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300126"/>
              <a:ext cx="4773135" cy="4803970"/>
            </a:xfrm>
            <a:custGeom>
              <a:avLst/>
              <a:pathLst>
                <a:path w="4773135" h="4803970">
                  <a:moveTo>
                    <a:pt x="0" y="4803970"/>
                  </a:moveTo>
                  <a:lnTo>
                    <a:pt x="22621" y="4803970"/>
                  </a:lnTo>
                  <a:lnTo>
                    <a:pt x="45242" y="4803970"/>
                  </a:lnTo>
                  <a:lnTo>
                    <a:pt x="67864" y="4803970"/>
                  </a:lnTo>
                  <a:lnTo>
                    <a:pt x="90485" y="4803970"/>
                  </a:lnTo>
                  <a:lnTo>
                    <a:pt x="113107" y="4803970"/>
                  </a:lnTo>
                  <a:lnTo>
                    <a:pt x="135728" y="4803970"/>
                  </a:lnTo>
                  <a:lnTo>
                    <a:pt x="158350" y="4803970"/>
                  </a:lnTo>
                  <a:lnTo>
                    <a:pt x="180971" y="4803970"/>
                  </a:lnTo>
                  <a:lnTo>
                    <a:pt x="203593" y="4803970"/>
                  </a:lnTo>
                  <a:lnTo>
                    <a:pt x="226214" y="4803970"/>
                  </a:lnTo>
                  <a:lnTo>
                    <a:pt x="248836" y="4803970"/>
                  </a:lnTo>
                  <a:lnTo>
                    <a:pt x="271457" y="4803970"/>
                  </a:lnTo>
                  <a:lnTo>
                    <a:pt x="294079" y="4803970"/>
                  </a:lnTo>
                  <a:lnTo>
                    <a:pt x="316700" y="4803970"/>
                  </a:lnTo>
                  <a:lnTo>
                    <a:pt x="339322" y="4803970"/>
                  </a:lnTo>
                  <a:lnTo>
                    <a:pt x="361943" y="4803970"/>
                  </a:lnTo>
                  <a:lnTo>
                    <a:pt x="384565" y="4803970"/>
                  </a:lnTo>
                  <a:lnTo>
                    <a:pt x="407186" y="4803970"/>
                  </a:lnTo>
                  <a:lnTo>
                    <a:pt x="429808" y="4803970"/>
                  </a:lnTo>
                  <a:lnTo>
                    <a:pt x="452429" y="4803970"/>
                  </a:lnTo>
                  <a:lnTo>
                    <a:pt x="475051" y="4803970"/>
                  </a:lnTo>
                  <a:lnTo>
                    <a:pt x="497672" y="4803970"/>
                  </a:lnTo>
                  <a:lnTo>
                    <a:pt x="520294" y="4803970"/>
                  </a:lnTo>
                  <a:lnTo>
                    <a:pt x="542915" y="4803970"/>
                  </a:lnTo>
                  <a:lnTo>
                    <a:pt x="565537" y="4803970"/>
                  </a:lnTo>
                  <a:lnTo>
                    <a:pt x="588158" y="4803970"/>
                  </a:lnTo>
                  <a:lnTo>
                    <a:pt x="610780" y="4803970"/>
                  </a:lnTo>
                  <a:lnTo>
                    <a:pt x="633401" y="4803970"/>
                  </a:lnTo>
                  <a:lnTo>
                    <a:pt x="656023" y="4803970"/>
                  </a:lnTo>
                  <a:lnTo>
                    <a:pt x="678644" y="4803970"/>
                  </a:lnTo>
                  <a:lnTo>
                    <a:pt x="701266" y="4803970"/>
                  </a:lnTo>
                  <a:lnTo>
                    <a:pt x="723887" y="4803970"/>
                  </a:lnTo>
                  <a:lnTo>
                    <a:pt x="746509" y="4803970"/>
                  </a:lnTo>
                  <a:lnTo>
                    <a:pt x="769130" y="4803970"/>
                  </a:lnTo>
                  <a:lnTo>
                    <a:pt x="791752" y="4803970"/>
                  </a:lnTo>
                  <a:lnTo>
                    <a:pt x="814373" y="4803970"/>
                  </a:lnTo>
                  <a:lnTo>
                    <a:pt x="836995" y="4803969"/>
                  </a:lnTo>
                  <a:lnTo>
                    <a:pt x="859616" y="4803969"/>
                  </a:lnTo>
                  <a:lnTo>
                    <a:pt x="882238" y="4803969"/>
                  </a:lnTo>
                  <a:lnTo>
                    <a:pt x="904859" y="4803969"/>
                  </a:lnTo>
                  <a:lnTo>
                    <a:pt x="927481" y="4803969"/>
                  </a:lnTo>
                  <a:lnTo>
                    <a:pt x="950102" y="4803969"/>
                  </a:lnTo>
                  <a:lnTo>
                    <a:pt x="972724" y="4803969"/>
                  </a:lnTo>
                  <a:lnTo>
                    <a:pt x="995345" y="4803968"/>
                  </a:lnTo>
                  <a:lnTo>
                    <a:pt x="1017967" y="4803968"/>
                  </a:lnTo>
                  <a:lnTo>
                    <a:pt x="1040588" y="4803968"/>
                  </a:lnTo>
                  <a:lnTo>
                    <a:pt x="1063210" y="4803968"/>
                  </a:lnTo>
                  <a:lnTo>
                    <a:pt x="1085831" y="4803967"/>
                  </a:lnTo>
                  <a:lnTo>
                    <a:pt x="1108453" y="4803967"/>
                  </a:lnTo>
                  <a:lnTo>
                    <a:pt x="1131074" y="4803967"/>
                  </a:lnTo>
                  <a:lnTo>
                    <a:pt x="1153696" y="4803966"/>
                  </a:lnTo>
                  <a:lnTo>
                    <a:pt x="1176317" y="4803966"/>
                  </a:lnTo>
                  <a:lnTo>
                    <a:pt x="1198939" y="4803965"/>
                  </a:lnTo>
                  <a:lnTo>
                    <a:pt x="1221560" y="4803965"/>
                  </a:lnTo>
                  <a:lnTo>
                    <a:pt x="1244182" y="4803964"/>
                  </a:lnTo>
                  <a:lnTo>
                    <a:pt x="1266803" y="4803963"/>
                  </a:lnTo>
                  <a:lnTo>
                    <a:pt x="1289425" y="4803963"/>
                  </a:lnTo>
                  <a:lnTo>
                    <a:pt x="1312046" y="4803962"/>
                  </a:lnTo>
                  <a:lnTo>
                    <a:pt x="1334668" y="4803961"/>
                  </a:lnTo>
                  <a:lnTo>
                    <a:pt x="1357289" y="4803960"/>
                  </a:lnTo>
                  <a:lnTo>
                    <a:pt x="1379911" y="4803959"/>
                  </a:lnTo>
                  <a:lnTo>
                    <a:pt x="1402532" y="4803958"/>
                  </a:lnTo>
                  <a:lnTo>
                    <a:pt x="1425154" y="4803956"/>
                  </a:lnTo>
                  <a:lnTo>
                    <a:pt x="1447775" y="4803955"/>
                  </a:lnTo>
                  <a:lnTo>
                    <a:pt x="1470397" y="4803953"/>
                  </a:lnTo>
                  <a:lnTo>
                    <a:pt x="1493018" y="4803951"/>
                  </a:lnTo>
                  <a:lnTo>
                    <a:pt x="1515640" y="4803949"/>
                  </a:lnTo>
                  <a:lnTo>
                    <a:pt x="1538261" y="4803947"/>
                  </a:lnTo>
                  <a:lnTo>
                    <a:pt x="1560883" y="4803944"/>
                  </a:lnTo>
                  <a:lnTo>
                    <a:pt x="1583504" y="4803941"/>
                  </a:lnTo>
                  <a:lnTo>
                    <a:pt x="1606126" y="4803938"/>
                  </a:lnTo>
                  <a:lnTo>
                    <a:pt x="1628747" y="4803935"/>
                  </a:lnTo>
                  <a:lnTo>
                    <a:pt x="1651369" y="4803931"/>
                  </a:lnTo>
                  <a:lnTo>
                    <a:pt x="1673990" y="4803927"/>
                  </a:lnTo>
                  <a:lnTo>
                    <a:pt x="1696612" y="4803922"/>
                  </a:lnTo>
                  <a:lnTo>
                    <a:pt x="1719233" y="4803917"/>
                  </a:lnTo>
                  <a:lnTo>
                    <a:pt x="1741855" y="4803911"/>
                  </a:lnTo>
                  <a:lnTo>
                    <a:pt x="1764476" y="4803905"/>
                  </a:lnTo>
                  <a:lnTo>
                    <a:pt x="1787098" y="4803898"/>
                  </a:lnTo>
                  <a:lnTo>
                    <a:pt x="1809719" y="4803890"/>
                  </a:lnTo>
                  <a:lnTo>
                    <a:pt x="1832341" y="4803882"/>
                  </a:lnTo>
                  <a:lnTo>
                    <a:pt x="1854962" y="4803872"/>
                  </a:lnTo>
                  <a:lnTo>
                    <a:pt x="1877584" y="4803861"/>
                  </a:lnTo>
                  <a:lnTo>
                    <a:pt x="1900205" y="4803850"/>
                  </a:lnTo>
                  <a:lnTo>
                    <a:pt x="1922827" y="4803837"/>
                  </a:lnTo>
                  <a:lnTo>
                    <a:pt x="1945448" y="4803822"/>
                  </a:lnTo>
                  <a:lnTo>
                    <a:pt x="1968070" y="4803807"/>
                  </a:lnTo>
                  <a:lnTo>
                    <a:pt x="1990691" y="4803789"/>
                  </a:lnTo>
                  <a:lnTo>
                    <a:pt x="2013313" y="4803770"/>
                  </a:lnTo>
                  <a:lnTo>
                    <a:pt x="2035934" y="4803748"/>
                  </a:lnTo>
                  <a:lnTo>
                    <a:pt x="2058556" y="4803724"/>
                  </a:lnTo>
                  <a:lnTo>
                    <a:pt x="2081177" y="4803698"/>
                  </a:lnTo>
                  <a:lnTo>
                    <a:pt x="2103799" y="4803668"/>
                  </a:lnTo>
                  <a:lnTo>
                    <a:pt x="2126420" y="4803636"/>
                  </a:lnTo>
                  <a:lnTo>
                    <a:pt x="2149042" y="4803600"/>
                  </a:lnTo>
                  <a:lnTo>
                    <a:pt x="2171663" y="4803560"/>
                  </a:lnTo>
                  <a:lnTo>
                    <a:pt x="2194285" y="4803516"/>
                  </a:lnTo>
                  <a:lnTo>
                    <a:pt x="2216906" y="4803467"/>
                  </a:lnTo>
                  <a:lnTo>
                    <a:pt x="2239528" y="4803413"/>
                  </a:lnTo>
                  <a:lnTo>
                    <a:pt x="2262149" y="4803354"/>
                  </a:lnTo>
                  <a:lnTo>
                    <a:pt x="2284771" y="4803287"/>
                  </a:lnTo>
                  <a:lnTo>
                    <a:pt x="2307392" y="4803214"/>
                  </a:lnTo>
                  <a:lnTo>
                    <a:pt x="2330014" y="4803132"/>
                  </a:lnTo>
                  <a:lnTo>
                    <a:pt x="2352635" y="4803042"/>
                  </a:lnTo>
                  <a:lnTo>
                    <a:pt x="2375256" y="4802942"/>
                  </a:lnTo>
                  <a:lnTo>
                    <a:pt x="2397878" y="4802832"/>
                  </a:lnTo>
                  <a:lnTo>
                    <a:pt x="2420499" y="4802709"/>
                  </a:lnTo>
                  <a:lnTo>
                    <a:pt x="2443121" y="4802574"/>
                  </a:lnTo>
                  <a:lnTo>
                    <a:pt x="2465742" y="4802423"/>
                  </a:lnTo>
                  <a:lnTo>
                    <a:pt x="2488364" y="4802257"/>
                  </a:lnTo>
                  <a:lnTo>
                    <a:pt x="2510985" y="4802072"/>
                  </a:lnTo>
                  <a:lnTo>
                    <a:pt x="2533607" y="4801868"/>
                  </a:lnTo>
                  <a:lnTo>
                    <a:pt x="2556228" y="4801641"/>
                  </a:lnTo>
                  <a:lnTo>
                    <a:pt x="2578850" y="4801391"/>
                  </a:lnTo>
                  <a:lnTo>
                    <a:pt x="2601471" y="4801112"/>
                  </a:lnTo>
                  <a:lnTo>
                    <a:pt x="2624093" y="4800804"/>
                  </a:lnTo>
                  <a:lnTo>
                    <a:pt x="2646714" y="4800463"/>
                  </a:lnTo>
                  <a:lnTo>
                    <a:pt x="2669336" y="4800085"/>
                  </a:lnTo>
                  <a:lnTo>
                    <a:pt x="2691957" y="4799666"/>
                  </a:lnTo>
                  <a:lnTo>
                    <a:pt x="2714579" y="4799201"/>
                  </a:lnTo>
                  <a:lnTo>
                    <a:pt x="2737200" y="4798686"/>
                  </a:lnTo>
                  <a:lnTo>
                    <a:pt x="2759822" y="4798116"/>
                  </a:lnTo>
                  <a:lnTo>
                    <a:pt x="2782443" y="4797483"/>
                  </a:lnTo>
                  <a:lnTo>
                    <a:pt x="2805065" y="4796782"/>
                  </a:lnTo>
                  <a:lnTo>
                    <a:pt x="2827686" y="4796006"/>
                  </a:lnTo>
                  <a:lnTo>
                    <a:pt x="2850308" y="4795144"/>
                  </a:lnTo>
                  <a:lnTo>
                    <a:pt x="2872929" y="4794190"/>
                  </a:lnTo>
                  <a:lnTo>
                    <a:pt x="2895551" y="4793132"/>
                  </a:lnTo>
                  <a:lnTo>
                    <a:pt x="2918172" y="4791959"/>
                  </a:lnTo>
                  <a:lnTo>
                    <a:pt x="2940794" y="4790659"/>
                  </a:lnTo>
                  <a:lnTo>
                    <a:pt x="2963415" y="4789217"/>
                  </a:lnTo>
                  <a:lnTo>
                    <a:pt x="2986037" y="4787619"/>
                  </a:lnTo>
                  <a:lnTo>
                    <a:pt x="3008658" y="4785847"/>
                  </a:lnTo>
                  <a:lnTo>
                    <a:pt x="3031280" y="4783882"/>
                  </a:lnTo>
                  <a:lnTo>
                    <a:pt x="3053901" y="4781703"/>
                  </a:lnTo>
                  <a:lnTo>
                    <a:pt x="3076523" y="4779287"/>
                  </a:lnTo>
                  <a:lnTo>
                    <a:pt x="3099144" y="4776608"/>
                  </a:lnTo>
                  <a:lnTo>
                    <a:pt x="3121766" y="4773638"/>
                  </a:lnTo>
                  <a:lnTo>
                    <a:pt x="3144387" y="4770343"/>
                  </a:lnTo>
                  <a:lnTo>
                    <a:pt x="3167009" y="4766690"/>
                  </a:lnTo>
                  <a:lnTo>
                    <a:pt x="3189630" y="4762638"/>
                  </a:lnTo>
                  <a:lnTo>
                    <a:pt x="3212252" y="4758145"/>
                  </a:lnTo>
                  <a:lnTo>
                    <a:pt x="3234873" y="4753161"/>
                  </a:lnTo>
                  <a:lnTo>
                    <a:pt x="3257495" y="4747634"/>
                  </a:lnTo>
                  <a:lnTo>
                    <a:pt x="3280116" y="4741505"/>
                  </a:lnTo>
                  <a:lnTo>
                    <a:pt x="3302738" y="4734707"/>
                  </a:lnTo>
                  <a:lnTo>
                    <a:pt x="3325359" y="4727169"/>
                  </a:lnTo>
                  <a:lnTo>
                    <a:pt x="3347981" y="4718809"/>
                  </a:lnTo>
                  <a:lnTo>
                    <a:pt x="3370602" y="4709539"/>
                  </a:lnTo>
                  <a:lnTo>
                    <a:pt x="3393224" y="4699261"/>
                  </a:lnTo>
                  <a:lnTo>
                    <a:pt x="3415845" y="4687867"/>
                  </a:lnTo>
                  <a:lnTo>
                    <a:pt x="3438467" y="4675237"/>
                  </a:lnTo>
                  <a:lnTo>
                    <a:pt x="3461088" y="4661238"/>
                  </a:lnTo>
                  <a:lnTo>
                    <a:pt x="3483710" y="4645727"/>
                  </a:lnTo>
                  <a:lnTo>
                    <a:pt x="3506331" y="4628545"/>
                  </a:lnTo>
                  <a:lnTo>
                    <a:pt x="3528953" y="4609517"/>
                  </a:lnTo>
                  <a:lnTo>
                    <a:pt x="3551574" y="4588453"/>
                  </a:lnTo>
                  <a:lnTo>
                    <a:pt x="3574196" y="4565147"/>
                  </a:lnTo>
                  <a:lnTo>
                    <a:pt x="3596817" y="4539373"/>
                  </a:lnTo>
                  <a:lnTo>
                    <a:pt x="3619439" y="4510891"/>
                  </a:lnTo>
                  <a:lnTo>
                    <a:pt x="3642060" y="4479440"/>
                  </a:lnTo>
                  <a:lnTo>
                    <a:pt x="3664682" y="4444743"/>
                  </a:lnTo>
                  <a:lnTo>
                    <a:pt x="3687303" y="4406509"/>
                  </a:lnTo>
                  <a:lnTo>
                    <a:pt x="3709925" y="4364431"/>
                  </a:lnTo>
                  <a:lnTo>
                    <a:pt x="3732546" y="4318194"/>
                  </a:lnTo>
                  <a:lnTo>
                    <a:pt x="3755168" y="4267476"/>
                  </a:lnTo>
                  <a:lnTo>
                    <a:pt x="3777789" y="4211956"/>
                  </a:lnTo>
                  <a:lnTo>
                    <a:pt x="3800411" y="4151323"/>
                  </a:lnTo>
                  <a:lnTo>
                    <a:pt x="3823032" y="4085280"/>
                  </a:lnTo>
                  <a:lnTo>
                    <a:pt x="3845654" y="4013559"/>
                  </a:lnTo>
                  <a:lnTo>
                    <a:pt x="3868275" y="3935931"/>
                  </a:lnTo>
                  <a:lnTo>
                    <a:pt x="3890897" y="3852220"/>
                  </a:lnTo>
                  <a:lnTo>
                    <a:pt x="3913518" y="3762311"/>
                  </a:lnTo>
                  <a:lnTo>
                    <a:pt x="3936140" y="3666166"/>
                  </a:lnTo>
                  <a:lnTo>
                    <a:pt x="3958761" y="3563833"/>
                  </a:lnTo>
                  <a:lnTo>
                    <a:pt x="3981383" y="3455450"/>
                  </a:lnTo>
                  <a:lnTo>
                    <a:pt x="4004004" y="3341256"/>
                  </a:lnTo>
                  <a:lnTo>
                    <a:pt x="4026626" y="3221581"/>
                  </a:lnTo>
                  <a:lnTo>
                    <a:pt x="4049247" y="3096854"/>
                  </a:lnTo>
                  <a:lnTo>
                    <a:pt x="4071869" y="2967586"/>
                  </a:lnTo>
                  <a:lnTo>
                    <a:pt x="4094490" y="2834364"/>
                  </a:lnTo>
                  <a:lnTo>
                    <a:pt x="4117112" y="2697841"/>
                  </a:lnTo>
                  <a:lnTo>
                    <a:pt x="4139733" y="2558721"/>
                  </a:lnTo>
                  <a:lnTo>
                    <a:pt x="4162355" y="2417748"/>
                  </a:lnTo>
                  <a:lnTo>
                    <a:pt x="4184976" y="2275697"/>
                  </a:lnTo>
                  <a:lnTo>
                    <a:pt x="4207598" y="2133361"/>
                  </a:lnTo>
                  <a:lnTo>
                    <a:pt x="4230219" y="1991547"/>
                  </a:lnTo>
                  <a:lnTo>
                    <a:pt x="4252841" y="1851061"/>
                  </a:lnTo>
                  <a:lnTo>
                    <a:pt x="4275462" y="1712701"/>
                  </a:lnTo>
                  <a:lnTo>
                    <a:pt x="4298084" y="1577245"/>
                  </a:lnTo>
                  <a:lnTo>
                    <a:pt x="4320705" y="1445431"/>
                  </a:lnTo>
                  <a:lnTo>
                    <a:pt x="4343327" y="1317948"/>
                  </a:lnTo>
                  <a:lnTo>
                    <a:pt x="4365948" y="1195415"/>
                  </a:lnTo>
                  <a:lnTo>
                    <a:pt x="4388570" y="1078366"/>
                  </a:lnTo>
                  <a:lnTo>
                    <a:pt x="4411191" y="967241"/>
                  </a:lnTo>
                  <a:lnTo>
                    <a:pt x="4433813" y="862374"/>
                  </a:lnTo>
                  <a:lnTo>
                    <a:pt x="4456434" y="763993"/>
                  </a:lnTo>
                  <a:lnTo>
                    <a:pt x="4479056" y="672217"/>
                  </a:lnTo>
                  <a:lnTo>
                    <a:pt x="4501677" y="587064"/>
                  </a:lnTo>
                  <a:lnTo>
                    <a:pt x="4524299" y="508460"/>
                  </a:lnTo>
                  <a:lnTo>
                    <a:pt x="4546920" y="436250"/>
                  </a:lnTo>
                  <a:lnTo>
                    <a:pt x="4569542" y="370211"/>
                  </a:lnTo>
                  <a:lnTo>
                    <a:pt x="4592163" y="310067"/>
                  </a:lnTo>
                  <a:lnTo>
                    <a:pt x="4614785" y="255500"/>
                  </a:lnTo>
                  <a:lnTo>
                    <a:pt x="4637406" y="206169"/>
                  </a:lnTo>
                  <a:lnTo>
                    <a:pt x="4660028" y="161714"/>
                  </a:lnTo>
                  <a:lnTo>
                    <a:pt x="4682649" y="121770"/>
                  </a:lnTo>
                  <a:lnTo>
                    <a:pt x="4705270" y="85973"/>
                  </a:lnTo>
                  <a:lnTo>
                    <a:pt x="4727892" y="53970"/>
                  </a:lnTo>
                  <a:lnTo>
                    <a:pt x="4750513" y="25420"/>
                  </a:lnTo>
                  <a:lnTo>
                    <a:pt x="4773135" y="0"/>
                  </a:lnTo>
                  <a:lnTo>
                    <a:pt x="4773135" y="496723"/>
                  </a:lnTo>
                  <a:lnTo>
                    <a:pt x="4750513" y="557859"/>
                  </a:lnTo>
                  <a:lnTo>
                    <a:pt x="4727892" y="623207"/>
                  </a:lnTo>
                  <a:lnTo>
                    <a:pt x="4705270" y="692851"/>
                  </a:lnTo>
                  <a:lnTo>
                    <a:pt x="4682649" y="766841"/>
                  </a:lnTo>
                  <a:lnTo>
                    <a:pt x="4660028" y="845192"/>
                  </a:lnTo>
                  <a:lnTo>
                    <a:pt x="4637406" y="927882"/>
                  </a:lnTo>
                  <a:lnTo>
                    <a:pt x="4614785" y="1014843"/>
                  </a:lnTo>
                  <a:lnTo>
                    <a:pt x="4592163" y="1105966"/>
                  </a:lnTo>
                  <a:lnTo>
                    <a:pt x="4569542" y="1201097"/>
                  </a:lnTo>
                  <a:lnTo>
                    <a:pt x="4546920" y="1300041"/>
                  </a:lnTo>
                  <a:lnTo>
                    <a:pt x="4524299" y="1402559"/>
                  </a:lnTo>
                  <a:lnTo>
                    <a:pt x="4501677" y="1508377"/>
                  </a:lnTo>
                  <a:lnTo>
                    <a:pt x="4479056" y="1617185"/>
                  </a:lnTo>
                  <a:lnTo>
                    <a:pt x="4456434" y="1728645"/>
                  </a:lnTo>
                  <a:lnTo>
                    <a:pt x="4433813" y="1842393"/>
                  </a:lnTo>
                  <a:lnTo>
                    <a:pt x="4411191" y="1958046"/>
                  </a:lnTo>
                  <a:lnTo>
                    <a:pt x="4388570" y="2075204"/>
                  </a:lnTo>
                  <a:lnTo>
                    <a:pt x="4365948" y="2193454"/>
                  </a:lnTo>
                  <a:lnTo>
                    <a:pt x="4343327" y="2312376"/>
                  </a:lnTo>
                  <a:lnTo>
                    <a:pt x="4320705" y="2431540"/>
                  </a:lnTo>
                  <a:lnTo>
                    <a:pt x="4298084" y="2550515"/>
                  </a:lnTo>
                  <a:lnTo>
                    <a:pt x="4275462" y="2668865"/>
                  </a:lnTo>
                  <a:lnTo>
                    <a:pt x="4252841" y="2786157"/>
                  </a:lnTo>
                  <a:lnTo>
                    <a:pt x="4230219" y="2901960"/>
                  </a:lnTo>
                  <a:lnTo>
                    <a:pt x="4207598" y="3015853"/>
                  </a:lnTo>
                  <a:lnTo>
                    <a:pt x="4184976" y="3127424"/>
                  </a:lnTo>
                  <a:lnTo>
                    <a:pt x="4162355" y="3236283"/>
                  </a:lnTo>
                  <a:lnTo>
                    <a:pt x="4139733" y="3342061"/>
                  </a:lnTo>
                  <a:lnTo>
                    <a:pt x="4117112" y="3444420"/>
                  </a:lnTo>
                  <a:lnTo>
                    <a:pt x="4094490" y="3543056"/>
                  </a:lnTo>
                  <a:lnTo>
                    <a:pt x="4071869" y="3637706"/>
                  </a:lnTo>
                  <a:lnTo>
                    <a:pt x="4049247" y="3728151"/>
                  </a:lnTo>
                  <a:lnTo>
                    <a:pt x="4026626" y="3814216"/>
                  </a:lnTo>
                  <a:lnTo>
                    <a:pt x="4004004" y="3895776"/>
                  </a:lnTo>
                  <a:lnTo>
                    <a:pt x="3981383" y="3972751"/>
                  </a:lnTo>
                  <a:lnTo>
                    <a:pt x="3958761" y="4045110"/>
                  </a:lnTo>
                  <a:lnTo>
                    <a:pt x="3936140" y="4112863"/>
                  </a:lnTo>
                  <a:lnTo>
                    <a:pt x="3913518" y="4176060"/>
                  </a:lnTo>
                  <a:lnTo>
                    <a:pt x="3890897" y="4234790"/>
                  </a:lnTo>
                  <a:lnTo>
                    <a:pt x="3868275" y="4289170"/>
                  </a:lnTo>
                  <a:lnTo>
                    <a:pt x="3845654" y="4339347"/>
                  </a:lnTo>
                  <a:lnTo>
                    <a:pt x="3823032" y="4385489"/>
                  </a:lnTo>
                  <a:lnTo>
                    <a:pt x="3800411" y="4427783"/>
                  </a:lnTo>
                  <a:lnTo>
                    <a:pt x="3777789" y="4466429"/>
                  </a:lnTo>
                  <a:lnTo>
                    <a:pt x="3755168" y="4501636"/>
                  </a:lnTo>
                  <a:lnTo>
                    <a:pt x="3732546" y="4533619"/>
                  </a:lnTo>
                  <a:lnTo>
                    <a:pt x="3709925" y="4562595"/>
                  </a:lnTo>
                  <a:lnTo>
                    <a:pt x="3687303" y="4588778"/>
                  </a:lnTo>
                  <a:lnTo>
                    <a:pt x="3664682" y="4612382"/>
                  </a:lnTo>
                  <a:lnTo>
                    <a:pt x="3642060" y="4633613"/>
                  </a:lnTo>
                  <a:lnTo>
                    <a:pt x="3619439" y="4652668"/>
                  </a:lnTo>
                  <a:lnTo>
                    <a:pt x="3596817" y="4669737"/>
                  </a:lnTo>
                  <a:lnTo>
                    <a:pt x="3574196" y="4684999"/>
                  </a:lnTo>
                  <a:lnTo>
                    <a:pt x="3551574" y="4698622"/>
                  </a:lnTo>
                  <a:lnTo>
                    <a:pt x="3528953" y="4710765"/>
                  </a:lnTo>
                  <a:lnTo>
                    <a:pt x="3506331" y="4721571"/>
                  </a:lnTo>
                  <a:lnTo>
                    <a:pt x="3483710" y="4731176"/>
                  </a:lnTo>
                  <a:lnTo>
                    <a:pt x="3461088" y="4739703"/>
                  </a:lnTo>
                  <a:lnTo>
                    <a:pt x="3438467" y="4747264"/>
                  </a:lnTo>
                  <a:lnTo>
                    <a:pt x="3415845" y="4753963"/>
                  </a:lnTo>
                  <a:lnTo>
                    <a:pt x="3393224" y="4759892"/>
                  </a:lnTo>
                  <a:lnTo>
                    <a:pt x="3370602" y="4765136"/>
                  </a:lnTo>
                  <a:lnTo>
                    <a:pt x="3347981" y="4769770"/>
                  </a:lnTo>
                  <a:lnTo>
                    <a:pt x="3325359" y="4773862"/>
                  </a:lnTo>
                  <a:lnTo>
                    <a:pt x="3302738" y="4777474"/>
                  </a:lnTo>
                  <a:lnTo>
                    <a:pt x="3280116" y="4780659"/>
                  </a:lnTo>
                  <a:lnTo>
                    <a:pt x="3257495" y="4783468"/>
                  </a:lnTo>
                  <a:lnTo>
                    <a:pt x="3234873" y="4785943"/>
                  </a:lnTo>
                  <a:lnTo>
                    <a:pt x="3212252" y="4788123"/>
                  </a:lnTo>
                  <a:lnTo>
                    <a:pt x="3189630" y="4790042"/>
                  </a:lnTo>
                  <a:lnTo>
                    <a:pt x="3167009" y="4791731"/>
                  </a:lnTo>
                  <a:lnTo>
                    <a:pt x="3144387" y="4793218"/>
                  </a:lnTo>
                  <a:lnTo>
                    <a:pt x="3121766" y="4794525"/>
                  </a:lnTo>
                  <a:lnTo>
                    <a:pt x="3099144" y="4795675"/>
                  </a:lnTo>
                  <a:lnTo>
                    <a:pt x="3076523" y="4796686"/>
                  </a:lnTo>
                  <a:lnTo>
                    <a:pt x="3053901" y="4797574"/>
                  </a:lnTo>
                  <a:lnTo>
                    <a:pt x="3031280" y="4798355"/>
                  </a:lnTo>
                  <a:lnTo>
                    <a:pt x="3008658" y="4799041"/>
                  </a:lnTo>
                  <a:lnTo>
                    <a:pt x="2986037" y="4799644"/>
                  </a:lnTo>
                  <a:lnTo>
                    <a:pt x="2963415" y="4800173"/>
                  </a:lnTo>
                  <a:lnTo>
                    <a:pt x="2940794" y="4800638"/>
                  </a:lnTo>
                  <a:lnTo>
                    <a:pt x="2918172" y="4801047"/>
                  </a:lnTo>
                  <a:lnTo>
                    <a:pt x="2895551" y="4801405"/>
                  </a:lnTo>
                  <a:lnTo>
                    <a:pt x="2872929" y="4801720"/>
                  </a:lnTo>
                  <a:lnTo>
                    <a:pt x="2850308" y="4801996"/>
                  </a:lnTo>
                  <a:lnTo>
                    <a:pt x="2827686" y="4802238"/>
                  </a:lnTo>
                  <a:lnTo>
                    <a:pt x="2805065" y="4802451"/>
                  </a:lnTo>
                  <a:lnTo>
                    <a:pt x="2782443" y="4802638"/>
                  </a:lnTo>
                  <a:lnTo>
                    <a:pt x="2759822" y="4802801"/>
                  </a:lnTo>
                  <a:lnTo>
                    <a:pt x="2737200" y="4802945"/>
                  </a:lnTo>
                  <a:lnTo>
                    <a:pt x="2714579" y="4803071"/>
                  </a:lnTo>
                  <a:lnTo>
                    <a:pt x="2691957" y="4803182"/>
                  </a:lnTo>
                  <a:lnTo>
                    <a:pt x="2669336" y="4803279"/>
                  </a:lnTo>
                  <a:lnTo>
                    <a:pt x="2646714" y="4803364"/>
                  </a:lnTo>
                  <a:lnTo>
                    <a:pt x="2624093" y="4803439"/>
                  </a:lnTo>
                  <a:lnTo>
                    <a:pt x="2601471" y="4803504"/>
                  </a:lnTo>
                  <a:lnTo>
                    <a:pt x="2578850" y="4803562"/>
                  </a:lnTo>
                  <a:lnTo>
                    <a:pt x="2556228" y="4803612"/>
                  </a:lnTo>
                  <a:lnTo>
                    <a:pt x="2533607" y="4803656"/>
                  </a:lnTo>
                  <a:lnTo>
                    <a:pt x="2510985" y="4803695"/>
                  </a:lnTo>
                  <a:lnTo>
                    <a:pt x="2488364" y="4803729"/>
                  </a:lnTo>
                  <a:lnTo>
                    <a:pt x="2465742" y="4803759"/>
                  </a:lnTo>
                  <a:lnTo>
                    <a:pt x="2443121" y="4803785"/>
                  </a:lnTo>
                  <a:lnTo>
                    <a:pt x="2420499" y="4803808"/>
                  </a:lnTo>
                  <a:lnTo>
                    <a:pt x="2397878" y="4803828"/>
                  </a:lnTo>
                  <a:lnTo>
                    <a:pt x="2375256" y="4803845"/>
                  </a:lnTo>
                  <a:lnTo>
                    <a:pt x="2352635" y="4803861"/>
                  </a:lnTo>
                  <a:lnTo>
                    <a:pt x="2330014" y="4803874"/>
                  </a:lnTo>
                  <a:lnTo>
                    <a:pt x="2307392" y="4803886"/>
                  </a:lnTo>
                  <a:lnTo>
                    <a:pt x="2284771" y="4803897"/>
                  </a:lnTo>
                  <a:lnTo>
                    <a:pt x="2262149" y="4803906"/>
                  </a:lnTo>
                  <a:lnTo>
                    <a:pt x="2239528" y="4803914"/>
                  </a:lnTo>
                  <a:lnTo>
                    <a:pt x="2216906" y="4803921"/>
                  </a:lnTo>
                  <a:lnTo>
                    <a:pt x="2194285" y="4803927"/>
                  </a:lnTo>
                  <a:lnTo>
                    <a:pt x="2171663" y="4803932"/>
                  </a:lnTo>
                  <a:lnTo>
                    <a:pt x="2149042" y="4803937"/>
                  </a:lnTo>
                  <a:lnTo>
                    <a:pt x="2126420" y="4803941"/>
                  </a:lnTo>
                  <a:lnTo>
                    <a:pt x="2103799" y="4803945"/>
                  </a:lnTo>
                  <a:lnTo>
                    <a:pt x="2081177" y="4803948"/>
                  </a:lnTo>
                  <a:lnTo>
                    <a:pt x="2058556" y="4803951"/>
                  </a:lnTo>
                  <a:lnTo>
                    <a:pt x="2035934" y="4803953"/>
                  </a:lnTo>
                  <a:lnTo>
                    <a:pt x="2013313" y="4803955"/>
                  </a:lnTo>
                  <a:lnTo>
                    <a:pt x="1990691" y="4803957"/>
                  </a:lnTo>
                  <a:lnTo>
                    <a:pt x="1968070" y="4803959"/>
                  </a:lnTo>
                  <a:lnTo>
                    <a:pt x="1945448" y="4803960"/>
                  </a:lnTo>
                  <a:lnTo>
                    <a:pt x="1922827" y="4803961"/>
                  </a:lnTo>
                  <a:lnTo>
                    <a:pt x="1900205" y="4803963"/>
                  </a:lnTo>
                  <a:lnTo>
                    <a:pt x="1877584" y="4803964"/>
                  </a:lnTo>
                  <a:lnTo>
                    <a:pt x="1854962" y="4803964"/>
                  </a:lnTo>
                  <a:lnTo>
                    <a:pt x="1832341" y="4803965"/>
                  </a:lnTo>
                  <a:lnTo>
                    <a:pt x="1809719" y="4803966"/>
                  </a:lnTo>
                  <a:lnTo>
                    <a:pt x="1787098" y="4803966"/>
                  </a:lnTo>
                  <a:lnTo>
                    <a:pt x="1764476" y="4803967"/>
                  </a:lnTo>
                  <a:lnTo>
                    <a:pt x="1741855" y="4803967"/>
                  </a:lnTo>
                  <a:lnTo>
                    <a:pt x="1719233" y="4803968"/>
                  </a:lnTo>
                  <a:lnTo>
                    <a:pt x="1696612" y="4803968"/>
                  </a:lnTo>
                  <a:lnTo>
                    <a:pt x="1673990" y="4803968"/>
                  </a:lnTo>
                  <a:lnTo>
                    <a:pt x="1651369" y="4803969"/>
                  </a:lnTo>
                  <a:lnTo>
                    <a:pt x="1628747" y="4803969"/>
                  </a:lnTo>
                  <a:lnTo>
                    <a:pt x="1606126" y="4803969"/>
                  </a:lnTo>
                  <a:lnTo>
                    <a:pt x="1583504" y="4803969"/>
                  </a:lnTo>
                  <a:lnTo>
                    <a:pt x="1560883" y="4803969"/>
                  </a:lnTo>
                  <a:lnTo>
                    <a:pt x="1538261" y="4803969"/>
                  </a:lnTo>
                  <a:lnTo>
                    <a:pt x="1515640" y="4803970"/>
                  </a:lnTo>
                  <a:lnTo>
                    <a:pt x="1493018" y="4803970"/>
                  </a:lnTo>
                  <a:lnTo>
                    <a:pt x="1470397" y="4803970"/>
                  </a:lnTo>
                  <a:lnTo>
                    <a:pt x="1447775" y="4803970"/>
                  </a:lnTo>
                  <a:lnTo>
                    <a:pt x="1425154" y="4803970"/>
                  </a:lnTo>
                  <a:lnTo>
                    <a:pt x="1402532" y="4803970"/>
                  </a:lnTo>
                  <a:lnTo>
                    <a:pt x="1379911" y="4803970"/>
                  </a:lnTo>
                  <a:lnTo>
                    <a:pt x="1357289" y="4803970"/>
                  </a:lnTo>
                  <a:lnTo>
                    <a:pt x="1334668" y="4803970"/>
                  </a:lnTo>
                  <a:lnTo>
                    <a:pt x="1312046" y="4803970"/>
                  </a:lnTo>
                  <a:lnTo>
                    <a:pt x="1289425" y="4803970"/>
                  </a:lnTo>
                  <a:lnTo>
                    <a:pt x="1266803" y="4803970"/>
                  </a:lnTo>
                  <a:lnTo>
                    <a:pt x="1244182" y="4803970"/>
                  </a:lnTo>
                  <a:lnTo>
                    <a:pt x="1221560" y="4803970"/>
                  </a:lnTo>
                  <a:lnTo>
                    <a:pt x="1198939" y="4803970"/>
                  </a:lnTo>
                  <a:lnTo>
                    <a:pt x="1176317" y="4803970"/>
                  </a:lnTo>
                  <a:lnTo>
                    <a:pt x="1153696" y="4803970"/>
                  </a:lnTo>
                  <a:lnTo>
                    <a:pt x="1131074" y="4803970"/>
                  </a:lnTo>
                  <a:lnTo>
                    <a:pt x="1108453" y="4803970"/>
                  </a:lnTo>
                  <a:lnTo>
                    <a:pt x="1085831" y="4803970"/>
                  </a:lnTo>
                  <a:lnTo>
                    <a:pt x="1063210" y="4803970"/>
                  </a:lnTo>
                  <a:lnTo>
                    <a:pt x="1040588" y="4803970"/>
                  </a:lnTo>
                  <a:lnTo>
                    <a:pt x="1017967" y="4803970"/>
                  </a:lnTo>
                  <a:lnTo>
                    <a:pt x="995345" y="4803970"/>
                  </a:lnTo>
                  <a:lnTo>
                    <a:pt x="972724" y="4803970"/>
                  </a:lnTo>
                  <a:lnTo>
                    <a:pt x="950102" y="4803970"/>
                  </a:lnTo>
                  <a:lnTo>
                    <a:pt x="927481" y="4803970"/>
                  </a:lnTo>
                  <a:lnTo>
                    <a:pt x="904859" y="4803970"/>
                  </a:lnTo>
                  <a:lnTo>
                    <a:pt x="882238" y="4803970"/>
                  </a:lnTo>
                  <a:lnTo>
                    <a:pt x="859616" y="4803970"/>
                  </a:lnTo>
                  <a:lnTo>
                    <a:pt x="836995" y="4803970"/>
                  </a:lnTo>
                  <a:lnTo>
                    <a:pt x="814373" y="4803970"/>
                  </a:lnTo>
                  <a:lnTo>
                    <a:pt x="791752" y="4803970"/>
                  </a:lnTo>
                  <a:lnTo>
                    <a:pt x="769130" y="4803970"/>
                  </a:lnTo>
                  <a:lnTo>
                    <a:pt x="746509" y="4803970"/>
                  </a:lnTo>
                  <a:lnTo>
                    <a:pt x="723887" y="4803970"/>
                  </a:lnTo>
                  <a:lnTo>
                    <a:pt x="701266" y="4803970"/>
                  </a:lnTo>
                  <a:lnTo>
                    <a:pt x="678644" y="4803970"/>
                  </a:lnTo>
                  <a:lnTo>
                    <a:pt x="656023" y="4803970"/>
                  </a:lnTo>
                  <a:lnTo>
                    <a:pt x="633401" y="4803970"/>
                  </a:lnTo>
                  <a:lnTo>
                    <a:pt x="610780" y="4803970"/>
                  </a:lnTo>
                  <a:lnTo>
                    <a:pt x="588158" y="4803970"/>
                  </a:lnTo>
                  <a:lnTo>
                    <a:pt x="565537" y="4803970"/>
                  </a:lnTo>
                  <a:lnTo>
                    <a:pt x="542915" y="4803970"/>
                  </a:lnTo>
                  <a:lnTo>
                    <a:pt x="520294" y="4803970"/>
                  </a:lnTo>
                  <a:lnTo>
                    <a:pt x="497672" y="4803970"/>
                  </a:lnTo>
                  <a:lnTo>
                    <a:pt x="475051" y="4803970"/>
                  </a:lnTo>
                  <a:lnTo>
                    <a:pt x="452429" y="4803970"/>
                  </a:lnTo>
                  <a:lnTo>
                    <a:pt x="429808" y="4803970"/>
                  </a:lnTo>
                  <a:lnTo>
                    <a:pt x="407186" y="4803970"/>
                  </a:lnTo>
                  <a:lnTo>
                    <a:pt x="384565" y="4803970"/>
                  </a:lnTo>
                  <a:lnTo>
                    <a:pt x="361943" y="4803970"/>
                  </a:lnTo>
                  <a:lnTo>
                    <a:pt x="339322" y="4803970"/>
                  </a:lnTo>
                  <a:lnTo>
                    <a:pt x="316700" y="4803970"/>
                  </a:lnTo>
                  <a:lnTo>
                    <a:pt x="294079" y="4803970"/>
                  </a:lnTo>
                  <a:lnTo>
                    <a:pt x="271457" y="4803970"/>
                  </a:lnTo>
                  <a:lnTo>
                    <a:pt x="248836" y="4803970"/>
                  </a:lnTo>
                  <a:lnTo>
                    <a:pt x="226214" y="4803970"/>
                  </a:lnTo>
                  <a:lnTo>
                    <a:pt x="203593" y="4803970"/>
                  </a:lnTo>
                  <a:lnTo>
                    <a:pt x="180971" y="4803970"/>
                  </a:lnTo>
                  <a:lnTo>
                    <a:pt x="158350" y="4803970"/>
                  </a:lnTo>
                  <a:lnTo>
                    <a:pt x="135728" y="4803970"/>
                  </a:lnTo>
                  <a:lnTo>
                    <a:pt x="113107" y="4803970"/>
                  </a:lnTo>
                  <a:lnTo>
                    <a:pt x="90485" y="4803970"/>
                  </a:lnTo>
                  <a:lnTo>
                    <a:pt x="67864" y="4803970"/>
                  </a:lnTo>
                  <a:lnTo>
                    <a:pt x="45242" y="4803970"/>
                  </a:lnTo>
                  <a:lnTo>
                    <a:pt x="22621" y="4803970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300126"/>
              <a:ext cx="4773135" cy="4803970"/>
            </a:xfrm>
            <a:custGeom>
              <a:avLst/>
              <a:pathLst>
                <a:path w="4773135" h="4803970">
                  <a:moveTo>
                    <a:pt x="0" y="4803970"/>
                  </a:moveTo>
                  <a:lnTo>
                    <a:pt x="22621" y="4803970"/>
                  </a:lnTo>
                  <a:lnTo>
                    <a:pt x="45242" y="4803970"/>
                  </a:lnTo>
                  <a:lnTo>
                    <a:pt x="67864" y="4803970"/>
                  </a:lnTo>
                  <a:lnTo>
                    <a:pt x="90485" y="4803970"/>
                  </a:lnTo>
                  <a:lnTo>
                    <a:pt x="113107" y="4803970"/>
                  </a:lnTo>
                  <a:lnTo>
                    <a:pt x="135728" y="4803970"/>
                  </a:lnTo>
                  <a:lnTo>
                    <a:pt x="158350" y="4803970"/>
                  </a:lnTo>
                  <a:lnTo>
                    <a:pt x="180971" y="4803970"/>
                  </a:lnTo>
                  <a:lnTo>
                    <a:pt x="203593" y="4803970"/>
                  </a:lnTo>
                  <a:lnTo>
                    <a:pt x="226214" y="4803970"/>
                  </a:lnTo>
                  <a:lnTo>
                    <a:pt x="248836" y="4803970"/>
                  </a:lnTo>
                  <a:lnTo>
                    <a:pt x="271457" y="4803970"/>
                  </a:lnTo>
                  <a:lnTo>
                    <a:pt x="294079" y="4803970"/>
                  </a:lnTo>
                  <a:lnTo>
                    <a:pt x="316700" y="4803970"/>
                  </a:lnTo>
                  <a:lnTo>
                    <a:pt x="339322" y="4803970"/>
                  </a:lnTo>
                  <a:lnTo>
                    <a:pt x="361943" y="4803970"/>
                  </a:lnTo>
                  <a:lnTo>
                    <a:pt x="384565" y="4803970"/>
                  </a:lnTo>
                  <a:lnTo>
                    <a:pt x="407186" y="4803970"/>
                  </a:lnTo>
                  <a:lnTo>
                    <a:pt x="429808" y="4803970"/>
                  </a:lnTo>
                  <a:lnTo>
                    <a:pt x="452429" y="4803970"/>
                  </a:lnTo>
                  <a:lnTo>
                    <a:pt x="475051" y="4803970"/>
                  </a:lnTo>
                  <a:lnTo>
                    <a:pt x="497672" y="4803970"/>
                  </a:lnTo>
                  <a:lnTo>
                    <a:pt x="520294" y="4803970"/>
                  </a:lnTo>
                  <a:lnTo>
                    <a:pt x="542915" y="4803970"/>
                  </a:lnTo>
                  <a:lnTo>
                    <a:pt x="565537" y="4803970"/>
                  </a:lnTo>
                  <a:lnTo>
                    <a:pt x="588158" y="4803970"/>
                  </a:lnTo>
                  <a:lnTo>
                    <a:pt x="610780" y="4803970"/>
                  </a:lnTo>
                  <a:lnTo>
                    <a:pt x="633401" y="4803970"/>
                  </a:lnTo>
                  <a:lnTo>
                    <a:pt x="656023" y="4803970"/>
                  </a:lnTo>
                  <a:lnTo>
                    <a:pt x="678644" y="4803970"/>
                  </a:lnTo>
                  <a:lnTo>
                    <a:pt x="701266" y="4803970"/>
                  </a:lnTo>
                  <a:lnTo>
                    <a:pt x="723887" y="4803970"/>
                  </a:lnTo>
                  <a:lnTo>
                    <a:pt x="746509" y="4803970"/>
                  </a:lnTo>
                  <a:lnTo>
                    <a:pt x="769130" y="4803970"/>
                  </a:lnTo>
                  <a:lnTo>
                    <a:pt x="791752" y="4803970"/>
                  </a:lnTo>
                  <a:lnTo>
                    <a:pt x="814373" y="4803970"/>
                  </a:lnTo>
                  <a:lnTo>
                    <a:pt x="836995" y="4803969"/>
                  </a:lnTo>
                  <a:lnTo>
                    <a:pt x="859616" y="4803969"/>
                  </a:lnTo>
                  <a:lnTo>
                    <a:pt x="882238" y="4803969"/>
                  </a:lnTo>
                  <a:lnTo>
                    <a:pt x="904859" y="4803969"/>
                  </a:lnTo>
                  <a:lnTo>
                    <a:pt x="927481" y="4803969"/>
                  </a:lnTo>
                  <a:lnTo>
                    <a:pt x="950102" y="4803969"/>
                  </a:lnTo>
                  <a:lnTo>
                    <a:pt x="972724" y="4803969"/>
                  </a:lnTo>
                  <a:lnTo>
                    <a:pt x="995345" y="4803968"/>
                  </a:lnTo>
                  <a:lnTo>
                    <a:pt x="1017967" y="4803968"/>
                  </a:lnTo>
                  <a:lnTo>
                    <a:pt x="1040588" y="4803968"/>
                  </a:lnTo>
                  <a:lnTo>
                    <a:pt x="1063210" y="4803968"/>
                  </a:lnTo>
                  <a:lnTo>
                    <a:pt x="1085831" y="4803967"/>
                  </a:lnTo>
                  <a:lnTo>
                    <a:pt x="1108453" y="4803967"/>
                  </a:lnTo>
                  <a:lnTo>
                    <a:pt x="1131074" y="4803967"/>
                  </a:lnTo>
                  <a:lnTo>
                    <a:pt x="1153696" y="4803966"/>
                  </a:lnTo>
                  <a:lnTo>
                    <a:pt x="1176317" y="4803966"/>
                  </a:lnTo>
                  <a:lnTo>
                    <a:pt x="1198939" y="4803965"/>
                  </a:lnTo>
                  <a:lnTo>
                    <a:pt x="1221560" y="4803965"/>
                  </a:lnTo>
                  <a:lnTo>
                    <a:pt x="1244182" y="4803964"/>
                  </a:lnTo>
                  <a:lnTo>
                    <a:pt x="1266803" y="4803963"/>
                  </a:lnTo>
                  <a:lnTo>
                    <a:pt x="1289425" y="4803963"/>
                  </a:lnTo>
                  <a:lnTo>
                    <a:pt x="1312046" y="4803962"/>
                  </a:lnTo>
                  <a:lnTo>
                    <a:pt x="1334668" y="4803961"/>
                  </a:lnTo>
                  <a:lnTo>
                    <a:pt x="1357289" y="4803960"/>
                  </a:lnTo>
                  <a:lnTo>
                    <a:pt x="1379911" y="4803959"/>
                  </a:lnTo>
                  <a:lnTo>
                    <a:pt x="1402532" y="4803958"/>
                  </a:lnTo>
                  <a:lnTo>
                    <a:pt x="1425154" y="4803956"/>
                  </a:lnTo>
                  <a:lnTo>
                    <a:pt x="1447775" y="4803955"/>
                  </a:lnTo>
                  <a:lnTo>
                    <a:pt x="1470397" y="4803953"/>
                  </a:lnTo>
                  <a:lnTo>
                    <a:pt x="1493018" y="4803951"/>
                  </a:lnTo>
                  <a:lnTo>
                    <a:pt x="1515640" y="4803949"/>
                  </a:lnTo>
                  <a:lnTo>
                    <a:pt x="1538261" y="4803947"/>
                  </a:lnTo>
                  <a:lnTo>
                    <a:pt x="1560883" y="4803944"/>
                  </a:lnTo>
                  <a:lnTo>
                    <a:pt x="1583504" y="4803941"/>
                  </a:lnTo>
                  <a:lnTo>
                    <a:pt x="1606126" y="4803938"/>
                  </a:lnTo>
                  <a:lnTo>
                    <a:pt x="1628747" y="4803935"/>
                  </a:lnTo>
                  <a:lnTo>
                    <a:pt x="1651369" y="4803931"/>
                  </a:lnTo>
                  <a:lnTo>
                    <a:pt x="1673990" y="4803927"/>
                  </a:lnTo>
                  <a:lnTo>
                    <a:pt x="1696612" y="4803922"/>
                  </a:lnTo>
                  <a:lnTo>
                    <a:pt x="1719233" y="4803917"/>
                  </a:lnTo>
                  <a:lnTo>
                    <a:pt x="1741855" y="4803911"/>
                  </a:lnTo>
                  <a:lnTo>
                    <a:pt x="1764476" y="4803905"/>
                  </a:lnTo>
                  <a:lnTo>
                    <a:pt x="1787098" y="4803898"/>
                  </a:lnTo>
                  <a:lnTo>
                    <a:pt x="1809719" y="4803890"/>
                  </a:lnTo>
                  <a:lnTo>
                    <a:pt x="1832341" y="4803882"/>
                  </a:lnTo>
                  <a:lnTo>
                    <a:pt x="1854962" y="4803872"/>
                  </a:lnTo>
                  <a:lnTo>
                    <a:pt x="1877584" y="4803861"/>
                  </a:lnTo>
                  <a:lnTo>
                    <a:pt x="1900205" y="4803850"/>
                  </a:lnTo>
                  <a:lnTo>
                    <a:pt x="1922827" y="4803837"/>
                  </a:lnTo>
                  <a:lnTo>
                    <a:pt x="1945448" y="4803822"/>
                  </a:lnTo>
                  <a:lnTo>
                    <a:pt x="1968070" y="4803807"/>
                  </a:lnTo>
                  <a:lnTo>
                    <a:pt x="1990691" y="4803789"/>
                  </a:lnTo>
                  <a:lnTo>
                    <a:pt x="2013313" y="4803770"/>
                  </a:lnTo>
                  <a:lnTo>
                    <a:pt x="2035934" y="4803748"/>
                  </a:lnTo>
                  <a:lnTo>
                    <a:pt x="2058556" y="4803724"/>
                  </a:lnTo>
                  <a:lnTo>
                    <a:pt x="2081177" y="4803698"/>
                  </a:lnTo>
                  <a:lnTo>
                    <a:pt x="2103799" y="4803668"/>
                  </a:lnTo>
                  <a:lnTo>
                    <a:pt x="2126420" y="4803636"/>
                  </a:lnTo>
                  <a:lnTo>
                    <a:pt x="2149042" y="4803600"/>
                  </a:lnTo>
                  <a:lnTo>
                    <a:pt x="2171663" y="4803560"/>
                  </a:lnTo>
                  <a:lnTo>
                    <a:pt x="2194285" y="4803516"/>
                  </a:lnTo>
                  <a:lnTo>
                    <a:pt x="2216906" y="4803467"/>
                  </a:lnTo>
                  <a:lnTo>
                    <a:pt x="2239528" y="4803413"/>
                  </a:lnTo>
                  <a:lnTo>
                    <a:pt x="2262149" y="4803354"/>
                  </a:lnTo>
                  <a:lnTo>
                    <a:pt x="2284771" y="4803287"/>
                  </a:lnTo>
                  <a:lnTo>
                    <a:pt x="2307392" y="4803214"/>
                  </a:lnTo>
                  <a:lnTo>
                    <a:pt x="2330014" y="4803132"/>
                  </a:lnTo>
                  <a:lnTo>
                    <a:pt x="2352635" y="4803042"/>
                  </a:lnTo>
                  <a:lnTo>
                    <a:pt x="2375256" y="4802942"/>
                  </a:lnTo>
                  <a:lnTo>
                    <a:pt x="2397878" y="4802832"/>
                  </a:lnTo>
                  <a:lnTo>
                    <a:pt x="2420499" y="4802709"/>
                  </a:lnTo>
                  <a:lnTo>
                    <a:pt x="2443121" y="4802574"/>
                  </a:lnTo>
                  <a:lnTo>
                    <a:pt x="2465742" y="4802423"/>
                  </a:lnTo>
                  <a:lnTo>
                    <a:pt x="2488364" y="4802257"/>
                  </a:lnTo>
                  <a:lnTo>
                    <a:pt x="2510985" y="4802072"/>
                  </a:lnTo>
                  <a:lnTo>
                    <a:pt x="2533607" y="4801868"/>
                  </a:lnTo>
                  <a:lnTo>
                    <a:pt x="2556228" y="4801641"/>
                  </a:lnTo>
                  <a:lnTo>
                    <a:pt x="2578850" y="4801391"/>
                  </a:lnTo>
                  <a:lnTo>
                    <a:pt x="2601471" y="4801112"/>
                  </a:lnTo>
                  <a:lnTo>
                    <a:pt x="2624093" y="4800804"/>
                  </a:lnTo>
                  <a:lnTo>
                    <a:pt x="2646714" y="4800463"/>
                  </a:lnTo>
                  <a:lnTo>
                    <a:pt x="2669336" y="4800085"/>
                  </a:lnTo>
                  <a:lnTo>
                    <a:pt x="2691957" y="4799666"/>
                  </a:lnTo>
                  <a:lnTo>
                    <a:pt x="2714579" y="4799201"/>
                  </a:lnTo>
                  <a:lnTo>
                    <a:pt x="2737200" y="4798686"/>
                  </a:lnTo>
                  <a:lnTo>
                    <a:pt x="2759822" y="4798116"/>
                  </a:lnTo>
                  <a:lnTo>
                    <a:pt x="2782443" y="4797483"/>
                  </a:lnTo>
                  <a:lnTo>
                    <a:pt x="2805065" y="4796782"/>
                  </a:lnTo>
                  <a:lnTo>
                    <a:pt x="2827686" y="4796006"/>
                  </a:lnTo>
                  <a:lnTo>
                    <a:pt x="2850308" y="4795144"/>
                  </a:lnTo>
                  <a:lnTo>
                    <a:pt x="2872929" y="4794190"/>
                  </a:lnTo>
                  <a:lnTo>
                    <a:pt x="2895551" y="4793132"/>
                  </a:lnTo>
                  <a:lnTo>
                    <a:pt x="2918172" y="4791959"/>
                  </a:lnTo>
                  <a:lnTo>
                    <a:pt x="2940794" y="4790659"/>
                  </a:lnTo>
                  <a:lnTo>
                    <a:pt x="2963415" y="4789217"/>
                  </a:lnTo>
                  <a:lnTo>
                    <a:pt x="2986037" y="4787619"/>
                  </a:lnTo>
                  <a:lnTo>
                    <a:pt x="3008658" y="4785847"/>
                  </a:lnTo>
                  <a:lnTo>
                    <a:pt x="3031280" y="4783882"/>
                  </a:lnTo>
                  <a:lnTo>
                    <a:pt x="3053901" y="4781703"/>
                  </a:lnTo>
                  <a:lnTo>
                    <a:pt x="3076523" y="4779287"/>
                  </a:lnTo>
                  <a:lnTo>
                    <a:pt x="3099144" y="4776608"/>
                  </a:lnTo>
                  <a:lnTo>
                    <a:pt x="3121766" y="4773638"/>
                  </a:lnTo>
                  <a:lnTo>
                    <a:pt x="3144387" y="4770343"/>
                  </a:lnTo>
                  <a:lnTo>
                    <a:pt x="3167009" y="4766690"/>
                  </a:lnTo>
                  <a:lnTo>
                    <a:pt x="3189630" y="4762638"/>
                  </a:lnTo>
                  <a:lnTo>
                    <a:pt x="3212252" y="4758145"/>
                  </a:lnTo>
                  <a:lnTo>
                    <a:pt x="3234873" y="4753161"/>
                  </a:lnTo>
                  <a:lnTo>
                    <a:pt x="3257495" y="4747634"/>
                  </a:lnTo>
                  <a:lnTo>
                    <a:pt x="3280116" y="4741505"/>
                  </a:lnTo>
                  <a:lnTo>
                    <a:pt x="3302738" y="4734707"/>
                  </a:lnTo>
                  <a:lnTo>
                    <a:pt x="3325359" y="4727169"/>
                  </a:lnTo>
                  <a:lnTo>
                    <a:pt x="3347981" y="4718809"/>
                  </a:lnTo>
                  <a:lnTo>
                    <a:pt x="3370602" y="4709539"/>
                  </a:lnTo>
                  <a:lnTo>
                    <a:pt x="3393224" y="4699261"/>
                  </a:lnTo>
                  <a:lnTo>
                    <a:pt x="3415845" y="4687867"/>
                  </a:lnTo>
                  <a:lnTo>
                    <a:pt x="3438467" y="4675237"/>
                  </a:lnTo>
                  <a:lnTo>
                    <a:pt x="3461088" y="4661238"/>
                  </a:lnTo>
                  <a:lnTo>
                    <a:pt x="3483710" y="4645727"/>
                  </a:lnTo>
                  <a:lnTo>
                    <a:pt x="3506331" y="4628545"/>
                  </a:lnTo>
                  <a:lnTo>
                    <a:pt x="3528953" y="4609517"/>
                  </a:lnTo>
                  <a:lnTo>
                    <a:pt x="3551574" y="4588453"/>
                  </a:lnTo>
                  <a:lnTo>
                    <a:pt x="3574196" y="4565147"/>
                  </a:lnTo>
                  <a:lnTo>
                    <a:pt x="3596817" y="4539373"/>
                  </a:lnTo>
                  <a:lnTo>
                    <a:pt x="3619439" y="4510891"/>
                  </a:lnTo>
                  <a:lnTo>
                    <a:pt x="3642060" y="4479440"/>
                  </a:lnTo>
                  <a:lnTo>
                    <a:pt x="3664682" y="4444743"/>
                  </a:lnTo>
                  <a:lnTo>
                    <a:pt x="3687303" y="4406509"/>
                  </a:lnTo>
                  <a:lnTo>
                    <a:pt x="3709925" y="4364431"/>
                  </a:lnTo>
                  <a:lnTo>
                    <a:pt x="3732546" y="4318194"/>
                  </a:lnTo>
                  <a:lnTo>
                    <a:pt x="3755168" y="4267476"/>
                  </a:lnTo>
                  <a:lnTo>
                    <a:pt x="3777789" y="4211956"/>
                  </a:lnTo>
                  <a:lnTo>
                    <a:pt x="3800411" y="4151323"/>
                  </a:lnTo>
                  <a:lnTo>
                    <a:pt x="3823032" y="4085280"/>
                  </a:lnTo>
                  <a:lnTo>
                    <a:pt x="3845654" y="4013559"/>
                  </a:lnTo>
                  <a:lnTo>
                    <a:pt x="3868275" y="3935931"/>
                  </a:lnTo>
                  <a:lnTo>
                    <a:pt x="3890897" y="3852220"/>
                  </a:lnTo>
                  <a:lnTo>
                    <a:pt x="3913518" y="3762311"/>
                  </a:lnTo>
                  <a:lnTo>
                    <a:pt x="3936140" y="3666166"/>
                  </a:lnTo>
                  <a:lnTo>
                    <a:pt x="3958761" y="3563833"/>
                  </a:lnTo>
                  <a:lnTo>
                    <a:pt x="3981383" y="3455450"/>
                  </a:lnTo>
                  <a:lnTo>
                    <a:pt x="4004004" y="3341256"/>
                  </a:lnTo>
                  <a:lnTo>
                    <a:pt x="4026626" y="3221581"/>
                  </a:lnTo>
                  <a:lnTo>
                    <a:pt x="4049247" y="3096854"/>
                  </a:lnTo>
                  <a:lnTo>
                    <a:pt x="4071869" y="2967586"/>
                  </a:lnTo>
                  <a:lnTo>
                    <a:pt x="4094490" y="2834364"/>
                  </a:lnTo>
                  <a:lnTo>
                    <a:pt x="4117112" y="2697841"/>
                  </a:lnTo>
                  <a:lnTo>
                    <a:pt x="4139733" y="2558721"/>
                  </a:lnTo>
                  <a:lnTo>
                    <a:pt x="4162355" y="2417748"/>
                  </a:lnTo>
                  <a:lnTo>
                    <a:pt x="4184976" y="2275697"/>
                  </a:lnTo>
                  <a:lnTo>
                    <a:pt x="4207598" y="2133361"/>
                  </a:lnTo>
                  <a:lnTo>
                    <a:pt x="4230219" y="1991547"/>
                  </a:lnTo>
                  <a:lnTo>
                    <a:pt x="4252841" y="1851061"/>
                  </a:lnTo>
                  <a:lnTo>
                    <a:pt x="4275462" y="1712701"/>
                  </a:lnTo>
                  <a:lnTo>
                    <a:pt x="4298084" y="1577245"/>
                  </a:lnTo>
                  <a:lnTo>
                    <a:pt x="4320705" y="1445431"/>
                  </a:lnTo>
                  <a:lnTo>
                    <a:pt x="4343327" y="1317948"/>
                  </a:lnTo>
                  <a:lnTo>
                    <a:pt x="4365948" y="1195415"/>
                  </a:lnTo>
                  <a:lnTo>
                    <a:pt x="4388570" y="1078366"/>
                  </a:lnTo>
                  <a:lnTo>
                    <a:pt x="4411191" y="967241"/>
                  </a:lnTo>
                  <a:lnTo>
                    <a:pt x="4433813" y="862374"/>
                  </a:lnTo>
                  <a:lnTo>
                    <a:pt x="4456434" y="763993"/>
                  </a:lnTo>
                  <a:lnTo>
                    <a:pt x="4479056" y="672217"/>
                  </a:lnTo>
                  <a:lnTo>
                    <a:pt x="4501677" y="587064"/>
                  </a:lnTo>
                  <a:lnTo>
                    <a:pt x="4524299" y="508460"/>
                  </a:lnTo>
                  <a:lnTo>
                    <a:pt x="4546920" y="436250"/>
                  </a:lnTo>
                  <a:lnTo>
                    <a:pt x="4569542" y="370211"/>
                  </a:lnTo>
                  <a:lnTo>
                    <a:pt x="4592163" y="310067"/>
                  </a:lnTo>
                  <a:lnTo>
                    <a:pt x="4614785" y="255500"/>
                  </a:lnTo>
                  <a:lnTo>
                    <a:pt x="4637406" y="206169"/>
                  </a:lnTo>
                  <a:lnTo>
                    <a:pt x="4660028" y="161714"/>
                  </a:lnTo>
                  <a:lnTo>
                    <a:pt x="4682649" y="121770"/>
                  </a:lnTo>
                  <a:lnTo>
                    <a:pt x="4705270" y="85973"/>
                  </a:lnTo>
                  <a:lnTo>
                    <a:pt x="4727892" y="53970"/>
                  </a:lnTo>
                  <a:lnTo>
                    <a:pt x="4750513" y="2542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796849"/>
              <a:ext cx="4773135" cy="4307247"/>
            </a:xfrm>
            <a:custGeom>
              <a:avLst/>
              <a:pathLst>
                <a:path w="4773135" h="4307247">
                  <a:moveTo>
                    <a:pt x="4773135" y="0"/>
                  </a:moveTo>
                  <a:lnTo>
                    <a:pt x="4750513" y="61136"/>
                  </a:lnTo>
                  <a:lnTo>
                    <a:pt x="4727892" y="126484"/>
                  </a:lnTo>
                  <a:lnTo>
                    <a:pt x="4705270" y="196127"/>
                  </a:lnTo>
                  <a:lnTo>
                    <a:pt x="4682649" y="270117"/>
                  </a:lnTo>
                  <a:lnTo>
                    <a:pt x="4660028" y="348469"/>
                  </a:lnTo>
                  <a:lnTo>
                    <a:pt x="4637406" y="431159"/>
                  </a:lnTo>
                  <a:lnTo>
                    <a:pt x="4614785" y="518120"/>
                  </a:lnTo>
                  <a:lnTo>
                    <a:pt x="4592163" y="609243"/>
                  </a:lnTo>
                  <a:lnTo>
                    <a:pt x="4569542" y="704374"/>
                  </a:lnTo>
                  <a:lnTo>
                    <a:pt x="4546920" y="803317"/>
                  </a:lnTo>
                  <a:lnTo>
                    <a:pt x="4524299" y="905836"/>
                  </a:lnTo>
                  <a:lnTo>
                    <a:pt x="4501677" y="1011654"/>
                  </a:lnTo>
                  <a:lnTo>
                    <a:pt x="4479056" y="1120462"/>
                  </a:lnTo>
                  <a:lnTo>
                    <a:pt x="4456434" y="1231922"/>
                  </a:lnTo>
                  <a:lnTo>
                    <a:pt x="4433813" y="1345670"/>
                  </a:lnTo>
                  <a:lnTo>
                    <a:pt x="4411191" y="1461323"/>
                  </a:lnTo>
                  <a:lnTo>
                    <a:pt x="4388570" y="1578481"/>
                  </a:lnTo>
                  <a:lnTo>
                    <a:pt x="4365948" y="1696731"/>
                  </a:lnTo>
                  <a:lnTo>
                    <a:pt x="4343327" y="1815653"/>
                  </a:lnTo>
                  <a:lnTo>
                    <a:pt x="4320705" y="1934817"/>
                  </a:lnTo>
                  <a:lnTo>
                    <a:pt x="4298084" y="2053792"/>
                  </a:lnTo>
                  <a:lnTo>
                    <a:pt x="4275462" y="2172142"/>
                  </a:lnTo>
                  <a:lnTo>
                    <a:pt x="4252841" y="2289434"/>
                  </a:lnTo>
                  <a:lnTo>
                    <a:pt x="4230219" y="2405237"/>
                  </a:lnTo>
                  <a:lnTo>
                    <a:pt x="4207598" y="2519130"/>
                  </a:lnTo>
                  <a:lnTo>
                    <a:pt x="4184976" y="2630701"/>
                  </a:lnTo>
                  <a:lnTo>
                    <a:pt x="4162355" y="2739560"/>
                  </a:lnTo>
                  <a:lnTo>
                    <a:pt x="4139733" y="2845338"/>
                  </a:lnTo>
                  <a:lnTo>
                    <a:pt x="4117112" y="2947697"/>
                  </a:lnTo>
                  <a:lnTo>
                    <a:pt x="4094490" y="3046333"/>
                  </a:lnTo>
                  <a:lnTo>
                    <a:pt x="4071869" y="3140983"/>
                  </a:lnTo>
                  <a:lnTo>
                    <a:pt x="4049247" y="3231428"/>
                  </a:lnTo>
                  <a:lnTo>
                    <a:pt x="4026626" y="3317493"/>
                  </a:lnTo>
                  <a:lnTo>
                    <a:pt x="4004004" y="3399053"/>
                  </a:lnTo>
                  <a:lnTo>
                    <a:pt x="3981383" y="3476028"/>
                  </a:lnTo>
                  <a:lnTo>
                    <a:pt x="3958761" y="3548387"/>
                  </a:lnTo>
                  <a:lnTo>
                    <a:pt x="3936140" y="3616140"/>
                  </a:lnTo>
                  <a:lnTo>
                    <a:pt x="3913518" y="3679337"/>
                  </a:lnTo>
                  <a:lnTo>
                    <a:pt x="3890897" y="3738066"/>
                  </a:lnTo>
                  <a:lnTo>
                    <a:pt x="3868275" y="3792446"/>
                  </a:lnTo>
                  <a:lnTo>
                    <a:pt x="3845654" y="3842623"/>
                  </a:lnTo>
                  <a:lnTo>
                    <a:pt x="3823032" y="3888766"/>
                  </a:lnTo>
                  <a:lnTo>
                    <a:pt x="3800411" y="3931060"/>
                  </a:lnTo>
                  <a:lnTo>
                    <a:pt x="3777789" y="3969706"/>
                  </a:lnTo>
                  <a:lnTo>
                    <a:pt x="3755168" y="4004913"/>
                  </a:lnTo>
                  <a:lnTo>
                    <a:pt x="3732546" y="4036896"/>
                  </a:lnTo>
                  <a:lnTo>
                    <a:pt x="3709925" y="4065872"/>
                  </a:lnTo>
                  <a:lnTo>
                    <a:pt x="3687303" y="4092055"/>
                  </a:lnTo>
                  <a:lnTo>
                    <a:pt x="3664682" y="4115659"/>
                  </a:lnTo>
                  <a:lnTo>
                    <a:pt x="3642060" y="4136889"/>
                  </a:lnTo>
                  <a:lnTo>
                    <a:pt x="3619439" y="4155944"/>
                  </a:lnTo>
                  <a:lnTo>
                    <a:pt x="3596817" y="4173013"/>
                  </a:lnTo>
                  <a:lnTo>
                    <a:pt x="3574196" y="4188276"/>
                  </a:lnTo>
                  <a:lnTo>
                    <a:pt x="3551574" y="4201899"/>
                  </a:lnTo>
                  <a:lnTo>
                    <a:pt x="3528953" y="4214041"/>
                  </a:lnTo>
                  <a:lnTo>
                    <a:pt x="3506331" y="4224848"/>
                  </a:lnTo>
                  <a:lnTo>
                    <a:pt x="3483710" y="4234453"/>
                  </a:lnTo>
                  <a:lnTo>
                    <a:pt x="3461088" y="4242980"/>
                  </a:lnTo>
                  <a:lnTo>
                    <a:pt x="3438467" y="4250541"/>
                  </a:lnTo>
                  <a:lnTo>
                    <a:pt x="3415845" y="4257240"/>
                  </a:lnTo>
                  <a:lnTo>
                    <a:pt x="3393224" y="4263169"/>
                  </a:lnTo>
                  <a:lnTo>
                    <a:pt x="3370602" y="4268413"/>
                  </a:lnTo>
                  <a:lnTo>
                    <a:pt x="3347981" y="4273047"/>
                  </a:lnTo>
                  <a:lnTo>
                    <a:pt x="3325359" y="4277139"/>
                  </a:lnTo>
                  <a:lnTo>
                    <a:pt x="3302738" y="4280751"/>
                  </a:lnTo>
                  <a:lnTo>
                    <a:pt x="3280116" y="4283936"/>
                  </a:lnTo>
                  <a:lnTo>
                    <a:pt x="3257495" y="4286745"/>
                  </a:lnTo>
                  <a:lnTo>
                    <a:pt x="3234873" y="4289220"/>
                  </a:lnTo>
                  <a:lnTo>
                    <a:pt x="3212252" y="4291399"/>
                  </a:lnTo>
                  <a:lnTo>
                    <a:pt x="3189630" y="4293319"/>
                  </a:lnTo>
                  <a:lnTo>
                    <a:pt x="3167009" y="4295008"/>
                  </a:lnTo>
                  <a:lnTo>
                    <a:pt x="3144387" y="4296495"/>
                  </a:lnTo>
                  <a:lnTo>
                    <a:pt x="3121766" y="4297802"/>
                  </a:lnTo>
                  <a:lnTo>
                    <a:pt x="3099144" y="4298952"/>
                  </a:lnTo>
                  <a:lnTo>
                    <a:pt x="3076523" y="4299963"/>
                  </a:lnTo>
                  <a:lnTo>
                    <a:pt x="3053901" y="4300851"/>
                  </a:lnTo>
                  <a:lnTo>
                    <a:pt x="3031280" y="4301632"/>
                  </a:lnTo>
                  <a:lnTo>
                    <a:pt x="3008658" y="4302318"/>
                  </a:lnTo>
                  <a:lnTo>
                    <a:pt x="2986037" y="4302921"/>
                  </a:lnTo>
                  <a:lnTo>
                    <a:pt x="2963415" y="4303450"/>
                  </a:lnTo>
                  <a:lnTo>
                    <a:pt x="2940794" y="4303915"/>
                  </a:lnTo>
                  <a:lnTo>
                    <a:pt x="2918172" y="4304323"/>
                  </a:lnTo>
                  <a:lnTo>
                    <a:pt x="2895551" y="4304682"/>
                  </a:lnTo>
                  <a:lnTo>
                    <a:pt x="2872929" y="4304997"/>
                  </a:lnTo>
                  <a:lnTo>
                    <a:pt x="2850308" y="4305273"/>
                  </a:lnTo>
                  <a:lnTo>
                    <a:pt x="2827686" y="4305515"/>
                  </a:lnTo>
                  <a:lnTo>
                    <a:pt x="2805065" y="4305728"/>
                  </a:lnTo>
                  <a:lnTo>
                    <a:pt x="2782443" y="4305915"/>
                  </a:lnTo>
                  <a:lnTo>
                    <a:pt x="2759822" y="4306078"/>
                  </a:lnTo>
                  <a:lnTo>
                    <a:pt x="2737200" y="4306222"/>
                  </a:lnTo>
                  <a:lnTo>
                    <a:pt x="2714579" y="4306348"/>
                  </a:lnTo>
                  <a:lnTo>
                    <a:pt x="2691957" y="4306459"/>
                  </a:lnTo>
                  <a:lnTo>
                    <a:pt x="2669336" y="4306556"/>
                  </a:lnTo>
                  <a:lnTo>
                    <a:pt x="2646714" y="4306641"/>
                  </a:lnTo>
                  <a:lnTo>
                    <a:pt x="2624093" y="4306716"/>
                  </a:lnTo>
                  <a:lnTo>
                    <a:pt x="2601471" y="4306781"/>
                  </a:lnTo>
                  <a:lnTo>
                    <a:pt x="2578850" y="4306839"/>
                  </a:lnTo>
                  <a:lnTo>
                    <a:pt x="2556228" y="4306889"/>
                  </a:lnTo>
                  <a:lnTo>
                    <a:pt x="2533607" y="4306933"/>
                  </a:lnTo>
                  <a:lnTo>
                    <a:pt x="2510985" y="4306972"/>
                  </a:lnTo>
                  <a:lnTo>
                    <a:pt x="2488364" y="4307006"/>
                  </a:lnTo>
                  <a:lnTo>
                    <a:pt x="2465742" y="4307036"/>
                  </a:lnTo>
                  <a:lnTo>
                    <a:pt x="2443121" y="4307062"/>
                  </a:lnTo>
                  <a:lnTo>
                    <a:pt x="2420499" y="4307085"/>
                  </a:lnTo>
                  <a:lnTo>
                    <a:pt x="2397878" y="4307105"/>
                  </a:lnTo>
                  <a:lnTo>
                    <a:pt x="2375256" y="4307122"/>
                  </a:lnTo>
                  <a:lnTo>
                    <a:pt x="2352635" y="4307138"/>
                  </a:lnTo>
                  <a:lnTo>
                    <a:pt x="2330014" y="4307151"/>
                  </a:lnTo>
                  <a:lnTo>
                    <a:pt x="2307392" y="4307163"/>
                  </a:lnTo>
                  <a:lnTo>
                    <a:pt x="2284771" y="4307174"/>
                  </a:lnTo>
                  <a:lnTo>
                    <a:pt x="2262149" y="4307183"/>
                  </a:lnTo>
                  <a:lnTo>
                    <a:pt x="2239528" y="4307191"/>
                  </a:lnTo>
                  <a:lnTo>
                    <a:pt x="2216906" y="4307198"/>
                  </a:lnTo>
                  <a:lnTo>
                    <a:pt x="2194285" y="4307204"/>
                  </a:lnTo>
                  <a:lnTo>
                    <a:pt x="2171663" y="4307209"/>
                  </a:lnTo>
                  <a:lnTo>
                    <a:pt x="2149042" y="4307214"/>
                  </a:lnTo>
                  <a:lnTo>
                    <a:pt x="2126420" y="4307218"/>
                  </a:lnTo>
                  <a:lnTo>
                    <a:pt x="2103799" y="4307222"/>
                  </a:lnTo>
                  <a:lnTo>
                    <a:pt x="2081177" y="4307225"/>
                  </a:lnTo>
                  <a:lnTo>
                    <a:pt x="2058556" y="4307228"/>
                  </a:lnTo>
                  <a:lnTo>
                    <a:pt x="2035934" y="4307230"/>
                  </a:lnTo>
                  <a:lnTo>
                    <a:pt x="2013313" y="4307232"/>
                  </a:lnTo>
                  <a:lnTo>
                    <a:pt x="1990691" y="4307234"/>
                  </a:lnTo>
                  <a:lnTo>
                    <a:pt x="1968070" y="4307236"/>
                  </a:lnTo>
                  <a:lnTo>
                    <a:pt x="1945448" y="4307237"/>
                  </a:lnTo>
                  <a:lnTo>
                    <a:pt x="1922827" y="4307238"/>
                  </a:lnTo>
                  <a:lnTo>
                    <a:pt x="1900205" y="4307240"/>
                  </a:lnTo>
                  <a:lnTo>
                    <a:pt x="1877584" y="4307240"/>
                  </a:lnTo>
                  <a:lnTo>
                    <a:pt x="1854962" y="4307241"/>
                  </a:lnTo>
                  <a:lnTo>
                    <a:pt x="1832341" y="4307242"/>
                  </a:lnTo>
                  <a:lnTo>
                    <a:pt x="1809719" y="4307243"/>
                  </a:lnTo>
                  <a:lnTo>
                    <a:pt x="1787098" y="4307243"/>
                  </a:lnTo>
                  <a:lnTo>
                    <a:pt x="1764476" y="4307244"/>
                  </a:lnTo>
                  <a:lnTo>
                    <a:pt x="1741855" y="4307244"/>
                  </a:lnTo>
                  <a:lnTo>
                    <a:pt x="1719233" y="4307245"/>
                  </a:lnTo>
                  <a:lnTo>
                    <a:pt x="1696612" y="4307245"/>
                  </a:lnTo>
                  <a:lnTo>
                    <a:pt x="1673990" y="4307245"/>
                  </a:lnTo>
                  <a:lnTo>
                    <a:pt x="1651369" y="4307246"/>
                  </a:lnTo>
                  <a:lnTo>
                    <a:pt x="1628747" y="4307246"/>
                  </a:lnTo>
                  <a:lnTo>
                    <a:pt x="1606126" y="4307246"/>
                  </a:lnTo>
                  <a:lnTo>
                    <a:pt x="1583504" y="4307246"/>
                  </a:lnTo>
                  <a:lnTo>
                    <a:pt x="1560883" y="4307246"/>
                  </a:lnTo>
                  <a:lnTo>
                    <a:pt x="1538261" y="4307246"/>
                  </a:lnTo>
                  <a:lnTo>
                    <a:pt x="1515640" y="4307247"/>
                  </a:lnTo>
                  <a:lnTo>
                    <a:pt x="1493018" y="4307247"/>
                  </a:lnTo>
                  <a:lnTo>
                    <a:pt x="1470397" y="4307247"/>
                  </a:lnTo>
                  <a:lnTo>
                    <a:pt x="1447775" y="4307247"/>
                  </a:lnTo>
                  <a:lnTo>
                    <a:pt x="1425154" y="4307247"/>
                  </a:lnTo>
                  <a:lnTo>
                    <a:pt x="1402532" y="4307247"/>
                  </a:lnTo>
                  <a:lnTo>
                    <a:pt x="1379911" y="4307247"/>
                  </a:lnTo>
                  <a:lnTo>
                    <a:pt x="1357289" y="4307247"/>
                  </a:lnTo>
                  <a:lnTo>
                    <a:pt x="1334668" y="4307247"/>
                  </a:lnTo>
                  <a:lnTo>
                    <a:pt x="1312046" y="4307247"/>
                  </a:lnTo>
                  <a:lnTo>
                    <a:pt x="1289425" y="4307247"/>
                  </a:lnTo>
                  <a:lnTo>
                    <a:pt x="1266803" y="4307247"/>
                  </a:lnTo>
                  <a:lnTo>
                    <a:pt x="1244182" y="4307247"/>
                  </a:lnTo>
                  <a:lnTo>
                    <a:pt x="1221560" y="4307247"/>
                  </a:lnTo>
                  <a:lnTo>
                    <a:pt x="1198939" y="4307247"/>
                  </a:lnTo>
                  <a:lnTo>
                    <a:pt x="1176317" y="4307247"/>
                  </a:lnTo>
                  <a:lnTo>
                    <a:pt x="1153696" y="4307247"/>
                  </a:lnTo>
                  <a:lnTo>
                    <a:pt x="1131074" y="4307247"/>
                  </a:lnTo>
                  <a:lnTo>
                    <a:pt x="1108453" y="4307247"/>
                  </a:lnTo>
                  <a:lnTo>
                    <a:pt x="1085831" y="4307247"/>
                  </a:lnTo>
                  <a:lnTo>
                    <a:pt x="1063210" y="4307247"/>
                  </a:lnTo>
                  <a:lnTo>
                    <a:pt x="1040588" y="4307247"/>
                  </a:lnTo>
                  <a:lnTo>
                    <a:pt x="1017967" y="4307247"/>
                  </a:lnTo>
                  <a:lnTo>
                    <a:pt x="995345" y="4307247"/>
                  </a:lnTo>
                  <a:lnTo>
                    <a:pt x="972724" y="4307247"/>
                  </a:lnTo>
                  <a:lnTo>
                    <a:pt x="950102" y="4307247"/>
                  </a:lnTo>
                  <a:lnTo>
                    <a:pt x="927481" y="4307247"/>
                  </a:lnTo>
                  <a:lnTo>
                    <a:pt x="904859" y="4307247"/>
                  </a:lnTo>
                  <a:lnTo>
                    <a:pt x="882238" y="4307247"/>
                  </a:lnTo>
                  <a:lnTo>
                    <a:pt x="859616" y="4307247"/>
                  </a:lnTo>
                  <a:lnTo>
                    <a:pt x="836995" y="4307247"/>
                  </a:lnTo>
                  <a:lnTo>
                    <a:pt x="814373" y="4307247"/>
                  </a:lnTo>
                  <a:lnTo>
                    <a:pt x="791752" y="4307247"/>
                  </a:lnTo>
                  <a:lnTo>
                    <a:pt x="769130" y="4307247"/>
                  </a:lnTo>
                  <a:lnTo>
                    <a:pt x="746509" y="4307247"/>
                  </a:lnTo>
                  <a:lnTo>
                    <a:pt x="723887" y="4307247"/>
                  </a:lnTo>
                  <a:lnTo>
                    <a:pt x="701266" y="4307247"/>
                  </a:lnTo>
                  <a:lnTo>
                    <a:pt x="678644" y="4307247"/>
                  </a:lnTo>
                  <a:lnTo>
                    <a:pt x="656023" y="4307247"/>
                  </a:lnTo>
                  <a:lnTo>
                    <a:pt x="633401" y="4307247"/>
                  </a:lnTo>
                  <a:lnTo>
                    <a:pt x="610780" y="4307247"/>
                  </a:lnTo>
                  <a:lnTo>
                    <a:pt x="588158" y="4307247"/>
                  </a:lnTo>
                  <a:lnTo>
                    <a:pt x="565537" y="4307247"/>
                  </a:lnTo>
                  <a:lnTo>
                    <a:pt x="542915" y="4307247"/>
                  </a:lnTo>
                  <a:lnTo>
                    <a:pt x="520294" y="4307247"/>
                  </a:lnTo>
                  <a:lnTo>
                    <a:pt x="497672" y="4307247"/>
                  </a:lnTo>
                  <a:lnTo>
                    <a:pt x="475051" y="4307247"/>
                  </a:lnTo>
                  <a:lnTo>
                    <a:pt x="452429" y="4307247"/>
                  </a:lnTo>
                  <a:lnTo>
                    <a:pt x="429808" y="4307247"/>
                  </a:lnTo>
                  <a:lnTo>
                    <a:pt x="407186" y="4307247"/>
                  </a:lnTo>
                  <a:lnTo>
                    <a:pt x="384565" y="4307247"/>
                  </a:lnTo>
                  <a:lnTo>
                    <a:pt x="361943" y="4307247"/>
                  </a:lnTo>
                  <a:lnTo>
                    <a:pt x="339322" y="4307247"/>
                  </a:lnTo>
                  <a:lnTo>
                    <a:pt x="316700" y="4307247"/>
                  </a:lnTo>
                  <a:lnTo>
                    <a:pt x="294079" y="4307247"/>
                  </a:lnTo>
                  <a:lnTo>
                    <a:pt x="271457" y="4307247"/>
                  </a:lnTo>
                  <a:lnTo>
                    <a:pt x="248836" y="4307247"/>
                  </a:lnTo>
                  <a:lnTo>
                    <a:pt x="226214" y="4307247"/>
                  </a:lnTo>
                  <a:lnTo>
                    <a:pt x="203593" y="4307247"/>
                  </a:lnTo>
                  <a:lnTo>
                    <a:pt x="180971" y="4307247"/>
                  </a:lnTo>
                  <a:lnTo>
                    <a:pt x="158350" y="4307247"/>
                  </a:lnTo>
                  <a:lnTo>
                    <a:pt x="135728" y="4307247"/>
                  </a:lnTo>
                  <a:lnTo>
                    <a:pt x="113107" y="4307247"/>
                  </a:lnTo>
                  <a:lnTo>
                    <a:pt x="90485" y="4307247"/>
                  </a:lnTo>
                  <a:lnTo>
                    <a:pt x="67864" y="4307247"/>
                  </a:lnTo>
                  <a:lnTo>
                    <a:pt x="45242" y="4307247"/>
                  </a:lnTo>
                  <a:lnTo>
                    <a:pt x="22621" y="4307247"/>
                  </a:lnTo>
                  <a:lnTo>
                    <a:pt x="0" y="4307247"/>
                  </a:lnTo>
                  <a:lnTo>
                    <a:pt x="0" y="43072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1299828"/>
              <a:ext cx="4773135" cy="4804269"/>
            </a:xfrm>
            <a:custGeom>
              <a:avLst/>
              <a:pathLst>
                <a:path w="4773135" h="4804269">
                  <a:moveTo>
                    <a:pt x="0" y="4804269"/>
                  </a:moveTo>
                  <a:lnTo>
                    <a:pt x="22621" y="4804269"/>
                  </a:lnTo>
                  <a:lnTo>
                    <a:pt x="45242" y="4804269"/>
                  </a:lnTo>
                  <a:lnTo>
                    <a:pt x="67864" y="4804269"/>
                  </a:lnTo>
                  <a:lnTo>
                    <a:pt x="90485" y="4804269"/>
                  </a:lnTo>
                  <a:lnTo>
                    <a:pt x="113107" y="4804269"/>
                  </a:lnTo>
                  <a:lnTo>
                    <a:pt x="135728" y="4804269"/>
                  </a:lnTo>
                  <a:lnTo>
                    <a:pt x="158350" y="4804269"/>
                  </a:lnTo>
                  <a:lnTo>
                    <a:pt x="180971" y="4804269"/>
                  </a:lnTo>
                  <a:lnTo>
                    <a:pt x="203593" y="4804269"/>
                  </a:lnTo>
                  <a:lnTo>
                    <a:pt x="226214" y="4804269"/>
                  </a:lnTo>
                  <a:lnTo>
                    <a:pt x="248836" y="4804269"/>
                  </a:lnTo>
                  <a:lnTo>
                    <a:pt x="271457" y="4804269"/>
                  </a:lnTo>
                  <a:lnTo>
                    <a:pt x="294079" y="4804269"/>
                  </a:lnTo>
                  <a:lnTo>
                    <a:pt x="316700" y="4804269"/>
                  </a:lnTo>
                  <a:lnTo>
                    <a:pt x="339322" y="4804269"/>
                  </a:lnTo>
                  <a:lnTo>
                    <a:pt x="361943" y="4804269"/>
                  </a:lnTo>
                  <a:lnTo>
                    <a:pt x="384565" y="4804269"/>
                  </a:lnTo>
                  <a:lnTo>
                    <a:pt x="407186" y="4804268"/>
                  </a:lnTo>
                  <a:lnTo>
                    <a:pt x="429808" y="4804268"/>
                  </a:lnTo>
                  <a:lnTo>
                    <a:pt x="452429" y="4804268"/>
                  </a:lnTo>
                  <a:lnTo>
                    <a:pt x="475051" y="4804268"/>
                  </a:lnTo>
                  <a:lnTo>
                    <a:pt x="497672" y="4804268"/>
                  </a:lnTo>
                  <a:lnTo>
                    <a:pt x="520294" y="4804268"/>
                  </a:lnTo>
                  <a:lnTo>
                    <a:pt x="542915" y="4804268"/>
                  </a:lnTo>
                  <a:lnTo>
                    <a:pt x="565537" y="4804268"/>
                  </a:lnTo>
                  <a:lnTo>
                    <a:pt x="588158" y="4804268"/>
                  </a:lnTo>
                  <a:lnTo>
                    <a:pt x="610780" y="4804268"/>
                  </a:lnTo>
                  <a:lnTo>
                    <a:pt x="633401" y="4804268"/>
                  </a:lnTo>
                  <a:lnTo>
                    <a:pt x="656023" y="4804268"/>
                  </a:lnTo>
                  <a:lnTo>
                    <a:pt x="678644" y="4804268"/>
                  </a:lnTo>
                  <a:lnTo>
                    <a:pt x="701266" y="4804268"/>
                  </a:lnTo>
                  <a:lnTo>
                    <a:pt x="723887" y="4804268"/>
                  </a:lnTo>
                  <a:lnTo>
                    <a:pt x="746509" y="4804268"/>
                  </a:lnTo>
                  <a:lnTo>
                    <a:pt x="769130" y="4804268"/>
                  </a:lnTo>
                  <a:lnTo>
                    <a:pt x="791752" y="4804268"/>
                  </a:lnTo>
                  <a:lnTo>
                    <a:pt x="814373" y="4804268"/>
                  </a:lnTo>
                  <a:lnTo>
                    <a:pt x="836995" y="4804268"/>
                  </a:lnTo>
                  <a:lnTo>
                    <a:pt x="859616" y="4804268"/>
                  </a:lnTo>
                  <a:lnTo>
                    <a:pt x="882238" y="4804267"/>
                  </a:lnTo>
                  <a:lnTo>
                    <a:pt x="904859" y="4804267"/>
                  </a:lnTo>
                  <a:lnTo>
                    <a:pt x="927481" y="4804267"/>
                  </a:lnTo>
                  <a:lnTo>
                    <a:pt x="950102" y="4804267"/>
                  </a:lnTo>
                  <a:lnTo>
                    <a:pt x="972724" y="4804267"/>
                  </a:lnTo>
                  <a:lnTo>
                    <a:pt x="995345" y="4804267"/>
                  </a:lnTo>
                  <a:lnTo>
                    <a:pt x="1017967" y="4804266"/>
                  </a:lnTo>
                  <a:lnTo>
                    <a:pt x="1040588" y="4804266"/>
                  </a:lnTo>
                  <a:lnTo>
                    <a:pt x="1063210" y="4804266"/>
                  </a:lnTo>
                  <a:lnTo>
                    <a:pt x="1085831" y="4804266"/>
                  </a:lnTo>
                  <a:lnTo>
                    <a:pt x="1108453" y="4804265"/>
                  </a:lnTo>
                  <a:lnTo>
                    <a:pt x="1131074" y="4804265"/>
                  </a:lnTo>
                  <a:lnTo>
                    <a:pt x="1153696" y="4804265"/>
                  </a:lnTo>
                  <a:lnTo>
                    <a:pt x="1176317" y="4804264"/>
                  </a:lnTo>
                  <a:lnTo>
                    <a:pt x="1198939" y="4804264"/>
                  </a:lnTo>
                  <a:lnTo>
                    <a:pt x="1221560" y="4804263"/>
                  </a:lnTo>
                  <a:lnTo>
                    <a:pt x="1244182" y="4804263"/>
                  </a:lnTo>
                  <a:lnTo>
                    <a:pt x="1266803" y="4804262"/>
                  </a:lnTo>
                  <a:lnTo>
                    <a:pt x="1289425" y="4804261"/>
                  </a:lnTo>
                  <a:lnTo>
                    <a:pt x="1312046" y="4804261"/>
                  </a:lnTo>
                  <a:lnTo>
                    <a:pt x="1334668" y="4804260"/>
                  </a:lnTo>
                  <a:lnTo>
                    <a:pt x="1357289" y="4804259"/>
                  </a:lnTo>
                  <a:lnTo>
                    <a:pt x="1379911" y="4804258"/>
                  </a:lnTo>
                  <a:lnTo>
                    <a:pt x="1402532" y="4804257"/>
                  </a:lnTo>
                  <a:lnTo>
                    <a:pt x="1425154" y="4804255"/>
                  </a:lnTo>
                  <a:lnTo>
                    <a:pt x="1447775" y="4804254"/>
                  </a:lnTo>
                  <a:lnTo>
                    <a:pt x="1470397" y="4804252"/>
                  </a:lnTo>
                  <a:lnTo>
                    <a:pt x="1493018" y="4804250"/>
                  </a:lnTo>
                  <a:lnTo>
                    <a:pt x="1515640" y="4804248"/>
                  </a:lnTo>
                  <a:lnTo>
                    <a:pt x="1538261" y="4804246"/>
                  </a:lnTo>
                  <a:lnTo>
                    <a:pt x="1560883" y="4804244"/>
                  </a:lnTo>
                  <a:lnTo>
                    <a:pt x="1583504" y="4804241"/>
                  </a:lnTo>
                  <a:lnTo>
                    <a:pt x="1606126" y="4804238"/>
                  </a:lnTo>
                  <a:lnTo>
                    <a:pt x="1628747" y="4804235"/>
                  </a:lnTo>
                  <a:lnTo>
                    <a:pt x="1651369" y="4804232"/>
                  </a:lnTo>
                  <a:lnTo>
                    <a:pt x="1673990" y="4804228"/>
                  </a:lnTo>
                  <a:lnTo>
                    <a:pt x="1696612" y="4804223"/>
                  </a:lnTo>
                  <a:lnTo>
                    <a:pt x="1719233" y="4804218"/>
                  </a:lnTo>
                  <a:lnTo>
                    <a:pt x="1741855" y="4804213"/>
                  </a:lnTo>
                  <a:lnTo>
                    <a:pt x="1764476" y="4804207"/>
                  </a:lnTo>
                  <a:lnTo>
                    <a:pt x="1787098" y="4804200"/>
                  </a:lnTo>
                  <a:lnTo>
                    <a:pt x="1809719" y="4804193"/>
                  </a:lnTo>
                  <a:lnTo>
                    <a:pt x="1832341" y="4804185"/>
                  </a:lnTo>
                  <a:lnTo>
                    <a:pt x="1854962" y="4804176"/>
                  </a:lnTo>
                  <a:lnTo>
                    <a:pt x="1877584" y="4804166"/>
                  </a:lnTo>
                  <a:lnTo>
                    <a:pt x="1900205" y="4804155"/>
                  </a:lnTo>
                  <a:lnTo>
                    <a:pt x="1922827" y="4804143"/>
                  </a:lnTo>
                  <a:lnTo>
                    <a:pt x="1945448" y="4804129"/>
                  </a:lnTo>
                  <a:lnTo>
                    <a:pt x="1968070" y="4804114"/>
                  </a:lnTo>
                  <a:lnTo>
                    <a:pt x="1990691" y="4804098"/>
                  </a:lnTo>
                  <a:lnTo>
                    <a:pt x="2013313" y="4804079"/>
                  </a:lnTo>
                  <a:lnTo>
                    <a:pt x="2035934" y="4804059"/>
                  </a:lnTo>
                  <a:lnTo>
                    <a:pt x="2058556" y="4804037"/>
                  </a:lnTo>
                  <a:lnTo>
                    <a:pt x="2081177" y="4804012"/>
                  </a:lnTo>
                  <a:lnTo>
                    <a:pt x="2103799" y="4803984"/>
                  </a:lnTo>
                  <a:lnTo>
                    <a:pt x="2126420" y="4803954"/>
                  </a:lnTo>
                  <a:lnTo>
                    <a:pt x="2149042" y="4803920"/>
                  </a:lnTo>
                  <a:lnTo>
                    <a:pt x="2171663" y="4803882"/>
                  </a:lnTo>
                  <a:lnTo>
                    <a:pt x="2194285" y="4803841"/>
                  </a:lnTo>
                  <a:lnTo>
                    <a:pt x="2216906" y="4803795"/>
                  </a:lnTo>
                  <a:lnTo>
                    <a:pt x="2239528" y="4803744"/>
                  </a:lnTo>
                  <a:lnTo>
                    <a:pt x="2262149" y="4803688"/>
                  </a:lnTo>
                  <a:lnTo>
                    <a:pt x="2284771" y="4803626"/>
                  </a:lnTo>
                  <a:lnTo>
                    <a:pt x="2307392" y="4803557"/>
                  </a:lnTo>
                  <a:lnTo>
                    <a:pt x="2330014" y="4803480"/>
                  </a:lnTo>
                  <a:lnTo>
                    <a:pt x="2352635" y="4803395"/>
                  </a:lnTo>
                  <a:lnTo>
                    <a:pt x="2375256" y="4803301"/>
                  </a:lnTo>
                  <a:lnTo>
                    <a:pt x="2397878" y="4803197"/>
                  </a:lnTo>
                  <a:lnTo>
                    <a:pt x="2420499" y="4803082"/>
                  </a:lnTo>
                  <a:lnTo>
                    <a:pt x="2443121" y="4802955"/>
                  </a:lnTo>
                  <a:lnTo>
                    <a:pt x="2465742" y="4802813"/>
                  </a:lnTo>
                  <a:lnTo>
                    <a:pt x="2488364" y="4802657"/>
                  </a:lnTo>
                  <a:lnTo>
                    <a:pt x="2510985" y="4802484"/>
                  </a:lnTo>
                  <a:lnTo>
                    <a:pt x="2533607" y="4802291"/>
                  </a:lnTo>
                  <a:lnTo>
                    <a:pt x="2556228" y="4802079"/>
                  </a:lnTo>
                  <a:lnTo>
                    <a:pt x="2578850" y="4801843"/>
                  </a:lnTo>
                  <a:lnTo>
                    <a:pt x="2601471" y="4801582"/>
                  </a:lnTo>
                  <a:lnTo>
                    <a:pt x="2624093" y="4801292"/>
                  </a:lnTo>
                  <a:lnTo>
                    <a:pt x="2646714" y="4800972"/>
                  </a:lnTo>
                  <a:lnTo>
                    <a:pt x="2669336" y="4800616"/>
                  </a:lnTo>
                  <a:lnTo>
                    <a:pt x="2691957" y="4800223"/>
                  </a:lnTo>
                  <a:lnTo>
                    <a:pt x="2714579" y="4799787"/>
                  </a:lnTo>
                  <a:lnTo>
                    <a:pt x="2737200" y="4799303"/>
                  </a:lnTo>
                  <a:lnTo>
                    <a:pt x="2759822" y="4798768"/>
                  </a:lnTo>
                  <a:lnTo>
                    <a:pt x="2782443" y="4798174"/>
                  </a:lnTo>
                  <a:lnTo>
                    <a:pt x="2805065" y="4797516"/>
                  </a:lnTo>
                  <a:lnTo>
                    <a:pt x="2827686" y="4796787"/>
                  </a:lnTo>
                  <a:lnTo>
                    <a:pt x="2850308" y="4795979"/>
                  </a:lnTo>
                  <a:lnTo>
                    <a:pt x="2872929" y="4795083"/>
                  </a:lnTo>
                  <a:lnTo>
                    <a:pt x="2895551" y="4794090"/>
                  </a:lnTo>
                  <a:lnTo>
                    <a:pt x="2918172" y="4792990"/>
                  </a:lnTo>
                  <a:lnTo>
                    <a:pt x="2940794" y="4791770"/>
                  </a:lnTo>
                  <a:lnTo>
                    <a:pt x="2963415" y="4790418"/>
                  </a:lnTo>
                  <a:lnTo>
                    <a:pt x="2986037" y="4788918"/>
                  </a:lnTo>
                  <a:lnTo>
                    <a:pt x="3008658" y="4787256"/>
                  </a:lnTo>
                  <a:lnTo>
                    <a:pt x="3031280" y="4785413"/>
                  </a:lnTo>
                  <a:lnTo>
                    <a:pt x="3053901" y="4783369"/>
                  </a:lnTo>
                  <a:lnTo>
                    <a:pt x="3076523" y="4781103"/>
                  </a:lnTo>
                  <a:lnTo>
                    <a:pt x="3099144" y="4778590"/>
                  </a:lnTo>
                  <a:lnTo>
                    <a:pt x="3121766" y="4775803"/>
                  </a:lnTo>
                  <a:lnTo>
                    <a:pt x="3144387" y="4772712"/>
                  </a:lnTo>
                  <a:lnTo>
                    <a:pt x="3167009" y="4769284"/>
                  </a:lnTo>
                  <a:lnTo>
                    <a:pt x="3189630" y="4765482"/>
                  </a:lnTo>
                  <a:lnTo>
                    <a:pt x="3212252" y="4761265"/>
                  </a:lnTo>
                  <a:lnTo>
                    <a:pt x="3234873" y="4756586"/>
                  </a:lnTo>
                  <a:lnTo>
                    <a:pt x="3257495" y="4751396"/>
                  </a:lnTo>
                  <a:lnTo>
                    <a:pt x="3280116" y="4745639"/>
                  </a:lnTo>
                  <a:lnTo>
                    <a:pt x="3302738" y="4739251"/>
                  </a:lnTo>
                  <a:lnTo>
                    <a:pt x="3325359" y="4732164"/>
                  </a:lnTo>
                  <a:lnTo>
                    <a:pt x="3347981" y="4724301"/>
                  </a:lnTo>
                  <a:lnTo>
                    <a:pt x="3370602" y="4715577"/>
                  </a:lnTo>
                  <a:lnTo>
                    <a:pt x="3393224" y="4705897"/>
                  </a:lnTo>
                  <a:lnTo>
                    <a:pt x="3415845" y="4695156"/>
                  </a:lnTo>
                  <a:lnTo>
                    <a:pt x="3438467" y="4683238"/>
                  </a:lnTo>
                  <a:lnTo>
                    <a:pt x="3461088" y="4670016"/>
                  </a:lnTo>
                  <a:lnTo>
                    <a:pt x="3483710" y="4655347"/>
                  </a:lnTo>
                  <a:lnTo>
                    <a:pt x="3506331" y="4639074"/>
                  </a:lnTo>
                  <a:lnTo>
                    <a:pt x="3528953" y="4621024"/>
                  </a:lnTo>
                  <a:lnTo>
                    <a:pt x="3551574" y="4601009"/>
                  </a:lnTo>
                  <a:lnTo>
                    <a:pt x="3574196" y="4578819"/>
                  </a:lnTo>
                  <a:lnTo>
                    <a:pt x="3596817" y="4554228"/>
                  </a:lnTo>
                  <a:lnTo>
                    <a:pt x="3619439" y="4526988"/>
                  </a:lnTo>
                  <a:lnTo>
                    <a:pt x="3642060" y="4496832"/>
                  </a:lnTo>
                  <a:lnTo>
                    <a:pt x="3664682" y="4463474"/>
                  </a:lnTo>
                  <a:lnTo>
                    <a:pt x="3687303" y="4426607"/>
                  </a:lnTo>
                  <a:lnTo>
                    <a:pt x="3709925" y="4385910"/>
                  </a:lnTo>
                  <a:lnTo>
                    <a:pt x="3732546" y="4341048"/>
                  </a:lnTo>
                  <a:lnTo>
                    <a:pt x="3755168" y="4291676"/>
                  </a:lnTo>
                  <a:lnTo>
                    <a:pt x="3777789" y="4237451"/>
                  </a:lnTo>
                  <a:lnTo>
                    <a:pt x="3800411" y="4178034"/>
                  </a:lnTo>
                  <a:lnTo>
                    <a:pt x="3823032" y="4113100"/>
                  </a:lnTo>
                  <a:lnTo>
                    <a:pt x="3845654" y="4042357"/>
                  </a:lnTo>
                  <a:lnTo>
                    <a:pt x="3868275" y="3965550"/>
                  </a:lnTo>
                  <a:lnTo>
                    <a:pt x="3890897" y="3882477"/>
                  </a:lnTo>
                  <a:lnTo>
                    <a:pt x="3913518" y="3793007"/>
                  </a:lnTo>
                  <a:lnTo>
                    <a:pt x="3936140" y="3697086"/>
                  </a:lnTo>
                  <a:lnTo>
                    <a:pt x="3958761" y="3594751"/>
                  </a:lnTo>
                  <a:lnTo>
                    <a:pt x="3981383" y="3486141"/>
                  </a:lnTo>
                  <a:lnTo>
                    <a:pt x="4004004" y="3371493"/>
                  </a:lnTo>
                  <a:lnTo>
                    <a:pt x="4026626" y="3251151"/>
                  </a:lnTo>
                  <a:lnTo>
                    <a:pt x="4049247" y="3125555"/>
                  </a:lnTo>
                  <a:lnTo>
                    <a:pt x="4071869" y="2995239"/>
                  </a:lnTo>
                  <a:lnTo>
                    <a:pt x="4094490" y="2860812"/>
                  </a:lnTo>
                  <a:lnTo>
                    <a:pt x="4117112" y="2722954"/>
                  </a:lnTo>
                  <a:lnTo>
                    <a:pt x="4139733" y="2582394"/>
                  </a:lnTo>
                  <a:lnTo>
                    <a:pt x="4162355" y="2439905"/>
                  </a:lnTo>
                  <a:lnTo>
                    <a:pt x="4184976" y="2296284"/>
                  </a:lnTo>
                  <a:lnTo>
                    <a:pt x="4207598" y="2152351"/>
                  </a:lnTo>
                  <a:lnTo>
                    <a:pt x="4230219" y="2008934"/>
                  </a:lnTo>
                  <a:lnTo>
                    <a:pt x="4252841" y="1866858"/>
                  </a:lnTo>
                  <a:lnTo>
                    <a:pt x="4275462" y="1726942"/>
                  </a:lnTo>
                  <a:lnTo>
                    <a:pt x="4298084" y="1589976"/>
                  </a:lnTo>
                  <a:lnTo>
                    <a:pt x="4320705" y="1456716"/>
                  </a:lnTo>
                  <a:lnTo>
                    <a:pt x="4343327" y="1327863"/>
                  </a:lnTo>
                  <a:lnTo>
                    <a:pt x="4365948" y="1204044"/>
                  </a:lnTo>
                  <a:lnTo>
                    <a:pt x="4388570" y="1085805"/>
                  </a:lnTo>
                  <a:lnTo>
                    <a:pt x="4411191" y="973589"/>
                  </a:lnTo>
                  <a:lnTo>
                    <a:pt x="4433813" y="867735"/>
                  </a:lnTo>
                  <a:lnTo>
                    <a:pt x="4456434" y="768470"/>
                  </a:lnTo>
                  <a:lnTo>
                    <a:pt x="4479056" y="675913"/>
                  </a:lnTo>
                  <a:lnTo>
                    <a:pt x="4501677" y="590078"/>
                  </a:lnTo>
                  <a:lnTo>
                    <a:pt x="4524299" y="510885"/>
                  </a:lnTo>
                  <a:lnTo>
                    <a:pt x="4546920" y="438173"/>
                  </a:lnTo>
                  <a:lnTo>
                    <a:pt x="4569542" y="371711"/>
                  </a:lnTo>
                  <a:lnTo>
                    <a:pt x="4592163" y="311214"/>
                  </a:lnTo>
                  <a:lnTo>
                    <a:pt x="4614785" y="256359"/>
                  </a:lnTo>
                  <a:lnTo>
                    <a:pt x="4637406" y="206794"/>
                  </a:lnTo>
                  <a:lnTo>
                    <a:pt x="4660028" y="162153"/>
                  </a:lnTo>
                  <a:lnTo>
                    <a:pt x="4682649" y="122063"/>
                  </a:lnTo>
                  <a:lnTo>
                    <a:pt x="4705270" y="86155"/>
                  </a:lnTo>
                  <a:lnTo>
                    <a:pt x="4727892" y="54070"/>
                  </a:lnTo>
                  <a:lnTo>
                    <a:pt x="4750513" y="25460"/>
                  </a:lnTo>
                  <a:lnTo>
                    <a:pt x="4773135" y="0"/>
                  </a:lnTo>
                  <a:lnTo>
                    <a:pt x="4773135" y="519604"/>
                  </a:lnTo>
                  <a:lnTo>
                    <a:pt x="4750513" y="582065"/>
                  </a:lnTo>
                  <a:lnTo>
                    <a:pt x="4727892" y="648727"/>
                  </a:lnTo>
                  <a:lnTo>
                    <a:pt x="4705270" y="719659"/>
                  </a:lnTo>
                  <a:lnTo>
                    <a:pt x="4682649" y="794895"/>
                  </a:lnTo>
                  <a:lnTo>
                    <a:pt x="4660028" y="874432"/>
                  </a:lnTo>
                  <a:lnTo>
                    <a:pt x="4637406" y="958230"/>
                  </a:lnTo>
                  <a:lnTo>
                    <a:pt x="4614785" y="1046202"/>
                  </a:lnTo>
                  <a:lnTo>
                    <a:pt x="4592163" y="1138223"/>
                  </a:lnTo>
                  <a:lnTo>
                    <a:pt x="4569542" y="1234121"/>
                  </a:lnTo>
                  <a:lnTo>
                    <a:pt x="4546920" y="1333686"/>
                  </a:lnTo>
                  <a:lnTo>
                    <a:pt x="4524299" y="1436666"/>
                  </a:lnTo>
                  <a:lnTo>
                    <a:pt x="4501677" y="1542775"/>
                  </a:lnTo>
                  <a:lnTo>
                    <a:pt x="4479056" y="1651696"/>
                  </a:lnTo>
                  <a:lnTo>
                    <a:pt x="4456434" y="1763082"/>
                  </a:lnTo>
                  <a:lnTo>
                    <a:pt x="4433813" y="1876568"/>
                  </a:lnTo>
                  <a:lnTo>
                    <a:pt x="4411191" y="1991768"/>
                  </a:lnTo>
                  <a:lnTo>
                    <a:pt x="4388570" y="2108283"/>
                  </a:lnTo>
                  <a:lnTo>
                    <a:pt x="4365948" y="2225704"/>
                  </a:lnTo>
                  <a:lnTo>
                    <a:pt x="4343327" y="2343616"/>
                  </a:lnTo>
                  <a:lnTo>
                    <a:pt x="4320705" y="2461597"/>
                  </a:lnTo>
                  <a:lnTo>
                    <a:pt x="4298084" y="2579225"/>
                  </a:lnTo>
                  <a:lnTo>
                    <a:pt x="4275462" y="2696075"/>
                  </a:lnTo>
                  <a:lnTo>
                    <a:pt x="4252841" y="2811727"/>
                  </a:lnTo>
                  <a:lnTo>
                    <a:pt x="4230219" y="2925769"/>
                  </a:lnTo>
                  <a:lnTo>
                    <a:pt x="4207598" y="3037795"/>
                  </a:lnTo>
                  <a:lnTo>
                    <a:pt x="4184976" y="3147417"/>
                  </a:lnTo>
                  <a:lnTo>
                    <a:pt x="4162355" y="3254267"/>
                  </a:lnTo>
                  <a:lnTo>
                    <a:pt x="4139733" y="3358002"/>
                  </a:lnTo>
                  <a:lnTo>
                    <a:pt x="4117112" y="3458311"/>
                  </a:lnTo>
                  <a:lnTo>
                    <a:pt x="4094490" y="3554917"/>
                  </a:lnTo>
                  <a:lnTo>
                    <a:pt x="4071869" y="3647584"/>
                  </a:lnTo>
                  <a:lnTo>
                    <a:pt x="4049247" y="3736118"/>
                  </a:lnTo>
                  <a:lnTo>
                    <a:pt x="4026626" y="3820371"/>
                  </a:lnTo>
                  <a:lnTo>
                    <a:pt x="4004004" y="3900238"/>
                  </a:lnTo>
                  <a:lnTo>
                    <a:pt x="3981383" y="3975659"/>
                  </a:lnTo>
                  <a:lnTo>
                    <a:pt x="3958761" y="4046616"/>
                  </a:lnTo>
                  <a:lnTo>
                    <a:pt x="3936140" y="4113129"/>
                  </a:lnTo>
                  <a:lnTo>
                    <a:pt x="3913518" y="4175257"/>
                  </a:lnTo>
                  <a:lnTo>
                    <a:pt x="3890897" y="4233086"/>
                  </a:lnTo>
                  <a:lnTo>
                    <a:pt x="3868275" y="4286734"/>
                  </a:lnTo>
                  <a:lnTo>
                    <a:pt x="3845654" y="4336339"/>
                  </a:lnTo>
                  <a:lnTo>
                    <a:pt x="3823032" y="4382059"/>
                  </a:lnTo>
                  <a:lnTo>
                    <a:pt x="3800411" y="4424068"/>
                  </a:lnTo>
                  <a:lnTo>
                    <a:pt x="3777789" y="4462551"/>
                  </a:lnTo>
                  <a:lnTo>
                    <a:pt x="3755168" y="4497699"/>
                  </a:lnTo>
                  <a:lnTo>
                    <a:pt x="3732546" y="4529711"/>
                  </a:lnTo>
                  <a:lnTo>
                    <a:pt x="3709925" y="4558786"/>
                  </a:lnTo>
                  <a:lnTo>
                    <a:pt x="3687303" y="4585125"/>
                  </a:lnTo>
                  <a:lnTo>
                    <a:pt x="3664682" y="4608926"/>
                  </a:lnTo>
                  <a:lnTo>
                    <a:pt x="3642060" y="4630381"/>
                  </a:lnTo>
                  <a:lnTo>
                    <a:pt x="3619439" y="4649678"/>
                  </a:lnTo>
                  <a:lnTo>
                    <a:pt x="3596817" y="4666997"/>
                  </a:lnTo>
                  <a:lnTo>
                    <a:pt x="3574196" y="4682510"/>
                  </a:lnTo>
                  <a:lnTo>
                    <a:pt x="3551574" y="4696379"/>
                  </a:lnTo>
                  <a:lnTo>
                    <a:pt x="3528953" y="4708758"/>
                  </a:lnTo>
                  <a:lnTo>
                    <a:pt x="3506331" y="4719788"/>
                  </a:lnTo>
                  <a:lnTo>
                    <a:pt x="3483710" y="4729604"/>
                  </a:lnTo>
                  <a:lnTo>
                    <a:pt x="3461088" y="4738326"/>
                  </a:lnTo>
                  <a:lnTo>
                    <a:pt x="3438467" y="4746067"/>
                  </a:lnTo>
                  <a:lnTo>
                    <a:pt x="3415845" y="4752930"/>
                  </a:lnTo>
                  <a:lnTo>
                    <a:pt x="3393224" y="4759008"/>
                  </a:lnTo>
                  <a:lnTo>
                    <a:pt x="3370602" y="4764386"/>
                  </a:lnTo>
                  <a:lnTo>
                    <a:pt x="3347981" y="4769141"/>
                  </a:lnTo>
                  <a:lnTo>
                    <a:pt x="3325359" y="4773342"/>
                  </a:lnTo>
                  <a:lnTo>
                    <a:pt x="3302738" y="4777050"/>
                  </a:lnTo>
                  <a:lnTo>
                    <a:pt x="3280116" y="4780322"/>
                  </a:lnTo>
                  <a:lnTo>
                    <a:pt x="3257495" y="4783207"/>
                  </a:lnTo>
                  <a:lnTo>
                    <a:pt x="3234873" y="4785749"/>
                  </a:lnTo>
                  <a:lnTo>
                    <a:pt x="3212252" y="4787989"/>
                  </a:lnTo>
                  <a:lnTo>
                    <a:pt x="3189630" y="4789961"/>
                  </a:lnTo>
                  <a:lnTo>
                    <a:pt x="3167009" y="4791697"/>
                  </a:lnTo>
                  <a:lnTo>
                    <a:pt x="3144387" y="4793225"/>
                  </a:lnTo>
                  <a:lnTo>
                    <a:pt x="3121766" y="4794568"/>
                  </a:lnTo>
                  <a:lnTo>
                    <a:pt x="3099144" y="4795750"/>
                  </a:lnTo>
                  <a:lnTo>
                    <a:pt x="3076523" y="4796788"/>
                  </a:lnTo>
                  <a:lnTo>
                    <a:pt x="3053901" y="4797701"/>
                  </a:lnTo>
                  <a:lnTo>
                    <a:pt x="3031280" y="4798504"/>
                  </a:lnTo>
                  <a:lnTo>
                    <a:pt x="3008658" y="4799209"/>
                  </a:lnTo>
                  <a:lnTo>
                    <a:pt x="2986037" y="4799828"/>
                  </a:lnTo>
                  <a:lnTo>
                    <a:pt x="2963415" y="4800371"/>
                  </a:lnTo>
                  <a:lnTo>
                    <a:pt x="2940794" y="4800849"/>
                  </a:lnTo>
                  <a:lnTo>
                    <a:pt x="2918172" y="4801268"/>
                  </a:lnTo>
                  <a:lnTo>
                    <a:pt x="2895551" y="4801636"/>
                  </a:lnTo>
                  <a:lnTo>
                    <a:pt x="2872929" y="4801959"/>
                  </a:lnTo>
                  <a:lnTo>
                    <a:pt x="2850308" y="4802243"/>
                  </a:lnTo>
                  <a:lnTo>
                    <a:pt x="2827686" y="4802492"/>
                  </a:lnTo>
                  <a:lnTo>
                    <a:pt x="2805065" y="4802710"/>
                  </a:lnTo>
                  <a:lnTo>
                    <a:pt x="2782443" y="4802902"/>
                  </a:lnTo>
                  <a:lnTo>
                    <a:pt x="2759822" y="4803070"/>
                  </a:lnTo>
                  <a:lnTo>
                    <a:pt x="2737200" y="4803217"/>
                  </a:lnTo>
                  <a:lnTo>
                    <a:pt x="2714579" y="4803347"/>
                  </a:lnTo>
                  <a:lnTo>
                    <a:pt x="2691957" y="4803460"/>
                  </a:lnTo>
                  <a:lnTo>
                    <a:pt x="2669336" y="4803560"/>
                  </a:lnTo>
                  <a:lnTo>
                    <a:pt x="2646714" y="4803647"/>
                  </a:lnTo>
                  <a:lnTo>
                    <a:pt x="2624093" y="4803724"/>
                  </a:lnTo>
                  <a:lnTo>
                    <a:pt x="2601471" y="4803791"/>
                  </a:lnTo>
                  <a:lnTo>
                    <a:pt x="2578850" y="4803850"/>
                  </a:lnTo>
                  <a:lnTo>
                    <a:pt x="2556228" y="4803901"/>
                  </a:lnTo>
                  <a:lnTo>
                    <a:pt x="2533607" y="4803947"/>
                  </a:lnTo>
                  <a:lnTo>
                    <a:pt x="2510985" y="4803986"/>
                  </a:lnTo>
                  <a:lnTo>
                    <a:pt x="2488364" y="4804021"/>
                  </a:lnTo>
                  <a:lnTo>
                    <a:pt x="2465742" y="4804052"/>
                  </a:lnTo>
                  <a:lnTo>
                    <a:pt x="2443121" y="4804079"/>
                  </a:lnTo>
                  <a:lnTo>
                    <a:pt x="2420499" y="4804102"/>
                  </a:lnTo>
                  <a:lnTo>
                    <a:pt x="2397878" y="4804123"/>
                  </a:lnTo>
                  <a:lnTo>
                    <a:pt x="2375256" y="4804141"/>
                  </a:lnTo>
                  <a:lnTo>
                    <a:pt x="2352635" y="4804156"/>
                  </a:lnTo>
                  <a:lnTo>
                    <a:pt x="2330014" y="4804170"/>
                  </a:lnTo>
                  <a:lnTo>
                    <a:pt x="2307392" y="4804182"/>
                  </a:lnTo>
                  <a:lnTo>
                    <a:pt x="2284771" y="4804193"/>
                  </a:lnTo>
                  <a:lnTo>
                    <a:pt x="2262149" y="4804202"/>
                  </a:lnTo>
                  <a:lnTo>
                    <a:pt x="2239528" y="4804211"/>
                  </a:lnTo>
                  <a:lnTo>
                    <a:pt x="2216906" y="4804218"/>
                  </a:lnTo>
                  <a:lnTo>
                    <a:pt x="2194285" y="4804224"/>
                  </a:lnTo>
                  <a:lnTo>
                    <a:pt x="2171663" y="4804230"/>
                  </a:lnTo>
                  <a:lnTo>
                    <a:pt x="2149042" y="4804234"/>
                  </a:lnTo>
                  <a:lnTo>
                    <a:pt x="2126420" y="4804239"/>
                  </a:lnTo>
                  <a:lnTo>
                    <a:pt x="2103799" y="4804242"/>
                  </a:lnTo>
                  <a:lnTo>
                    <a:pt x="2081177" y="4804246"/>
                  </a:lnTo>
                  <a:lnTo>
                    <a:pt x="2058556" y="4804248"/>
                  </a:lnTo>
                  <a:lnTo>
                    <a:pt x="2035934" y="4804251"/>
                  </a:lnTo>
                  <a:lnTo>
                    <a:pt x="2013313" y="4804253"/>
                  </a:lnTo>
                  <a:lnTo>
                    <a:pt x="1990691" y="4804255"/>
                  </a:lnTo>
                  <a:lnTo>
                    <a:pt x="1968070" y="4804257"/>
                  </a:lnTo>
                  <a:lnTo>
                    <a:pt x="1945448" y="4804258"/>
                  </a:lnTo>
                  <a:lnTo>
                    <a:pt x="1922827" y="4804259"/>
                  </a:lnTo>
                  <a:lnTo>
                    <a:pt x="1900205" y="4804261"/>
                  </a:lnTo>
                  <a:lnTo>
                    <a:pt x="1877584" y="4804262"/>
                  </a:lnTo>
                  <a:lnTo>
                    <a:pt x="1854962" y="4804262"/>
                  </a:lnTo>
                  <a:lnTo>
                    <a:pt x="1832341" y="4804263"/>
                  </a:lnTo>
                  <a:lnTo>
                    <a:pt x="1809719" y="4804264"/>
                  </a:lnTo>
                  <a:lnTo>
                    <a:pt x="1787098" y="4804264"/>
                  </a:lnTo>
                  <a:lnTo>
                    <a:pt x="1764476" y="4804265"/>
                  </a:lnTo>
                  <a:lnTo>
                    <a:pt x="1741855" y="4804265"/>
                  </a:lnTo>
                  <a:lnTo>
                    <a:pt x="1719233" y="4804266"/>
                  </a:lnTo>
                  <a:lnTo>
                    <a:pt x="1696612" y="4804266"/>
                  </a:lnTo>
                  <a:lnTo>
                    <a:pt x="1673990" y="4804266"/>
                  </a:lnTo>
                  <a:lnTo>
                    <a:pt x="1651369" y="4804267"/>
                  </a:lnTo>
                  <a:lnTo>
                    <a:pt x="1628747" y="4804267"/>
                  </a:lnTo>
                  <a:lnTo>
                    <a:pt x="1606126" y="4804267"/>
                  </a:lnTo>
                  <a:lnTo>
                    <a:pt x="1583504" y="4804267"/>
                  </a:lnTo>
                  <a:lnTo>
                    <a:pt x="1560883" y="4804268"/>
                  </a:lnTo>
                  <a:lnTo>
                    <a:pt x="1538261" y="4804268"/>
                  </a:lnTo>
                  <a:lnTo>
                    <a:pt x="1515640" y="4804268"/>
                  </a:lnTo>
                  <a:lnTo>
                    <a:pt x="1493018" y="4804268"/>
                  </a:lnTo>
                  <a:lnTo>
                    <a:pt x="1470397" y="4804268"/>
                  </a:lnTo>
                  <a:lnTo>
                    <a:pt x="1447775" y="4804268"/>
                  </a:lnTo>
                  <a:lnTo>
                    <a:pt x="1425154" y="4804268"/>
                  </a:lnTo>
                  <a:lnTo>
                    <a:pt x="1402532" y="4804268"/>
                  </a:lnTo>
                  <a:lnTo>
                    <a:pt x="1379911" y="4804268"/>
                  </a:lnTo>
                  <a:lnTo>
                    <a:pt x="1357289" y="4804268"/>
                  </a:lnTo>
                  <a:lnTo>
                    <a:pt x="1334668" y="4804268"/>
                  </a:lnTo>
                  <a:lnTo>
                    <a:pt x="1312046" y="4804268"/>
                  </a:lnTo>
                  <a:lnTo>
                    <a:pt x="1289425" y="4804268"/>
                  </a:lnTo>
                  <a:lnTo>
                    <a:pt x="1266803" y="4804268"/>
                  </a:lnTo>
                  <a:lnTo>
                    <a:pt x="1244182" y="4804268"/>
                  </a:lnTo>
                  <a:lnTo>
                    <a:pt x="1221560" y="4804268"/>
                  </a:lnTo>
                  <a:lnTo>
                    <a:pt x="1198939" y="4804268"/>
                  </a:lnTo>
                  <a:lnTo>
                    <a:pt x="1176317" y="4804269"/>
                  </a:lnTo>
                  <a:lnTo>
                    <a:pt x="1153696" y="4804269"/>
                  </a:lnTo>
                  <a:lnTo>
                    <a:pt x="1131074" y="4804269"/>
                  </a:lnTo>
                  <a:lnTo>
                    <a:pt x="1108453" y="4804269"/>
                  </a:lnTo>
                  <a:lnTo>
                    <a:pt x="1085831" y="4804269"/>
                  </a:lnTo>
                  <a:lnTo>
                    <a:pt x="1063210" y="4804269"/>
                  </a:lnTo>
                  <a:lnTo>
                    <a:pt x="1040588" y="4804269"/>
                  </a:lnTo>
                  <a:lnTo>
                    <a:pt x="1017967" y="4804269"/>
                  </a:lnTo>
                  <a:lnTo>
                    <a:pt x="995345" y="4804269"/>
                  </a:lnTo>
                  <a:lnTo>
                    <a:pt x="972724" y="4804269"/>
                  </a:lnTo>
                  <a:lnTo>
                    <a:pt x="950102" y="4804269"/>
                  </a:lnTo>
                  <a:lnTo>
                    <a:pt x="927481" y="4804269"/>
                  </a:lnTo>
                  <a:lnTo>
                    <a:pt x="904859" y="4804269"/>
                  </a:lnTo>
                  <a:lnTo>
                    <a:pt x="882238" y="4804269"/>
                  </a:lnTo>
                  <a:lnTo>
                    <a:pt x="859616" y="4804269"/>
                  </a:lnTo>
                  <a:lnTo>
                    <a:pt x="836995" y="4804269"/>
                  </a:lnTo>
                  <a:lnTo>
                    <a:pt x="814373" y="4804269"/>
                  </a:lnTo>
                  <a:lnTo>
                    <a:pt x="791752" y="4804269"/>
                  </a:lnTo>
                  <a:lnTo>
                    <a:pt x="769130" y="4804269"/>
                  </a:lnTo>
                  <a:lnTo>
                    <a:pt x="746509" y="4804269"/>
                  </a:lnTo>
                  <a:lnTo>
                    <a:pt x="723887" y="4804269"/>
                  </a:lnTo>
                  <a:lnTo>
                    <a:pt x="701266" y="4804269"/>
                  </a:lnTo>
                  <a:lnTo>
                    <a:pt x="678644" y="4804269"/>
                  </a:lnTo>
                  <a:lnTo>
                    <a:pt x="656023" y="4804269"/>
                  </a:lnTo>
                  <a:lnTo>
                    <a:pt x="633401" y="4804269"/>
                  </a:lnTo>
                  <a:lnTo>
                    <a:pt x="610780" y="4804269"/>
                  </a:lnTo>
                  <a:lnTo>
                    <a:pt x="588158" y="4804269"/>
                  </a:lnTo>
                  <a:lnTo>
                    <a:pt x="565537" y="4804269"/>
                  </a:lnTo>
                  <a:lnTo>
                    <a:pt x="542915" y="4804269"/>
                  </a:lnTo>
                  <a:lnTo>
                    <a:pt x="520294" y="4804269"/>
                  </a:lnTo>
                  <a:lnTo>
                    <a:pt x="497672" y="4804269"/>
                  </a:lnTo>
                  <a:lnTo>
                    <a:pt x="475051" y="4804269"/>
                  </a:lnTo>
                  <a:lnTo>
                    <a:pt x="452429" y="4804269"/>
                  </a:lnTo>
                  <a:lnTo>
                    <a:pt x="429808" y="4804269"/>
                  </a:lnTo>
                  <a:lnTo>
                    <a:pt x="407186" y="4804269"/>
                  </a:lnTo>
                  <a:lnTo>
                    <a:pt x="384565" y="4804269"/>
                  </a:lnTo>
                  <a:lnTo>
                    <a:pt x="361943" y="4804269"/>
                  </a:lnTo>
                  <a:lnTo>
                    <a:pt x="339322" y="4804269"/>
                  </a:lnTo>
                  <a:lnTo>
                    <a:pt x="316700" y="4804269"/>
                  </a:lnTo>
                  <a:lnTo>
                    <a:pt x="294079" y="4804269"/>
                  </a:lnTo>
                  <a:lnTo>
                    <a:pt x="271457" y="4804269"/>
                  </a:lnTo>
                  <a:lnTo>
                    <a:pt x="248836" y="4804269"/>
                  </a:lnTo>
                  <a:lnTo>
                    <a:pt x="226214" y="4804269"/>
                  </a:lnTo>
                  <a:lnTo>
                    <a:pt x="203593" y="4804269"/>
                  </a:lnTo>
                  <a:lnTo>
                    <a:pt x="180971" y="4804269"/>
                  </a:lnTo>
                  <a:lnTo>
                    <a:pt x="158350" y="4804269"/>
                  </a:lnTo>
                  <a:lnTo>
                    <a:pt x="135728" y="4804269"/>
                  </a:lnTo>
                  <a:lnTo>
                    <a:pt x="113107" y="4804269"/>
                  </a:lnTo>
                  <a:lnTo>
                    <a:pt x="90485" y="4804269"/>
                  </a:lnTo>
                  <a:lnTo>
                    <a:pt x="67864" y="4804269"/>
                  </a:lnTo>
                  <a:lnTo>
                    <a:pt x="45242" y="4804269"/>
                  </a:lnTo>
                  <a:lnTo>
                    <a:pt x="22621" y="4804269"/>
                  </a:lnTo>
                  <a:close/>
                </a:path>
              </a:pathLst>
            </a:custGeom>
            <a:solidFill>
              <a:srgbClr val="B5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1299828"/>
              <a:ext cx="4773135" cy="4804269"/>
            </a:xfrm>
            <a:custGeom>
              <a:avLst/>
              <a:pathLst>
                <a:path w="4773135" h="4804269">
                  <a:moveTo>
                    <a:pt x="0" y="4804269"/>
                  </a:moveTo>
                  <a:lnTo>
                    <a:pt x="22621" y="4804269"/>
                  </a:lnTo>
                  <a:lnTo>
                    <a:pt x="45242" y="4804269"/>
                  </a:lnTo>
                  <a:lnTo>
                    <a:pt x="67864" y="4804269"/>
                  </a:lnTo>
                  <a:lnTo>
                    <a:pt x="90485" y="4804269"/>
                  </a:lnTo>
                  <a:lnTo>
                    <a:pt x="113107" y="4804269"/>
                  </a:lnTo>
                  <a:lnTo>
                    <a:pt x="135728" y="4804269"/>
                  </a:lnTo>
                  <a:lnTo>
                    <a:pt x="158350" y="4804269"/>
                  </a:lnTo>
                  <a:lnTo>
                    <a:pt x="180971" y="4804269"/>
                  </a:lnTo>
                  <a:lnTo>
                    <a:pt x="203593" y="4804269"/>
                  </a:lnTo>
                  <a:lnTo>
                    <a:pt x="226214" y="4804269"/>
                  </a:lnTo>
                  <a:lnTo>
                    <a:pt x="248836" y="4804269"/>
                  </a:lnTo>
                  <a:lnTo>
                    <a:pt x="271457" y="4804269"/>
                  </a:lnTo>
                  <a:lnTo>
                    <a:pt x="294079" y="4804269"/>
                  </a:lnTo>
                  <a:lnTo>
                    <a:pt x="316700" y="4804269"/>
                  </a:lnTo>
                  <a:lnTo>
                    <a:pt x="339322" y="4804269"/>
                  </a:lnTo>
                  <a:lnTo>
                    <a:pt x="361943" y="4804269"/>
                  </a:lnTo>
                  <a:lnTo>
                    <a:pt x="384565" y="4804269"/>
                  </a:lnTo>
                  <a:lnTo>
                    <a:pt x="407186" y="4804268"/>
                  </a:lnTo>
                  <a:lnTo>
                    <a:pt x="429808" y="4804268"/>
                  </a:lnTo>
                  <a:lnTo>
                    <a:pt x="452429" y="4804268"/>
                  </a:lnTo>
                  <a:lnTo>
                    <a:pt x="475051" y="4804268"/>
                  </a:lnTo>
                  <a:lnTo>
                    <a:pt x="497672" y="4804268"/>
                  </a:lnTo>
                  <a:lnTo>
                    <a:pt x="520294" y="4804268"/>
                  </a:lnTo>
                  <a:lnTo>
                    <a:pt x="542915" y="4804268"/>
                  </a:lnTo>
                  <a:lnTo>
                    <a:pt x="565537" y="4804268"/>
                  </a:lnTo>
                  <a:lnTo>
                    <a:pt x="588158" y="4804268"/>
                  </a:lnTo>
                  <a:lnTo>
                    <a:pt x="610780" y="4804268"/>
                  </a:lnTo>
                  <a:lnTo>
                    <a:pt x="633401" y="4804268"/>
                  </a:lnTo>
                  <a:lnTo>
                    <a:pt x="656023" y="4804268"/>
                  </a:lnTo>
                  <a:lnTo>
                    <a:pt x="678644" y="4804268"/>
                  </a:lnTo>
                  <a:lnTo>
                    <a:pt x="701266" y="4804268"/>
                  </a:lnTo>
                  <a:lnTo>
                    <a:pt x="723887" y="4804268"/>
                  </a:lnTo>
                  <a:lnTo>
                    <a:pt x="746509" y="4804268"/>
                  </a:lnTo>
                  <a:lnTo>
                    <a:pt x="769130" y="4804268"/>
                  </a:lnTo>
                  <a:lnTo>
                    <a:pt x="791752" y="4804268"/>
                  </a:lnTo>
                  <a:lnTo>
                    <a:pt x="814373" y="4804268"/>
                  </a:lnTo>
                  <a:lnTo>
                    <a:pt x="836995" y="4804268"/>
                  </a:lnTo>
                  <a:lnTo>
                    <a:pt x="859616" y="4804268"/>
                  </a:lnTo>
                  <a:lnTo>
                    <a:pt x="882238" y="4804267"/>
                  </a:lnTo>
                  <a:lnTo>
                    <a:pt x="904859" y="4804267"/>
                  </a:lnTo>
                  <a:lnTo>
                    <a:pt x="927481" y="4804267"/>
                  </a:lnTo>
                  <a:lnTo>
                    <a:pt x="950102" y="4804267"/>
                  </a:lnTo>
                  <a:lnTo>
                    <a:pt x="972724" y="4804267"/>
                  </a:lnTo>
                  <a:lnTo>
                    <a:pt x="995345" y="4804267"/>
                  </a:lnTo>
                  <a:lnTo>
                    <a:pt x="1017967" y="4804266"/>
                  </a:lnTo>
                  <a:lnTo>
                    <a:pt x="1040588" y="4804266"/>
                  </a:lnTo>
                  <a:lnTo>
                    <a:pt x="1063210" y="4804266"/>
                  </a:lnTo>
                  <a:lnTo>
                    <a:pt x="1085831" y="4804266"/>
                  </a:lnTo>
                  <a:lnTo>
                    <a:pt x="1108453" y="4804265"/>
                  </a:lnTo>
                  <a:lnTo>
                    <a:pt x="1131074" y="4804265"/>
                  </a:lnTo>
                  <a:lnTo>
                    <a:pt x="1153696" y="4804265"/>
                  </a:lnTo>
                  <a:lnTo>
                    <a:pt x="1176317" y="4804264"/>
                  </a:lnTo>
                  <a:lnTo>
                    <a:pt x="1198939" y="4804264"/>
                  </a:lnTo>
                  <a:lnTo>
                    <a:pt x="1221560" y="4804263"/>
                  </a:lnTo>
                  <a:lnTo>
                    <a:pt x="1244182" y="4804263"/>
                  </a:lnTo>
                  <a:lnTo>
                    <a:pt x="1266803" y="4804262"/>
                  </a:lnTo>
                  <a:lnTo>
                    <a:pt x="1289425" y="4804261"/>
                  </a:lnTo>
                  <a:lnTo>
                    <a:pt x="1312046" y="4804261"/>
                  </a:lnTo>
                  <a:lnTo>
                    <a:pt x="1334668" y="4804260"/>
                  </a:lnTo>
                  <a:lnTo>
                    <a:pt x="1357289" y="4804259"/>
                  </a:lnTo>
                  <a:lnTo>
                    <a:pt x="1379911" y="4804258"/>
                  </a:lnTo>
                  <a:lnTo>
                    <a:pt x="1402532" y="4804257"/>
                  </a:lnTo>
                  <a:lnTo>
                    <a:pt x="1425154" y="4804255"/>
                  </a:lnTo>
                  <a:lnTo>
                    <a:pt x="1447775" y="4804254"/>
                  </a:lnTo>
                  <a:lnTo>
                    <a:pt x="1470397" y="4804252"/>
                  </a:lnTo>
                  <a:lnTo>
                    <a:pt x="1493018" y="4804250"/>
                  </a:lnTo>
                  <a:lnTo>
                    <a:pt x="1515640" y="4804248"/>
                  </a:lnTo>
                  <a:lnTo>
                    <a:pt x="1538261" y="4804246"/>
                  </a:lnTo>
                  <a:lnTo>
                    <a:pt x="1560883" y="4804244"/>
                  </a:lnTo>
                  <a:lnTo>
                    <a:pt x="1583504" y="4804241"/>
                  </a:lnTo>
                  <a:lnTo>
                    <a:pt x="1606126" y="4804238"/>
                  </a:lnTo>
                  <a:lnTo>
                    <a:pt x="1628747" y="4804235"/>
                  </a:lnTo>
                  <a:lnTo>
                    <a:pt x="1651369" y="4804232"/>
                  </a:lnTo>
                  <a:lnTo>
                    <a:pt x="1673990" y="4804228"/>
                  </a:lnTo>
                  <a:lnTo>
                    <a:pt x="1696612" y="4804223"/>
                  </a:lnTo>
                  <a:lnTo>
                    <a:pt x="1719233" y="4804218"/>
                  </a:lnTo>
                  <a:lnTo>
                    <a:pt x="1741855" y="4804213"/>
                  </a:lnTo>
                  <a:lnTo>
                    <a:pt x="1764476" y="4804207"/>
                  </a:lnTo>
                  <a:lnTo>
                    <a:pt x="1787098" y="4804200"/>
                  </a:lnTo>
                  <a:lnTo>
                    <a:pt x="1809719" y="4804193"/>
                  </a:lnTo>
                  <a:lnTo>
                    <a:pt x="1832341" y="4804185"/>
                  </a:lnTo>
                  <a:lnTo>
                    <a:pt x="1854962" y="4804176"/>
                  </a:lnTo>
                  <a:lnTo>
                    <a:pt x="1877584" y="4804166"/>
                  </a:lnTo>
                  <a:lnTo>
                    <a:pt x="1900205" y="4804155"/>
                  </a:lnTo>
                  <a:lnTo>
                    <a:pt x="1922827" y="4804143"/>
                  </a:lnTo>
                  <a:lnTo>
                    <a:pt x="1945448" y="4804129"/>
                  </a:lnTo>
                  <a:lnTo>
                    <a:pt x="1968070" y="4804114"/>
                  </a:lnTo>
                  <a:lnTo>
                    <a:pt x="1990691" y="4804098"/>
                  </a:lnTo>
                  <a:lnTo>
                    <a:pt x="2013313" y="4804079"/>
                  </a:lnTo>
                  <a:lnTo>
                    <a:pt x="2035934" y="4804059"/>
                  </a:lnTo>
                  <a:lnTo>
                    <a:pt x="2058556" y="4804037"/>
                  </a:lnTo>
                  <a:lnTo>
                    <a:pt x="2081177" y="4804012"/>
                  </a:lnTo>
                  <a:lnTo>
                    <a:pt x="2103799" y="4803984"/>
                  </a:lnTo>
                  <a:lnTo>
                    <a:pt x="2126420" y="4803954"/>
                  </a:lnTo>
                  <a:lnTo>
                    <a:pt x="2149042" y="4803920"/>
                  </a:lnTo>
                  <a:lnTo>
                    <a:pt x="2171663" y="4803882"/>
                  </a:lnTo>
                  <a:lnTo>
                    <a:pt x="2194285" y="4803841"/>
                  </a:lnTo>
                  <a:lnTo>
                    <a:pt x="2216906" y="4803795"/>
                  </a:lnTo>
                  <a:lnTo>
                    <a:pt x="2239528" y="4803744"/>
                  </a:lnTo>
                  <a:lnTo>
                    <a:pt x="2262149" y="4803688"/>
                  </a:lnTo>
                  <a:lnTo>
                    <a:pt x="2284771" y="4803626"/>
                  </a:lnTo>
                  <a:lnTo>
                    <a:pt x="2307392" y="4803557"/>
                  </a:lnTo>
                  <a:lnTo>
                    <a:pt x="2330014" y="4803480"/>
                  </a:lnTo>
                  <a:lnTo>
                    <a:pt x="2352635" y="4803395"/>
                  </a:lnTo>
                  <a:lnTo>
                    <a:pt x="2375256" y="4803301"/>
                  </a:lnTo>
                  <a:lnTo>
                    <a:pt x="2397878" y="4803197"/>
                  </a:lnTo>
                  <a:lnTo>
                    <a:pt x="2420499" y="4803082"/>
                  </a:lnTo>
                  <a:lnTo>
                    <a:pt x="2443121" y="4802955"/>
                  </a:lnTo>
                  <a:lnTo>
                    <a:pt x="2465742" y="4802813"/>
                  </a:lnTo>
                  <a:lnTo>
                    <a:pt x="2488364" y="4802657"/>
                  </a:lnTo>
                  <a:lnTo>
                    <a:pt x="2510985" y="4802484"/>
                  </a:lnTo>
                  <a:lnTo>
                    <a:pt x="2533607" y="4802291"/>
                  </a:lnTo>
                  <a:lnTo>
                    <a:pt x="2556228" y="4802079"/>
                  </a:lnTo>
                  <a:lnTo>
                    <a:pt x="2578850" y="4801843"/>
                  </a:lnTo>
                  <a:lnTo>
                    <a:pt x="2601471" y="4801582"/>
                  </a:lnTo>
                  <a:lnTo>
                    <a:pt x="2624093" y="4801292"/>
                  </a:lnTo>
                  <a:lnTo>
                    <a:pt x="2646714" y="4800972"/>
                  </a:lnTo>
                  <a:lnTo>
                    <a:pt x="2669336" y="4800616"/>
                  </a:lnTo>
                  <a:lnTo>
                    <a:pt x="2691957" y="4800223"/>
                  </a:lnTo>
                  <a:lnTo>
                    <a:pt x="2714579" y="4799787"/>
                  </a:lnTo>
                  <a:lnTo>
                    <a:pt x="2737200" y="4799303"/>
                  </a:lnTo>
                  <a:lnTo>
                    <a:pt x="2759822" y="4798768"/>
                  </a:lnTo>
                  <a:lnTo>
                    <a:pt x="2782443" y="4798174"/>
                  </a:lnTo>
                  <a:lnTo>
                    <a:pt x="2805065" y="4797516"/>
                  </a:lnTo>
                  <a:lnTo>
                    <a:pt x="2827686" y="4796787"/>
                  </a:lnTo>
                  <a:lnTo>
                    <a:pt x="2850308" y="4795979"/>
                  </a:lnTo>
                  <a:lnTo>
                    <a:pt x="2872929" y="4795083"/>
                  </a:lnTo>
                  <a:lnTo>
                    <a:pt x="2895551" y="4794090"/>
                  </a:lnTo>
                  <a:lnTo>
                    <a:pt x="2918172" y="4792990"/>
                  </a:lnTo>
                  <a:lnTo>
                    <a:pt x="2940794" y="4791770"/>
                  </a:lnTo>
                  <a:lnTo>
                    <a:pt x="2963415" y="4790418"/>
                  </a:lnTo>
                  <a:lnTo>
                    <a:pt x="2986037" y="4788918"/>
                  </a:lnTo>
                  <a:lnTo>
                    <a:pt x="3008658" y="4787256"/>
                  </a:lnTo>
                  <a:lnTo>
                    <a:pt x="3031280" y="4785413"/>
                  </a:lnTo>
                  <a:lnTo>
                    <a:pt x="3053901" y="4783369"/>
                  </a:lnTo>
                  <a:lnTo>
                    <a:pt x="3076523" y="4781103"/>
                  </a:lnTo>
                  <a:lnTo>
                    <a:pt x="3099144" y="4778590"/>
                  </a:lnTo>
                  <a:lnTo>
                    <a:pt x="3121766" y="4775803"/>
                  </a:lnTo>
                  <a:lnTo>
                    <a:pt x="3144387" y="4772712"/>
                  </a:lnTo>
                  <a:lnTo>
                    <a:pt x="3167009" y="4769284"/>
                  </a:lnTo>
                  <a:lnTo>
                    <a:pt x="3189630" y="4765482"/>
                  </a:lnTo>
                  <a:lnTo>
                    <a:pt x="3212252" y="4761265"/>
                  </a:lnTo>
                  <a:lnTo>
                    <a:pt x="3234873" y="4756586"/>
                  </a:lnTo>
                  <a:lnTo>
                    <a:pt x="3257495" y="4751396"/>
                  </a:lnTo>
                  <a:lnTo>
                    <a:pt x="3280116" y="4745639"/>
                  </a:lnTo>
                  <a:lnTo>
                    <a:pt x="3302738" y="4739251"/>
                  </a:lnTo>
                  <a:lnTo>
                    <a:pt x="3325359" y="4732164"/>
                  </a:lnTo>
                  <a:lnTo>
                    <a:pt x="3347981" y="4724301"/>
                  </a:lnTo>
                  <a:lnTo>
                    <a:pt x="3370602" y="4715577"/>
                  </a:lnTo>
                  <a:lnTo>
                    <a:pt x="3393224" y="4705897"/>
                  </a:lnTo>
                  <a:lnTo>
                    <a:pt x="3415845" y="4695156"/>
                  </a:lnTo>
                  <a:lnTo>
                    <a:pt x="3438467" y="4683238"/>
                  </a:lnTo>
                  <a:lnTo>
                    <a:pt x="3461088" y="4670016"/>
                  </a:lnTo>
                  <a:lnTo>
                    <a:pt x="3483710" y="4655347"/>
                  </a:lnTo>
                  <a:lnTo>
                    <a:pt x="3506331" y="4639074"/>
                  </a:lnTo>
                  <a:lnTo>
                    <a:pt x="3528953" y="4621024"/>
                  </a:lnTo>
                  <a:lnTo>
                    <a:pt x="3551574" y="4601009"/>
                  </a:lnTo>
                  <a:lnTo>
                    <a:pt x="3574196" y="4578819"/>
                  </a:lnTo>
                  <a:lnTo>
                    <a:pt x="3596817" y="4554228"/>
                  </a:lnTo>
                  <a:lnTo>
                    <a:pt x="3619439" y="4526988"/>
                  </a:lnTo>
                  <a:lnTo>
                    <a:pt x="3642060" y="4496832"/>
                  </a:lnTo>
                  <a:lnTo>
                    <a:pt x="3664682" y="4463474"/>
                  </a:lnTo>
                  <a:lnTo>
                    <a:pt x="3687303" y="4426607"/>
                  </a:lnTo>
                  <a:lnTo>
                    <a:pt x="3709925" y="4385910"/>
                  </a:lnTo>
                  <a:lnTo>
                    <a:pt x="3732546" y="4341048"/>
                  </a:lnTo>
                  <a:lnTo>
                    <a:pt x="3755168" y="4291676"/>
                  </a:lnTo>
                  <a:lnTo>
                    <a:pt x="3777789" y="4237451"/>
                  </a:lnTo>
                  <a:lnTo>
                    <a:pt x="3800411" y="4178034"/>
                  </a:lnTo>
                  <a:lnTo>
                    <a:pt x="3823032" y="4113100"/>
                  </a:lnTo>
                  <a:lnTo>
                    <a:pt x="3845654" y="4042357"/>
                  </a:lnTo>
                  <a:lnTo>
                    <a:pt x="3868275" y="3965550"/>
                  </a:lnTo>
                  <a:lnTo>
                    <a:pt x="3890897" y="3882477"/>
                  </a:lnTo>
                  <a:lnTo>
                    <a:pt x="3913518" y="3793007"/>
                  </a:lnTo>
                  <a:lnTo>
                    <a:pt x="3936140" y="3697086"/>
                  </a:lnTo>
                  <a:lnTo>
                    <a:pt x="3958761" y="3594751"/>
                  </a:lnTo>
                  <a:lnTo>
                    <a:pt x="3981383" y="3486141"/>
                  </a:lnTo>
                  <a:lnTo>
                    <a:pt x="4004004" y="3371493"/>
                  </a:lnTo>
                  <a:lnTo>
                    <a:pt x="4026626" y="3251151"/>
                  </a:lnTo>
                  <a:lnTo>
                    <a:pt x="4049247" y="3125555"/>
                  </a:lnTo>
                  <a:lnTo>
                    <a:pt x="4071869" y="2995239"/>
                  </a:lnTo>
                  <a:lnTo>
                    <a:pt x="4094490" y="2860812"/>
                  </a:lnTo>
                  <a:lnTo>
                    <a:pt x="4117112" y="2722954"/>
                  </a:lnTo>
                  <a:lnTo>
                    <a:pt x="4139733" y="2582394"/>
                  </a:lnTo>
                  <a:lnTo>
                    <a:pt x="4162355" y="2439905"/>
                  </a:lnTo>
                  <a:lnTo>
                    <a:pt x="4184976" y="2296284"/>
                  </a:lnTo>
                  <a:lnTo>
                    <a:pt x="4207598" y="2152351"/>
                  </a:lnTo>
                  <a:lnTo>
                    <a:pt x="4230219" y="2008934"/>
                  </a:lnTo>
                  <a:lnTo>
                    <a:pt x="4252841" y="1866858"/>
                  </a:lnTo>
                  <a:lnTo>
                    <a:pt x="4275462" y="1726942"/>
                  </a:lnTo>
                  <a:lnTo>
                    <a:pt x="4298084" y="1589976"/>
                  </a:lnTo>
                  <a:lnTo>
                    <a:pt x="4320705" y="1456716"/>
                  </a:lnTo>
                  <a:lnTo>
                    <a:pt x="4343327" y="1327863"/>
                  </a:lnTo>
                  <a:lnTo>
                    <a:pt x="4365948" y="1204044"/>
                  </a:lnTo>
                  <a:lnTo>
                    <a:pt x="4388570" y="1085805"/>
                  </a:lnTo>
                  <a:lnTo>
                    <a:pt x="4411191" y="973589"/>
                  </a:lnTo>
                  <a:lnTo>
                    <a:pt x="4433813" y="867735"/>
                  </a:lnTo>
                  <a:lnTo>
                    <a:pt x="4456434" y="768470"/>
                  </a:lnTo>
                  <a:lnTo>
                    <a:pt x="4479056" y="675913"/>
                  </a:lnTo>
                  <a:lnTo>
                    <a:pt x="4501677" y="590078"/>
                  </a:lnTo>
                  <a:lnTo>
                    <a:pt x="4524299" y="510885"/>
                  </a:lnTo>
                  <a:lnTo>
                    <a:pt x="4546920" y="438173"/>
                  </a:lnTo>
                  <a:lnTo>
                    <a:pt x="4569542" y="371711"/>
                  </a:lnTo>
                  <a:lnTo>
                    <a:pt x="4592163" y="311214"/>
                  </a:lnTo>
                  <a:lnTo>
                    <a:pt x="4614785" y="256359"/>
                  </a:lnTo>
                  <a:lnTo>
                    <a:pt x="4637406" y="206794"/>
                  </a:lnTo>
                  <a:lnTo>
                    <a:pt x="4660028" y="162153"/>
                  </a:lnTo>
                  <a:lnTo>
                    <a:pt x="4682649" y="122063"/>
                  </a:lnTo>
                  <a:lnTo>
                    <a:pt x="4705270" y="86155"/>
                  </a:lnTo>
                  <a:lnTo>
                    <a:pt x="4727892" y="54070"/>
                  </a:lnTo>
                  <a:lnTo>
                    <a:pt x="4750513" y="2546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1819432"/>
              <a:ext cx="4773135" cy="4284665"/>
            </a:xfrm>
            <a:custGeom>
              <a:avLst/>
              <a:pathLst>
                <a:path w="4773135" h="4284665">
                  <a:moveTo>
                    <a:pt x="4773135" y="0"/>
                  </a:moveTo>
                  <a:lnTo>
                    <a:pt x="4750513" y="62461"/>
                  </a:lnTo>
                  <a:lnTo>
                    <a:pt x="4727892" y="129123"/>
                  </a:lnTo>
                  <a:lnTo>
                    <a:pt x="4705270" y="200055"/>
                  </a:lnTo>
                  <a:lnTo>
                    <a:pt x="4682649" y="275291"/>
                  </a:lnTo>
                  <a:lnTo>
                    <a:pt x="4660028" y="354828"/>
                  </a:lnTo>
                  <a:lnTo>
                    <a:pt x="4637406" y="438626"/>
                  </a:lnTo>
                  <a:lnTo>
                    <a:pt x="4614785" y="526598"/>
                  </a:lnTo>
                  <a:lnTo>
                    <a:pt x="4592163" y="618619"/>
                  </a:lnTo>
                  <a:lnTo>
                    <a:pt x="4569542" y="714517"/>
                  </a:lnTo>
                  <a:lnTo>
                    <a:pt x="4546920" y="814082"/>
                  </a:lnTo>
                  <a:lnTo>
                    <a:pt x="4524299" y="917062"/>
                  </a:lnTo>
                  <a:lnTo>
                    <a:pt x="4501677" y="1023171"/>
                  </a:lnTo>
                  <a:lnTo>
                    <a:pt x="4479056" y="1132092"/>
                  </a:lnTo>
                  <a:lnTo>
                    <a:pt x="4456434" y="1243478"/>
                  </a:lnTo>
                  <a:lnTo>
                    <a:pt x="4433813" y="1356964"/>
                  </a:lnTo>
                  <a:lnTo>
                    <a:pt x="4411191" y="1472163"/>
                  </a:lnTo>
                  <a:lnTo>
                    <a:pt x="4388570" y="1588679"/>
                  </a:lnTo>
                  <a:lnTo>
                    <a:pt x="4365948" y="1706100"/>
                  </a:lnTo>
                  <a:lnTo>
                    <a:pt x="4343327" y="1824012"/>
                  </a:lnTo>
                  <a:lnTo>
                    <a:pt x="4320705" y="1941993"/>
                  </a:lnTo>
                  <a:lnTo>
                    <a:pt x="4298084" y="2059621"/>
                  </a:lnTo>
                  <a:lnTo>
                    <a:pt x="4275462" y="2176471"/>
                  </a:lnTo>
                  <a:lnTo>
                    <a:pt x="4252841" y="2292123"/>
                  </a:lnTo>
                  <a:lnTo>
                    <a:pt x="4230219" y="2406165"/>
                  </a:lnTo>
                  <a:lnTo>
                    <a:pt x="4207598" y="2518191"/>
                  </a:lnTo>
                  <a:lnTo>
                    <a:pt x="4184976" y="2627813"/>
                  </a:lnTo>
                  <a:lnTo>
                    <a:pt x="4162355" y="2734663"/>
                  </a:lnTo>
                  <a:lnTo>
                    <a:pt x="4139733" y="2838398"/>
                  </a:lnTo>
                  <a:lnTo>
                    <a:pt x="4117112" y="2938707"/>
                  </a:lnTo>
                  <a:lnTo>
                    <a:pt x="4094490" y="3035313"/>
                  </a:lnTo>
                  <a:lnTo>
                    <a:pt x="4071869" y="3127980"/>
                  </a:lnTo>
                  <a:lnTo>
                    <a:pt x="4049247" y="3216514"/>
                  </a:lnTo>
                  <a:lnTo>
                    <a:pt x="4026626" y="3300767"/>
                  </a:lnTo>
                  <a:lnTo>
                    <a:pt x="4004004" y="3380634"/>
                  </a:lnTo>
                  <a:lnTo>
                    <a:pt x="3981383" y="3456055"/>
                  </a:lnTo>
                  <a:lnTo>
                    <a:pt x="3958761" y="3527012"/>
                  </a:lnTo>
                  <a:lnTo>
                    <a:pt x="3936140" y="3593525"/>
                  </a:lnTo>
                  <a:lnTo>
                    <a:pt x="3913518" y="3655653"/>
                  </a:lnTo>
                  <a:lnTo>
                    <a:pt x="3890897" y="3713482"/>
                  </a:lnTo>
                  <a:lnTo>
                    <a:pt x="3868275" y="3767130"/>
                  </a:lnTo>
                  <a:lnTo>
                    <a:pt x="3845654" y="3816735"/>
                  </a:lnTo>
                  <a:lnTo>
                    <a:pt x="3823032" y="3862455"/>
                  </a:lnTo>
                  <a:lnTo>
                    <a:pt x="3800411" y="3904464"/>
                  </a:lnTo>
                  <a:lnTo>
                    <a:pt x="3777789" y="3942947"/>
                  </a:lnTo>
                  <a:lnTo>
                    <a:pt x="3755168" y="3978095"/>
                  </a:lnTo>
                  <a:lnTo>
                    <a:pt x="3732546" y="4010107"/>
                  </a:lnTo>
                  <a:lnTo>
                    <a:pt x="3709925" y="4039182"/>
                  </a:lnTo>
                  <a:lnTo>
                    <a:pt x="3687303" y="4065521"/>
                  </a:lnTo>
                  <a:lnTo>
                    <a:pt x="3664682" y="4089322"/>
                  </a:lnTo>
                  <a:lnTo>
                    <a:pt x="3642060" y="4110777"/>
                  </a:lnTo>
                  <a:lnTo>
                    <a:pt x="3619439" y="4130074"/>
                  </a:lnTo>
                  <a:lnTo>
                    <a:pt x="3596817" y="4147393"/>
                  </a:lnTo>
                  <a:lnTo>
                    <a:pt x="3574196" y="4162905"/>
                  </a:lnTo>
                  <a:lnTo>
                    <a:pt x="3551574" y="4176775"/>
                  </a:lnTo>
                  <a:lnTo>
                    <a:pt x="3528953" y="4189154"/>
                  </a:lnTo>
                  <a:lnTo>
                    <a:pt x="3506331" y="4200184"/>
                  </a:lnTo>
                  <a:lnTo>
                    <a:pt x="3483710" y="4210000"/>
                  </a:lnTo>
                  <a:lnTo>
                    <a:pt x="3461088" y="4218722"/>
                  </a:lnTo>
                  <a:lnTo>
                    <a:pt x="3438467" y="4226463"/>
                  </a:lnTo>
                  <a:lnTo>
                    <a:pt x="3415845" y="4233326"/>
                  </a:lnTo>
                  <a:lnTo>
                    <a:pt x="3393224" y="4239404"/>
                  </a:lnTo>
                  <a:lnTo>
                    <a:pt x="3370602" y="4244782"/>
                  </a:lnTo>
                  <a:lnTo>
                    <a:pt x="3347981" y="4249537"/>
                  </a:lnTo>
                  <a:lnTo>
                    <a:pt x="3325359" y="4253738"/>
                  </a:lnTo>
                  <a:lnTo>
                    <a:pt x="3302738" y="4257446"/>
                  </a:lnTo>
                  <a:lnTo>
                    <a:pt x="3280116" y="4260718"/>
                  </a:lnTo>
                  <a:lnTo>
                    <a:pt x="3257495" y="4263603"/>
                  </a:lnTo>
                  <a:lnTo>
                    <a:pt x="3234873" y="4266145"/>
                  </a:lnTo>
                  <a:lnTo>
                    <a:pt x="3212252" y="4268385"/>
                  </a:lnTo>
                  <a:lnTo>
                    <a:pt x="3189630" y="4270357"/>
                  </a:lnTo>
                  <a:lnTo>
                    <a:pt x="3167009" y="4272093"/>
                  </a:lnTo>
                  <a:lnTo>
                    <a:pt x="3144387" y="4273620"/>
                  </a:lnTo>
                  <a:lnTo>
                    <a:pt x="3121766" y="4274964"/>
                  </a:lnTo>
                  <a:lnTo>
                    <a:pt x="3099144" y="4276146"/>
                  </a:lnTo>
                  <a:lnTo>
                    <a:pt x="3076523" y="4277184"/>
                  </a:lnTo>
                  <a:lnTo>
                    <a:pt x="3053901" y="4278097"/>
                  </a:lnTo>
                  <a:lnTo>
                    <a:pt x="3031280" y="4278900"/>
                  </a:lnTo>
                  <a:lnTo>
                    <a:pt x="3008658" y="4279604"/>
                  </a:lnTo>
                  <a:lnTo>
                    <a:pt x="2986037" y="4280224"/>
                  </a:lnTo>
                  <a:lnTo>
                    <a:pt x="2963415" y="4280767"/>
                  </a:lnTo>
                  <a:lnTo>
                    <a:pt x="2940794" y="4281245"/>
                  </a:lnTo>
                  <a:lnTo>
                    <a:pt x="2918172" y="4281664"/>
                  </a:lnTo>
                  <a:lnTo>
                    <a:pt x="2895551" y="4282032"/>
                  </a:lnTo>
                  <a:lnTo>
                    <a:pt x="2872929" y="4282355"/>
                  </a:lnTo>
                  <a:lnTo>
                    <a:pt x="2850308" y="4282639"/>
                  </a:lnTo>
                  <a:lnTo>
                    <a:pt x="2827686" y="4282888"/>
                  </a:lnTo>
                  <a:lnTo>
                    <a:pt x="2805065" y="4283106"/>
                  </a:lnTo>
                  <a:lnTo>
                    <a:pt x="2782443" y="4283298"/>
                  </a:lnTo>
                  <a:lnTo>
                    <a:pt x="2759822" y="4283466"/>
                  </a:lnTo>
                  <a:lnTo>
                    <a:pt x="2737200" y="4283613"/>
                  </a:lnTo>
                  <a:lnTo>
                    <a:pt x="2714579" y="4283743"/>
                  </a:lnTo>
                  <a:lnTo>
                    <a:pt x="2691957" y="4283856"/>
                  </a:lnTo>
                  <a:lnTo>
                    <a:pt x="2669336" y="4283956"/>
                  </a:lnTo>
                  <a:lnTo>
                    <a:pt x="2646714" y="4284043"/>
                  </a:lnTo>
                  <a:lnTo>
                    <a:pt x="2624093" y="4284120"/>
                  </a:lnTo>
                  <a:lnTo>
                    <a:pt x="2601471" y="4284187"/>
                  </a:lnTo>
                  <a:lnTo>
                    <a:pt x="2578850" y="4284246"/>
                  </a:lnTo>
                  <a:lnTo>
                    <a:pt x="2556228" y="4284297"/>
                  </a:lnTo>
                  <a:lnTo>
                    <a:pt x="2533607" y="4284343"/>
                  </a:lnTo>
                  <a:lnTo>
                    <a:pt x="2510985" y="4284382"/>
                  </a:lnTo>
                  <a:lnTo>
                    <a:pt x="2488364" y="4284417"/>
                  </a:lnTo>
                  <a:lnTo>
                    <a:pt x="2465742" y="4284448"/>
                  </a:lnTo>
                  <a:lnTo>
                    <a:pt x="2443121" y="4284474"/>
                  </a:lnTo>
                  <a:lnTo>
                    <a:pt x="2420499" y="4284498"/>
                  </a:lnTo>
                  <a:lnTo>
                    <a:pt x="2397878" y="4284519"/>
                  </a:lnTo>
                  <a:lnTo>
                    <a:pt x="2375256" y="4284537"/>
                  </a:lnTo>
                  <a:lnTo>
                    <a:pt x="2352635" y="4284552"/>
                  </a:lnTo>
                  <a:lnTo>
                    <a:pt x="2330014" y="4284566"/>
                  </a:lnTo>
                  <a:lnTo>
                    <a:pt x="2307392" y="4284578"/>
                  </a:lnTo>
                  <a:lnTo>
                    <a:pt x="2284771" y="4284589"/>
                  </a:lnTo>
                  <a:lnTo>
                    <a:pt x="2262149" y="4284598"/>
                  </a:lnTo>
                  <a:lnTo>
                    <a:pt x="2239528" y="4284607"/>
                  </a:lnTo>
                  <a:lnTo>
                    <a:pt x="2216906" y="4284614"/>
                  </a:lnTo>
                  <a:lnTo>
                    <a:pt x="2194285" y="4284620"/>
                  </a:lnTo>
                  <a:lnTo>
                    <a:pt x="2171663" y="4284626"/>
                  </a:lnTo>
                  <a:lnTo>
                    <a:pt x="2149042" y="4284630"/>
                  </a:lnTo>
                  <a:lnTo>
                    <a:pt x="2126420" y="4284635"/>
                  </a:lnTo>
                  <a:lnTo>
                    <a:pt x="2103799" y="4284638"/>
                  </a:lnTo>
                  <a:lnTo>
                    <a:pt x="2081177" y="4284642"/>
                  </a:lnTo>
                  <a:lnTo>
                    <a:pt x="2058556" y="4284644"/>
                  </a:lnTo>
                  <a:lnTo>
                    <a:pt x="2035934" y="4284647"/>
                  </a:lnTo>
                  <a:lnTo>
                    <a:pt x="2013313" y="4284649"/>
                  </a:lnTo>
                  <a:lnTo>
                    <a:pt x="1990691" y="4284651"/>
                  </a:lnTo>
                  <a:lnTo>
                    <a:pt x="1968070" y="4284653"/>
                  </a:lnTo>
                  <a:lnTo>
                    <a:pt x="1945448" y="4284654"/>
                  </a:lnTo>
                  <a:lnTo>
                    <a:pt x="1922827" y="4284655"/>
                  </a:lnTo>
                  <a:lnTo>
                    <a:pt x="1900205" y="4284657"/>
                  </a:lnTo>
                  <a:lnTo>
                    <a:pt x="1877584" y="4284658"/>
                  </a:lnTo>
                  <a:lnTo>
                    <a:pt x="1854962" y="4284658"/>
                  </a:lnTo>
                  <a:lnTo>
                    <a:pt x="1832341" y="4284659"/>
                  </a:lnTo>
                  <a:lnTo>
                    <a:pt x="1809719" y="4284660"/>
                  </a:lnTo>
                  <a:lnTo>
                    <a:pt x="1787098" y="4284660"/>
                  </a:lnTo>
                  <a:lnTo>
                    <a:pt x="1764476" y="4284661"/>
                  </a:lnTo>
                  <a:lnTo>
                    <a:pt x="1741855" y="4284661"/>
                  </a:lnTo>
                  <a:lnTo>
                    <a:pt x="1719233" y="4284662"/>
                  </a:lnTo>
                  <a:lnTo>
                    <a:pt x="1696612" y="4284662"/>
                  </a:lnTo>
                  <a:lnTo>
                    <a:pt x="1673990" y="4284662"/>
                  </a:lnTo>
                  <a:lnTo>
                    <a:pt x="1651369" y="4284663"/>
                  </a:lnTo>
                  <a:lnTo>
                    <a:pt x="1628747" y="4284663"/>
                  </a:lnTo>
                  <a:lnTo>
                    <a:pt x="1606126" y="4284663"/>
                  </a:lnTo>
                  <a:lnTo>
                    <a:pt x="1583504" y="4284663"/>
                  </a:lnTo>
                  <a:lnTo>
                    <a:pt x="1560883" y="4284663"/>
                  </a:lnTo>
                  <a:lnTo>
                    <a:pt x="1538261" y="4284664"/>
                  </a:lnTo>
                  <a:lnTo>
                    <a:pt x="1515640" y="4284664"/>
                  </a:lnTo>
                  <a:lnTo>
                    <a:pt x="1493018" y="4284664"/>
                  </a:lnTo>
                  <a:lnTo>
                    <a:pt x="1470397" y="4284664"/>
                  </a:lnTo>
                  <a:lnTo>
                    <a:pt x="1447775" y="4284664"/>
                  </a:lnTo>
                  <a:lnTo>
                    <a:pt x="1425154" y="4284664"/>
                  </a:lnTo>
                  <a:lnTo>
                    <a:pt x="1402532" y="4284664"/>
                  </a:lnTo>
                  <a:lnTo>
                    <a:pt x="1379911" y="4284664"/>
                  </a:lnTo>
                  <a:lnTo>
                    <a:pt x="1357289" y="4284664"/>
                  </a:lnTo>
                  <a:lnTo>
                    <a:pt x="1334668" y="4284664"/>
                  </a:lnTo>
                  <a:lnTo>
                    <a:pt x="1312046" y="4284664"/>
                  </a:lnTo>
                  <a:lnTo>
                    <a:pt x="1289425" y="4284664"/>
                  </a:lnTo>
                  <a:lnTo>
                    <a:pt x="1266803" y="4284664"/>
                  </a:lnTo>
                  <a:lnTo>
                    <a:pt x="1244182" y="4284664"/>
                  </a:lnTo>
                  <a:lnTo>
                    <a:pt x="1221560" y="4284664"/>
                  </a:lnTo>
                  <a:lnTo>
                    <a:pt x="1198939" y="4284664"/>
                  </a:lnTo>
                  <a:lnTo>
                    <a:pt x="1176317" y="4284664"/>
                  </a:lnTo>
                  <a:lnTo>
                    <a:pt x="1153696" y="4284664"/>
                  </a:lnTo>
                  <a:lnTo>
                    <a:pt x="1131074" y="4284665"/>
                  </a:lnTo>
                  <a:lnTo>
                    <a:pt x="1108453" y="4284665"/>
                  </a:lnTo>
                  <a:lnTo>
                    <a:pt x="1085831" y="4284665"/>
                  </a:lnTo>
                  <a:lnTo>
                    <a:pt x="1063210" y="4284665"/>
                  </a:lnTo>
                  <a:lnTo>
                    <a:pt x="1040588" y="4284665"/>
                  </a:lnTo>
                  <a:lnTo>
                    <a:pt x="1017967" y="4284665"/>
                  </a:lnTo>
                  <a:lnTo>
                    <a:pt x="995345" y="4284665"/>
                  </a:lnTo>
                  <a:lnTo>
                    <a:pt x="972724" y="4284665"/>
                  </a:lnTo>
                  <a:lnTo>
                    <a:pt x="950102" y="4284665"/>
                  </a:lnTo>
                  <a:lnTo>
                    <a:pt x="927481" y="4284665"/>
                  </a:lnTo>
                  <a:lnTo>
                    <a:pt x="904859" y="4284665"/>
                  </a:lnTo>
                  <a:lnTo>
                    <a:pt x="882238" y="4284665"/>
                  </a:lnTo>
                  <a:lnTo>
                    <a:pt x="859616" y="4284665"/>
                  </a:lnTo>
                  <a:lnTo>
                    <a:pt x="836995" y="4284665"/>
                  </a:lnTo>
                  <a:lnTo>
                    <a:pt x="814373" y="4284665"/>
                  </a:lnTo>
                  <a:lnTo>
                    <a:pt x="791752" y="4284665"/>
                  </a:lnTo>
                  <a:lnTo>
                    <a:pt x="769130" y="4284665"/>
                  </a:lnTo>
                  <a:lnTo>
                    <a:pt x="746509" y="4284665"/>
                  </a:lnTo>
                  <a:lnTo>
                    <a:pt x="723887" y="4284665"/>
                  </a:lnTo>
                  <a:lnTo>
                    <a:pt x="701266" y="4284665"/>
                  </a:lnTo>
                  <a:lnTo>
                    <a:pt x="678644" y="4284665"/>
                  </a:lnTo>
                  <a:lnTo>
                    <a:pt x="656023" y="4284665"/>
                  </a:lnTo>
                  <a:lnTo>
                    <a:pt x="633401" y="4284665"/>
                  </a:lnTo>
                  <a:lnTo>
                    <a:pt x="610780" y="4284665"/>
                  </a:lnTo>
                  <a:lnTo>
                    <a:pt x="588158" y="4284665"/>
                  </a:lnTo>
                  <a:lnTo>
                    <a:pt x="565537" y="4284665"/>
                  </a:lnTo>
                  <a:lnTo>
                    <a:pt x="542915" y="4284665"/>
                  </a:lnTo>
                  <a:lnTo>
                    <a:pt x="520294" y="4284665"/>
                  </a:lnTo>
                  <a:lnTo>
                    <a:pt x="497672" y="4284665"/>
                  </a:lnTo>
                  <a:lnTo>
                    <a:pt x="475051" y="4284665"/>
                  </a:lnTo>
                  <a:lnTo>
                    <a:pt x="452429" y="4284665"/>
                  </a:lnTo>
                  <a:lnTo>
                    <a:pt x="429808" y="4284665"/>
                  </a:lnTo>
                  <a:lnTo>
                    <a:pt x="407186" y="4284665"/>
                  </a:lnTo>
                  <a:lnTo>
                    <a:pt x="384565" y="4284665"/>
                  </a:lnTo>
                  <a:lnTo>
                    <a:pt x="361943" y="4284665"/>
                  </a:lnTo>
                  <a:lnTo>
                    <a:pt x="339322" y="4284665"/>
                  </a:lnTo>
                  <a:lnTo>
                    <a:pt x="316700" y="4284665"/>
                  </a:lnTo>
                  <a:lnTo>
                    <a:pt x="294079" y="4284665"/>
                  </a:lnTo>
                  <a:lnTo>
                    <a:pt x="271457" y="4284665"/>
                  </a:lnTo>
                  <a:lnTo>
                    <a:pt x="248836" y="4284665"/>
                  </a:lnTo>
                  <a:lnTo>
                    <a:pt x="226214" y="4284665"/>
                  </a:lnTo>
                  <a:lnTo>
                    <a:pt x="203593" y="4284665"/>
                  </a:lnTo>
                  <a:lnTo>
                    <a:pt x="180971" y="4284665"/>
                  </a:lnTo>
                  <a:lnTo>
                    <a:pt x="158350" y="4284665"/>
                  </a:lnTo>
                  <a:lnTo>
                    <a:pt x="135728" y="4284665"/>
                  </a:lnTo>
                  <a:lnTo>
                    <a:pt x="113107" y="4284665"/>
                  </a:lnTo>
                  <a:lnTo>
                    <a:pt x="90485" y="4284665"/>
                  </a:lnTo>
                  <a:lnTo>
                    <a:pt x="67864" y="4284665"/>
                  </a:lnTo>
                  <a:lnTo>
                    <a:pt x="45242" y="4284665"/>
                  </a:lnTo>
                  <a:lnTo>
                    <a:pt x="22621" y="4284665"/>
                  </a:lnTo>
                  <a:lnTo>
                    <a:pt x="0" y="4284665"/>
                  </a:lnTo>
                  <a:lnTo>
                    <a:pt x="0" y="42846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1320509"/>
              <a:ext cx="4773135" cy="4783587"/>
            </a:xfrm>
            <a:custGeom>
              <a:avLst/>
              <a:pathLst>
                <a:path w="4773135" h="4783587">
                  <a:moveTo>
                    <a:pt x="0" y="4783587"/>
                  </a:moveTo>
                  <a:lnTo>
                    <a:pt x="22621" y="4783587"/>
                  </a:lnTo>
                  <a:lnTo>
                    <a:pt x="45242" y="4783587"/>
                  </a:lnTo>
                  <a:lnTo>
                    <a:pt x="67864" y="4783587"/>
                  </a:lnTo>
                  <a:lnTo>
                    <a:pt x="90485" y="4783587"/>
                  </a:lnTo>
                  <a:lnTo>
                    <a:pt x="113107" y="4783587"/>
                  </a:lnTo>
                  <a:lnTo>
                    <a:pt x="135728" y="4783587"/>
                  </a:lnTo>
                  <a:lnTo>
                    <a:pt x="158350" y="4783587"/>
                  </a:lnTo>
                  <a:lnTo>
                    <a:pt x="180971" y="4783587"/>
                  </a:lnTo>
                  <a:lnTo>
                    <a:pt x="203593" y="4783587"/>
                  </a:lnTo>
                  <a:lnTo>
                    <a:pt x="226214" y="4783587"/>
                  </a:lnTo>
                  <a:lnTo>
                    <a:pt x="248836" y="4783587"/>
                  </a:lnTo>
                  <a:lnTo>
                    <a:pt x="271457" y="4783587"/>
                  </a:lnTo>
                  <a:lnTo>
                    <a:pt x="294079" y="4783587"/>
                  </a:lnTo>
                  <a:lnTo>
                    <a:pt x="316700" y="4783587"/>
                  </a:lnTo>
                  <a:lnTo>
                    <a:pt x="339322" y="4783587"/>
                  </a:lnTo>
                  <a:lnTo>
                    <a:pt x="361943" y="4783587"/>
                  </a:lnTo>
                  <a:lnTo>
                    <a:pt x="384565" y="4783587"/>
                  </a:lnTo>
                  <a:lnTo>
                    <a:pt x="407186" y="4783587"/>
                  </a:lnTo>
                  <a:lnTo>
                    <a:pt x="429808" y="4783587"/>
                  </a:lnTo>
                  <a:lnTo>
                    <a:pt x="452429" y="4783587"/>
                  </a:lnTo>
                  <a:lnTo>
                    <a:pt x="475051" y="4783587"/>
                  </a:lnTo>
                  <a:lnTo>
                    <a:pt x="497672" y="4783587"/>
                  </a:lnTo>
                  <a:lnTo>
                    <a:pt x="520294" y="4783587"/>
                  </a:lnTo>
                  <a:lnTo>
                    <a:pt x="542915" y="4783587"/>
                  </a:lnTo>
                  <a:lnTo>
                    <a:pt x="565537" y="4783587"/>
                  </a:lnTo>
                  <a:lnTo>
                    <a:pt x="588158" y="4783587"/>
                  </a:lnTo>
                  <a:lnTo>
                    <a:pt x="610780" y="4783587"/>
                  </a:lnTo>
                  <a:lnTo>
                    <a:pt x="633401" y="4783587"/>
                  </a:lnTo>
                  <a:lnTo>
                    <a:pt x="656023" y="4783587"/>
                  </a:lnTo>
                  <a:lnTo>
                    <a:pt x="678644" y="4783587"/>
                  </a:lnTo>
                  <a:lnTo>
                    <a:pt x="701266" y="4783587"/>
                  </a:lnTo>
                  <a:lnTo>
                    <a:pt x="723887" y="4783587"/>
                  </a:lnTo>
                  <a:lnTo>
                    <a:pt x="746509" y="4783587"/>
                  </a:lnTo>
                  <a:lnTo>
                    <a:pt x="769130" y="4783587"/>
                  </a:lnTo>
                  <a:lnTo>
                    <a:pt x="791752" y="4783587"/>
                  </a:lnTo>
                  <a:lnTo>
                    <a:pt x="814373" y="4783587"/>
                  </a:lnTo>
                  <a:lnTo>
                    <a:pt x="836995" y="4783587"/>
                  </a:lnTo>
                  <a:lnTo>
                    <a:pt x="859616" y="4783586"/>
                  </a:lnTo>
                  <a:lnTo>
                    <a:pt x="882238" y="4783586"/>
                  </a:lnTo>
                  <a:lnTo>
                    <a:pt x="904859" y="4783586"/>
                  </a:lnTo>
                  <a:lnTo>
                    <a:pt x="927481" y="4783586"/>
                  </a:lnTo>
                  <a:lnTo>
                    <a:pt x="950102" y="4783586"/>
                  </a:lnTo>
                  <a:lnTo>
                    <a:pt x="972724" y="4783586"/>
                  </a:lnTo>
                  <a:lnTo>
                    <a:pt x="995345" y="4783586"/>
                  </a:lnTo>
                  <a:lnTo>
                    <a:pt x="1017967" y="4783585"/>
                  </a:lnTo>
                  <a:lnTo>
                    <a:pt x="1040588" y="4783585"/>
                  </a:lnTo>
                  <a:lnTo>
                    <a:pt x="1063210" y="4783585"/>
                  </a:lnTo>
                  <a:lnTo>
                    <a:pt x="1085831" y="4783585"/>
                  </a:lnTo>
                  <a:lnTo>
                    <a:pt x="1108453" y="4783584"/>
                  </a:lnTo>
                  <a:lnTo>
                    <a:pt x="1131074" y="4783584"/>
                  </a:lnTo>
                  <a:lnTo>
                    <a:pt x="1153696" y="4783584"/>
                  </a:lnTo>
                  <a:lnTo>
                    <a:pt x="1176317" y="4783583"/>
                  </a:lnTo>
                  <a:lnTo>
                    <a:pt x="1198939" y="4783583"/>
                  </a:lnTo>
                  <a:lnTo>
                    <a:pt x="1221560" y="4783582"/>
                  </a:lnTo>
                  <a:lnTo>
                    <a:pt x="1244182" y="4783582"/>
                  </a:lnTo>
                  <a:lnTo>
                    <a:pt x="1266803" y="4783581"/>
                  </a:lnTo>
                  <a:lnTo>
                    <a:pt x="1289425" y="4783581"/>
                  </a:lnTo>
                  <a:lnTo>
                    <a:pt x="1312046" y="4783580"/>
                  </a:lnTo>
                  <a:lnTo>
                    <a:pt x="1334668" y="4783579"/>
                  </a:lnTo>
                  <a:lnTo>
                    <a:pt x="1357289" y="4783578"/>
                  </a:lnTo>
                  <a:lnTo>
                    <a:pt x="1379911" y="4783577"/>
                  </a:lnTo>
                  <a:lnTo>
                    <a:pt x="1402532" y="4783576"/>
                  </a:lnTo>
                  <a:lnTo>
                    <a:pt x="1425154" y="4783575"/>
                  </a:lnTo>
                  <a:lnTo>
                    <a:pt x="1447775" y="4783574"/>
                  </a:lnTo>
                  <a:lnTo>
                    <a:pt x="1470397" y="4783572"/>
                  </a:lnTo>
                  <a:lnTo>
                    <a:pt x="1493018" y="4783571"/>
                  </a:lnTo>
                  <a:lnTo>
                    <a:pt x="1515640" y="4783569"/>
                  </a:lnTo>
                  <a:lnTo>
                    <a:pt x="1538261" y="4783567"/>
                  </a:lnTo>
                  <a:lnTo>
                    <a:pt x="1560883" y="4783565"/>
                  </a:lnTo>
                  <a:lnTo>
                    <a:pt x="1583504" y="4783562"/>
                  </a:lnTo>
                  <a:lnTo>
                    <a:pt x="1606126" y="4783559"/>
                  </a:lnTo>
                  <a:lnTo>
                    <a:pt x="1628747" y="4783556"/>
                  </a:lnTo>
                  <a:lnTo>
                    <a:pt x="1651369" y="4783553"/>
                  </a:lnTo>
                  <a:lnTo>
                    <a:pt x="1673990" y="4783549"/>
                  </a:lnTo>
                  <a:lnTo>
                    <a:pt x="1696612" y="4783545"/>
                  </a:lnTo>
                  <a:lnTo>
                    <a:pt x="1719233" y="4783541"/>
                  </a:lnTo>
                  <a:lnTo>
                    <a:pt x="1741855" y="4783536"/>
                  </a:lnTo>
                  <a:lnTo>
                    <a:pt x="1764476" y="4783530"/>
                  </a:lnTo>
                  <a:lnTo>
                    <a:pt x="1787098" y="4783524"/>
                  </a:lnTo>
                  <a:lnTo>
                    <a:pt x="1809719" y="4783518"/>
                  </a:lnTo>
                  <a:lnTo>
                    <a:pt x="1832341" y="4783510"/>
                  </a:lnTo>
                  <a:lnTo>
                    <a:pt x="1854962" y="4783502"/>
                  </a:lnTo>
                  <a:lnTo>
                    <a:pt x="1877584" y="4783493"/>
                  </a:lnTo>
                  <a:lnTo>
                    <a:pt x="1900205" y="4783482"/>
                  </a:lnTo>
                  <a:lnTo>
                    <a:pt x="1922827" y="4783471"/>
                  </a:lnTo>
                  <a:lnTo>
                    <a:pt x="1945448" y="4783459"/>
                  </a:lnTo>
                  <a:lnTo>
                    <a:pt x="1968070" y="4783445"/>
                  </a:lnTo>
                  <a:lnTo>
                    <a:pt x="1990691" y="4783430"/>
                  </a:lnTo>
                  <a:lnTo>
                    <a:pt x="2013313" y="4783413"/>
                  </a:lnTo>
                  <a:lnTo>
                    <a:pt x="2035934" y="4783394"/>
                  </a:lnTo>
                  <a:lnTo>
                    <a:pt x="2058556" y="4783373"/>
                  </a:lnTo>
                  <a:lnTo>
                    <a:pt x="2081177" y="4783350"/>
                  </a:lnTo>
                  <a:lnTo>
                    <a:pt x="2103799" y="4783325"/>
                  </a:lnTo>
                  <a:lnTo>
                    <a:pt x="2126420" y="4783297"/>
                  </a:lnTo>
                  <a:lnTo>
                    <a:pt x="2149042" y="4783265"/>
                  </a:lnTo>
                  <a:lnTo>
                    <a:pt x="2171663" y="4783231"/>
                  </a:lnTo>
                  <a:lnTo>
                    <a:pt x="2194285" y="4783192"/>
                  </a:lnTo>
                  <a:lnTo>
                    <a:pt x="2216906" y="4783150"/>
                  </a:lnTo>
                  <a:lnTo>
                    <a:pt x="2239528" y="4783103"/>
                  </a:lnTo>
                  <a:lnTo>
                    <a:pt x="2262149" y="4783051"/>
                  </a:lnTo>
                  <a:lnTo>
                    <a:pt x="2284771" y="4782993"/>
                  </a:lnTo>
                  <a:lnTo>
                    <a:pt x="2307392" y="4782930"/>
                  </a:lnTo>
                  <a:lnTo>
                    <a:pt x="2330014" y="4782859"/>
                  </a:lnTo>
                  <a:lnTo>
                    <a:pt x="2352635" y="4782781"/>
                  </a:lnTo>
                  <a:lnTo>
                    <a:pt x="2375256" y="4782694"/>
                  </a:lnTo>
                  <a:lnTo>
                    <a:pt x="2397878" y="4782598"/>
                  </a:lnTo>
                  <a:lnTo>
                    <a:pt x="2420499" y="4782492"/>
                  </a:lnTo>
                  <a:lnTo>
                    <a:pt x="2443121" y="4782374"/>
                  </a:lnTo>
                  <a:lnTo>
                    <a:pt x="2465742" y="4782243"/>
                  </a:lnTo>
                  <a:lnTo>
                    <a:pt x="2488364" y="4782099"/>
                  </a:lnTo>
                  <a:lnTo>
                    <a:pt x="2510985" y="4781938"/>
                  </a:lnTo>
                  <a:lnTo>
                    <a:pt x="2533607" y="4781761"/>
                  </a:lnTo>
                  <a:lnTo>
                    <a:pt x="2556228" y="4781564"/>
                  </a:lnTo>
                  <a:lnTo>
                    <a:pt x="2578850" y="4781347"/>
                  </a:lnTo>
                  <a:lnTo>
                    <a:pt x="2601471" y="4781105"/>
                  </a:lnTo>
                  <a:lnTo>
                    <a:pt x="2624093" y="4780838"/>
                  </a:lnTo>
                  <a:lnTo>
                    <a:pt x="2646714" y="4780542"/>
                  </a:lnTo>
                  <a:lnTo>
                    <a:pt x="2669336" y="4780214"/>
                  </a:lnTo>
                  <a:lnTo>
                    <a:pt x="2691957" y="4779850"/>
                  </a:lnTo>
                  <a:lnTo>
                    <a:pt x="2714579" y="4779447"/>
                  </a:lnTo>
                  <a:lnTo>
                    <a:pt x="2737200" y="4779000"/>
                  </a:lnTo>
                  <a:lnTo>
                    <a:pt x="2759822" y="4778505"/>
                  </a:lnTo>
                  <a:lnTo>
                    <a:pt x="2782443" y="4777957"/>
                  </a:lnTo>
                  <a:lnTo>
                    <a:pt x="2805065" y="4777349"/>
                  </a:lnTo>
                  <a:lnTo>
                    <a:pt x="2827686" y="4776676"/>
                  </a:lnTo>
                  <a:lnTo>
                    <a:pt x="2850308" y="4775929"/>
                  </a:lnTo>
                  <a:lnTo>
                    <a:pt x="2872929" y="4775102"/>
                  </a:lnTo>
                  <a:lnTo>
                    <a:pt x="2895551" y="4774184"/>
                  </a:lnTo>
                  <a:lnTo>
                    <a:pt x="2918172" y="4773168"/>
                  </a:lnTo>
                  <a:lnTo>
                    <a:pt x="2940794" y="4772040"/>
                  </a:lnTo>
                  <a:lnTo>
                    <a:pt x="2963415" y="4770791"/>
                  </a:lnTo>
                  <a:lnTo>
                    <a:pt x="2986037" y="4769406"/>
                  </a:lnTo>
                  <a:lnTo>
                    <a:pt x="3008658" y="4767870"/>
                  </a:lnTo>
                  <a:lnTo>
                    <a:pt x="3031280" y="4766167"/>
                  </a:lnTo>
                  <a:lnTo>
                    <a:pt x="3053901" y="4764279"/>
                  </a:lnTo>
                  <a:lnTo>
                    <a:pt x="3076523" y="4762185"/>
                  </a:lnTo>
                  <a:lnTo>
                    <a:pt x="3099144" y="4759863"/>
                  </a:lnTo>
                  <a:lnTo>
                    <a:pt x="3121766" y="4757288"/>
                  </a:lnTo>
                  <a:lnTo>
                    <a:pt x="3144387" y="4754432"/>
                  </a:lnTo>
                  <a:lnTo>
                    <a:pt x="3167009" y="4751265"/>
                  </a:lnTo>
                  <a:lnTo>
                    <a:pt x="3189630" y="4747751"/>
                  </a:lnTo>
                  <a:lnTo>
                    <a:pt x="3212252" y="4743854"/>
                  </a:lnTo>
                  <a:lnTo>
                    <a:pt x="3234873" y="4739532"/>
                  </a:lnTo>
                  <a:lnTo>
                    <a:pt x="3257495" y="4734736"/>
                  </a:lnTo>
                  <a:lnTo>
                    <a:pt x="3280116" y="4729416"/>
                  </a:lnTo>
                  <a:lnTo>
                    <a:pt x="3302738" y="4723514"/>
                  </a:lnTo>
                  <a:lnTo>
                    <a:pt x="3325359" y="4716965"/>
                  </a:lnTo>
                  <a:lnTo>
                    <a:pt x="3347981" y="4709699"/>
                  </a:lnTo>
                  <a:lnTo>
                    <a:pt x="3370602" y="4701638"/>
                  </a:lnTo>
                  <a:lnTo>
                    <a:pt x="3393224" y="4692692"/>
                  </a:lnTo>
                  <a:lnTo>
                    <a:pt x="3415845" y="4682767"/>
                  </a:lnTo>
                  <a:lnTo>
                    <a:pt x="3438467" y="4671755"/>
                  </a:lnTo>
                  <a:lnTo>
                    <a:pt x="3461088" y="4659536"/>
                  </a:lnTo>
                  <a:lnTo>
                    <a:pt x="3483710" y="4645980"/>
                  </a:lnTo>
                  <a:lnTo>
                    <a:pt x="3506331" y="4630941"/>
                  </a:lnTo>
                  <a:lnTo>
                    <a:pt x="3528953" y="4614259"/>
                  </a:lnTo>
                  <a:lnTo>
                    <a:pt x="3551574" y="4595759"/>
                  </a:lnTo>
                  <a:lnTo>
                    <a:pt x="3574196" y="4575247"/>
                  </a:lnTo>
                  <a:lnTo>
                    <a:pt x="3596817" y="4552512"/>
                  </a:lnTo>
                  <a:lnTo>
                    <a:pt x="3619439" y="4527322"/>
                  </a:lnTo>
                  <a:lnTo>
                    <a:pt x="3642060" y="4499427"/>
                  </a:lnTo>
                  <a:lnTo>
                    <a:pt x="3664682" y="4468557"/>
                  </a:lnTo>
                  <a:lnTo>
                    <a:pt x="3687303" y="4434423"/>
                  </a:lnTo>
                  <a:lnTo>
                    <a:pt x="3709925" y="4396717"/>
                  </a:lnTo>
                  <a:lnTo>
                    <a:pt x="3732546" y="4355116"/>
                  </a:lnTo>
                  <a:lnTo>
                    <a:pt x="3755168" y="4309287"/>
                  </a:lnTo>
                  <a:lnTo>
                    <a:pt x="3777789" y="4258887"/>
                  </a:lnTo>
                  <a:lnTo>
                    <a:pt x="3800411" y="4203575"/>
                  </a:lnTo>
                  <a:lnTo>
                    <a:pt x="3823032" y="4143018"/>
                  </a:lnTo>
                  <a:lnTo>
                    <a:pt x="3845654" y="4076901"/>
                  </a:lnTo>
                  <a:lnTo>
                    <a:pt x="3868275" y="4004938"/>
                  </a:lnTo>
                  <a:lnTo>
                    <a:pt x="3890897" y="3926889"/>
                  </a:lnTo>
                  <a:lnTo>
                    <a:pt x="3913518" y="3842567"/>
                  </a:lnTo>
                  <a:lnTo>
                    <a:pt x="3936140" y="3751855"/>
                  </a:lnTo>
                  <a:lnTo>
                    <a:pt x="3958761" y="3654719"/>
                  </a:lnTo>
                  <a:lnTo>
                    <a:pt x="3981383" y="3551215"/>
                  </a:lnTo>
                  <a:lnTo>
                    <a:pt x="4004004" y="3441499"/>
                  </a:lnTo>
                  <a:lnTo>
                    <a:pt x="4026626" y="3325829"/>
                  </a:lnTo>
                  <a:lnTo>
                    <a:pt x="4049247" y="3204566"/>
                  </a:lnTo>
                  <a:lnTo>
                    <a:pt x="4071869" y="3078166"/>
                  </a:lnTo>
                  <a:lnTo>
                    <a:pt x="4094490" y="2947173"/>
                  </a:lnTo>
                  <a:lnTo>
                    <a:pt x="4117112" y="2812211"/>
                  </a:lnTo>
                  <a:lnTo>
                    <a:pt x="4139733" y="2673963"/>
                  </a:lnTo>
                  <a:lnTo>
                    <a:pt x="4162355" y="2533166"/>
                  </a:lnTo>
                  <a:lnTo>
                    <a:pt x="4184976" y="2390593"/>
                  </a:lnTo>
                  <a:lnTo>
                    <a:pt x="4207598" y="2247045"/>
                  </a:lnTo>
                  <a:lnTo>
                    <a:pt x="4230219" y="2103339"/>
                  </a:lnTo>
                  <a:lnTo>
                    <a:pt x="4252841" y="1960301"/>
                  </a:lnTo>
                  <a:lnTo>
                    <a:pt x="4275462" y="1818753"/>
                  </a:lnTo>
                  <a:lnTo>
                    <a:pt x="4298084" y="1679506"/>
                  </a:lnTo>
                  <a:lnTo>
                    <a:pt x="4320705" y="1543346"/>
                  </a:lnTo>
                  <a:lnTo>
                    <a:pt x="4343327" y="1411015"/>
                  </a:lnTo>
                  <a:lnTo>
                    <a:pt x="4365948" y="1283201"/>
                  </a:lnTo>
                  <a:lnTo>
                    <a:pt x="4388570" y="1160517"/>
                  </a:lnTo>
                  <a:lnTo>
                    <a:pt x="4411191" y="1043488"/>
                  </a:lnTo>
                  <a:lnTo>
                    <a:pt x="4433813" y="932540"/>
                  </a:lnTo>
                  <a:lnTo>
                    <a:pt x="4456434" y="827990"/>
                  </a:lnTo>
                  <a:lnTo>
                    <a:pt x="4479056" y="730045"/>
                  </a:lnTo>
                  <a:lnTo>
                    <a:pt x="4501677" y="638805"/>
                  </a:lnTo>
                  <a:lnTo>
                    <a:pt x="4524299" y="554266"/>
                  </a:lnTo>
                  <a:lnTo>
                    <a:pt x="4546920" y="476334"/>
                  </a:lnTo>
                  <a:lnTo>
                    <a:pt x="4569542" y="404834"/>
                  </a:lnTo>
                  <a:lnTo>
                    <a:pt x="4592163" y="339527"/>
                  </a:lnTo>
                  <a:lnTo>
                    <a:pt x="4614785" y="280120"/>
                  </a:lnTo>
                  <a:lnTo>
                    <a:pt x="4637406" y="226284"/>
                  </a:lnTo>
                  <a:lnTo>
                    <a:pt x="4660028" y="177666"/>
                  </a:lnTo>
                  <a:lnTo>
                    <a:pt x="4682649" y="133898"/>
                  </a:lnTo>
                  <a:lnTo>
                    <a:pt x="4705270" y="94609"/>
                  </a:lnTo>
                  <a:lnTo>
                    <a:pt x="4727892" y="59432"/>
                  </a:lnTo>
                  <a:lnTo>
                    <a:pt x="4750513" y="28009"/>
                  </a:lnTo>
                  <a:lnTo>
                    <a:pt x="4773135" y="0"/>
                  </a:lnTo>
                  <a:lnTo>
                    <a:pt x="4773135" y="549579"/>
                  </a:lnTo>
                  <a:lnTo>
                    <a:pt x="4750513" y="615499"/>
                  </a:lnTo>
                  <a:lnTo>
                    <a:pt x="4727892" y="685684"/>
                  </a:lnTo>
                  <a:lnTo>
                    <a:pt x="4705270" y="760177"/>
                  </a:lnTo>
                  <a:lnTo>
                    <a:pt x="4682649" y="838981"/>
                  </a:lnTo>
                  <a:lnTo>
                    <a:pt x="4660028" y="922063"/>
                  </a:lnTo>
                  <a:lnTo>
                    <a:pt x="4637406" y="1009347"/>
                  </a:lnTo>
                  <a:lnTo>
                    <a:pt x="4614785" y="1100713"/>
                  </a:lnTo>
                  <a:lnTo>
                    <a:pt x="4592163" y="1195998"/>
                  </a:lnTo>
                  <a:lnTo>
                    <a:pt x="4569542" y="1295000"/>
                  </a:lnTo>
                  <a:lnTo>
                    <a:pt x="4546920" y="1397472"/>
                  </a:lnTo>
                  <a:lnTo>
                    <a:pt x="4524299" y="1503136"/>
                  </a:lnTo>
                  <a:lnTo>
                    <a:pt x="4501677" y="1611678"/>
                  </a:lnTo>
                  <a:lnTo>
                    <a:pt x="4479056" y="1722757"/>
                  </a:lnTo>
                  <a:lnTo>
                    <a:pt x="4456434" y="1836009"/>
                  </a:lnTo>
                  <a:lnTo>
                    <a:pt x="4433813" y="1951051"/>
                  </a:lnTo>
                  <a:lnTo>
                    <a:pt x="4411191" y="2067487"/>
                  </a:lnTo>
                  <a:lnTo>
                    <a:pt x="4388570" y="2184908"/>
                  </a:lnTo>
                  <a:lnTo>
                    <a:pt x="4365948" y="2302897"/>
                  </a:lnTo>
                  <a:lnTo>
                    <a:pt x="4343327" y="2421034"/>
                  </a:lnTo>
                  <a:lnTo>
                    <a:pt x="4320705" y="2538893"/>
                  </a:lnTo>
                  <a:lnTo>
                    <a:pt x="4298084" y="2656051"/>
                  </a:lnTo>
                  <a:lnTo>
                    <a:pt x="4275462" y="2772084"/>
                  </a:lnTo>
                  <a:lnTo>
                    <a:pt x="4252841" y="2886575"/>
                  </a:lnTo>
                  <a:lnTo>
                    <a:pt x="4230219" y="2999117"/>
                  </a:lnTo>
                  <a:lnTo>
                    <a:pt x="4207598" y="3109317"/>
                  </a:lnTo>
                  <a:lnTo>
                    <a:pt x="4184976" y="3216799"/>
                  </a:lnTo>
                  <a:lnTo>
                    <a:pt x="4162355" y="3321215"/>
                  </a:lnTo>
                  <a:lnTo>
                    <a:pt x="4139733" y="3422245"/>
                  </a:lnTo>
                  <a:lnTo>
                    <a:pt x="4117112" y="3519604"/>
                  </a:lnTo>
                  <a:lnTo>
                    <a:pt x="4094490" y="3613049"/>
                  </a:lnTo>
                  <a:lnTo>
                    <a:pt x="4071869" y="3702376"/>
                  </a:lnTo>
                  <a:lnTo>
                    <a:pt x="4049247" y="3787427"/>
                  </a:lnTo>
                  <a:lnTo>
                    <a:pt x="4026626" y="3868090"/>
                  </a:lnTo>
                  <a:lnTo>
                    <a:pt x="4004004" y="3944297"/>
                  </a:lnTo>
                  <a:lnTo>
                    <a:pt x="3981383" y="4016022"/>
                  </a:lnTo>
                  <a:lnTo>
                    <a:pt x="3958761" y="4083280"/>
                  </a:lnTo>
                  <a:lnTo>
                    <a:pt x="3936140" y="4146124"/>
                  </a:lnTo>
                  <a:lnTo>
                    <a:pt x="3913518" y="4204637"/>
                  </a:lnTo>
                  <a:lnTo>
                    <a:pt x="3890897" y="4258932"/>
                  </a:lnTo>
                  <a:lnTo>
                    <a:pt x="3868275" y="4309147"/>
                  </a:lnTo>
                  <a:lnTo>
                    <a:pt x="3845654" y="4355439"/>
                  </a:lnTo>
                  <a:lnTo>
                    <a:pt x="3823032" y="4397981"/>
                  </a:lnTo>
                  <a:lnTo>
                    <a:pt x="3800411" y="4436957"/>
                  </a:lnTo>
                  <a:lnTo>
                    <a:pt x="3777789" y="4472562"/>
                  </a:lnTo>
                  <a:lnTo>
                    <a:pt x="3755168" y="4504995"/>
                  </a:lnTo>
                  <a:lnTo>
                    <a:pt x="3732546" y="4534458"/>
                  </a:lnTo>
                  <a:lnTo>
                    <a:pt x="3709925" y="4561151"/>
                  </a:lnTo>
                  <a:lnTo>
                    <a:pt x="3687303" y="4585276"/>
                  </a:lnTo>
                  <a:lnTo>
                    <a:pt x="3664682" y="4607027"/>
                  </a:lnTo>
                  <a:lnTo>
                    <a:pt x="3642060" y="4626594"/>
                  </a:lnTo>
                  <a:lnTo>
                    <a:pt x="3619439" y="4644159"/>
                  </a:lnTo>
                  <a:lnTo>
                    <a:pt x="3596817" y="4659894"/>
                  </a:lnTo>
                  <a:lnTo>
                    <a:pt x="3574196" y="4673966"/>
                  </a:lnTo>
                  <a:lnTo>
                    <a:pt x="3551574" y="4686527"/>
                  </a:lnTo>
                  <a:lnTo>
                    <a:pt x="3528953" y="4697723"/>
                  </a:lnTo>
                  <a:lnTo>
                    <a:pt x="3506331" y="4707688"/>
                  </a:lnTo>
                  <a:lnTo>
                    <a:pt x="3483710" y="4716544"/>
                  </a:lnTo>
                  <a:lnTo>
                    <a:pt x="3461088" y="4724406"/>
                  </a:lnTo>
                  <a:lnTo>
                    <a:pt x="3438467" y="4731377"/>
                  </a:lnTo>
                  <a:lnTo>
                    <a:pt x="3415845" y="4737552"/>
                  </a:lnTo>
                  <a:lnTo>
                    <a:pt x="3393224" y="4743017"/>
                  </a:lnTo>
                  <a:lnTo>
                    <a:pt x="3370602" y="4747849"/>
                  </a:lnTo>
                  <a:lnTo>
                    <a:pt x="3347981" y="4752119"/>
                  </a:lnTo>
                  <a:lnTo>
                    <a:pt x="3325359" y="4755889"/>
                  </a:lnTo>
                  <a:lnTo>
                    <a:pt x="3302738" y="4759216"/>
                  </a:lnTo>
                  <a:lnTo>
                    <a:pt x="3280116" y="4762150"/>
                  </a:lnTo>
                  <a:lnTo>
                    <a:pt x="3257495" y="4764736"/>
                  </a:lnTo>
                  <a:lnTo>
                    <a:pt x="3234873" y="4767014"/>
                  </a:lnTo>
                  <a:lnTo>
                    <a:pt x="3212252" y="4769020"/>
                  </a:lnTo>
                  <a:lnTo>
                    <a:pt x="3189630" y="4770787"/>
                  </a:lnTo>
                  <a:lnTo>
                    <a:pt x="3167009" y="4772341"/>
                  </a:lnTo>
                  <a:lnTo>
                    <a:pt x="3144387" y="4773709"/>
                  </a:lnTo>
                  <a:lnTo>
                    <a:pt x="3121766" y="4774911"/>
                  </a:lnTo>
                  <a:lnTo>
                    <a:pt x="3099144" y="4775969"/>
                  </a:lnTo>
                  <a:lnTo>
                    <a:pt x="3076523" y="4776898"/>
                  </a:lnTo>
                  <a:lnTo>
                    <a:pt x="3053901" y="4777715"/>
                  </a:lnTo>
                  <a:lnTo>
                    <a:pt x="3031280" y="4778432"/>
                  </a:lnTo>
                  <a:lnTo>
                    <a:pt x="3008658" y="4779063"/>
                  </a:lnTo>
                  <a:lnTo>
                    <a:pt x="2986037" y="4779617"/>
                  </a:lnTo>
                  <a:lnTo>
                    <a:pt x="2963415" y="4780103"/>
                  </a:lnTo>
                  <a:lnTo>
                    <a:pt x="2940794" y="4780530"/>
                  </a:lnTo>
                  <a:lnTo>
                    <a:pt x="2918172" y="4780905"/>
                  </a:lnTo>
                  <a:lnTo>
                    <a:pt x="2895551" y="4781234"/>
                  </a:lnTo>
                  <a:lnTo>
                    <a:pt x="2872929" y="4781523"/>
                  </a:lnTo>
                  <a:lnTo>
                    <a:pt x="2850308" y="4781777"/>
                  </a:lnTo>
                  <a:lnTo>
                    <a:pt x="2827686" y="4781999"/>
                  </a:lnTo>
                  <a:lnTo>
                    <a:pt x="2805065" y="4782194"/>
                  </a:lnTo>
                  <a:lnTo>
                    <a:pt x="2782443" y="4782366"/>
                  </a:lnTo>
                  <a:lnTo>
                    <a:pt x="2759822" y="4782516"/>
                  </a:lnTo>
                  <a:lnTo>
                    <a:pt x="2737200" y="4782648"/>
                  </a:lnTo>
                  <a:lnTo>
                    <a:pt x="2714579" y="4782763"/>
                  </a:lnTo>
                  <a:lnTo>
                    <a:pt x="2691957" y="4782865"/>
                  </a:lnTo>
                  <a:lnTo>
                    <a:pt x="2669336" y="4782954"/>
                  </a:lnTo>
                  <a:lnTo>
                    <a:pt x="2646714" y="4783032"/>
                  </a:lnTo>
                  <a:lnTo>
                    <a:pt x="2624093" y="4783100"/>
                  </a:lnTo>
                  <a:lnTo>
                    <a:pt x="2601471" y="4783160"/>
                  </a:lnTo>
                  <a:lnTo>
                    <a:pt x="2578850" y="4783213"/>
                  </a:lnTo>
                  <a:lnTo>
                    <a:pt x="2556228" y="4783259"/>
                  </a:lnTo>
                  <a:lnTo>
                    <a:pt x="2533607" y="4783300"/>
                  </a:lnTo>
                  <a:lnTo>
                    <a:pt x="2510985" y="4783335"/>
                  </a:lnTo>
                  <a:lnTo>
                    <a:pt x="2488364" y="4783366"/>
                  </a:lnTo>
                  <a:lnTo>
                    <a:pt x="2465742" y="4783394"/>
                  </a:lnTo>
                  <a:lnTo>
                    <a:pt x="2443121" y="4783417"/>
                  </a:lnTo>
                  <a:lnTo>
                    <a:pt x="2420499" y="4783438"/>
                  </a:lnTo>
                  <a:lnTo>
                    <a:pt x="2397878" y="4783457"/>
                  </a:lnTo>
                  <a:lnTo>
                    <a:pt x="2375256" y="4783473"/>
                  </a:lnTo>
                  <a:lnTo>
                    <a:pt x="2352635" y="4783487"/>
                  </a:lnTo>
                  <a:lnTo>
                    <a:pt x="2330014" y="4783499"/>
                  </a:lnTo>
                  <a:lnTo>
                    <a:pt x="2307392" y="4783510"/>
                  </a:lnTo>
                  <a:lnTo>
                    <a:pt x="2284771" y="4783520"/>
                  </a:lnTo>
                  <a:lnTo>
                    <a:pt x="2262149" y="4783528"/>
                  </a:lnTo>
                  <a:lnTo>
                    <a:pt x="2239528" y="4783536"/>
                  </a:lnTo>
                  <a:lnTo>
                    <a:pt x="2216906" y="4783542"/>
                  </a:lnTo>
                  <a:lnTo>
                    <a:pt x="2194285" y="4783548"/>
                  </a:lnTo>
                  <a:lnTo>
                    <a:pt x="2171663" y="4783552"/>
                  </a:lnTo>
                  <a:lnTo>
                    <a:pt x="2149042" y="4783557"/>
                  </a:lnTo>
                  <a:lnTo>
                    <a:pt x="2126420" y="4783561"/>
                  </a:lnTo>
                  <a:lnTo>
                    <a:pt x="2103799" y="4783564"/>
                  </a:lnTo>
                  <a:lnTo>
                    <a:pt x="2081177" y="4783567"/>
                  </a:lnTo>
                  <a:lnTo>
                    <a:pt x="2058556" y="4783569"/>
                  </a:lnTo>
                  <a:lnTo>
                    <a:pt x="2035934" y="4783572"/>
                  </a:lnTo>
                  <a:lnTo>
                    <a:pt x="2013313" y="4783574"/>
                  </a:lnTo>
                  <a:lnTo>
                    <a:pt x="1990691" y="4783575"/>
                  </a:lnTo>
                  <a:lnTo>
                    <a:pt x="1968070" y="4783577"/>
                  </a:lnTo>
                  <a:lnTo>
                    <a:pt x="1945448" y="4783578"/>
                  </a:lnTo>
                  <a:lnTo>
                    <a:pt x="1922827" y="4783579"/>
                  </a:lnTo>
                  <a:lnTo>
                    <a:pt x="1900205" y="4783580"/>
                  </a:lnTo>
                  <a:lnTo>
                    <a:pt x="1877584" y="4783581"/>
                  </a:lnTo>
                  <a:lnTo>
                    <a:pt x="1854962" y="4783582"/>
                  </a:lnTo>
                  <a:lnTo>
                    <a:pt x="1832341" y="4783583"/>
                  </a:lnTo>
                  <a:lnTo>
                    <a:pt x="1809719" y="4783583"/>
                  </a:lnTo>
                  <a:lnTo>
                    <a:pt x="1787098" y="4783584"/>
                  </a:lnTo>
                  <a:lnTo>
                    <a:pt x="1764476" y="4783584"/>
                  </a:lnTo>
                  <a:lnTo>
                    <a:pt x="1741855" y="4783585"/>
                  </a:lnTo>
                  <a:lnTo>
                    <a:pt x="1719233" y="4783585"/>
                  </a:lnTo>
                  <a:lnTo>
                    <a:pt x="1696612" y="4783585"/>
                  </a:lnTo>
                  <a:lnTo>
                    <a:pt x="1673990" y="4783585"/>
                  </a:lnTo>
                  <a:lnTo>
                    <a:pt x="1651369" y="4783586"/>
                  </a:lnTo>
                  <a:lnTo>
                    <a:pt x="1628747" y="4783586"/>
                  </a:lnTo>
                  <a:lnTo>
                    <a:pt x="1606126" y="4783586"/>
                  </a:lnTo>
                  <a:lnTo>
                    <a:pt x="1583504" y="4783586"/>
                  </a:lnTo>
                  <a:lnTo>
                    <a:pt x="1560883" y="4783586"/>
                  </a:lnTo>
                  <a:lnTo>
                    <a:pt x="1538261" y="4783587"/>
                  </a:lnTo>
                  <a:lnTo>
                    <a:pt x="1515640" y="4783587"/>
                  </a:lnTo>
                  <a:lnTo>
                    <a:pt x="1493018" y="4783587"/>
                  </a:lnTo>
                  <a:lnTo>
                    <a:pt x="1470397" y="4783587"/>
                  </a:lnTo>
                  <a:lnTo>
                    <a:pt x="1447775" y="4783587"/>
                  </a:lnTo>
                  <a:lnTo>
                    <a:pt x="1425154" y="4783587"/>
                  </a:lnTo>
                  <a:lnTo>
                    <a:pt x="1402532" y="4783587"/>
                  </a:lnTo>
                  <a:lnTo>
                    <a:pt x="1379911" y="4783587"/>
                  </a:lnTo>
                  <a:lnTo>
                    <a:pt x="1357289" y="4783587"/>
                  </a:lnTo>
                  <a:lnTo>
                    <a:pt x="1334668" y="4783587"/>
                  </a:lnTo>
                  <a:lnTo>
                    <a:pt x="1312046" y="4783587"/>
                  </a:lnTo>
                  <a:lnTo>
                    <a:pt x="1289425" y="4783587"/>
                  </a:lnTo>
                  <a:lnTo>
                    <a:pt x="1266803" y="4783587"/>
                  </a:lnTo>
                  <a:lnTo>
                    <a:pt x="1244182" y="4783587"/>
                  </a:lnTo>
                  <a:lnTo>
                    <a:pt x="1221560" y="4783587"/>
                  </a:lnTo>
                  <a:lnTo>
                    <a:pt x="1198939" y="4783587"/>
                  </a:lnTo>
                  <a:lnTo>
                    <a:pt x="1176317" y="4783587"/>
                  </a:lnTo>
                  <a:lnTo>
                    <a:pt x="1153696" y="4783587"/>
                  </a:lnTo>
                  <a:lnTo>
                    <a:pt x="1131074" y="4783587"/>
                  </a:lnTo>
                  <a:lnTo>
                    <a:pt x="1108453" y="4783587"/>
                  </a:lnTo>
                  <a:lnTo>
                    <a:pt x="1085831" y="4783587"/>
                  </a:lnTo>
                  <a:lnTo>
                    <a:pt x="1063210" y="4783587"/>
                  </a:lnTo>
                  <a:lnTo>
                    <a:pt x="1040588" y="4783587"/>
                  </a:lnTo>
                  <a:lnTo>
                    <a:pt x="1017967" y="4783587"/>
                  </a:lnTo>
                  <a:lnTo>
                    <a:pt x="995345" y="4783587"/>
                  </a:lnTo>
                  <a:lnTo>
                    <a:pt x="972724" y="4783587"/>
                  </a:lnTo>
                  <a:lnTo>
                    <a:pt x="950102" y="4783587"/>
                  </a:lnTo>
                  <a:lnTo>
                    <a:pt x="927481" y="4783587"/>
                  </a:lnTo>
                  <a:lnTo>
                    <a:pt x="904859" y="4783587"/>
                  </a:lnTo>
                  <a:lnTo>
                    <a:pt x="882238" y="4783587"/>
                  </a:lnTo>
                  <a:lnTo>
                    <a:pt x="859616" y="4783587"/>
                  </a:lnTo>
                  <a:lnTo>
                    <a:pt x="836995" y="4783587"/>
                  </a:lnTo>
                  <a:lnTo>
                    <a:pt x="814373" y="4783587"/>
                  </a:lnTo>
                  <a:lnTo>
                    <a:pt x="791752" y="4783587"/>
                  </a:lnTo>
                  <a:lnTo>
                    <a:pt x="769130" y="4783587"/>
                  </a:lnTo>
                  <a:lnTo>
                    <a:pt x="746509" y="4783587"/>
                  </a:lnTo>
                  <a:lnTo>
                    <a:pt x="723887" y="4783587"/>
                  </a:lnTo>
                  <a:lnTo>
                    <a:pt x="701266" y="4783587"/>
                  </a:lnTo>
                  <a:lnTo>
                    <a:pt x="678644" y="4783587"/>
                  </a:lnTo>
                  <a:lnTo>
                    <a:pt x="656023" y="4783587"/>
                  </a:lnTo>
                  <a:lnTo>
                    <a:pt x="633401" y="4783587"/>
                  </a:lnTo>
                  <a:lnTo>
                    <a:pt x="610780" y="4783587"/>
                  </a:lnTo>
                  <a:lnTo>
                    <a:pt x="588158" y="4783587"/>
                  </a:lnTo>
                  <a:lnTo>
                    <a:pt x="565537" y="4783587"/>
                  </a:lnTo>
                  <a:lnTo>
                    <a:pt x="542915" y="4783587"/>
                  </a:lnTo>
                  <a:lnTo>
                    <a:pt x="520294" y="4783587"/>
                  </a:lnTo>
                  <a:lnTo>
                    <a:pt x="497672" y="4783587"/>
                  </a:lnTo>
                  <a:lnTo>
                    <a:pt x="475051" y="4783587"/>
                  </a:lnTo>
                  <a:lnTo>
                    <a:pt x="452429" y="4783587"/>
                  </a:lnTo>
                  <a:lnTo>
                    <a:pt x="429808" y="4783587"/>
                  </a:lnTo>
                  <a:lnTo>
                    <a:pt x="407186" y="4783587"/>
                  </a:lnTo>
                  <a:lnTo>
                    <a:pt x="384565" y="4783587"/>
                  </a:lnTo>
                  <a:lnTo>
                    <a:pt x="361943" y="4783587"/>
                  </a:lnTo>
                  <a:lnTo>
                    <a:pt x="339322" y="4783587"/>
                  </a:lnTo>
                  <a:lnTo>
                    <a:pt x="316700" y="4783587"/>
                  </a:lnTo>
                  <a:lnTo>
                    <a:pt x="294079" y="4783587"/>
                  </a:lnTo>
                  <a:lnTo>
                    <a:pt x="271457" y="4783587"/>
                  </a:lnTo>
                  <a:lnTo>
                    <a:pt x="248836" y="4783587"/>
                  </a:lnTo>
                  <a:lnTo>
                    <a:pt x="226214" y="4783587"/>
                  </a:lnTo>
                  <a:lnTo>
                    <a:pt x="203593" y="4783587"/>
                  </a:lnTo>
                  <a:lnTo>
                    <a:pt x="180971" y="4783587"/>
                  </a:lnTo>
                  <a:lnTo>
                    <a:pt x="158350" y="4783587"/>
                  </a:lnTo>
                  <a:lnTo>
                    <a:pt x="135728" y="4783587"/>
                  </a:lnTo>
                  <a:lnTo>
                    <a:pt x="113107" y="4783587"/>
                  </a:lnTo>
                  <a:lnTo>
                    <a:pt x="90485" y="4783587"/>
                  </a:lnTo>
                  <a:lnTo>
                    <a:pt x="67864" y="4783587"/>
                  </a:lnTo>
                  <a:lnTo>
                    <a:pt x="45242" y="4783587"/>
                  </a:lnTo>
                  <a:lnTo>
                    <a:pt x="22621" y="4783587"/>
                  </a:lnTo>
                  <a:close/>
                </a:path>
              </a:pathLst>
            </a:custGeom>
            <a:solidFill>
              <a:srgbClr val="0071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320509"/>
              <a:ext cx="4773135" cy="4783587"/>
            </a:xfrm>
            <a:custGeom>
              <a:avLst/>
              <a:pathLst>
                <a:path w="4773135" h="4783587">
                  <a:moveTo>
                    <a:pt x="0" y="4783587"/>
                  </a:moveTo>
                  <a:lnTo>
                    <a:pt x="22621" y="4783587"/>
                  </a:lnTo>
                  <a:lnTo>
                    <a:pt x="45242" y="4783587"/>
                  </a:lnTo>
                  <a:lnTo>
                    <a:pt x="67864" y="4783587"/>
                  </a:lnTo>
                  <a:lnTo>
                    <a:pt x="90485" y="4783587"/>
                  </a:lnTo>
                  <a:lnTo>
                    <a:pt x="113107" y="4783587"/>
                  </a:lnTo>
                  <a:lnTo>
                    <a:pt x="135728" y="4783587"/>
                  </a:lnTo>
                  <a:lnTo>
                    <a:pt x="158350" y="4783587"/>
                  </a:lnTo>
                  <a:lnTo>
                    <a:pt x="180971" y="4783587"/>
                  </a:lnTo>
                  <a:lnTo>
                    <a:pt x="203593" y="4783587"/>
                  </a:lnTo>
                  <a:lnTo>
                    <a:pt x="226214" y="4783587"/>
                  </a:lnTo>
                  <a:lnTo>
                    <a:pt x="248836" y="4783587"/>
                  </a:lnTo>
                  <a:lnTo>
                    <a:pt x="271457" y="4783587"/>
                  </a:lnTo>
                  <a:lnTo>
                    <a:pt x="294079" y="4783587"/>
                  </a:lnTo>
                  <a:lnTo>
                    <a:pt x="316700" y="4783587"/>
                  </a:lnTo>
                  <a:lnTo>
                    <a:pt x="339322" y="4783587"/>
                  </a:lnTo>
                  <a:lnTo>
                    <a:pt x="361943" y="4783587"/>
                  </a:lnTo>
                  <a:lnTo>
                    <a:pt x="384565" y="4783587"/>
                  </a:lnTo>
                  <a:lnTo>
                    <a:pt x="407186" y="4783587"/>
                  </a:lnTo>
                  <a:lnTo>
                    <a:pt x="429808" y="4783587"/>
                  </a:lnTo>
                  <a:lnTo>
                    <a:pt x="452429" y="4783587"/>
                  </a:lnTo>
                  <a:lnTo>
                    <a:pt x="475051" y="4783587"/>
                  </a:lnTo>
                  <a:lnTo>
                    <a:pt x="497672" y="4783587"/>
                  </a:lnTo>
                  <a:lnTo>
                    <a:pt x="520294" y="4783587"/>
                  </a:lnTo>
                  <a:lnTo>
                    <a:pt x="542915" y="4783587"/>
                  </a:lnTo>
                  <a:lnTo>
                    <a:pt x="565537" y="4783587"/>
                  </a:lnTo>
                  <a:lnTo>
                    <a:pt x="588158" y="4783587"/>
                  </a:lnTo>
                  <a:lnTo>
                    <a:pt x="610780" y="4783587"/>
                  </a:lnTo>
                  <a:lnTo>
                    <a:pt x="633401" y="4783587"/>
                  </a:lnTo>
                  <a:lnTo>
                    <a:pt x="656023" y="4783587"/>
                  </a:lnTo>
                  <a:lnTo>
                    <a:pt x="678644" y="4783587"/>
                  </a:lnTo>
                  <a:lnTo>
                    <a:pt x="701266" y="4783587"/>
                  </a:lnTo>
                  <a:lnTo>
                    <a:pt x="723887" y="4783587"/>
                  </a:lnTo>
                  <a:lnTo>
                    <a:pt x="746509" y="4783587"/>
                  </a:lnTo>
                  <a:lnTo>
                    <a:pt x="769130" y="4783587"/>
                  </a:lnTo>
                  <a:lnTo>
                    <a:pt x="791752" y="4783587"/>
                  </a:lnTo>
                  <a:lnTo>
                    <a:pt x="814373" y="4783587"/>
                  </a:lnTo>
                  <a:lnTo>
                    <a:pt x="836995" y="4783587"/>
                  </a:lnTo>
                  <a:lnTo>
                    <a:pt x="859616" y="4783586"/>
                  </a:lnTo>
                  <a:lnTo>
                    <a:pt x="882238" y="4783586"/>
                  </a:lnTo>
                  <a:lnTo>
                    <a:pt x="904859" y="4783586"/>
                  </a:lnTo>
                  <a:lnTo>
                    <a:pt x="927481" y="4783586"/>
                  </a:lnTo>
                  <a:lnTo>
                    <a:pt x="950102" y="4783586"/>
                  </a:lnTo>
                  <a:lnTo>
                    <a:pt x="972724" y="4783586"/>
                  </a:lnTo>
                  <a:lnTo>
                    <a:pt x="995345" y="4783586"/>
                  </a:lnTo>
                  <a:lnTo>
                    <a:pt x="1017967" y="4783585"/>
                  </a:lnTo>
                  <a:lnTo>
                    <a:pt x="1040588" y="4783585"/>
                  </a:lnTo>
                  <a:lnTo>
                    <a:pt x="1063210" y="4783585"/>
                  </a:lnTo>
                  <a:lnTo>
                    <a:pt x="1085831" y="4783585"/>
                  </a:lnTo>
                  <a:lnTo>
                    <a:pt x="1108453" y="4783584"/>
                  </a:lnTo>
                  <a:lnTo>
                    <a:pt x="1131074" y="4783584"/>
                  </a:lnTo>
                  <a:lnTo>
                    <a:pt x="1153696" y="4783584"/>
                  </a:lnTo>
                  <a:lnTo>
                    <a:pt x="1176317" y="4783583"/>
                  </a:lnTo>
                  <a:lnTo>
                    <a:pt x="1198939" y="4783583"/>
                  </a:lnTo>
                  <a:lnTo>
                    <a:pt x="1221560" y="4783582"/>
                  </a:lnTo>
                  <a:lnTo>
                    <a:pt x="1244182" y="4783582"/>
                  </a:lnTo>
                  <a:lnTo>
                    <a:pt x="1266803" y="4783581"/>
                  </a:lnTo>
                  <a:lnTo>
                    <a:pt x="1289425" y="4783581"/>
                  </a:lnTo>
                  <a:lnTo>
                    <a:pt x="1312046" y="4783580"/>
                  </a:lnTo>
                  <a:lnTo>
                    <a:pt x="1334668" y="4783579"/>
                  </a:lnTo>
                  <a:lnTo>
                    <a:pt x="1357289" y="4783578"/>
                  </a:lnTo>
                  <a:lnTo>
                    <a:pt x="1379911" y="4783577"/>
                  </a:lnTo>
                  <a:lnTo>
                    <a:pt x="1402532" y="4783576"/>
                  </a:lnTo>
                  <a:lnTo>
                    <a:pt x="1425154" y="4783575"/>
                  </a:lnTo>
                  <a:lnTo>
                    <a:pt x="1447775" y="4783574"/>
                  </a:lnTo>
                  <a:lnTo>
                    <a:pt x="1470397" y="4783572"/>
                  </a:lnTo>
                  <a:lnTo>
                    <a:pt x="1493018" y="4783571"/>
                  </a:lnTo>
                  <a:lnTo>
                    <a:pt x="1515640" y="4783569"/>
                  </a:lnTo>
                  <a:lnTo>
                    <a:pt x="1538261" y="4783567"/>
                  </a:lnTo>
                  <a:lnTo>
                    <a:pt x="1560883" y="4783565"/>
                  </a:lnTo>
                  <a:lnTo>
                    <a:pt x="1583504" y="4783562"/>
                  </a:lnTo>
                  <a:lnTo>
                    <a:pt x="1606126" y="4783559"/>
                  </a:lnTo>
                  <a:lnTo>
                    <a:pt x="1628747" y="4783556"/>
                  </a:lnTo>
                  <a:lnTo>
                    <a:pt x="1651369" y="4783553"/>
                  </a:lnTo>
                  <a:lnTo>
                    <a:pt x="1673990" y="4783549"/>
                  </a:lnTo>
                  <a:lnTo>
                    <a:pt x="1696612" y="4783545"/>
                  </a:lnTo>
                  <a:lnTo>
                    <a:pt x="1719233" y="4783541"/>
                  </a:lnTo>
                  <a:lnTo>
                    <a:pt x="1741855" y="4783536"/>
                  </a:lnTo>
                  <a:lnTo>
                    <a:pt x="1764476" y="4783530"/>
                  </a:lnTo>
                  <a:lnTo>
                    <a:pt x="1787098" y="4783524"/>
                  </a:lnTo>
                  <a:lnTo>
                    <a:pt x="1809719" y="4783518"/>
                  </a:lnTo>
                  <a:lnTo>
                    <a:pt x="1832341" y="4783510"/>
                  </a:lnTo>
                  <a:lnTo>
                    <a:pt x="1854962" y="4783502"/>
                  </a:lnTo>
                  <a:lnTo>
                    <a:pt x="1877584" y="4783493"/>
                  </a:lnTo>
                  <a:lnTo>
                    <a:pt x="1900205" y="4783482"/>
                  </a:lnTo>
                  <a:lnTo>
                    <a:pt x="1922827" y="4783471"/>
                  </a:lnTo>
                  <a:lnTo>
                    <a:pt x="1945448" y="4783459"/>
                  </a:lnTo>
                  <a:lnTo>
                    <a:pt x="1968070" y="4783445"/>
                  </a:lnTo>
                  <a:lnTo>
                    <a:pt x="1990691" y="4783430"/>
                  </a:lnTo>
                  <a:lnTo>
                    <a:pt x="2013313" y="4783413"/>
                  </a:lnTo>
                  <a:lnTo>
                    <a:pt x="2035934" y="4783394"/>
                  </a:lnTo>
                  <a:lnTo>
                    <a:pt x="2058556" y="4783373"/>
                  </a:lnTo>
                  <a:lnTo>
                    <a:pt x="2081177" y="4783350"/>
                  </a:lnTo>
                  <a:lnTo>
                    <a:pt x="2103799" y="4783325"/>
                  </a:lnTo>
                  <a:lnTo>
                    <a:pt x="2126420" y="4783297"/>
                  </a:lnTo>
                  <a:lnTo>
                    <a:pt x="2149042" y="4783265"/>
                  </a:lnTo>
                  <a:lnTo>
                    <a:pt x="2171663" y="4783231"/>
                  </a:lnTo>
                  <a:lnTo>
                    <a:pt x="2194285" y="4783192"/>
                  </a:lnTo>
                  <a:lnTo>
                    <a:pt x="2216906" y="4783150"/>
                  </a:lnTo>
                  <a:lnTo>
                    <a:pt x="2239528" y="4783103"/>
                  </a:lnTo>
                  <a:lnTo>
                    <a:pt x="2262149" y="4783051"/>
                  </a:lnTo>
                  <a:lnTo>
                    <a:pt x="2284771" y="4782993"/>
                  </a:lnTo>
                  <a:lnTo>
                    <a:pt x="2307392" y="4782930"/>
                  </a:lnTo>
                  <a:lnTo>
                    <a:pt x="2330014" y="4782859"/>
                  </a:lnTo>
                  <a:lnTo>
                    <a:pt x="2352635" y="4782781"/>
                  </a:lnTo>
                  <a:lnTo>
                    <a:pt x="2375256" y="4782694"/>
                  </a:lnTo>
                  <a:lnTo>
                    <a:pt x="2397878" y="4782598"/>
                  </a:lnTo>
                  <a:lnTo>
                    <a:pt x="2420499" y="4782492"/>
                  </a:lnTo>
                  <a:lnTo>
                    <a:pt x="2443121" y="4782374"/>
                  </a:lnTo>
                  <a:lnTo>
                    <a:pt x="2465742" y="4782243"/>
                  </a:lnTo>
                  <a:lnTo>
                    <a:pt x="2488364" y="4782099"/>
                  </a:lnTo>
                  <a:lnTo>
                    <a:pt x="2510985" y="4781938"/>
                  </a:lnTo>
                  <a:lnTo>
                    <a:pt x="2533607" y="4781761"/>
                  </a:lnTo>
                  <a:lnTo>
                    <a:pt x="2556228" y="4781564"/>
                  </a:lnTo>
                  <a:lnTo>
                    <a:pt x="2578850" y="4781347"/>
                  </a:lnTo>
                  <a:lnTo>
                    <a:pt x="2601471" y="4781105"/>
                  </a:lnTo>
                  <a:lnTo>
                    <a:pt x="2624093" y="4780838"/>
                  </a:lnTo>
                  <a:lnTo>
                    <a:pt x="2646714" y="4780542"/>
                  </a:lnTo>
                  <a:lnTo>
                    <a:pt x="2669336" y="4780214"/>
                  </a:lnTo>
                  <a:lnTo>
                    <a:pt x="2691957" y="4779850"/>
                  </a:lnTo>
                  <a:lnTo>
                    <a:pt x="2714579" y="4779447"/>
                  </a:lnTo>
                  <a:lnTo>
                    <a:pt x="2737200" y="4779000"/>
                  </a:lnTo>
                  <a:lnTo>
                    <a:pt x="2759822" y="4778505"/>
                  </a:lnTo>
                  <a:lnTo>
                    <a:pt x="2782443" y="4777957"/>
                  </a:lnTo>
                  <a:lnTo>
                    <a:pt x="2805065" y="4777349"/>
                  </a:lnTo>
                  <a:lnTo>
                    <a:pt x="2827686" y="4776676"/>
                  </a:lnTo>
                  <a:lnTo>
                    <a:pt x="2850308" y="4775929"/>
                  </a:lnTo>
                  <a:lnTo>
                    <a:pt x="2872929" y="4775102"/>
                  </a:lnTo>
                  <a:lnTo>
                    <a:pt x="2895551" y="4774184"/>
                  </a:lnTo>
                  <a:lnTo>
                    <a:pt x="2918172" y="4773168"/>
                  </a:lnTo>
                  <a:lnTo>
                    <a:pt x="2940794" y="4772040"/>
                  </a:lnTo>
                  <a:lnTo>
                    <a:pt x="2963415" y="4770791"/>
                  </a:lnTo>
                  <a:lnTo>
                    <a:pt x="2986037" y="4769406"/>
                  </a:lnTo>
                  <a:lnTo>
                    <a:pt x="3008658" y="4767870"/>
                  </a:lnTo>
                  <a:lnTo>
                    <a:pt x="3031280" y="4766167"/>
                  </a:lnTo>
                  <a:lnTo>
                    <a:pt x="3053901" y="4764279"/>
                  </a:lnTo>
                  <a:lnTo>
                    <a:pt x="3076523" y="4762185"/>
                  </a:lnTo>
                  <a:lnTo>
                    <a:pt x="3099144" y="4759863"/>
                  </a:lnTo>
                  <a:lnTo>
                    <a:pt x="3121766" y="4757288"/>
                  </a:lnTo>
                  <a:lnTo>
                    <a:pt x="3144387" y="4754432"/>
                  </a:lnTo>
                  <a:lnTo>
                    <a:pt x="3167009" y="4751265"/>
                  </a:lnTo>
                  <a:lnTo>
                    <a:pt x="3189630" y="4747751"/>
                  </a:lnTo>
                  <a:lnTo>
                    <a:pt x="3212252" y="4743854"/>
                  </a:lnTo>
                  <a:lnTo>
                    <a:pt x="3234873" y="4739532"/>
                  </a:lnTo>
                  <a:lnTo>
                    <a:pt x="3257495" y="4734736"/>
                  </a:lnTo>
                  <a:lnTo>
                    <a:pt x="3280116" y="4729416"/>
                  </a:lnTo>
                  <a:lnTo>
                    <a:pt x="3302738" y="4723514"/>
                  </a:lnTo>
                  <a:lnTo>
                    <a:pt x="3325359" y="4716965"/>
                  </a:lnTo>
                  <a:lnTo>
                    <a:pt x="3347981" y="4709699"/>
                  </a:lnTo>
                  <a:lnTo>
                    <a:pt x="3370602" y="4701638"/>
                  </a:lnTo>
                  <a:lnTo>
                    <a:pt x="3393224" y="4692692"/>
                  </a:lnTo>
                  <a:lnTo>
                    <a:pt x="3415845" y="4682767"/>
                  </a:lnTo>
                  <a:lnTo>
                    <a:pt x="3438467" y="4671755"/>
                  </a:lnTo>
                  <a:lnTo>
                    <a:pt x="3461088" y="4659536"/>
                  </a:lnTo>
                  <a:lnTo>
                    <a:pt x="3483710" y="4645980"/>
                  </a:lnTo>
                  <a:lnTo>
                    <a:pt x="3506331" y="4630941"/>
                  </a:lnTo>
                  <a:lnTo>
                    <a:pt x="3528953" y="4614259"/>
                  </a:lnTo>
                  <a:lnTo>
                    <a:pt x="3551574" y="4595759"/>
                  </a:lnTo>
                  <a:lnTo>
                    <a:pt x="3574196" y="4575247"/>
                  </a:lnTo>
                  <a:lnTo>
                    <a:pt x="3596817" y="4552512"/>
                  </a:lnTo>
                  <a:lnTo>
                    <a:pt x="3619439" y="4527322"/>
                  </a:lnTo>
                  <a:lnTo>
                    <a:pt x="3642060" y="4499427"/>
                  </a:lnTo>
                  <a:lnTo>
                    <a:pt x="3664682" y="4468557"/>
                  </a:lnTo>
                  <a:lnTo>
                    <a:pt x="3687303" y="4434423"/>
                  </a:lnTo>
                  <a:lnTo>
                    <a:pt x="3709925" y="4396717"/>
                  </a:lnTo>
                  <a:lnTo>
                    <a:pt x="3732546" y="4355116"/>
                  </a:lnTo>
                  <a:lnTo>
                    <a:pt x="3755168" y="4309287"/>
                  </a:lnTo>
                  <a:lnTo>
                    <a:pt x="3777789" y="4258887"/>
                  </a:lnTo>
                  <a:lnTo>
                    <a:pt x="3800411" y="4203575"/>
                  </a:lnTo>
                  <a:lnTo>
                    <a:pt x="3823032" y="4143018"/>
                  </a:lnTo>
                  <a:lnTo>
                    <a:pt x="3845654" y="4076901"/>
                  </a:lnTo>
                  <a:lnTo>
                    <a:pt x="3868275" y="4004938"/>
                  </a:lnTo>
                  <a:lnTo>
                    <a:pt x="3890897" y="3926889"/>
                  </a:lnTo>
                  <a:lnTo>
                    <a:pt x="3913518" y="3842567"/>
                  </a:lnTo>
                  <a:lnTo>
                    <a:pt x="3936140" y="3751855"/>
                  </a:lnTo>
                  <a:lnTo>
                    <a:pt x="3958761" y="3654719"/>
                  </a:lnTo>
                  <a:lnTo>
                    <a:pt x="3981383" y="3551215"/>
                  </a:lnTo>
                  <a:lnTo>
                    <a:pt x="4004004" y="3441499"/>
                  </a:lnTo>
                  <a:lnTo>
                    <a:pt x="4026626" y="3325829"/>
                  </a:lnTo>
                  <a:lnTo>
                    <a:pt x="4049247" y="3204566"/>
                  </a:lnTo>
                  <a:lnTo>
                    <a:pt x="4071869" y="3078166"/>
                  </a:lnTo>
                  <a:lnTo>
                    <a:pt x="4094490" y="2947173"/>
                  </a:lnTo>
                  <a:lnTo>
                    <a:pt x="4117112" y="2812211"/>
                  </a:lnTo>
                  <a:lnTo>
                    <a:pt x="4139733" y="2673963"/>
                  </a:lnTo>
                  <a:lnTo>
                    <a:pt x="4162355" y="2533166"/>
                  </a:lnTo>
                  <a:lnTo>
                    <a:pt x="4184976" y="2390593"/>
                  </a:lnTo>
                  <a:lnTo>
                    <a:pt x="4207598" y="2247045"/>
                  </a:lnTo>
                  <a:lnTo>
                    <a:pt x="4230219" y="2103339"/>
                  </a:lnTo>
                  <a:lnTo>
                    <a:pt x="4252841" y="1960301"/>
                  </a:lnTo>
                  <a:lnTo>
                    <a:pt x="4275462" y="1818753"/>
                  </a:lnTo>
                  <a:lnTo>
                    <a:pt x="4298084" y="1679506"/>
                  </a:lnTo>
                  <a:lnTo>
                    <a:pt x="4320705" y="1543346"/>
                  </a:lnTo>
                  <a:lnTo>
                    <a:pt x="4343327" y="1411015"/>
                  </a:lnTo>
                  <a:lnTo>
                    <a:pt x="4365948" y="1283201"/>
                  </a:lnTo>
                  <a:lnTo>
                    <a:pt x="4388570" y="1160517"/>
                  </a:lnTo>
                  <a:lnTo>
                    <a:pt x="4411191" y="1043488"/>
                  </a:lnTo>
                  <a:lnTo>
                    <a:pt x="4433813" y="932540"/>
                  </a:lnTo>
                  <a:lnTo>
                    <a:pt x="4456434" y="827990"/>
                  </a:lnTo>
                  <a:lnTo>
                    <a:pt x="4479056" y="730045"/>
                  </a:lnTo>
                  <a:lnTo>
                    <a:pt x="4501677" y="638805"/>
                  </a:lnTo>
                  <a:lnTo>
                    <a:pt x="4524299" y="554266"/>
                  </a:lnTo>
                  <a:lnTo>
                    <a:pt x="4546920" y="476334"/>
                  </a:lnTo>
                  <a:lnTo>
                    <a:pt x="4569542" y="404834"/>
                  </a:lnTo>
                  <a:lnTo>
                    <a:pt x="4592163" y="339527"/>
                  </a:lnTo>
                  <a:lnTo>
                    <a:pt x="4614785" y="280120"/>
                  </a:lnTo>
                  <a:lnTo>
                    <a:pt x="4637406" y="226284"/>
                  </a:lnTo>
                  <a:lnTo>
                    <a:pt x="4660028" y="177666"/>
                  </a:lnTo>
                  <a:lnTo>
                    <a:pt x="4682649" y="133898"/>
                  </a:lnTo>
                  <a:lnTo>
                    <a:pt x="4705270" y="94609"/>
                  </a:lnTo>
                  <a:lnTo>
                    <a:pt x="4727892" y="59432"/>
                  </a:lnTo>
                  <a:lnTo>
                    <a:pt x="4750513" y="2800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1870088"/>
              <a:ext cx="4773135" cy="4234008"/>
            </a:xfrm>
            <a:custGeom>
              <a:avLst/>
              <a:pathLst>
                <a:path w="4773135" h="4234008">
                  <a:moveTo>
                    <a:pt x="4773135" y="0"/>
                  </a:moveTo>
                  <a:lnTo>
                    <a:pt x="4750513" y="65919"/>
                  </a:lnTo>
                  <a:lnTo>
                    <a:pt x="4727892" y="136105"/>
                  </a:lnTo>
                  <a:lnTo>
                    <a:pt x="4705270" y="210597"/>
                  </a:lnTo>
                  <a:lnTo>
                    <a:pt x="4682649" y="289402"/>
                  </a:lnTo>
                  <a:lnTo>
                    <a:pt x="4660028" y="372484"/>
                  </a:lnTo>
                  <a:lnTo>
                    <a:pt x="4637406" y="459768"/>
                  </a:lnTo>
                  <a:lnTo>
                    <a:pt x="4614785" y="551133"/>
                  </a:lnTo>
                  <a:lnTo>
                    <a:pt x="4592163" y="646419"/>
                  </a:lnTo>
                  <a:lnTo>
                    <a:pt x="4569542" y="745420"/>
                  </a:lnTo>
                  <a:lnTo>
                    <a:pt x="4546920" y="847893"/>
                  </a:lnTo>
                  <a:lnTo>
                    <a:pt x="4524299" y="953557"/>
                  </a:lnTo>
                  <a:lnTo>
                    <a:pt x="4501677" y="1062098"/>
                  </a:lnTo>
                  <a:lnTo>
                    <a:pt x="4479056" y="1173177"/>
                  </a:lnTo>
                  <a:lnTo>
                    <a:pt x="4456434" y="1286429"/>
                  </a:lnTo>
                  <a:lnTo>
                    <a:pt x="4433813" y="1401472"/>
                  </a:lnTo>
                  <a:lnTo>
                    <a:pt x="4411191" y="1517908"/>
                  </a:lnTo>
                  <a:lnTo>
                    <a:pt x="4388570" y="1635328"/>
                  </a:lnTo>
                  <a:lnTo>
                    <a:pt x="4365948" y="1753318"/>
                  </a:lnTo>
                  <a:lnTo>
                    <a:pt x="4343327" y="1871454"/>
                  </a:lnTo>
                  <a:lnTo>
                    <a:pt x="4320705" y="1989314"/>
                  </a:lnTo>
                  <a:lnTo>
                    <a:pt x="4298084" y="2106471"/>
                  </a:lnTo>
                  <a:lnTo>
                    <a:pt x="4275462" y="2222504"/>
                  </a:lnTo>
                  <a:lnTo>
                    <a:pt x="4252841" y="2336996"/>
                  </a:lnTo>
                  <a:lnTo>
                    <a:pt x="4230219" y="2449538"/>
                  </a:lnTo>
                  <a:lnTo>
                    <a:pt x="4207598" y="2559737"/>
                  </a:lnTo>
                  <a:lnTo>
                    <a:pt x="4184976" y="2667220"/>
                  </a:lnTo>
                  <a:lnTo>
                    <a:pt x="4162355" y="2771635"/>
                  </a:lnTo>
                  <a:lnTo>
                    <a:pt x="4139733" y="2872665"/>
                  </a:lnTo>
                  <a:lnTo>
                    <a:pt x="4117112" y="2970025"/>
                  </a:lnTo>
                  <a:lnTo>
                    <a:pt x="4094490" y="3063469"/>
                  </a:lnTo>
                  <a:lnTo>
                    <a:pt x="4071869" y="3152796"/>
                  </a:lnTo>
                  <a:lnTo>
                    <a:pt x="4049247" y="3237848"/>
                  </a:lnTo>
                  <a:lnTo>
                    <a:pt x="4026626" y="3318511"/>
                  </a:lnTo>
                  <a:lnTo>
                    <a:pt x="4004004" y="3394717"/>
                  </a:lnTo>
                  <a:lnTo>
                    <a:pt x="3981383" y="3466443"/>
                  </a:lnTo>
                  <a:lnTo>
                    <a:pt x="3958761" y="3533701"/>
                  </a:lnTo>
                  <a:lnTo>
                    <a:pt x="3936140" y="3596545"/>
                  </a:lnTo>
                  <a:lnTo>
                    <a:pt x="3913518" y="3655058"/>
                  </a:lnTo>
                  <a:lnTo>
                    <a:pt x="3890897" y="3709353"/>
                  </a:lnTo>
                  <a:lnTo>
                    <a:pt x="3868275" y="3759568"/>
                  </a:lnTo>
                  <a:lnTo>
                    <a:pt x="3845654" y="3805860"/>
                  </a:lnTo>
                  <a:lnTo>
                    <a:pt x="3823032" y="3848401"/>
                  </a:lnTo>
                  <a:lnTo>
                    <a:pt x="3800411" y="3887378"/>
                  </a:lnTo>
                  <a:lnTo>
                    <a:pt x="3777789" y="3922983"/>
                  </a:lnTo>
                  <a:lnTo>
                    <a:pt x="3755168" y="3955416"/>
                  </a:lnTo>
                  <a:lnTo>
                    <a:pt x="3732546" y="3984878"/>
                  </a:lnTo>
                  <a:lnTo>
                    <a:pt x="3709925" y="4011572"/>
                  </a:lnTo>
                  <a:lnTo>
                    <a:pt x="3687303" y="4035697"/>
                  </a:lnTo>
                  <a:lnTo>
                    <a:pt x="3664682" y="4057448"/>
                  </a:lnTo>
                  <a:lnTo>
                    <a:pt x="3642060" y="4077015"/>
                  </a:lnTo>
                  <a:lnTo>
                    <a:pt x="3619439" y="4094579"/>
                  </a:lnTo>
                  <a:lnTo>
                    <a:pt x="3596817" y="4110315"/>
                  </a:lnTo>
                  <a:lnTo>
                    <a:pt x="3574196" y="4124387"/>
                  </a:lnTo>
                  <a:lnTo>
                    <a:pt x="3551574" y="4136948"/>
                  </a:lnTo>
                  <a:lnTo>
                    <a:pt x="3528953" y="4148144"/>
                  </a:lnTo>
                  <a:lnTo>
                    <a:pt x="3506331" y="4158108"/>
                  </a:lnTo>
                  <a:lnTo>
                    <a:pt x="3483710" y="4166965"/>
                  </a:lnTo>
                  <a:lnTo>
                    <a:pt x="3461088" y="4174826"/>
                  </a:lnTo>
                  <a:lnTo>
                    <a:pt x="3438467" y="4181797"/>
                  </a:lnTo>
                  <a:lnTo>
                    <a:pt x="3415845" y="4187973"/>
                  </a:lnTo>
                  <a:lnTo>
                    <a:pt x="3393224" y="4193438"/>
                  </a:lnTo>
                  <a:lnTo>
                    <a:pt x="3370602" y="4198270"/>
                  </a:lnTo>
                  <a:lnTo>
                    <a:pt x="3347981" y="4202540"/>
                  </a:lnTo>
                  <a:lnTo>
                    <a:pt x="3325359" y="4206310"/>
                  </a:lnTo>
                  <a:lnTo>
                    <a:pt x="3302738" y="4209636"/>
                  </a:lnTo>
                  <a:lnTo>
                    <a:pt x="3280116" y="4212570"/>
                  </a:lnTo>
                  <a:lnTo>
                    <a:pt x="3257495" y="4215156"/>
                  </a:lnTo>
                  <a:lnTo>
                    <a:pt x="3234873" y="4217435"/>
                  </a:lnTo>
                  <a:lnTo>
                    <a:pt x="3212252" y="4219441"/>
                  </a:lnTo>
                  <a:lnTo>
                    <a:pt x="3189630" y="4221207"/>
                  </a:lnTo>
                  <a:lnTo>
                    <a:pt x="3167009" y="4222762"/>
                  </a:lnTo>
                  <a:lnTo>
                    <a:pt x="3144387" y="4224129"/>
                  </a:lnTo>
                  <a:lnTo>
                    <a:pt x="3121766" y="4225332"/>
                  </a:lnTo>
                  <a:lnTo>
                    <a:pt x="3099144" y="4226389"/>
                  </a:lnTo>
                  <a:lnTo>
                    <a:pt x="3076523" y="4227319"/>
                  </a:lnTo>
                  <a:lnTo>
                    <a:pt x="3053901" y="4228135"/>
                  </a:lnTo>
                  <a:lnTo>
                    <a:pt x="3031280" y="4228853"/>
                  </a:lnTo>
                  <a:lnTo>
                    <a:pt x="3008658" y="4229484"/>
                  </a:lnTo>
                  <a:lnTo>
                    <a:pt x="2986037" y="4230037"/>
                  </a:lnTo>
                  <a:lnTo>
                    <a:pt x="2963415" y="4230524"/>
                  </a:lnTo>
                  <a:lnTo>
                    <a:pt x="2940794" y="4230951"/>
                  </a:lnTo>
                  <a:lnTo>
                    <a:pt x="2918172" y="4231326"/>
                  </a:lnTo>
                  <a:lnTo>
                    <a:pt x="2895551" y="4231655"/>
                  </a:lnTo>
                  <a:lnTo>
                    <a:pt x="2872929" y="4231944"/>
                  </a:lnTo>
                  <a:lnTo>
                    <a:pt x="2850308" y="4232197"/>
                  </a:lnTo>
                  <a:lnTo>
                    <a:pt x="2827686" y="4232420"/>
                  </a:lnTo>
                  <a:lnTo>
                    <a:pt x="2805065" y="4232615"/>
                  </a:lnTo>
                  <a:lnTo>
                    <a:pt x="2782443" y="4232786"/>
                  </a:lnTo>
                  <a:lnTo>
                    <a:pt x="2759822" y="4232937"/>
                  </a:lnTo>
                  <a:lnTo>
                    <a:pt x="2737200" y="4233068"/>
                  </a:lnTo>
                  <a:lnTo>
                    <a:pt x="2714579" y="4233184"/>
                  </a:lnTo>
                  <a:lnTo>
                    <a:pt x="2691957" y="4233285"/>
                  </a:lnTo>
                  <a:lnTo>
                    <a:pt x="2669336" y="4233374"/>
                  </a:lnTo>
                  <a:lnTo>
                    <a:pt x="2646714" y="4233453"/>
                  </a:lnTo>
                  <a:lnTo>
                    <a:pt x="2624093" y="4233521"/>
                  </a:lnTo>
                  <a:lnTo>
                    <a:pt x="2601471" y="4233581"/>
                  </a:lnTo>
                  <a:lnTo>
                    <a:pt x="2578850" y="4233634"/>
                  </a:lnTo>
                  <a:lnTo>
                    <a:pt x="2556228" y="4233680"/>
                  </a:lnTo>
                  <a:lnTo>
                    <a:pt x="2533607" y="4233720"/>
                  </a:lnTo>
                  <a:lnTo>
                    <a:pt x="2510985" y="4233756"/>
                  </a:lnTo>
                  <a:lnTo>
                    <a:pt x="2488364" y="4233787"/>
                  </a:lnTo>
                  <a:lnTo>
                    <a:pt x="2465742" y="4233814"/>
                  </a:lnTo>
                  <a:lnTo>
                    <a:pt x="2443121" y="4233838"/>
                  </a:lnTo>
                  <a:lnTo>
                    <a:pt x="2420499" y="4233859"/>
                  </a:lnTo>
                  <a:lnTo>
                    <a:pt x="2397878" y="4233878"/>
                  </a:lnTo>
                  <a:lnTo>
                    <a:pt x="2375256" y="4233894"/>
                  </a:lnTo>
                  <a:lnTo>
                    <a:pt x="2352635" y="4233908"/>
                  </a:lnTo>
                  <a:lnTo>
                    <a:pt x="2330014" y="4233920"/>
                  </a:lnTo>
                  <a:lnTo>
                    <a:pt x="2307392" y="4233931"/>
                  </a:lnTo>
                  <a:lnTo>
                    <a:pt x="2284771" y="4233941"/>
                  </a:lnTo>
                  <a:lnTo>
                    <a:pt x="2262149" y="4233949"/>
                  </a:lnTo>
                  <a:lnTo>
                    <a:pt x="2239528" y="4233956"/>
                  </a:lnTo>
                  <a:lnTo>
                    <a:pt x="2216906" y="4233963"/>
                  </a:lnTo>
                  <a:lnTo>
                    <a:pt x="2194285" y="4233968"/>
                  </a:lnTo>
                  <a:lnTo>
                    <a:pt x="2171663" y="4233973"/>
                  </a:lnTo>
                  <a:lnTo>
                    <a:pt x="2149042" y="4233977"/>
                  </a:lnTo>
                  <a:lnTo>
                    <a:pt x="2126420" y="4233981"/>
                  </a:lnTo>
                  <a:lnTo>
                    <a:pt x="2103799" y="4233985"/>
                  </a:lnTo>
                  <a:lnTo>
                    <a:pt x="2081177" y="4233987"/>
                  </a:lnTo>
                  <a:lnTo>
                    <a:pt x="2058556" y="4233990"/>
                  </a:lnTo>
                  <a:lnTo>
                    <a:pt x="2035934" y="4233992"/>
                  </a:lnTo>
                  <a:lnTo>
                    <a:pt x="2013313" y="4233994"/>
                  </a:lnTo>
                  <a:lnTo>
                    <a:pt x="1990691" y="4233996"/>
                  </a:lnTo>
                  <a:lnTo>
                    <a:pt x="1968070" y="4233997"/>
                  </a:lnTo>
                  <a:lnTo>
                    <a:pt x="1945448" y="4233999"/>
                  </a:lnTo>
                  <a:lnTo>
                    <a:pt x="1922827" y="4234000"/>
                  </a:lnTo>
                  <a:lnTo>
                    <a:pt x="1900205" y="4234001"/>
                  </a:lnTo>
                  <a:lnTo>
                    <a:pt x="1877584" y="4234002"/>
                  </a:lnTo>
                  <a:lnTo>
                    <a:pt x="1854962" y="4234003"/>
                  </a:lnTo>
                  <a:lnTo>
                    <a:pt x="1832341" y="4234003"/>
                  </a:lnTo>
                  <a:lnTo>
                    <a:pt x="1809719" y="4234004"/>
                  </a:lnTo>
                  <a:lnTo>
                    <a:pt x="1787098" y="4234004"/>
                  </a:lnTo>
                  <a:lnTo>
                    <a:pt x="1764476" y="4234005"/>
                  </a:lnTo>
                  <a:lnTo>
                    <a:pt x="1741855" y="4234005"/>
                  </a:lnTo>
                  <a:lnTo>
                    <a:pt x="1719233" y="4234006"/>
                  </a:lnTo>
                  <a:lnTo>
                    <a:pt x="1696612" y="4234006"/>
                  </a:lnTo>
                  <a:lnTo>
                    <a:pt x="1673990" y="4234006"/>
                  </a:lnTo>
                  <a:lnTo>
                    <a:pt x="1651369" y="4234006"/>
                  </a:lnTo>
                  <a:lnTo>
                    <a:pt x="1628747" y="4234007"/>
                  </a:lnTo>
                  <a:lnTo>
                    <a:pt x="1606126" y="4234007"/>
                  </a:lnTo>
                  <a:lnTo>
                    <a:pt x="1583504" y="4234007"/>
                  </a:lnTo>
                  <a:lnTo>
                    <a:pt x="1560883" y="4234007"/>
                  </a:lnTo>
                  <a:lnTo>
                    <a:pt x="1538261" y="4234007"/>
                  </a:lnTo>
                  <a:lnTo>
                    <a:pt x="1515640" y="4234007"/>
                  </a:lnTo>
                  <a:lnTo>
                    <a:pt x="1493018" y="4234007"/>
                  </a:lnTo>
                  <a:lnTo>
                    <a:pt x="1470397" y="4234007"/>
                  </a:lnTo>
                  <a:lnTo>
                    <a:pt x="1447775" y="4234008"/>
                  </a:lnTo>
                  <a:lnTo>
                    <a:pt x="1425154" y="4234008"/>
                  </a:lnTo>
                  <a:lnTo>
                    <a:pt x="1402532" y="4234008"/>
                  </a:lnTo>
                  <a:lnTo>
                    <a:pt x="1379911" y="4234008"/>
                  </a:lnTo>
                  <a:lnTo>
                    <a:pt x="1357289" y="4234008"/>
                  </a:lnTo>
                  <a:lnTo>
                    <a:pt x="1334668" y="4234008"/>
                  </a:lnTo>
                  <a:lnTo>
                    <a:pt x="1312046" y="4234008"/>
                  </a:lnTo>
                  <a:lnTo>
                    <a:pt x="1289425" y="4234008"/>
                  </a:lnTo>
                  <a:lnTo>
                    <a:pt x="1266803" y="4234008"/>
                  </a:lnTo>
                  <a:lnTo>
                    <a:pt x="1244182" y="4234008"/>
                  </a:lnTo>
                  <a:lnTo>
                    <a:pt x="1221560" y="4234008"/>
                  </a:lnTo>
                  <a:lnTo>
                    <a:pt x="1198939" y="4234008"/>
                  </a:lnTo>
                  <a:lnTo>
                    <a:pt x="1176317" y="4234008"/>
                  </a:lnTo>
                  <a:lnTo>
                    <a:pt x="1153696" y="4234008"/>
                  </a:lnTo>
                  <a:lnTo>
                    <a:pt x="1131074" y="4234008"/>
                  </a:lnTo>
                  <a:lnTo>
                    <a:pt x="1108453" y="4234008"/>
                  </a:lnTo>
                  <a:lnTo>
                    <a:pt x="1085831" y="4234008"/>
                  </a:lnTo>
                  <a:lnTo>
                    <a:pt x="1063210" y="4234008"/>
                  </a:lnTo>
                  <a:lnTo>
                    <a:pt x="1040588" y="4234008"/>
                  </a:lnTo>
                  <a:lnTo>
                    <a:pt x="1017967" y="4234008"/>
                  </a:lnTo>
                  <a:lnTo>
                    <a:pt x="995345" y="4234008"/>
                  </a:lnTo>
                  <a:lnTo>
                    <a:pt x="972724" y="4234008"/>
                  </a:lnTo>
                  <a:lnTo>
                    <a:pt x="950102" y="4234008"/>
                  </a:lnTo>
                  <a:lnTo>
                    <a:pt x="927481" y="4234008"/>
                  </a:lnTo>
                  <a:lnTo>
                    <a:pt x="904859" y="4234008"/>
                  </a:lnTo>
                  <a:lnTo>
                    <a:pt x="882238" y="4234008"/>
                  </a:lnTo>
                  <a:lnTo>
                    <a:pt x="859616" y="4234008"/>
                  </a:lnTo>
                  <a:lnTo>
                    <a:pt x="836995" y="4234008"/>
                  </a:lnTo>
                  <a:lnTo>
                    <a:pt x="814373" y="4234008"/>
                  </a:lnTo>
                  <a:lnTo>
                    <a:pt x="791752" y="4234008"/>
                  </a:lnTo>
                  <a:lnTo>
                    <a:pt x="769130" y="4234008"/>
                  </a:lnTo>
                  <a:lnTo>
                    <a:pt x="746509" y="4234008"/>
                  </a:lnTo>
                  <a:lnTo>
                    <a:pt x="723887" y="4234008"/>
                  </a:lnTo>
                  <a:lnTo>
                    <a:pt x="701266" y="4234008"/>
                  </a:lnTo>
                  <a:lnTo>
                    <a:pt x="678644" y="4234008"/>
                  </a:lnTo>
                  <a:lnTo>
                    <a:pt x="656023" y="4234008"/>
                  </a:lnTo>
                  <a:lnTo>
                    <a:pt x="633401" y="4234008"/>
                  </a:lnTo>
                  <a:lnTo>
                    <a:pt x="610780" y="4234008"/>
                  </a:lnTo>
                  <a:lnTo>
                    <a:pt x="588158" y="4234008"/>
                  </a:lnTo>
                  <a:lnTo>
                    <a:pt x="565537" y="4234008"/>
                  </a:lnTo>
                  <a:lnTo>
                    <a:pt x="542915" y="4234008"/>
                  </a:lnTo>
                  <a:lnTo>
                    <a:pt x="520294" y="4234008"/>
                  </a:lnTo>
                  <a:lnTo>
                    <a:pt x="497672" y="4234008"/>
                  </a:lnTo>
                  <a:lnTo>
                    <a:pt x="475051" y="4234008"/>
                  </a:lnTo>
                  <a:lnTo>
                    <a:pt x="452429" y="4234008"/>
                  </a:lnTo>
                  <a:lnTo>
                    <a:pt x="429808" y="4234008"/>
                  </a:lnTo>
                  <a:lnTo>
                    <a:pt x="407186" y="4234008"/>
                  </a:lnTo>
                  <a:lnTo>
                    <a:pt x="384565" y="4234008"/>
                  </a:lnTo>
                  <a:lnTo>
                    <a:pt x="361943" y="4234008"/>
                  </a:lnTo>
                  <a:lnTo>
                    <a:pt x="339322" y="4234008"/>
                  </a:lnTo>
                  <a:lnTo>
                    <a:pt x="316700" y="4234008"/>
                  </a:lnTo>
                  <a:lnTo>
                    <a:pt x="294079" y="4234008"/>
                  </a:lnTo>
                  <a:lnTo>
                    <a:pt x="271457" y="4234008"/>
                  </a:lnTo>
                  <a:lnTo>
                    <a:pt x="248836" y="4234008"/>
                  </a:lnTo>
                  <a:lnTo>
                    <a:pt x="226214" y="4234008"/>
                  </a:lnTo>
                  <a:lnTo>
                    <a:pt x="203593" y="4234008"/>
                  </a:lnTo>
                  <a:lnTo>
                    <a:pt x="180971" y="4234008"/>
                  </a:lnTo>
                  <a:lnTo>
                    <a:pt x="158350" y="4234008"/>
                  </a:lnTo>
                  <a:lnTo>
                    <a:pt x="135728" y="4234008"/>
                  </a:lnTo>
                  <a:lnTo>
                    <a:pt x="113107" y="4234008"/>
                  </a:lnTo>
                  <a:lnTo>
                    <a:pt x="90485" y="4234008"/>
                  </a:lnTo>
                  <a:lnTo>
                    <a:pt x="67864" y="4234008"/>
                  </a:lnTo>
                  <a:lnTo>
                    <a:pt x="45242" y="4234008"/>
                  </a:lnTo>
                  <a:lnTo>
                    <a:pt x="22621" y="4234008"/>
                  </a:lnTo>
                  <a:lnTo>
                    <a:pt x="0" y="4234008"/>
                  </a:lnTo>
                  <a:lnTo>
                    <a:pt x="0" y="42340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323476"/>
              <a:ext cx="4773135" cy="4780620"/>
            </a:xfrm>
            <a:custGeom>
              <a:avLst/>
              <a:pathLst>
                <a:path w="4773135" h="4780620">
                  <a:moveTo>
                    <a:pt x="0" y="4780620"/>
                  </a:moveTo>
                  <a:lnTo>
                    <a:pt x="22621" y="4780620"/>
                  </a:lnTo>
                  <a:lnTo>
                    <a:pt x="45242" y="4780620"/>
                  </a:lnTo>
                  <a:lnTo>
                    <a:pt x="67864" y="4780620"/>
                  </a:lnTo>
                  <a:lnTo>
                    <a:pt x="90485" y="4780620"/>
                  </a:lnTo>
                  <a:lnTo>
                    <a:pt x="113107" y="4780620"/>
                  </a:lnTo>
                  <a:lnTo>
                    <a:pt x="135728" y="4780620"/>
                  </a:lnTo>
                  <a:lnTo>
                    <a:pt x="158350" y="4780620"/>
                  </a:lnTo>
                  <a:lnTo>
                    <a:pt x="180971" y="4780620"/>
                  </a:lnTo>
                  <a:lnTo>
                    <a:pt x="203593" y="4780620"/>
                  </a:lnTo>
                  <a:lnTo>
                    <a:pt x="226214" y="4780620"/>
                  </a:lnTo>
                  <a:lnTo>
                    <a:pt x="248836" y="4780620"/>
                  </a:lnTo>
                  <a:lnTo>
                    <a:pt x="271457" y="4780620"/>
                  </a:lnTo>
                  <a:lnTo>
                    <a:pt x="294079" y="4780620"/>
                  </a:lnTo>
                  <a:lnTo>
                    <a:pt x="316700" y="4780620"/>
                  </a:lnTo>
                  <a:lnTo>
                    <a:pt x="339322" y="4780620"/>
                  </a:lnTo>
                  <a:lnTo>
                    <a:pt x="361943" y="4780620"/>
                  </a:lnTo>
                  <a:lnTo>
                    <a:pt x="384565" y="4780620"/>
                  </a:lnTo>
                  <a:lnTo>
                    <a:pt x="407186" y="4780620"/>
                  </a:lnTo>
                  <a:lnTo>
                    <a:pt x="429808" y="4780620"/>
                  </a:lnTo>
                  <a:lnTo>
                    <a:pt x="452429" y="4780620"/>
                  </a:lnTo>
                  <a:lnTo>
                    <a:pt x="475051" y="4780620"/>
                  </a:lnTo>
                  <a:lnTo>
                    <a:pt x="497672" y="4780620"/>
                  </a:lnTo>
                  <a:lnTo>
                    <a:pt x="520294" y="4780620"/>
                  </a:lnTo>
                  <a:lnTo>
                    <a:pt x="542915" y="4780620"/>
                  </a:lnTo>
                  <a:lnTo>
                    <a:pt x="565537" y="4780620"/>
                  </a:lnTo>
                  <a:lnTo>
                    <a:pt x="588158" y="4780620"/>
                  </a:lnTo>
                  <a:lnTo>
                    <a:pt x="610780" y="4780620"/>
                  </a:lnTo>
                  <a:lnTo>
                    <a:pt x="633401" y="4780620"/>
                  </a:lnTo>
                  <a:lnTo>
                    <a:pt x="656023" y="4780620"/>
                  </a:lnTo>
                  <a:lnTo>
                    <a:pt x="678644" y="4780620"/>
                  </a:lnTo>
                  <a:lnTo>
                    <a:pt x="701266" y="4780620"/>
                  </a:lnTo>
                  <a:lnTo>
                    <a:pt x="723887" y="4780620"/>
                  </a:lnTo>
                  <a:lnTo>
                    <a:pt x="746509" y="4780620"/>
                  </a:lnTo>
                  <a:lnTo>
                    <a:pt x="769130" y="4780619"/>
                  </a:lnTo>
                  <a:lnTo>
                    <a:pt x="791752" y="4780619"/>
                  </a:lnTo>
                  <a:lnTo>
                    <a:pt x="814373" y="4780619"/>
                  </a:lnTo>
                  <a:lnTo>
                    <a:pt x="836995" y="4780619"/>
                  </a:lnTo>
                  <a:lnTo>
                    <a:pt x="859616" y="4780619"/>
                  </a:lnTo>
                  <a:lnTo>
                    <a:pt x="882238" y="4780619"/>
                  </a:lnTo>
                  <a:lnTo>
                    <a:pt x="904859" y="4780619"/>
                  </a:lnTo>
                  <a:lnTo>
                    <a:pt x="927481" y="4780619"/>
                  </a:lnTo>
                  <a:lnTo>
                    <a:pt x="950102" y="4780619"/>
                  </a:lnTo>
                  <a:lnTo>
                    <a:pt x="972724" y="4780619"/>
                  </a:lnTo>
                  <a:lnTo>
                    <a:pt x="995345" y="4780618"/>
                  </a:lnTo>
                  <a:lnTo>
                    <a:pt x="1017967" y="4780618"/>
                  </a:lnTo>
                  <a:lnTo>
                    <a:pt x="1040588" y="4780618"/>
                  </a:lnTo>
                  <a:lnTo>
                    <a:pt x="1063210" y="4780618"/>
                  </a:lnTo>
                  <a:lnTo>
                    <a:pt x="1085831" y="4780617"/>
                  </a:lnTo>
                  <a:lnTo>
                    <a:pt x="1108453" y="4780617"/>
                  </a:lnTo>
                  <a:lnTo>
                    <a:pt x="1131074" y="4780617"/>
                  </a:lnTo>
                  <a:lnTo>
                    <a:pt x="1153696" y="4780617"/>
                  </a:lnTo>
                  <a:lnTo>
                    <a:pt x="1176317" y="4780616"/>
                  </a:lnTo>
                  <a:lnTo>
                    <a:pt x="1198939" y="4780616"/>
                  </a:lnTo>
                  <a:lnTo>
                    <a:pt x="1221560" y="4780615"/>
                  </a:lnTo>
                  <a:lnTo>
                    <a:pt x="1244182" y="4780615"/>
                  </a:lnTo>
                  <a:lnTo>
                    <a:pt x="1266803" y="4780614"/>
                  </a:lnTo>
                  <a:lnTo>
                    <a:pt x="1289425" y="4780614"/>
                  </a:lnTo>
                  <a:lnTo>
                    <a:pt x="1312046" y="4780613"/>
                  </a:lnTo>
                  <a:lnTo>
                    <a:pt x="1334668" y="4780612"/>
                  </a:lnTo>
                  <a:lnTo>
                    <a:pt x="1357289" y="4780611"/>
                  </a:lnTo>
                  <a:lnTo>
                    <a:pt x="1379911" y="4780610"/>
                  </a:lnTo>
                  <a:lnTo>
                    <a:pt x="1402532" y="4780609"/>
                  </a:lnTo>
                  <a:lnTo>
                    <a:pt x="1425154" y="4780608"/>
                  </a:lnTo>
                  <a:lnTo>
                    <a:pt x="1447775" y="4780607"/>
                  </a:lnTo>
                  <a:lnTo>
                    <a:pt x="1470397" y="4780605"/>
                  </a:lnTo>
                  <a:lnTo>
                    <a:pt x="1493018" y="4780604"/>
                  </a:lnTo>
                  <a:lnTo>
                    <a:pt x="1515640" y="4780602"/>
                  </a:lnTo>
                  <a:lnTo>
                    <a:pt x="1538261" y="4780600"/>
                  </a:lnTo>
                  <a:lnTo>
                    <a:pt x="1560883" y="4780598"/>
                  </a:lnTo>
                  <a:lnTo>
                    <a:pt x="1583504" y="4780596"/>
                  </a:lnTo>
                  <a:lnTo>
                    <a:pt x="1606126" y="4780593"/>
                  </a:lnTo>
                  <a:lnTo>
                    <a:pt x="1628747" y="4780590"/>
                  </a:lnTo>
                  <a:lnTo>
                    <a:pt x="1651369" y="4780587"/>
                  </a:lnTo>
                  <a:lnTo>
                    <a:pt x="1673990" y="4780583"/>
                  </a:lnTo>
                  <a:lnTo>
                    <a:pt x="1696612" y="4780579"/>
                  </a:lnTo>
                  <a:lnTo>
                    <a:pt x="1719233" y="4780575"/>
                  </a:lnTo>
                  <a:lnTo>
                    <a:pt x="1741855" y="4780570"/>
                  </a:lnTo>
                  <a:lnTo>
                    <a:pt x="1764476" y="4780565"/>
                  </a:lnTo>
                  <a:lnTo>
                    <a:pt x="1787098" y="4780559"/>
                  </a:lnTo>
                  <a:lnTo>
                    <a:pt x="1809719" y="4780552"/>
                  </a:lnTo>
                  <a:lnTo>
                    <a:pt x="1832341" y="4780545"/>
                  </a:lnTo>
                  <a:lnTo>
                    <a:pt x="1854962" y="4780537"/>
                  </a:lnTo>
                  <a:lnTo>
                    <a:pt x="1877584" y="4780528"/>
                  </a:lnTo>
                  <a:lnTo>
                    <a:pt x="1900205" y="4780518"/>
                  </a:lnTo>
                  <a:lnTo>
                    <a:pt x="1922827" y="4780508"/>
                  </a:lnTo>
                  <a:lnTo>
                    <a:pt x="1945448" y="4780496"/>
                  </a:lnTo>
                  <a:lnTo>
                    <a:pt x="1968070" y="4780482"/>
                  </a:lnTo>
                  <a:lnTo>
                    <a:pt x="1990691" y="4780467"/>
                  </a:lnTo>
                  <a:lnTo>
                    <a:pt x="2013313" y="4780451"/>
                  </a:lnTo>
                  <a:lnTo>
                    <a:pt x="2035934" y="4780433"/>
                  </a:lnTo>
                  <a:lnTo>
                    <a:pt x="2058556" y="4780413"/>
                  </a:lnTo>
                  <a:lnTo>
                    <a:pt x="2081177" y="4780391"/>
                  </a:lnTo>
                  <a:lnTo>
                    <a:pt x="2103799" y="4780366"/>
                  </a:lnTo>
                  <a:lnTo>
                    <a:pt x="2126420" y="4780339"/>
                  </a:lnTo>
                  <a:lnTo>
                    <a:pt x="2149042" y="4780308"/>
                  </a:lnTo>
                  <a:lnTo>
                    <a:pt x="2171663" y="4780275"/>
                  </a:lnTo>
                  <a:lnTo>
                    <a:pt x="2194285" y="4780238"/>
                  </a:lnTo>
                  <a:lnTo>
                    <a:pt x="2216906" y="4780197"/>
                  </a:lnTo>
                  <a:lnTo>
                    <a:pt x="2239528" y="4780151"/>
                  </a:lnTo>
                  <a:lnTo>
                    <a:pt x="2262149" y="4780101"/>
                  </a:lnTo>
                  <a:lnTo>
                    <a:pt x="2284771" y="4780045"/>
                  </a:lnTo>
                  <a:lnTo>
                    <a:pt x="2307392" y="4779984"/>
                  </a:lnTo>
                  <a:lnTo>
                    <a:pt x="2330014" y="4779915"/>
                  </a:lnTo>
                  <a:lnTo>
                    <a:pt x="2352635" y="4779840"/>
                  </a:lnTo>
                  <a:lnTo>
                    <a:pt x="2375256" y="4779756"/>
                  </a:lnTo>
                  <a:lnTo>
                    <a:pt x="2397878" y="4779663"/>
                  </a:lnTo>
                  <a:lnTo>
                    <a:pt x="2420499" y="4779560"/>
                  </a:lnTo>
                  <a:lnTo>
                    <a:pt x="2443121" y="4779446"/>
                  </a:lnTo>
                  <a:lnTo>
                    <a:pt x="2465742" y="4779319"/>
                  </a:lnTo>
                  <a:lnTo>
                    <a:pt x="2488364" y="4779180"/>
                  </a:lnTo>
                  <a:lnTo>
                    <a:pt x="2510985" y="4779025"/>
                  </a:lnTo>
                  <a:lnTo>
                    <a:pt x="2533607" y="4778853"/>
                  </a:lnTo>
                  <a:lnTo>
                    <a:pt x="2556228" y="4778663"/>
                  </a:lnTo>
                  <a:lnTo>
                    <a:pt x="2578850" y="4778452"/>
                  </a:lnTo>
                  <a:lnTo>
                    <a:pt x="2601471" y="4778218"/>
                  </a:lnTo>
                  <a:lnTo>
                    <a:pt x="2624093" y="4777960"/>
                  </a:lnTo>
                  <a:lnTo>
                    <a:pt x="2646714" y="4777673"/>
                  </a:lnTo>
                  <a:lnTo>
                    <a:pt x="2669336" y="4777355"/>
                  </a:lnTo>
                  <a:lnTo>
                    <a:pt x="2691957" y="4777004"/>
                  </a:lnTo>
                  <a:lnTo>
                    <a:pt x="2714579" y="4776614"/>
                  </a:lnTo>
                  <a:lnTo>
                    <a:pt x="2737200" y="4776181"/>
                  </a:lnTo>
                  <a:lnTo>
                    <a:pt x="2759822" y="4775703"/>
                  </a:lnTo>
                  <a:lnTo>
                    <a:pt x="2782443" y="4775172"/>
                  </a:lnTo>
                  <a:lnTo>
                    <a:pt x="2805065" y="4774584"/>
                  </a:lnTo>
                  <a:lnTo>
                    <a:pt x="2827686" y="4773932"/>
                  </a:lnTo>
                  <a:lnTo>
                    <a:pt x="2850308" y="4773209"/>
                  </a:lnTo>
                  <a:lnTo>
                    <a:pt x="2872929" y="4772408"/>
                  </a:lnTo>
                  <a:lnTo>
                    <a:pt x="2895551" y="4771520"/>
                  </a:lnTo>
                  <a:lnTo>
                    <a:pt x="2918172" y="4770536"/>
                  </a:lnTo>
                  <a:lnTo>
                    <a:pt x="2940794" y="4769445"/>
                  </a:lnTo>
                  <a:lnTo>
                    <a:pt x="2963415" y="4768235"/>
                  </a:lnTo>
                  <a:lnTo>
                    <a:pt x="2986037" y="4766894"/>
                  </a:lnTo>
                  <a:lnTo>
                    <a:pt x="3008658" y="4765407"/>
                  </a:lnTo>
                  <a:lnTo>
                    <a:pt x="3031280" y="4763758"/>
                  </a:lnTo>
                  <a:lnTo>
                    <a:pt x="3053901" y="4761930"/>
                  </a:lnTo>
                  <a:lnTo>
                    <a:pt x="3076523" y="4759902"/>
                  </a:lnTo>
                  <a:lnTo>
                    <a:pt x="3099144" y="4757653"/>
                  </a:lnTo>
                  <a:lnTo>
                    <a:pt x="3121766" y="4755159"/>
                  </a:lnTo>
                  <a:lnTo>
                    <a:pt x="3144387" y="4752392"/>
                  </a:lnTo>
                  <a:lnTo>
                    <a:pt x="3167009" y="4749323"/>
                  </a:lnTo>
                  <a:lnTo>
                    <a:pt x="3189630" y="4745919"/>
                  </a:lnTo>
                  <a:lnTo>
                    <a:pt x="3212252" y="4742142"/>
                  </a:lnTo>
                  <a:lnTo>
                    <a:pt x="3234873" y="4737952"/>
                  </a:lnTo>
                  <a:lnTo>
                    <a:pt x="3257495" y="4733302"/>
                  </a:lnTo>
                  <a:lnTo>
                    <a:pt x="3280116" y="4728143"/>
                  </a:lnTo>
                  <a:lnTo>
                    <a:pt x="3302738" y="4722418"/>
                  </a:lnTo>
                  <a:lnTo>
                    <a:pt x="3325359" y="4716064"/>
                  </a:lnTo>
                  <a:lnTo>
                    <a:pt x="3347981" y="4709012"/>
                  </a:lnTo>
                  <a:lnTo>
                    <a:pt x="3370602" y="4701185"/>
                  </a:lnTo>
                  <a:lnTo>
                    <a:pt x="3393224" y="4692497"/>
                  </a:lnTo>
                  <a:lnTo>
                    <a:pt x="3415845" y="4682853"/>
                  </a:lnTo>
                  <a:lnTo>
                    <a:pt x="3438467" y="4672148"/>
                  </a:lnTo>
                  <a:lnTo>
                    <a:pt x="3461088" y="4660264"/>
                  </a:lnTo>
                  <a:lnTo>
                    <a:pt x="3483710" y="4647073"/>
                  </a:lnTo>
                  <a:lnTo>
                    <a:pt x="3506331" y="4632430"/>
                  </a:lnTo>
                  <a:lnTo>
                    <a:pt x="3528953" y="4616178"/>
                  </a:lnTo>
                  <a:lnTo>
                    <a:pt x="3551574" y="4598142"/>
                  </a:lnTo>
                  <a:lnTo>
                    <a:pt x="3574196" y="4578129"/>
                  </a:lnTo>
                  <a:lnTo>
                    <a:pt x="3596817" y="4555928"/>
                  </a:lnTo>
                  <a:lnTo>
                    <a:pt x="3619439" y="4531310"/>
                  </a:lnTo>
                  <a:lnTo>
                    <a:pt x="3642060" y="4504023"/>
                  </a:lnTo>
                  <a:lnTo>
                    <a:pt x="3664682" y="4473797"/>
                  </a:lnTo>
                  <a:lnTo>
                    <a:pt x="3687303" y="4440341"/>
                  </a:lnTo>
                  <a:lnTo>
                    <a:pt x="3709925" y="4403346"/>
                  </a:lnTo>
                  <a:lnTo>
                    <a:pt x="3732546" y="4362485"/>
                  </a:lnTo>
                  <a:lnTo>
                    <a:pt x="3755168" y="4317420"/>
                  </a:lnTo>
                  <a:lnTo>
                    <a:pt x="3777789" y="4267805"/>
                  </a:lnTo>
                  <a:lnTo>
                    <a:pt x="3800411" y="4213293"/>
                  </a:lnTo>
                  <a:lnTo>
                    <a:pt x="3823032" y="4153544"/>
                  </a:lnTo>
                  <a:lnTo>
                    <a:pt x="3845654" y="4088236"/>
                  </a:lnTo>
                  <a:lnTo>
                    <a:pt x="3868275" y="4017075"/>
                  </a:lnTo>
                  <a:lnTo>
                    <a:pt x="3890897" y="3939810"/>
                  </a:lnTo>
                  <a:lnTo>
                    <a:pt x="3913518" y="3856246"/>
                  </a:lnTo>
                  <a:lnTo>
                    <a:pt x="3936140" y="3766256"/>
                  </a:lnTo>
                  <a:lnTo>
                    <a:pt x="3958761" y="3669794"/>
                  </a:lnTo>
                  <a:lnTo>
                    <a:pt x="3981383" y="3566908"/>
                  </a:lnTo>
                  <a:lnTo>
                    <a:pt x="4004004" y="3457742"/>
                  </a:lnTo>
                  <a:lnTo>
                    <a:pt x="4026626" y="3342546"/>
                  </a:lnTo>
                  <a:lnTo>
                    <a:pt x="4049247" y="3221673"/>
                  </a:lnTo>
                  <a:lnTo>
                    <a:pt x="4071869" y="3095573"/>
                  </a:lnTo>
                  <a:lnTo>
                    <a:pt x="4094490" y="2964788"/>
                  </a:lnTo>
                  <a:lnTo>
                    <a:pt x="4117112" y="2829936"/>
                  </a:lnTo>
                  <a:lnTo>
                    <a:pt x="4139733" y="2691702"/>
                  </a:lnTo>
                  <a:lnTo>
                    <a:pt x="4162355" y="2550821"/>
                  </a:lnTo>
                  <a:lnTo>
                    <a:pt x="4184976" y="2408069"/>
                  </a:lnTo>
                  <a:lnTo>
                    <a:pt x="4207598" y="2264248"/>
                  </a:lnTo>
                  <a:lnTo>
                    <a:pt x="4230219" y="2120179"/>
                  </a:lnTo>
                  <a:lnTo>
                    <a:pt x="4252841" y="1976690"/>
                  </a:lnTo>
                  <a:lnTo>
                    <a:pt x="4275462" y="1834608"/>
                  </a:lnTo>
                  <a:lnTo>
                    <a:pt x="4298084" y="1694749"/>
                  </a:lnTo>
                  <a:lnTo>
                    <a:pt x="4320705" y="1557903"/>
                  </a:lnTo>
                  <a:lnTo>
                    <a:pt x="4343327" y="1424822"/>
                  </a:lnTo>
                  <a:lnTo>
                    <a:pt x="4365948" y="1296202"/>
                  </a:lnTo>
                  <a:lnTo>
                    <a:pt x="4388570" y="1172666"/>
                  </a:lnTo>
                  <a:lnTo>
                    <a:pt x="4411191" y="1054750"/>
                  </a:lnTo>
                  <a:lnTo>
                    <a:pt x="4433813" y="942894"/>
                  </a:lnTo>
                  <a:lnTo>
                    <a:pt x="4456434" y="837426"/>
                  </a:lnTo>
                  <a:lnTo>
                    <a:pt x="4479056" y="738566"/>
                  </a:lnTo>
                  <a:lnTo>
                    <a:pt x="4501677" y="646424"/>
                  </a:lnTo>
                  <a:lnTo>
                    <a:pt x="4524299" y="561008"/>
                  </a:lnTo>
                  <a:lnTo>
                    <a:pt x="4546920" y="482231"/>
                  </a:lnTo>
                  <a:lnTo>
                    <a:pt x="4569542" y="409926"/>
                  </a:lnTo>
                  <a:lnTo>
                    <a:pt x="4592163" y="343857"/>
                  </a:lnTo>
                  <a:lnTo>
                    <a:pt x="4614785" y="283737"/>
                  </a:lnTo>
                  <a:lnTo>
                    <a:pt x="4637406" y="229238"/>
                  </a:lnTo>
                  <a:lnTo>
                    <a:pt x="4660028" y="180008"/>
                  </a:lnTo>
                  <a:lnTo>
                    <a:pt x="4682649" y="135678"/>
                  </a:lnTo>
                  <a:lnTo>
                    <a:pt x="4705270" y="95876"/>
                  </a:lnTo>
                  <a:lnTo>
                    <a:pt x="4727892" y="60233"/>
                  </a:lnTo>
                  <a:lnTo>
                    <a:pt x="4750513" y="28389"/>
                  </a:lnTo>
                  <a:lnTo>
                    <a:pt x="4773135" y="0"/>
                  </a:lnTo>
                  <a:lnTo>
                    <a:pt x="4773135" y="565739"/>
                  </a:lnTo>
                  <a:lnTo>
                    <a:pt x="4750513" y="632868"/>
                  </a:lnTo>
                  <a:lnTo>
                    <a:pt x="4727892" y="704268"/>
                  </a:lnTo>
                  <a:lnTo>
                    <a:pt x="4705270" y="779972"/>
                  </a:lnTo>
                  <a:lnTo>
                    <a:pt x="4682649" y="859970"/>
                  </a:lnTo>
                  <a:lnTo>
                    <a:pt x="4660028" y="944217"/>
                  </a:lnTo>
                  <a:lnTo>
                    <a:pt x="4637406" y="1032623"/>
                  </a:lnTo>
                  <a:lnTo>
                    <a:pt x="4614785" y="1125055"/>
                  </a:lnTo>
                  <a:lnTo>
                    <a:pt x="4592163" y="1221337"/>
                  </a:lnTo>
                  <a:lnTo>
                    <a:pt x="4569542" y="1321254"/>
                  </a:lnTo>
                  <a:lnTo>
                    <a:pt x="4546920" y="1424551"/>
                  </a:lnTo>
                  <a:lnTo>
                    <a:pt x="4524299" y="1530936"/>
                  </a:lnTo>
                  <a:lnTo>
                    <a:pt x="4501677" y="1640088"/>
                  </a:lnTo>
                  <a:lnTo>
                    <a:pt x="4479056" y="1751660"/>
                  </a:lnTo>
                  <a:lnTo>
                    <a:pt x="4456434" y="1865281"/>
                  </a:lnTo>
                  <a:lnTo>
                    <a:pt x="4433813" y="1980566"/>
                  </a:lnTo>
                  <a:lnTo>
                    <a:pt x="4411191" y="2097113"/>
                  </a:lnTo>
                  <a:lnTo>
                    <a:pt x="4388570" y="2214513"/>
                  </a:lnTo>
                  <a:lnTo>
                    <a:pt x="4365948" y="2332350"/>
                  </a:lnTo>
                  <a:lnTo>
                    <a:pt x="4343327" y="2450202"/>
                  </a:lnTo>
                  <a:lnTo>
                    <a:pt x="4320705" y="2567645"/>
                  </a:lnTo>
                  <a:lnTo>
                    <a:pt x="4298084" y="2684258"/>
                  </a:lnTo>
                  <a:lnTo>
                    <a:pt x="4275462" y="2799621"/>
                  </a:lnTo>
                  <a:lnTo>
                    <a:pt x="4252841" y="2913322"/>
                  </a:lnTo>
                  <a:lnTo>
                    <a:pt x="4230219" y="3024959"/>
                  </a:lnTo>
                  <a:lnTo>
                    <a:pt x="4207598" y="3134147"/>
                  </a:lnTo>
                  <a:lnTo>
                    <a:pt x="4184976" y="3240522"/>
                  </a:lnTo>
                  <a:lnTo>
                    <a:pt x="4162355" y="3343745"/>
                  </a:lnTo>
                  <a:lnTo>
                    <a:pt x="4139733" y="3443510"/>
                  </a:lnTo>
                  <a:lnTo>
                    <a:pt x="4117112" y="3539547"/>
                  </a:lnTo>
                  <a:lnTo>
                    <a:pt x="4094490" y="3631626"/>
                  </a:lnTo>
                  <a:lnTo>
                    <a:pt x="4071869" y="3719560"/>
                  </a:lnTo>
                  <a:lnTo>
                    <a:pt x="4049247" y="3803208"/>
                  </a:lnTo>
                  <a:lnTo>
                    <a:pt x="4026626" y="3882473"/>
                  </a:lnTo>
                  <a:lnTo>
                    <a:pt x="4004004" y="3957300"/>
                  </a:lnTo>
                  <a:lnTo>
                    <a:pt x="3981383" y="4027678"/>
                  </a:lnTo>
                  <a:lnTo>
                    <a:pt x="3958761" y="4093634"/>
                  </a:lnTo>
                  <a:lnTo>
                    <a:pt x="3936140" y="4155231"/>
                  </a:lnTo>
                  <a:lnTo>
                    <a:pt x="3913518" y="4212562"/>
                  </a:lnTo>
                  <a:lnTo>
                    <a:pt x="3890897" y="4265745"/>
                  </a:lnTo>
                  <a:lnTo>
                    <a:pt x="3868275" y="4314923"/>
                  </a:lnTo>
                  <a:lnTo>
                    <a:pt x="3845654" y="4360256"/>
                  </a:lnTo>
                  <a:lnTo>
                    <a:pt x="3823032" y="4401919"/>
                  </a:lnTo>
                  <a:lnTo>
                    <a:pt x="3800411" y="4440094"/>
                  </a:lnTo>
                  <a:lnTo>
                    <a:pt x="3777789" y="4474975"/>
                  </a:lnTo>
                  <a:lnTo>
                    <a:pt x="3755168" y="4506758"/>
                  </a:lnTo>
                  <a:lnTo>
                    <a:pt x="3732546" y="4535639"/>
                  </a:lnTo>
                  <a:lnTo>
                    <a:pt x="3709925" y="4561817"/>
                  </a:lnTo>
                  <a:lnTo>
                    <a:pt x="3687303" y="4585485"/>
                  </a:lnTo>
                  <a:lnTo>
                    <a:pt x="3664682" y="4606834"/>
                  </a:lnTo>
                  <a:lnTo>
                    <a:pt x="3642060" y="4626047"/>
                  </a:lnTo>
                  <a:lnTo>
                    <a:pt x="3619439" y="4643302"/>
                  </a:lnTo>
                  <a:lnTo>
                    <a:pt x="3596817" y="4658767"/>
                  </a:lnTo>
                  <a:lnTo>
                    <a:pt x="3574196" y="4672603"/>
                  </a:lnTo>
                  <a:lnTo>
                    <a:pt x="3551574" y="4684958"/>
                  </a:lnTo>
                  <a:lnTo>
                    <a:pt x="3528953" y="4695975"/>
                  </a:lnTo>
                  <a:lnTo>
                    <a:pt x="3506331" y="4705783"/>
                  </a:lnTo>
                  <a:lnTo>
                    <a:pt x="3483710" y="4714503"/>
                  </a:lnTo>
                  <a:lnTo>
                    <a:pt x="3461088" y="4722247"/>
                  </a:lnTo>
                  <a:lnTo>
                    <a:pt x="3438467" y="4729115"/>
                  </a:lnTo>
                  <a:lnTo>
                    <a:pt x="3415845" y="4735201"/>
                  </a:lnTo>
                  <a:lnTo>
                    <a:pt x="3393224" y="4740588"/>
                  </a:lnTo>
                  <a:lnTo>
                    <a:pt x="3370602" y="4745352"/>
                  </a:lnTo>
                  <a:lnTo>
                    <a:pt x="3347981" y="4749562"/>
                  </a:lnTo>
                  <a:lnTo>
                    <a:pt x="3325359" y="4753281"/>
                  </a:lnTo>
                  <a:lnTo>
                    <a:pt x="3302738" y="4756562"/>
                  </a:lnTo>
                  <a:lnTo>
                    <a:pt x="3280116" y="4759457"/>
                  </a:lnTo>
                  <a:lnTo>
                    <a:pt x="3257495" y="4762008"/>
                  </a:lnTo>
                  <a:lnTo>
                    <a:pt x="3234873" y="4764257"/>
                  </a:lnTo>
                  <a:lnTo>
                    <a:pt x="3212252" y="4766237"/>
                  </a:lnTo>
                  <a:lnTo>
                    <a:pt x="3189630" y="4767980"/>
                  </a:lnTo>
                  <a:lnTo>
                    <a:pt x="3167009" y="4769515"/>
                  </a:lnTo>
                  <a:lnTo>
                    <a:pt x="3144387" y="4770865"/>
                  </a:lnTo>
                  <a:lnTo>
                    <a:pt x="3121766" y="4772052"/>
                  </a:lnTo>
                  <a:lnTo>
                    <a:pt x="3099144" y="4773096"/>
                  </a:lnTo>
                  <a:lnTo>
                    <a:pt x="3076523" y="4774013"/>
                  </a:lnTo>
                  <a:lnTo>
                    <a:pt x="3053901" y="4774820"/>
                  </a:lnTo>
                  <a:lnTo>
                    <a:pt x="3031280" y="4775529"/>
                  </a:lnTo>
                  <a:lnTo>
                    <a:pt x="3008658" y="4776151"/>
                  </a:lnTo>
                  <a:lnTo>
                    <a:pt x="2986037" y="4776698"/>
                  </a:lnTo>
                  <a:lnTo>
                    <a:pt x="2963415" y="4777178"/>
                  </a:lnTo>
                  <a:lnTo>
                    <a:pt x="2940794" y="4777600"/>
                  </a:lnTo>
                  <a:lnTo>
                    <a:pt x="2918172" y="4777970"/>
                  </a:lnTo>
                  <a:lnTo>
                    <a:pt x="2895551" y="4778296"/>
                  </a:lnTo>
                  <a:lnTo>
                    <a:pt x="2872929" y="4778581"/>
                  </a:lnTo>
                  <a:lnTo>
                    <a:pt x="2850308" y="4778831"/>
                  </a:lnTo>
                  <a:lnTo>
                    <a:pt x="2827686" y="4779051"/>
                  </a:lnTo>
                  <a:lnTo>
                    <a:pt x="2805065" y="4779244"/>
                  </a:lnTo>
                  <a:lnTo>
                    <a:pt x="2782443" y="4779413"/>
                  </a:lnTo>
                  <a:lnTo>
                    <a:pt x="2759822" y="4779562"/>
                  </a:lnTo>
                  <a:lnTo>
                    <a:pt x="2737200" y="4779692"/>
                  </a:lnTo>
                  <a:lnTo>
                    <a:pt x="2714579" y="4779806"/>
                  </a:lnTo>
                  <a:lnTo>
                    <a:pt x="2691957" y="4779906"/>
                  </a:lnTo>
                  <a:lnTo>
                    <a:pt x="2669336" y="4779994"/>
                  </a:lnTo>
                  <a:lnTo>
                    <a:pt x="2646714" y="4780071"/>
                  </a:lnTo>
                  <a:lnTo>
                    <a:pt x="2624093" y="4780139"/>
                  </a:lnTo>
                  <a:lnTo>
                    <a:pt x="2601471" y="4780198"/>
                  </a:lnTo>
                  <a:lnTo>
                    <a:pt x="2578850" y="4780250"/>
                  </a:lnTo>
                  <a:lnTo>
                    <a:pt x="2556228" y="4780296"/>
                  </a:lnTo>
                  <a:lnTo>
                    <a:pt x="2533607" y="4780336"/>
                  </a:lnTo>
                  <a:lnTo>
                    <a:pt x="2510985" y="4780371"/>
                  </a:lnTo>
                  <a:lnTo>
                    <a:pt x="2488364" y="4780402"/>
                  </a:lnTo>
                  <a:lnTo>
                    <a:pt x="2465742" y="4780429"/>
                  </a:lnTo>
                  <a:lnTo>
                    <a:pt x="2443121" y="4780452"/>
                  </a:lnTo>
                  <a:lnTo>
                    <a:pt x="2420499" y="4780473"/>
                  </a:lnTo>
                  <a:lnTo>
                    <a:pt x="2397878" y="4780491"/>
                  </a:lnTo>
                  <a:lnTo>
                    <a:pt x="2375256" y="4780507"/>
                  </a:lnTo>
                  <a:lnTo>
                    <a:pt x="2352635" y="4780521"/>
                  </a:lnTo>
                  <a:lnTo>
                    <a:pt x="2330014" y="4780533"/>
                  </a:lnTo>
                  <a:lnTo>
                    <a:pt x="2307392" y="4780544"/>
                  </a:lnTo>
                  <a:lnTo>
                    <a:pt x="2284771" y="4780553"/>
                  </a:lnTo>
                  <a:lnTo>
                    <a:pt x="2262149" y="4780562"/>
                  </a:lnTo>
                  <a:lnTo>
                    <a:pt x="2239528" y="4780569"/>
                  </a:lnTo>
                  <a:lnTo>
                    <a:pt x="2216906" y="4780575"/>
                  </a:lnTo>
                  <a:lnTo>
                    <a:pt x="2194285" y="4780581"/>
                  </a:lnTo>
                  <a:lnTo>
                    <a:pt x="2171663" y="4780586"/>
                  </a:lnTo>
                  <a:lnTo>
                    <a:pt x="2149042" y="4780590"/>
                  </a:lnTo>
                  <a:lnTo>
                    <a:pt x="2126420" y="4780594"/>
                  </a:lnTo>
                  <a:lnTo>
                    <a:pt x="2103799" y="4780597"/>
                  </a:lnTo>
                  <a:lnTo>
                    <a:pt x="2081177" y="4780600"/>
                  </a:lnTo>
                  <a:lnTo>
                    <a:pt x="2058556" y="4780602"/>
                  </a:lnTo>
                  <a:lnTo>
                    <a:pt x="2035934" y="4780604"/>
                  </a:lnTo>
                  <a:lnTo>
                    <a:pt x="2013313" y="4780606"/>
                  </a:lnTo>
                  <a:lnTo>
                    <a:pt x="1990691" y="4780608"/>
                  </a:lnTo>
                  <a:lnTo>
                    <a:pt x="1968070" y="4780610"/>
                  </a:lnTo>
                  <a:lnTo>
                    <a:pt x="1945448" y="4780611"/>
                  </a:lnTo>
                  <a:lnTo>
                    <a:pt x="1922827" y="4780612"/>
                  </a:lnTo>
                  <a:lnTo>
                    <a:pt x="1900205" y="4780613"/>
                  </a:lnTo>
                  <a:lnTo>
                    <a:pt x="1877584" y="4780614"/>
                  </a:lnTo>
                  <a:lnTo>
                    <a:pt x="1854962" y="4780615"/>
                  </a:lnTo>
                  <a:lnTo>
                    <a:pt x="1832341" y="4780615"/>
                  </a:lnTo>
                  <a:lnTo>
                    <a:pt x="1809719" y="4780616"/>
                  </a:lnTo>
                  <a:lnTo>
                    <a:pt x="1787098" y="4780616"/>
                  </a:lnTo>
                  <a:lnTo>
                    <a:pt x="1764476" y="4780617"/>
                  </a:lnTo>
                  <a:lnTo>
                    <a:pt x="1741855" y="4780617"/>
                  </a:lnTo>
                  <a:lnTo>
                    <a:pt x="1719233" y="4780618"/>
                  </a:lnTo>
                  <a:lnTo>
                    <a:pt x="1696612" y="4780618"/>
                  </a:lnTo>
                  <a:lnTo>
                    <a:pt x="1673990" y="4780618"/>
                  </a:lnTo>
                  <a:lnTo>
                    <a:pt x="1651369" y="4780618"/>
                  </a:lnTo>
                  <a:lnTo>
                    <a:pt x="1628747" y="4780619"/>
                  </a:lnTo>
                  <a:lnTo>
                    <a:pt x="1606126" y="4780619"/>
                  </a:lnTo>
                  <a:lnTo>
                    <a:pt x="1583504" y="4780619"/>
                  </a:lnTo>
                  <a:lnTo>
                    <a:pt x="1560883" y="4780619"/>
                  </a:lnTo>
                  <a:lnTo>
                    <a:pt x="1538261" y="4780619"/>
                  </a:lnTo>
                  <a:lnTo>
                    <a:pt x="1515640" y="4780619"/>
                  </a:lnTo>
                  <a:lnTo>
                    <a:pt x="1493018" y="4780619"/>
                  </a:lnTo>
                  <a:lnTo>
                    <a:pt x="1470397" y="4780619"/>
                  </a:lnTo>
                  <a:lnTo>
                    <a:pt x="1447775" y="4780620"/>
                  </a:lnTo>
                  <a:lnTo>
                    <a:pt x="1425154" y="4780620"/>
                  </a:lnTo>
                  <a:lnTo>
                    <a:pt x="1402532" y="4780620"/>
                  </a:lnTo>
                  <a:lnTo>
                    <a:pt x="1379911" y="4780620"/>
                  </a:lnTo>
                  <a:lnTo>
                    <a:pt x="1357289" y="4780620"/>
                  </a:lnTo>
                  <a:lnTo>
                    <a:pt x="1334668" y="4780620"/>
                  </a:lnTo>
                  <a:lnTo>
                    <a:pt x="1312046" y="4780620"/>
                  </a:lnTo>
                  <a:lnTo>
                    <a:pt x="1289425" y="4780620"/>
                  </a:lnTo>
                  <a:lnTo>
                    <a:pt x="1266803" y="4780620"/>
                  </a:lnTo>
                  <a:lnTo>
                    <a:pt x="1244182" y="4780620"/>
                  </a:lnTo>
                  <a:lnTo>
                    <a:pt x="1221560" y="4780620"/>
                  </a:lnTo>
                  <a:lnTo>
                    <a:pt x="1198939" y="4780620"/>
                  </a:lnTo>
                  <a:lnTo>
                    <a:pt x="1176317" y="4780620"/>
                  </a:lnTo>
                  <a:lnTo>
                    <a:pt x="1153696" y="4780620"/>
                  </a:lnTo>
                  <a:lnTo>
                    <a:pt x="1131074" y="4780620"/>
                  </a:lnTo>
                  <a:lnTo>
                    <a:pt x="1108453" y="4780620"/>
                  </a:lnTo>
                  <a:lnTo>
                    <a:pt x="1085831" y="4780620"/>
                  </a:lnTo>
                  <a:lnTo>
                    <a:pt x="1063210" y="4780620"/>
                  </a:lnTo>
                  <a:lnTo>
                    <a:pt x="1040588" y="4780620"/>
                  </a:lnTo>
                  <a:lnTo>
                    <a:pt x="1017967" y="4780620"/>
                  </a:lnTo>
                  <a:lnTo>
                    <a:pt x="995345" y="4780620"/>
                  </a:lnTo>
                  <a:lnTo>
                    <a:pt x="972724" y="4780620"/>
                  </a:lnTo>
                  <a:lnTo>
                    <a:pt x="950102" y="4780620"/>
                  </a:lnTo>
                  <a:lnTo>
                    <a:pt x="927481" y="4780620"/>
                  </a:lnTo>
                  <a:lnTo>
                    <a:pt x="904859" y="4780620"/>
                  </a:lnTo>
                  <a:lnTo>
                    <a:pt x="882238" y="4780620"/>
                  </a:lnTo>
                  <a:lnTo>
                    <a:pt x="859616" y="4780620"/>
                  </a:lnTo>
                  <a:lnTo>
                    <a:pt x="836995" y="4780620"/>
                  </a:lnTo>
                  <a:lnTo>
                    <a:pt x="814373" y="4780620"/>
                  </a:lnTo>
                  <a:lnTo>
                    <a:pt x="791752" y="4780620"/>
                  </a:lnTo>
                  <a:lnTo>
                    <a:pt x="769130" y="4780620"/>
                  </a:lnTo>
                  <a:lnTo>
                    <a:pt x="746509" y="4780620"/>
                  </a:lnTo>
                  <a:lnTo>
                    <a:pt x="723887" y="4780620"/>
                  </a:lnTo>
                  <a:lnTo>
                    <a:pt x="701266" y="4780620"/>
                  </a:lnTo>
                  <a:lnTo>
                    <a:pt x="678644" y="4780620"/>
                  </a:lnTo>
                  <a:lnTo>
                    <a:pt x="656023" y="4780620"/>
                  </a:lnTo>
                  <a:lnTo>
                    <a:pt x="633401" y="4780620"/>
                  </a:lnTo>
                  <a:lnTo>
                    <a:pt x="610780" y="4780620"/>
                  </a:lnTo>
                  <a:lnTo>
                    <a:pt x="588158" y="4780620"/>
                  </a:lnTo>
                  <a:lnTo>
                    <a:pt x="565537" y="4780620"/>
                  </a:lnTo>
                  <a:lnTo>
                    <a:pt x="542915" y="4780620"/>
                  </a:lnTo>
                  <a:lnTo>
                    <a:pt x="520294" y="4780620"/>
                  </a:lnTo>
                  <a:lnTo>
                    <a:pt x="497672" y="4780620"/>
                  </a:lnTo>
                  <a:lnTo>
                    <a:pt x="475051" y="4780620"/>
                  </a:lnTo>
                  <a:lnTo>
                    <a:pt x="452429" y="4780620"/>
                  </a:lnTo>
                  <a:lnTo>
                    <a:pt x="429808" y="4780620"/>
                  </a:lnTo>
                  <a:lnTo>
                    <a:pt x="407186" y="4780620"/>
                  </a:lnTo>
                  <a:lnTo>
                    <a:pt x="384565" y="4780620"/>
                  </a:lnTo>
                  <a:lnTo>
                    <a:pt x="361943" y="4780620"/>
                  </a:lnTo>
                  <a:lnTo>
                    <a:pt x="339322" y="4780620"/>
                  </a:lnTo>
                  <a:lnTo>
                    <a:pt x="316700" y="4780620"/>
                  </a:lnTo>
                  <a:lnTo>
                    <a:pt x="294079" y="4780620"/>
                  </a:lnTo>
                  <a:lnTo>
                    <a:pt x="271457" y="4780620"/>
                  </a:lnTo>
                  <a:lnTo>
                    <a:pt x="248836" y="4780620"/>
                  </a:lnTo>
                  <a:lnTo>
                    <a:pt x="226214" y="4780620"/>
                  </a:lnTo>
                  <a:lnTo>
                    <a:pt x="203593" y="4780620"/>
                  </a:lnTo>
                  <a:lnTo>
                    <a:pt x="180971" y="4780620"/>
                  </a:lnTo>
                  <a:lnTo>
                    <a:pt x="158350" y="4780620"/>
                  </a:lnTo>
                  <a:lnTo>
                    <a:pt x="135728" y="4780620"/>
                  </a:lnTo>
                  <a:lnTo>
                    <a:pt x="113107" y="4780620"/>
                  </a:lnTo>
                  <a:lnTo>
                    <a:pt x="90485" y="4780620"/>
                  </a:lnTo>
                  <a:lnTo>
                    <a:pt x="67864" y="4780620"/>
                  </a:lnTo>
                  <a:lnTo>
                    <a:pt x="45242" y="4780620"/>
                  </a:lnTo>
                  <a:lnTo>
                    <a:pt x="22621" y="4780620"/>
                  </a:lnTo>
                  <a:close/>
                </a:path>
              </a:pathLst>
            </a:custGeom>
            <a:solidFill>
              <a:srgbClr val="00C1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323476"/>
              <a:ext cx="4773135" cy="4780620"/>
            </a:xfrm>
            <a:custGeom>
              <a:avLst/>
              <a:pathLst>
                <a:path w="4773135" h="4780620">
                  <a:moveTo>
                    <a:pt x="0" y="4780620"/>
                  </a:moveTo>
                  <a:lnTo>
                    <a:pt x="22621" y="4780620"/>
                  </a:lnTo>
                  <a:lnTo>
                    <a:pt x="45242" y="4780620"/>
                  </a:lnTo>
                  <a:lnTo>
                    <a:pt x="67864" y="4780620"/>
                  </a:lnTo>
                  <a:lnTo>
                    <a:pt x="90485" y="4780620"/>
                  </a:lnTo>
                  <a:lnTo>
                    <a:pt x="113107" y="4780620"/>
                  </a:lnTo>
                  <a:lnTo>
                    <a:pt x="135728" y="4780620"/>
                  </a:lnTo>
                  <a:lnTo>
                    <a:pt x="158350" y="4780620"/>
                  </a:lnTo>
                  <a:lnTo>
                    <a:pt x="180971" y="4780620"/>
                  </a:lnTo>
                  <a:lnTo>
                    <a:pt x="203593" y="4780620"/>
                  </a:lnTo>
                  <a:lnTo>
                    <a:pt x="226214" y="4780620"/>
                  </a:lnTo>
                  <a:lnTo>
                    <a:pt x="248836" y="4780620"/>
                  </a:lnTo>
                  <a:lnTo>
                    <a:pt x="271457" y="4780620"/>
                  </a:lnTo>
                  <a:lnTo>
                    <a:pt x="294079" y="4780620"/>
                  </a:lnTo>
                  <a:lnTo>
                    <a:pt x="316700" y="4780620"/>
                  </a:lnTo>
                  <a:lnTo>
                    <a:pt x="339322" y="4780620"/>
                  </a:lnTo>
                  <a:lnTo>
                    <a:pt x="361943" y="4780620"/>
                  </a:lnTo>
                  <a:lnTo>
                    <a:pt x="384565" y="4780620"/>
                  </a:lnTo>
                  <a:lnTo>
                    <a:pt x="407186" y="4780620"/>
                  </a:lnTo>
                  <a:lnTo>
                    <a:pt x="429808" y="4780620"/>
                  </a:lnTo>
                  <a:lnTo>
                    <a:pt x="452429" y="4780620"/>
                  </a:lnTo>
                  <a:lnTo>
                    <a:pt x="475051" y="4780620"/>
                  </a:lnTo>
                  <a:lnTo>
                    <a:pt x="497672" y="4780620"/>
                  </a:lnTo>
                  <a:lnTo>
                    <a:pt x="520294" y="4780620"/>
                  </a:lnTo>
                  <a:lnTo>
                    <a:pt x="542915" y="4780620"/>
                  </a:lnTo>
                  <a:lnTo>
                    <a:pt x="565537" y="4780620"/>
                  </a:lnTo>
                  <a:lnTo>
                    <a:pt x="588158" y="4780620"/>
                  </a:lnTo>
                  <a:lnTo>
                    <a:pt x="610780" y="4780620"/>
                  </a:lnTo>
                  <a:lnTo>
                    <a:pt x="633401" y="4780620"/>
                  </a:lnTo>
                  <a:lnTo>
                    <a:pt x="656023" y="4780620"/>
                  </a:lnTo>
                  <a:lnTo>
                    <a:pt x="678644" y="4780620"/>
                  </a:lnTo>
                  <a:lnTo>
                    <a:pt x="701266" y="4780620"/>
                  </a:lnTo>
                  <a:lnTo>
                    <a:pt x="723887" y="4780620"/>
                  </a:lnTo>
                  <a:lnTo>
                    <a:pt x="746509" y="4780620"/>
                  </a:lnTo>
                  <a:lnTo>
                    <a:pt x="769130" y="4780619"/>
                  </a:lnTo>
                  <a:lnTo>
                    <a:pt x="791752" y="4780619"/>
                  </a:lnTo>
                  <a:lnTo>
                    <a:pt x="814373" y="4780619"/>
                  </a:lnTo>
                  <a:lnTo>
                    <a:pt x="836995" y="4780619"/>
                  </a:lnTo>
                  <a:lnTo>
                    <a:pt x="859616" y="4780619"/>
                  </a:lnTo>
                  <a:lnTo>
                    <a:pt x="882238" y="4780619"/>
                  </a:lnTo>
                  <a:lnTo>
                    <a:pt x="904859" y="4780619"/>
                  </a:lnTo>
                  <a:lnTo>
                    <a:pt x="927481" y="4780619"/>
                  </a:lnTo>
                  <a:lnTo>
                    <a:pt x="950102" y="4780619"/>
                  </a:lnTo>
                  <a:lnTo>
                    <a:pt x="972724" y="4780619"/>
                  </a:lnTo>
                  <a:lnTo>
                    <a:pt x="995345" y="4780618"/>
                  </a:lnTo>
                  <a:lnTo>
                    <a:pt x="1017967" y="4780618"/>
                  </a:lnTo>
                  <a:lnTo>
                    <a:pt x="1040588" y="4780618"/>
                  </a:lnTo>
                  <a:lnTo>
                    <a:pt x="1063210" y="4780618"/>
                  </a:lnTo>
                  <a:lnTo>
                    <a:pt x="1085831" y="4780617"/>
                  </a:lnTo>
                  <a:lnTo>
                    <a:pt x="1108453" y="4780617"/>
                  </a:lnTo>
                  <a:lnTo>
                    <a:pt x="1131074" y="4780617"/>
                  </a:lnTo>
                  <a:lnTo>
                    <a:pt x="1153696" y="4780617"/>
                  </a:lnTo>
                  <a:lnTo>
                    <a:pt x="1176317" y="4780616"/>
                  </a:lnTo>
                  <a:lnTo>
                    <a:pt x="1198939" y="4780616"/>
                  </a:lnTo>
                  <a:lnTo>
                    <a:pt x="1221560" y="4780615"/>
                  </a:lnTo>
                  <a:lnTo>
                    <a:pt x="1244182" y="4780615"/>
                  </a:lnTo>
                  <a:lnTo>
                    <a:pt x="1266803" y="4780614"/>
                  </a:lnTo>
                  <a:lnTo>
                    <a:pt x="1289425" y="4780614"/>
                  </a:lnTo>
                  <a:lnTo>
                    <a:pt x="1312046" y="4780613"/>
                  </a:lnTo>
                  <a:lnTo>
                    <a:pt x="1334668" y="4780612"/>
                  </a:lnTo>
                  <a:lnTo>
                    <a:pt x="1357289" y="4780611"/>
                  </a:lnTo>
                  <a:lnTo>
                    <a:pt x="1379911" y="4780610"/>
                  </a:lnTo>
                  <a:lnTo>
                    <a:pt x="1402532" y="4780609"/>
                  </a:lnTo>
                  <a:lnTo>
                    <a:pt x="1425154" y="4780608"/>
                  </a:lnTo>
                  <a:lnTo>
                    <a:pt x="1447775" y="4780607"/>
                  </a:lnTo>
                  <a:lnTo>
                    <a:pt x="1470397" y="4780605"/>
                  </a:lnTo>
                  <a:lnTo>
                    <a:pt x="1493018" y="4780604"/>
                  </a:lnTo>
                  <a:lnTo>
                    <a:pt x="1515640" y="4780602"/>
                  </a:lnTo>
                  <a:lnTo>
                    <a:pt x="1538261" y="4780600"/>
                  </a:lnTo>
                  <a:lnTo>
                    <a:pt x="1560883" y="4780598"/>
                  </a:lnTo>
                  <a:lnTo>
                    <a:pt x="1583504" y="4780596"/>
                  </a:lnTo>
                  <a:lnTo>
                    <a:pt x="1606126" y="4780593"/>
                  </a:lnTo>
                  <a:lnTo>
                    <a:pt x="1628747" y="4780590"/>
                  </a:lnTo>
                  <a:lnTo>
                    <a:pt x="1651369" y="4780587"/>
                  </a:lnTo>
                  <a:lnTo>
                    <a:pt x="1673990" y="4780583"/>
                  </a:lnTo>
                  <a:lnTo>
                    <a:pt x="1696612" y="4780579"/>
                  </a:lnTo>
                  <a:lnTo>
                    <a:pt x="1719233" y="4780575"/>
                  </a:lnTo>
                  <a:lnTo>
                    <a:pt x="1741855" y="4780570"/>
                  </a:lnTo>
                  <a:lnTo>
                    <a:pt x="1764476" y="4780565"/>
                  </a:lnTo>
                  <a:lnTo>
                    <a:pt x="1787098" y="4780559"/>
                  </a:lnTo>
                  <a:lnTo>
                    <a:pt x="1809719" y="4780552"/>
                  </a:lnTo>
                  <a:lnTo>
                    <a:pt x="1832341" y="4780545"/>
                  </a:lnTo>
                  <a:lnTo>
                    <a:pt x="1854962" y="4780537"/>
                  </a:lnTo>
                  <a:lnTo>
                    <a:pt x="1877584" y="4780528"/>
                  </a:lnTo>
                  <a:lnTo>
                    <a:pt x="1900205" y="4780518"/>
                  </a:lnTo>
                  <a:lnTo>
                    <a:pt x="1922827" y="4780508"/>
                  </a:lnTo>
                  <a:lnTo>
                    <a:pt x="1945448" y="4780496"/>
                  </a:lnTo>
                  <a:lnTo>
                    <a:pt x="1968070" y="4780482"/>
                  </a:lnTo>
                  <a:lnTo>
                    <a:pt x="1990691" y="4780467"/>
                  </a:lnTo>
                  <a:lnTo>
                    <a:pt x="2013313" y="4780451"/>
                  </a:lnTo>
                  <a:lnTo>
                    <a:pt x="2035934" y="4780433"/>
                  </a:lnTo>
                  <a:lnTo>
                    <a:pt x="2058556" y="4780413"/>
                  </a:lnTo>
                  <a:lnTo>
                    <a:pt x="2081177" y="4780391"/>
                  </a:lnTo>
                  <a:lnTo>
                    <a:pt x="2103799" y="4780366"/>
                  </a:lnTo>
                  <a:lnTo>
                    <a:pt x="2126420" y="4780339"/>
                  </a:lnTo>
                  <a:lnTo>
                    <a:pt x="2149042" y="4780308"/>
                  </a:lnTo>
                  <a:lnTo>
                    <a:pt x="2171663" y="4780275"/>
                  </a:lnTo>
                  <a:lnTo>
                    <a:pt x="2194285" y="4780238"/>
                  </a:lnTo>
                  <a:lnTo>
                    <a:pt x="2216906" y="4780197"/>
                  </a:lnTo>
                  <a:lnTo>
                    <a:pt x="2239528" y="4780151"/>
                  </a:lnTo>
                  <a:lnTo>
                    <a:pt x="2262149" y="4780101"/>
                  </a:lnTo>
                  <a:lnTo>
                    <a:pt x="2284771" y="4780045"/>
                  </a:lnTo>
                  <a:lnTo>
                    <a:pt x="2307392" y="4779984"/>
                  </a:lnTo>
                  <a:lnTo>
                    <a:pt x="2330014" y="4779915"/>
                  </a:lnTo>
                  <a:lnTo>
                    <a:pt x="2352635" y="4779840"/>
                  </a:lnTo>
                  <a:lnTo>
                    <a:pt x="2375256" y="4779756"/>
                  </a:lnTo>
                  <a:lnTo>
                    <a:pt x="2397878" y="4779663"/>
                  </a:lnTo>
                  <a:lnTo>
                    <a:pt x="2420499" y="4779560"/>
                  </a:lnTo>
                  <a:lnTo>
                    <a:pt x="2443121" y="4779446"/>
                  </a:lnTo>
                  <a:lnTo>
                    <a:pt x="2465742" y="4779319"/>
                  </a:lnTo>
                  <a:lnTo>
                    <a:pt x="2488364" y="4779180"/>
                  </a:lnTo>
                  <a:lnTo>
                    <a:pt x="2510985" y="4779025"/>
                  </a:lnTo>
                  <a:lnTo>
                    <a:pt x="2533607" y="4778853"/>
                  </a:lnTo>
                  <a:lnTo>
                    <a:pt x="2556228" y="4778663"/>
                  </a:lnTo>
                  <a:lnTo>
                    <a:pt x="2578850" y="4778452"/>
                  </a:lnTo>
                  <a:lnTo>
                    <a:pt x="2601471" y="4778218"/>
                  </a:lnTo>
                  <a:lnTo>
                    <a:pt x="2624093" y="4777960"/>
                  </a:lnTo>
                  <a:lnTo>
                    <a:pt x="2646714" y="4777673"/>
                  </a:lnTo>
                  <a:lnTo>
                    <a:pt x="2669336" y="4777355"/>
                  </a:lnTo>
                  <a:lnTo>
                    <a:pt x="2691957" y="4777004"/>
                  </a:lnTo>
                  <a:lnTo>
                    <a:pt x="2714579" y="4776614"/>
                  </a:lnTo>
                  <a:lnTo>
                    <a:pt x="2737200" y="4776181"/>
                  </a:lnTo>
                  <a:lnTo>
                    <a:pt x="2759822" y="4775703"/>
                  </a:lnTo>
                  <a:lnTo>
                    <a:pt x="2782443" y="4775172"/>
                  </a:lnTo>
                  <a:lnTo>
                    <a:pt x="2805065" y="4774584"/>
                  </a:lnTo>
                  <a:lnTo>
                    <a:pt x="2827686" y="4773932"/>
                  </a:lnTo>
                  <a:lnTo>
                    <a:pt x="2850308" y="4773209"/>
                  </a:lnTo>
                  <a:lnTo>
                    <a:pt x="2872929" y="4772408"/>
                  </a:lnTo>
                  <a:lnTo>
                    <a:pt x="2895551" y="4771520"/>
                  </a:lnTo>
                  <a:lnTo>
                    <a:pt x="2918172" y="4770536"/>
                  </a:lnTo>
                  <a:lnTo>
                    <a:pt x="2940794" y="4769445"/>
                  </a:lnTo>
                  <a:lnTo>
                    <a:pt x="2963415" y="4768235"/>
                  </a:lnTo>
                  <a:lnTo>
                    <a:pt x="2986037" y="4766894"/>
                  </a:lnTo>
                  <a:lnTo>
                    <a:pt x="3008658" y="4765407"/>
                  </a:lnTo>
                  <a:lnTo>
                    <a:pt x="3031280" y="4763758"/>
                  </a:lnTo>
                  <a:lnTo>
                    <a:pt x="3053901" y="4761930"/>
                  </a:lnTo>
                  <a:lnTo>
                    <a:pt x="3076523" y="4759902"/>
                  </a:lnTo>
                  <a:lnTo>
                    <a:pt x="3099144" y="4757653"/>
                  </a:lnTo>
                  <a:lnTo>
                    <a:pt x="3121766" y="4755159"/>
                  </a:lnTo>
                  <a:lnTo>
                    <a:pt x="3144387" y="4752392"/>
                  </a:lnTo>
                  <a:lnTo>
                    <a:pt x="3167009" y="4749323"/>
                  </a:lnTo>
                  <a:lnTo>
                    <a:pt x="3189630" y="4745919"/>
                  </a:lnTo>
                  <a:lnTo>
                    <a:pt x="3212252" y="4742142"/>
                  </a:lnTo>
                  <a:lnTo>
                    <a:pt x="3234873" y="4737952"/>
                  </a:lnTo>
                  <a:lnTo>
                    <a:pt x="3257495" y="4733302"/>
                  </a:lnTo>
                  <a:lnTo>
                    <a:pt x="3280116" y="4728143"/>
                  </a:lnTo>
                  <a:lnTo>
                    <a:pt x="3302738" y="4722418"/>
                  </a:lnTo>
                  <a:lnTo>
                    <a:pt x="3325359" y="4716064"/>
                  </a:lnTo>
                  <a:lnTo>
                    <a:pt x="3347981" y="4709012"/>
                  </a:lnTo>
                  <a:lnTo>
                    <a:pt x="3370602" y="4701185"/>
                  </a:lnTo>
                  <a:lnTo>
                    <a:pt x="3393224" y="4692497"/>
                  </a:lnTo>
                  <a:lnTo>
                    <a:pt x="3415845" y="4682853"/>
                  </a:lnTo>
                  <a:lnTo>
                    <a:pt x="3438467" y="4672148"/>
                  </a:lnTo>
                  <a:lnTo>
                    <a:pt x="3461088" y="4660264"/>
                  </a:lnTo>
                  <a:lnTo>
                    <a:pt x="3483710" y="4647073"/>
                  </a:lnTo>
                  <a:lnTo>
                    <a:pt x="3506331" y="4632430"/>
                  </a:lnTo>
                  <a:lnTo>
                    <a:pt x="3528953" y="4616178"/>
                  </a:lnTo>
                  <a:lnTo>
                    <a:pt x="3551574" y="4598142"/>
                  </a:lnTo>
                  <a:lnTo>
                    <a:pt x="3574196" y="4578129"/>
                  </a:lnTo>
                  <a:lnTo>
                    <a:pt x="3596817" y="4555928"/>
                  </a:lnTo>
                  <a:lnTo>
                    <a:pt x="3619439" y="4531310"/>
                  </a:lnTo>
                  <a:lnTo>
                    <a:pt x="3642060" y="4504023"/>
                  </a:lnTo>
                  <a:lnTo>
                    <a:pt x="3664682" y="4473797"/>
                  </a:lnTo>
                  <a:lnTo>
                    <a:pt x="3687303" y="4440341"/>
                  </a:lnTo>
                  <a:lnTo>
                    <a:pt x="3709925" y="4403346"/>
                  </a:lnTo>
                  <a:lnTo>
                    <a:pt x="3732546" y="4362485"/>
                  </a:lnTo>
                  <a:lnTo>
                    <a:pt x="3755168" y="4317420"/>
                  </a:lnTo>
                  <a:lnTo>
                    <a:pt x="3777789" y="4267805"/>
                  </a:lnTo>
                  <a:lnTo>
                    <a:pt x="3800411" y="4213293"/>
                  </a:lnTo>
                  <a:lnTo>
                    <a:pt x="3823032" y="4153544"/>
                  </a:lnTo>
                  <a:lnTo>
                    <a:pt x="3845654" y="4088236"/>
                  </a:lnTo>
                  <a:lnTo>
                    <a:pt x="3868275" y="4017075"/>
                  </a:lnTo>
                  <a:lnTo>
                    <a:pt x="3890897" y="3939810"/>
                  </a:lnTo>
                  <a:lnTo>
                    <a:pt x="3913518" y="3856246"/>
                  </a:lnTo>
                  <a:lnTo>
                    <a:pt x="3936140" y="3766256"/>
                  </a:lnTo>
                  <a:lnTo>
                    <a:pt x="3958761" y="3669794"/>
                  </a:lnTo>
                  <a:lnTo>
                    <a:pt x="3981383" y="3566908"/>
                  </a:lnTo>
                  <a:lnTo>
                    <a:pt x="4004004" y="3457742"/>
                  </a:lnTo>
                  <a:lnTo>
                    <a:pt x="4026626" y="3342546"/>
                  </a:lnTo>
                  <a:lnTo>
                    <a:pt x="4049247" y="3221673"/>
                  </a:lnTo>
                  <a:lnTo>
                    <a:pt x="4071869" y="3095573"/>
                  </a:lnTo>
                  <a:lnTo>
                    <a:pt x="4094490" y="2964788"/>
                  </a:lnTo>
                  <a:lnTo>
                    <a:pt x="4117112" y="2829936"/>
                  </a:lnTo>
                  <a:lnTo>
                    <a:pt x="4139733" y="2691702"/>
                  </a:lnTo>
                  <a:lnTo>
                    <a:pt x="4162355" y="2550821"/>
                  </a:lnTo>
                  <a:lnTo>
                    <a:pt x="4184976" y="2408069"/>
                  </a:lnTo>
                  <a:lnTo>
                    <a:pt x="4207598" y="2264248"/>
                  </a:lnTo>
                  <a:lnTo>
                    <a:pt x="4230219" y="2120179"/>
                  </a:lnTo>
                  <a:lnTo>
                    <a:pt x="4252841" y="1976690"/>
                  </a:lnTo>
                  <a:lnTo>
                    <a:pt x="4275462" y="1834608"/>
                  </a:lnTo>
                  <a:lnTo>
                    <a:pt x="4298084" y="1694749"/>
                  </a:lnTo>
                  <a:lnTo>
                    <a:pt x="4320705" y="1557903"/>
                  </a:lnTo>
                  <a:lnTo>
                    <a:pt x="4343327" y="1424822"/>
                  </a:lnTo>
                  <a:lnTo>
                    <a:pt x="4365948" y="1296202"/>
                  </a:lnTo>
                  <a:lnTo>
                    <a:pt x="4388570" y="1172666"/>
                  </a:lnTo>
                  <a:lnTo>
                    <a:pt x="4411191" y="1054750"/>
                  </a:lnTo>
                  <a:lnTo>
                    <a:pt x="4433813" y="942894"/>
                  </a:lnTo>
                  <a:lnTo>
                    <a:pt x="4456434" y="837426"/>
                  </a:lnTo>
                  <a:lnTo>
                    <a:pt x="4479056" y="738566"/>
                  </a:lnTo>
                  <a:lnTo>
                    <a:pt x="4501677" y="646424"/>
                  </a:lnTo>
                  <a:lnTo>
                    <a:pt x="4524299" y="561008"/>
                  </a:lnTo>
                  <a:lnTo>
                    <a:pt x="4546920" y="482231"/>
                  </a:lnTo>
                  <a:lnTo>
                    <a:pt x="4569542" y="409926"/>
                  </a:lnTo>
                  <a:lnTo>
                    <a:pt x="4592163" y="343857"/>
                  </a:lnTo>
                  <a:lnTo>
                    <a:pt x="4614785" y="283737"/>
                  </a:lnTo>
                  <a:lnTo>
                    <a:pt x="4637406" y="229238"/>
                  </a:lnTo>
                  <a:lnTo>
                    <a:pt x="4660028" y="180008"/>
                  </a:lnTo>
                  <a:lnTo>
                    <a:pt x="4682649" y="135678"/>
                  </a:lnTo>
                  <a:lnTo>
                    <a:pt x="4705270" y="95876"/>
                  </a:lnTo>
                  <a:lnTo>
                    <a:pt x="4727892" y="60233"/>
                  </a:lnTo>
                  <a:lnTo>
                    <a:pt x="4750513" y="2838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1889216"/>
              <a:ext cx="4773135" cy="4214881"/>
            </a:xfrm>
            <a:custGeom>
              <a:avLst/>
              <a:pathLst>
                <a:path w="4773135" h="4214881">
                  <a:moveTo>
                    <a:pt x="4773135" y="0"/>
                  </a:moveTo>
                  <a:lnTo>
                    <a:pt x="4750513" y="67128"/>
                  </a:lnTo>
                  <a:lnTo>
                    <a:pt x="4727892" y="138529"/>
                  </a:lnTo>
                  <a:lnTo>
                    <a:pt x="4705270" y="214232"/>
                  </a:lnTo>
                  <a:lnTo>
                    <a:pt x="4682649" y="294231"/>
                  </a:lnTo>
                  <a:lnTo>
                    <a:pt x="4660028" y="378478"/>
                  </a:lnTo>
                  <a:lnTo>
                    <a:pt x="4637406" y="466883"/>
                  </a:lnTo>
                  <a:lnTo>
                    <a:pt x="4614785" y="559315"/>
                  </a:lnTo>
                  <a:lnTo>
                    <a:pt x="4592163" y="655598"/>
                  </a:lnTo>
                  <a:lnTo>
                    <a:pt x="4569542" y="755515"/>
                  </a:lnTo>
                  <a:lnTo>
                    <a:pt x="4546920" y="858811"/>
                  </a:lnTo>
                  <a:lnTo>
                    <a:pt x="4524299" y="965196"/>
                  </a:lnTo>
                  <a:lnTo>
                    <a:pt x="4501677" y="1074348"/>
                  </a:lnTo>
                  <a:lnTo>
                    <a:pt x="4479056" y="1185920"/>
                  </a:lnTo>
                  <a:lnTo>
                    <a:pt x="4456434" y="1299542"/>
                  </a:lnTo>
                  <a:lnTo>
                    <a:pt x="4433813" y="1414826"/>
                  </a:lnTo>
                  <a:lnTo>
                    <a:pt x="4411191" y="1531373"/>
                  </a:lnTo>
                  <a:lnTo>
                    <a:pt x="4388570" y="1648774"/>
                  </a:lnTo>
                  <a:lnTo>
                    <a:pt x="4365948" y="1766611"/>
                  </a:lnTo>
                  <a:lnTo>
                    <a:pt x="4343327" y="1884462"/>
                  </a:lnTo>
                  <a:lnTo>
                    <a:pt x="4320705" y="2001906"/>
                  </a:lnTo>
                  <a:lnTo>
                    <a:pt x="4298084" y="2118519"/>
                  </a:lnTo>
                  <a:lnTo>
                    <a:pt x="4275462" y="2233882"/>
                  </a:lnTo>
                  <a:lnTo>
                    <a:pt x="4252841" y="2347582"/>
                  </a:lnTo>
                  <a:lnTo>
                    <a:pt x="4230219" y="2459220"/>
                  </a:lnTo>
                  <a:lnTo>
                    <a:pt x="4207598" y="2568408"/>
                  </a:lnTo>
                  <a:lnTo>
                    <a:pt x="4184976" y="2674782"/>
                  </a:lnTo>
                  <a:lnTo>
                    <a:pt x="4162355" y="2778005"/>
                  </a:lnTo>
                  <a:lnTo>
                    <a:pt x="4139733" y="2877770"/>
                  </a:lnTo>
                  <a:lnTo>
                    <a:pt x="4117112" y="2973807"/>
                  </a:lnTo>
                  <a:lnTo>
                    <a:pt x="4094490" y="3065886"/>
                  </a:lnTo>
                  <a:lnTo>
                    <a:pt x="4071869" y="3153821"/>
                  </a:lnTo>
                  <a:lnTo>
                    <a:pt x="4049247" y="3237469"/>
                  </a:lnTo>
                  <a:lnTo>
                    <a:pt x="4026626" y="3316733"/>
                  </a:lnTo>
                  <a:lnTo>
                    <a:pt x="4004004" y="3391560"/>
                  </a:lnTo>
                  <a:lnTo>
                    <a:pt x="3981383" y="3461938"/>
                  </a:lnTo>
                  <a:lnTo>
                    <a:pt x="3958761" y="3527895"/>
                  </a:lnTo>
                  <a:lnTo>
                    <a:pt x="3936140" y="3589492"/>
                  </a:lnTo>
                  <a:lnTo>
                    <a:pt x="3913518" y="3646822"/>
                  </a:lnTo>
                  <a:lnTo>
                    <a:pt x="3890897" y="3700005"/>
                  </a:lnTo>
                  <a:lnTo>
                    <a:pt x="3868275" y="3749184"/>
                  </a:lnTo>
                  <a:lnTo>
                    <a:pt x="3845654" y="3794517"/>
                  </a:lnTo>
                  <a:lnTo>
                    <a:pt x="3823032" y="3836179"/>
                  </a:lnTo>
                  <a:lnTo>
                    <a:pt x="3800411" y="3874355"/>
                  </a:lnTo>
                  <a:lnTo>
                    <a:pt x="3777789" y="3909236"/>
                  </a:lnTo>
                  <a:lnTo>
                    <a:pt x="3755168" y="3941018"/>
                  </a:lnTo>
                  <a:lnTo>
                    <a:pt x="3732546" y="3969900"/>
                  </a:lnTo>
                  <a:lnTo>
                    <a:pt x="3709925" y="3996078"/>
                  </a:lnTo>
                  <a:lnTo>
                    <a:pt x="3687303" y="4019746"/>
                  </a:lnTo>
                  <a:lnTo>
                    <a:pt x="3664682" y="4041094"/>
                  </a:lnTo>
                  <a:lnTo>
                    <a:pt x="3642060" y="4060308"/>
                  </a:lnTo>
                  <a:lnTo>
                    <a:pt x="3619439" y="4077563"/>
                  </a:lnTo>
                  <a:lnTo>
                    <a:pt x="3596817" y="4093028"/>
                  </a:lnTo>
                  <a:lnTo>
                    <a:pt x="3574196" y="4106863"/>
                  </a:lnTo>
                  <a:lnTo>
                    <a:pt x="3551574" y="4119219"/>
                  </a:lnTo>
                  <a:lnTo>
                    <a:pt x="3528953" y="4130235"/>
                  </a:lnTo>
                  <a:lnTo>
                    <a:pt x="3506331" y="4140044"/>
                  </a:lnTo>
                  <a:lnTo>
                    <a:pt x="3483710" y="4148764"/>
                  </a:lnTo>
                  <a:lnTo>
                    <a:pt x="3461088" y="4156507"/>
                  </a:lnTo>
                  <a:lnTo>
                    <a:pt x="3438467" y="4163376"/>
                  </a:lnTo>
                  <a:lnTo>
                    <a:pt x="3415845" y="4169461"/>
                  </a:lnTo>
                  <a:lnTo>
                    <a:pt x="3393224" y="4174848"/>
                  </a:lnTo>
                  <a:lnTo>
                    <a:pt x="3370602" y="4179612"/>
                  </a:lnTo>
                  <a:lnTo>
                    <a:pt x="3347981" y="4183823"/>
                  </a:lnTo>
                  <a:lnTo>
                    <a:pt x="3325359" y="4187541"/>
                  </a:lnTo>
                  <a:lnTo>
                    <a:pt x="3302738" y="4190823"/>
                  </a:lnTo>
                  <a:lnTo>
                    <a:pt x="3280116" y="4193717"/>
                  </a:lnTo>
                  <a:lnTo>
                    <a:pt x="3257495" y="4196269"/>
                  </a:lnTo>
                  <a:lnTo>
                    <a:pt x="3234873" y="4198517"/>
                  </a:lnTo>
                  <a:lnTo>
                    <a:pt x="3212252" y="4200497"/>
                  </a:lnTo>
                  <a:lnTo>
                    <a:pt x="3189630" y="4202241"/>
                  </a:lnTo>
                  <a:lnTo>
                    <a:pt x="3167009" y="4203775"/>
                  </a:lnTo>
                  <a:lnTo>
                    <a:pt x="3144387" y="4205125"/>
                  </a:lnTo>
                  <a:lnTo>
                    <a:pt x="3121766" y="4206312"/>
                  </a:lnTo>
                  <a:lnTo>
                    <a:pt x="3099144" y="4207356"/>
                  </a:lnTo>
                  <a:lnTo>
                    <a:pt x="3076523" y="4208274"/>
                  </a:lnTo>
                  <a:lnTo>
                    <a:pt x="3053901" y="4209080"/>
                  </a:lnTo>
                  <a:lnTo>
                    <a:pt x="3031280" y="4209789"/>
                  </a:lnTo>
                  <a:lnTo>
                    <a:pt x="3008658" y="4210412"/>
                  </a:lnTo>
                  <a:lnTo>
                    <a:pt x="2986037" y="4210959"/>
                  </a:lnTo>
                  <a:lnTo>
                    <a:pt x="2963415" y="4211439"/>
                  </a:lnTo>
                  <a:lnTo>
                    <a:pt x="2940794" y="4211861"/>
                  </a:lnTo>
                  <a:lnTo>
                    <a:pt x="2918172" y="4212231"/>
                  </a:lnTo>
                  <a:lnTo>
                    <a:pt x="2895551" y="4212556"/>
                  </a:lnTo>
                  <a:lnTo>
                    <a:pt x="2872929" y="4212841"/>
                  </a:lnTo>
                  <a:lnTo>
                    <a:pt x="2850308" y="4213092"/>
                  </a:lnTo>
                  <a:lnTo>
                    <a:pt x="2827686" y="4213312"/>
                  </a:lnTo>
                  <a:lnTo>
                    <a:pt x="2805065" y="4213504"/>
                  </a:lnTo>
                  <a:lnTo>
                    <a:pt x="2782443" y="4213674"/>
                  </a:lnTo>
                  <a:lnTo>
                    <a:pt x="2759822" y="4213822"/>
                  </a:lnTo>
                  <a:lnTo>
                    <a:pt x="2737200" y="4213952"/>
                  </a:lnTo>
                  <a:lnTo>
                    <a:pt x="2714579" y="4214067"/>
                  </a:lnTo>
                  <a:lnTo>
                    <a:pt x="2691957" y="4214167"/>
                  </a:lnTo>
                  <a:lnTo>
                    <a:pt x="2669336" y="4214255"/>
                  </a:lnTo>
                  <a:lnTo>
                    <a:pt x="2646714" y="4214332"/>
                  </a:lnTo>
                  <a:lnTo>
                    <a:pt x="2624093" y="4214399"/>
                  </a:lnTo>
                  <a:lnTo>
                    <a:pt x="2601471" y="4214459"/>
                  </a:lnTo>
                  <a:lnTo>
                    <a:pt x="2578850" y="4214511"/>
                  </a:lnTo>
                  <a:lnTo>
                    <a:pt x="2556228" y="4214556"/>
                  </a:lnTo>
                  <a:lnTo>
                    <a:pt x="2533607" y="4214596"/>
                  </a:lnTo>
                  <a:lnTo>
                    <a:pt x="2510985" y="4214631"/>
                  </a:lnTo>
                  <a:lnTo>
                    <a:pt x="2488364" y="4214662"/>
                  </a:lnTo>
                  <a:lnTo>
                    <a:pt x="2465742" y="4214689"/>
                  </a:lnTo>
                  <a:lnTo>
                    <a:pt x="2443121" y="4214713"/>
                  </a:lnTo>
                  <a:lnTo>
                    <a:pt x="2420499" y="4214733"/>
                  </a:lnTo>
                  <a:lnTo>
                    <a:pt x="2397878" y="4214752"/>
                  </a:lnTo>
                  <a:lnTo>
                    <a:pt x="2375256" y="4214768"/>
                  </a:lnTo>
                  <a:lnTo>
                    <a:pt x="2352635" y="4214781"/>
                  </a:lnTo>
                  <a:lnTo>
                    <a:pt x="2330014" y="4214794"/>
                  </a:lnTo>
                  <a:lnTo>
                    <a:pt x="2307392" y="4214804"/>
                  </a:lnTo>
                  <a:lnTo>
                    <a:pt x="2284771" y="4214814"/>
                  </a:lnTo>
                  <a:lnTo>
                    <a:pt x="2262149" y="4214822"/>
                  </a:lnTo>
                  <a:lnTo>
                    <a:pt x="2239528" y="4214829"/>
                  </a:lnTo>
                  <a:lnTo>
                    <a:pt x="2216906" y="4214836"/>
                  </a:lnTo>
                  <a:lnTo>
                    <a:pt x="2194285" y="4214841"/>
                  </a:lnTo>
                  <a:lnTo>
                    <a:pt x="2171663" y="4214846"/>
                  </a:lnTo>
                  <a:lnTo>
                    <a:pt x="2149042" y="4214850"/>
                  </a:lnTo>
                  <a:lnTo>
                    <a:pt x="2126420" y="4214854"/>
                  </a:lnTo>
                  <a:lnTo>
                    <a:pt x="2103799" y="4214857"/>
                  </a:lnTo>
                  <a:lnTo>
                    <a:pt x="2081177" y="4214860"/>
                  </a:lnTo>
                  <a:lnTo>
                    <a:pt x="2058556" y="4214863"/>
                  </a:lnTo>
                  <a:lnTo>
                    <a:pt x="2035934" y="4214865"/>
                  </a:lnTo>
                  <a:lnTo>
                    <a:pt x="2013313" y="4214867"/>
                  </a:lnTo>
                  <a:lnTo>
                    <a:pt x="1990691" y="4214869"/>
                  </a:lnTo>
                  <a:lnTo>
                    <a:pt x="1968070" y="4214870"/>
                  </a:lnTo>
                  <a:lnTo>
                    <a:pt x="1945448" y="4214871"/>
                  </a:lnTo>
                  <a:lnTo>
                    <a:pt x="1922827" y="4214873"/>
                  </a:lnTo>
                  <a:lnTo>
                    <a:pt x="1900205" y="4214874"/>
                  </a:lnTo>
                  <a:lnTo>
                    <a:pt x="1877584" y="4214874"/>
                  </a:lnTo>
                  <a:lnTo>
                    <a:pt x="1854962" y="4214875"/>
                  </a:lnTo>
                  <a:lnTo>
                    <a:pt x="1832341" y="4214876"/>
                  </a:lnTo>
                  <a:lnTo>
                    <a:pt x="1809719" y="4214876"/>
                  </a:lnTo>
                  <a:lnTo>
                    <a:pt x="1787098" y="4214877"/>
                  </a:lnTo>
                  <a:lnTo>
                    <a:pt x="1764476" y="4214877"/>
                  </a:lnTo>
                  <a:lnTo>
                    <a:pt x="1741855" y="4214878"/>
                  </a:lnTo>
                  <a:lnTo>
                    <a:pt x="1719233" y="4214878"/>
                  </a:lnTo>
                  <a:lnTo>
                    <a:pt x="1696612" y="4214878"/>
                  </a:lnTo>
                  <a:lnTo>
                    <a:pt x="1673990" y="4214879"/>
                  </a:lnTo>
                  <a:lnTo>
                    <a:pt x="1651369" y="4214879"/>
                  </a:lnTo>
                  <a:lnTo>
                    <a:pt x="1628747" y="4214879"/>
                  </a:lnTo>
                  <a:lnTo>
                    <a:pt x="1606126" y="4214879"/>
                  </a:lnTo>
                  <a:lnTo>
                    <a:pt x="1583504" y="4214879"/>
                  </a:lnTo>
                  <a:lnTo>
                    <a:pt x="1560883" y="4214880"/>
                  </a:lnTo>
                  <a:lnTo>
                    <a:pt x="1538261" y="4214880"/>
                  </a:lnTo>
                  <a:lnTo>
                    <a:pt x="1515640" y="4214880"/>
                  </a:lnTo>
                  <a:lnTo>
                    <a:pt x="1493018" y="4214880"/>
                  </a:lnTo>
                  <a:lnTo>
                    <a:pt x="1470397" y="4214880"/>
                  </a:lnTo>
                  <a:lnTo>
                    <a:pt x="1447775" y="4214880"/>
                  </a:lnTo>
                  <a:lnTo>
                    <a:pt x="1425154" y="4214880"/>
                  </a:lnTo>
                  <a:lnTo>
                    <a:pt x="1402532" y="4214880"/>
                  </a:lnTo>
                  <a:lnTo>
                    <a:pt x="1379911" y="4214880"/>
                  </a:lnTo>
                  <a:lnTo>
                    <a:pt x="1357289" y="4214880"/>
                  </a:lnTo>
                  <a:lnTo>
                    <a:pt x="1334668" y="4214880"/>
                  </a:lnTo>
                  <a:lnTo>
                    <a:pt x="1312046" y="4214880"/>
                  </a:lnTo>
                  <a:lnTo>
                    <a:pt x="1289425" y="4214880"/>
                  </a:lnTo>
                  <a:lnTo>
                    <a:pt x="1266803" y="4214880"/>
                  </a:lnTo>
                  <a:lnTo>
                    <a:pt x="1244182" y="4214880"/>
                  </a:lnTo>
                  <a:lnTo>
                    <a:pt x="1221560" y="4214880"/>
                  </a:lnTo>
                  <a:lnTo>
                    <a:pt x="1198939" y="4214880"/>
                  </a:lnTo>
                  <a:lnTo>
                    <a:pt x="1176317" y="4214880"/>
                  </a:lnTo>
                  <a:lnTo>
                    <a:pt x="1153696" y="4214880"/>
                  </a:lnTo>
                  <a:lnTo>
                    <a:pt x="1131074" y="4214881"/>
                  </a:lnTo>
                  <a:lnTo>
                    <a:pt x="1108453" y="4214881"/>
                  </a:lnTo>
                  <a:lnTo>
                    <a:pt x="1085831" y="4214881"/>
                  </a:lnTo>
                  <a:lnTo>
                    <a:pt x="1063210" y="4214881"/>
                  </a:lnTo>
                  <a:lnTo>
                    <a:pt x="1040588" y="4214881"/>
                  </a:lnTo>
                  <a:lnTo>
                    <a:pt x="1017967" y="4214881"/>
                  </a:lnTo>
                  <a:lnTo>
                    <a:pt x="995345" y="4214881"/>
                  </a:lnTo>
                  <a:lnTo>
                    <a:pt x="972724" y="4214881"/>
                  </a:lnTo>
                  <a:lnTo>
                    <a:pt x="950102" y="4214881"/>
                  </a:lnTo>
                  <a:lnTo>
                    <a:pt x="927481" y="4214881"/>
                  </a:lnTo>
                  <a:lnTo>
                    <a:pt x="904859" y="4214881"/>
                  </a:lnTo>
                  <a:lnTo>
                    <a:pt x="882238" y="4214881"/>
                  </a:lnTo>
                  <a:lnTo>
                    <a:pt x="859616" y="4214881"/>
                  </a:lnTo>
                  <a:lnTo>
                    <a:pt x="836995" y="4214881"/>
                  </a:lnTo>
                  <a:lnTo>
                    <a:pt x="814373" y="4214881"/>
                  </a:lnTo>
                  <a:lnTo>
                    <a:pt x="791752" y="4214881"/>
                  </a:lnTo>
                  <a:lnTo>
                    <a:pt x="769130" y="4214881"/>
                  </a:lnTo>
                  <a:lnTo>
                    <a:pt x="746509" y="4214881"/>
                  </a:lnTo>
                  <a:lnTo>
                    <a:pt x="723887" y="4214881"/>
                  </a:lnTo>
                  <a:lnTo>
                    <a:pt x="701266" y="4214881"/>
                  </a:lnTo>
                  <a:lnTo>
                    <a:pt x="678644" y="4214881"/>
                  </a:lnTo>
                  <a:lnTo>
                    <a:pt x="656023" y="4214881"/>
                  </a:lnTo>
                  <a:lnTo>
                    <a:pt x="633401" y="4214881"/>
                  </a:lnTo>
                  <a:lnTo>
                    <a:pt x="610780" y="4214881"/>
                  </a:lnTo>
                  <a:lnTo>
                    <a:pt x="588158" y="4214881"/>
                  </a:lnTo>
                  <a:lnTo>
                    <a:pt x="565537" y="4214881"/>
                  </a:lnTo>
                  <a:lnTo>
                    <a:pt x="542915" y="4214881"/>
                  </a:lnTo>
                  <a:lnTo>
                    <a:pt x="520294" y="4214881"/>
                  </a:lnTo>
                  <a:lnTo>
                    <a:pt x="497672" y="4214881"/>
                  </a:lnTo>
                  <a:lnTo>
                    <a:pt x="475051" y="4214881"/>
                  </a:lnTo>
                  <a:lnTo>
                    <a:pt x="452429" y="4214881"/>
                  </a:lnTo>
                  <a:lnTo>
                    <a:pt x="429808" y="4214881"/>
                  </a:lnTo>
                  <a:lnTo>
                    <a:pt x="407186" y="4214881"/>
                  </a:lnTo>
                  <a:lnTo>
                    <a:pt x="384565" y="4214881"/>
                  </a:lnTo>
                  <a:lnTo>
                    <a:pt x="361943" y="4214881"/>
                  </a:lnTo>
                  <a:lnTo>
                    <a:pt x="339322" y="4214881"/>
                  </a:lnTo>
                  <a:lnTo>
                    <a:pt x="316700" y="4214881"/>
                  </a:lnTo>
                  <a:lnTo>
                    <a:pt x="294079" y="4214881"/>
                  </a:lnTo>
                  <a:lnTo>
                    <a:pt x="271457" y="4214881"/>
                  </a:lnTo>
                  <a:lnTo>
                    <a:pt x="248836" y="4214881"/>
                  </a:lnTo>
                  <a:lnTo>
                    <a:pt x="226214" y="4214881"/>
                  </a:lnTo>
                  <a:lnTo>
                    <a:pt x="203593" y="4214881"/>
                  </a:lnTo>
                  <a:lnTo>
                    <a:pt x="180971" y="4214881"/>
                  </a:lnTo>
                  <a:lnTo>
                    <a:pt x="158350" y="4214881"/>
                  </a:lnTo>
                  <a:lnTo>
                    <a:pt x="135728" y="4214881"/>
                  </a:lnTo>
                  <a:lnTo>
                    <a:pt x="113107" y="4214881"/>
                  </a:lnTo>
                  <a:lnTo>
                    <a:pt x="90485" y="4214881"/>
                  </a:lnTo>
                  <a:lnTo>
                    <a:pt x="67864" y="4214881"/>
                  </a:lnTo>
                  <a:lnTo>
                    <a:pt x="45242" y="4214881"/>
                  </a:lnTo>
                  <a:lnTo>
                    <a:pt x="22621" y="4214881"/>
                  </a:lnTo>
                  <a:lnTo>
                    <a:pt x="0" y="4214881"/>
                  </a:lnTo>
                  <a:lnTo>
                    <a:pt x="0" y="42148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99579" y="1334079"/>
              <a:ext cx="4773135" cy="4770018"/>
            </a:xfrm>
            <a:custGeom>
              <a:avLst/>
              <a:pathLst>
                <a:path w="4773135" h="4770018">
                  <a:moveTo>
                    <a:pt x="0" y="4770018"/>
                  </a:moveTo>
                  <a:lnTo>
                    <a:pt x="22621" y="4770018"/>
                  </a:lnTo>
                  <a:lnTo>
                    <a:pt x="45242" y="4770018"/>
                  </a:lnTo>
                  <a:lnTo>
                    <a:pt x="67864" y="4770018"/>
                  </a:lnTo>
                  <a:lnTo>
                    <a:pt x="90485" y="4770018"/>
                  </a:lnTo>
                  <a:lnTo>
                    <a:pt x="113107" y="4770018"/>
                  </a:lnTo>
                  <a:lnTo>
                    <a:pt x="135728" y="4770018"/>
                  </a:lnTo>
                  <a:lnTo>
                    <a:pt x="158350" y="4770018"/>
                  </a:lnTo>
                  <a:lnTo>
                    <a:pt x="180971" y="4770018"/>
                  </a:lnTo>
                  <a:lnTo>
                    <a:pt x="203593" y="4770018"/>
                  </a:lnTo>
                  <a:lnTo>
                    <a:pt x="226214" y="4770018"/>
                  </a:lnTo>
                  <a:lnTo>
                    <a:pt x="248836" y="4770018"/>
                  </a:lnTo>
                  <a:lnTo>
                    <a:pt x="271457" y="4770018"/>
                  </a:lnTo>
                  <a:lnTo>
                    <a:pt x="294079" y="4770018"/>
                  </a:lnTo>
                  <a:lnTo>
                    <a:pt x="316700" y="4770018"/>
                  </a:lnTo>
                  <a:lnTo>
                    <a:pt x="339322" y="4770018"/>
                  </a:lnTo>
                  <a:lnTo>
                    <a:pt x="361943" y="4770018"/>
                  </a:lnTo>
                  <a:lnTo>
                    <a:pt x="384565" y="4770018"/>
                  </a:lnTo>
                  <a:lnTo>
                    <a:pt x="407186" y="4770018"/>
                  </a:lnTo>
                  <a:lnTo>
                    <a:pt x="429808" y="4770018"/>
                  </a:lnTo>
                  <a:lnTo>
                    <a:pt x="452429" y="4770018"/>
                  </a:lnTo>
                  <a:lnTo>
                    <a:pt x="475051" y="4770018"/>
                  </a:lnTo>
                  <a:lnTo>
                    <a:pt x="497672" y="4770018"/>
                  </a:lnTo>
                  <a:lnTo>
                    <a:pt x="520294" y="4770018"/>
                  </a:lnTo>
                  <a:lnTo>
                    <a:pt x="542915" y="4770018"/>
                  </a:lnTo>
                  <a:lnTo>
                    <a:pt x="565537" y="4770018"/>
                  </a:lnTo>
                  <a:lnTo>
                    <a:pt x="588158" y="4770018"/>
                  </a:lnTo>
                  <a:lnTo>
                    <a:pt x="610780" y="4770018"/>
                  </a:lnTo>
                  <a:lnTo>
                    <a:pt x="633401" y="4770018"/>
                  </a:lnTo>
                  <a:lnTo>
                    <a:pt x="656023" y="4770017"/>
                  </a:lnTo>
                  <a:lnTo>
                    <a:pt x="678644" y="4770017"/>
                  </a:lnTo>
                  <a:lnTo>
                    <a:pt x="701266" y="4770017"/>
                  </a:lnTo>
                  <a:lnTo>
                    <a:pt x="723887" y="4770017"/>
                  </a:lnTo>
                  <a:lnTo>
                    <a:pt x="746509" y="4770017"/>
                  </a:lnTo>
                  <a:lnTo>
                    <a:pt x="769130" y="4770017"/>
                  </a:lnTo>
                  <a:lnTo>
                    <a:pt x="791752" y="4770017"/>
                  </a:lnTo>
                  <a:lnTo>
                    <a:pt x="814373" y="4770017"/>
                  </a:lnTo>
                  <a:lnTo>
                    <a:pt x="836995" y="4770017"/>
                  </a:lnTo>
                  <a:lnTo>
                    <a:pt x="859616" y="4770017"/>
                  </a:lnTo>
                  <a:lnTo>
                    <a:pt x="882238" y="4770017"/>
                  </a:lnTo>
                  <a:lnTo>
                    <a:pt x="904859" y="4770017"/>
                  </a:lnTo>
                  <a:lnTo>
                    <a:pt x="927481" y="4770017"/>
                  </a:lnTo>
                  <a:lnTo>
                    <a:pt x="950102" y="4770016"/>
                  </a:lnTo>
                  <a:lnTo>
                    <a:pt x="972724" y="4770016"/>
                  </a:lnTo>
                  <a:lnTo>
                    <a:pt x="995345" y="4770016"/>
                  </a:lnTo>
                  <a:lnTo>
                    <a:pt x="1017967" y="4770016"/>
                  </a:lnTo>
                  <a:lnTo>
                    <a:pt x="1040588" y="4770016"/>
                  </a:lnTo>
                  <a:lnTo>
                    <a:pt x="1063210" y="4770016"/>
                  </a:lnTo>
                  <a:lnTo>
                    <a:pt x="1085831" y="4770015"/>
                  </a:lnTo>
                  <a:lnTo>
                    <a:pt x="1108453" y="4770015"/>
                  </a:lnTo>
                  <a:lnTo>
                    <a:pt x="1131074" y="4770015"/>
                  </a:lnTo>
                  <a:lnTo>
                    <a:pt x="1153696" y="4770014"/>
                  </a:lnTo>
                  <a:lnTo>
                    <a:pt x="1176317" y="4770014"/>
                  </a:lnTo>
                  <a:lnTo>
                    <a:pt x="1198939" y="4770014"/>
                  </a:lnTo>
                  <a:lnTo>
                    <a:pt x="1221560" y="4770013"/>
                  </a:lnTo>
                  <a:lnTo>
                    <a:pt x="1244182" y="4770013"/>
                  </a:lnTo>
                  <a:lnTo>
                    <a:pt x="1266803" y="4770012"/>
                  </a:lnTo>
                  <a:lnTo>
                    <a:pt x="1289425" y="4770011"/>
                  </a:lnTo>
                  <a:lnTo>
                    <a:pt x="1312046" y="4770011"/>
                  </a:lnTo>
                  <a:lnTo>
                    <a:pt x="1334668" y="4770010"/>
                  </a:lnTo>
                  <a:lnTo>
                    <a:pt x="1357289" y="4770009"/>
                  </a:lnTo>
                  <a:lnTo>
                    <a:pt x="1379911" y="4770008"/>
                  </a:lnTo>
                  <a:lnTo>
                    <a:pt x="1402532" y="4770007"/>
                  </a:lnTo>
                  <a:lnTo>
                    <a:pt x="1425154" y="4770006"/>
                  </a:lnTo>
                  <a:lnTo>
                    <a:pt x="1447775" y="4770005"/>
                  </a:lnTo>
                  <a:lnTo>
                    <a:pt x="1470397" y="4770003"/>
                  </a:lnTo>
                  <a:lnTo>
                    <a:pt x="1493018" y="4770002"/>
                  </a:lnTo>
                  <a:lnTo>
                    <a:pt x="1515640" y="4770000"/>
                  </a:lnTo>
                  <a:lnTo>
                    <a:pt x="1538261" y="4769998"/>
                  </a:lnTo>
                  <a:lnTo>
                    <a:pt x="1560883" y="4769996"/>
                  </a:lnTo>
                  <a:lnTo>
                    <a:pt x="1583504" y="4769994"/>
                  </a:lnTo>
                  <a:lnTo>
                    <a:pt x="1606126" y="4769991"/>
                  </a:lnTo>
                  <a:lnTo>
                    <a:pt x="1628747" y="4769988"/>
                  </a:lnTo>
                  <a:lnTo>
                    <a:pt x="1651369" y="4769985"/>
                  </a:lnTo>
                  <a:lnTo>
                    <a:pt x="1673990" y="4769982"/>
                  </a:lnTo>
                  <a:lnTo>
                    <a:pt x="1696612" y="4769978"/>
                  </a:lnTo>
                  <a:lnTo>
                    <a:pt x="1719233" y="4769974"/>
                  </a:lnTo>
                  <a:lnTo>
                    <a:pt x="1741855" y="4769969"/>
                  </a:lnTo>
                  <a:lnTo>
                    <a:pt x="1764476" y="4769963"/>
                  </a:lnTo>
                  <a:lnTo>
                    <a:pt x="1787098" y="4769958"/>
                  </a:lnTo>
                  <a:lnTo>
                    <a:pt x="1809719" y="4769951"/>
                  </a:lnTo>
                  <a:lnTo>
                    <a:pt x="1832341" y="4769944"/>
                  </a:lnTo>
                  <a:lnTo>
                    <a:pt x="1854962" y="4769936"/>
                  </a:lnTo>
                  <a:lnTo>
                    <a:pt x="1877584" y="4769927"/>
                  </a:lnTo>
                  <a:lnTo>
                    <a:pt x="1900205" y="4769918"/>
                  </a:lnTo>
                  <a:lnTo>
                    <a:pt x="1922827" y="4769907"/>
                  </a:lnTo>
                  <a:lnTo>
                    <a:pt x="1945448" y="4769895"/>
                  </a:lnTo>
                  <a:lnTo>
                    <a:pt x="1968070" y="4769882"/>
                  </a:lnTo>
                  <a:lnTo>
                    <a:pt x="1990691" y="4769867"/>
                  </a:lnTo>
                  <a:lnTo>
                    <a:pt x="2013313" y="4769851"/>
                  </a:lnTo>
                  <a:lnTo>
                    <a:pt x="2035934" y="4769833"/>
                  </a:lnTo>
                  <a:lnTo>
                    <a:pt x="2058556" y="4769813"/>
                  </a:lnTo>
                  <a:lnTo>
                    <a:pt x="2081177" y="4769791"/>
                  </a:lnTo>
                  <a:lnTo>
                    <a:pt x="2103799" y="4769767"/>
                  </a:lnTo>
                  <a:lnTo>
                    <a:pt x="2126420" y="4769740"/>
                  </a:lnTo>
                  <a:lnTo>
                    <a:pt x="2149042" y="4769710"/>
                  </a:lnTo>
                  <a:lnTo>
                    <a:pt x="2171663" y="4769677"/>
                  </a:lnTo>
                  <a:lnTo>
                    <a:pt x="2194285" y="4769641"/>
                  </a:lnTo>
                  <a:lnTo>
                    <a:pt x="2216906" y="4769600"/>
                  </a:lnTo>
                  <a:lnTo>
                    <a:pt x="2239528" y="4769556"/>
                  </a:lnTo>
                  <a:lnTo>
                    <a:pt x="2262149" y="4769506"/>
                  </a:lnTo>
                  <a:lnTo>
                    <a:pt x="2284771" y="4769451"/>
                  </a:lnTo>
                  <a:lnTo>
                    <a:pt x="2307392" y="4769390"/>
                  </a:lnTo>
                  <a:lnTo>
                    <a:pt x="2330014" y="4769322"/>
                  </a:lnTo>
                  <a:lnTo>
                    <a:pt x="2352635" y="4769248"/>
                  </a:lnTo>
                  <a:lnTo>
                    <a:pt x="2375256" y="4769165"/>
                  </a:lnTo>
                  <a:lnTo>
                    <a:pt x="2397878" y="4769073"/>
                  </a:lnTo>
                  <a:lnTo>
                    <a:pt x="2420499" y="4768971"/>
                  </a:lnTo>
                  <a:lnTo>
                    <a:pt x="2443121" y="4768859"/>
                  </a:lnTo>
                  <a:lnTo>
                    <a:pt x="2465742" y="4768734"/>
                  </a:lnTo>
                  <a:lnTo>
                    <a:pt x="2488364" y="4768596"/>
                  </a:lnTo>
                  <a:lnTo>
                    <a:pt x="2510985" y="4768442"/>
                  </a:lnTo>
                  <a:lnTo>
                    <a:pt x="2533607" y="4768273"/>
                  </a:lnTo>
                  <a:lnTo>
                    <a:pt x="2556228" y="4768085"/>
                  </a:lnTo>
                  <a:lnTo>
                    <a:pt x="2578850" y="4767876"/>
                  </a:lnTo>
                  <a:lnTo>
                    <a:pt x="2601471" y="4767646"/>
                  </a:lnTo>
                  <a:lnTo>
                    <a:pt x="2624093" y="4767390"/>
                  </a:lnTo>
                  <a:lnTo>
                    <a:pt x="2646714" y="4767106"/>
                  </a:lnTo>
                  <a:lnTo>
                    <a:pt x="2669336" y="4766792"/>
                  </a:lnTo>
                  <a:lnTo>
                    <a:pt x="2691957" y="4766444"/>
                  </a:lnTo>
                  <a:lnTo>
                    <a:pt x="2714579" y="4766059"/>
                  </a:lnTo>
                  <a:lnTo>
                    <a:pt x="2737200" y="4765631"/>
                  </a:lnTo>
                  <a:lnTo>
                    <a:pt x="2759822" y="4765157"/>
                  </a:lnTo>
                  <a:lnTo>
                    <a:pt x="2782443" y="4764632"/>
                  </a:lnTo>
                  <a:lnTo>
                    <a:pt x="2805065" y="4764050"/>
                  </a:lnTo>
                  <a:lnTo>
                    <a:pt x="2827686" y="4763405"/>
                  </a:lnTo>
                  <a:lnTo>
                    <a:pt x="2850308" y="4762689"/>
                  </a:lnTo>
                  <a:lnTo>
                    <a:pt x="2872929" y="4761896"/>
                  </a:lnTo>
                  <a:lnTo>
                    <a:pt x="2895551" y="4761017"/>
                  </a:lnTo>
                  <a:lnTo>
                    <a:pt x="2918172" y="4760042"/>
                  </a:lnTo>
                  <a:lnTo>
                    <a:pt x="2940794" y="4758962"/>
                  </a:lnTo>
                  <a:lnTo>
                    <a:pt x="2963415" y="4757763"/>
                  </a:lnTo>
                  <a:lnTo>
                    <a:pt x="2986037" y="4756435"/>
                  </a:lnTo>
                  <a:lnTo>
                    <a:pt x="3008658" y="4754961"/>
                  </a:lnTo>
                  <a:lnTo>
                    <a:pt x="3031280" y="4753327"/>
                  </a:lnTo>
                  <a:lnTo>
                    <a:pt x="3053901" y="4751514"/>
                  </a:lnTo>
                  <a:lnTo>
                    <a:pt x="3076523" y="4749504"/>
                  </a:lnTo>
                  <a:lnTo>
                    <a:pt x="3099144" y="4747275"/>
                  </a:lnTo>
                  <a:lnTo>
                    <a:pt x="3121766" y="4744801"/>
                  </a:lnTo>
                  <a:lnTo>
                    <a:pt x="3144387" y="4742057"/>
                  </a:lnTo>
                  <a:lnTo>
                    <a:pt x="3167009" y="4739014"/>
                  </a:lnTo>
                  <a:lnTo>
                    <a:pt x="3189630" y="4735636"/>
                  </a:lnTo>
                  <a:lnTo>
                    <a:pt x="3212252" y="4731889"/>
                  </a:lnTo>
                  <a:lnTo>
                    <a:pt x="3234873" y="4727732"/>
                  </a:lnTo>
                  <a:lnTo>
                    <a:pt x="3257495" y="4723118"/>
                  </a:lnTo>
                  <a:lnTo>
                    <a:pt x="3280116" y="4717998"/>
                  </a:lnTo>
                  <a:lnTo>
                    <a:pt x="3302738" y="4712316"/>
                  </a:lnTo>
                  <a:lnTo>
                    <a:pt x="3325359" y="4706011"/>
                  </a:lnTo>
                  <a:lnTo>
                    <a:pt x="3347981" y="4699012"/>
                  </a:lnTo>
                  <a:lnTo>
                    <a:pt x="3370602" y="4691245"/>
                  </a:lnTo>
                  <a:lnTo>
                    <a:pt x="3393224" y="4682625"/>
                  </a:lnTo>
                  <a:lnTo>
                    <a:pt x="3415845" y="4673057"/>
                  </a:lnTo>
                  <a:lnTo>
                    <a:pt x="3438467" y="4662438"/>
                  </a:lnTo>
                  <a:lnTo>
                    <a:pt x="3461088" y="4650653"/>
                  </a:lnTo>
                  <a:lnTo>
                    <a:pt x="3483710" y="4637576"/>
                  </a:lnTo>
                  <a:lnTo>
                    <a:pt x="3506331" y="4623065"/>
                  </a:lnTo>
                  <a:lnTo>
                    <a:pt x="3528953" y="4606966"/>
                  </a:lnTo>
                  <a:lnTo>
                    <a:pt x="3551574" y="4589110"/>
                  </a:lnTo>
                  <a:lnTo>
                    <a:pt x="3574196" y="4569309"/>
                  </a:lnTo>
                  <a:lnTo>
                    <a:pt x="3596817" y="4547360"/>
                  </a:lnTo>
                  <a:lnTo>
                    <a:pt x="3619439" y="4523040"/>
                  </a:lnTo>
                  <a:lnTo>
                    <a:pt x="3642060" y="4496108"/>
                  </a:lnTo>
                  <a:lnTo>
                    <a:pt x="3664682" y="4466303"/>
                  </a:lnTo>
                  <a:lnTo>
                    <a:pt x="3687303" y="4433348"/>
                  </a:lnTo>
                  <a:lnTo>
                    <a:pt x="3709925" y="4396945"/>
                  </a:lnTo>
                  <a:lnTo>
                    <a:pt x="3732546" y="4356783"/>
                  </a:lnTo>
                  <a:lnTo>
                    <a:pt x="3755168" y="4312537"/>
                  </a:lnTo>
                  <a:lnTo>
                    <a:pt x="3777789" y="4263876"/>
                  </a:lnTo>
                  <a:lnTo>
                    <a:pt x="3800411" y="4210466"/>
                  </a:lnTo>
                  <a:lnTo>
                    <a:pt x="3823032" y="4151977"/>
                  </a:lnTo>
                  <a:lnTo>
                    <a:pt x="3845654" y="4088094"/>
                  </a:lnTo>
                  <a:lnTo>
                    <a:pt x="3868275" y="4018530"/>
                  </a:lnTo>
                  <a:lnTo>
                    <a:pt x="3890897" y="3943029"/>
                  </a:lnTo>
                  <a:lnTo>
                    <a:pt x="3913518" y="3861391"/>
                  </a:lnTo>
                  <a:lnTo>
                    <a:pt x="3936140" y="3773472"/>
                  </a:lnTo>
                  <a:lnTo>
                    <a:pt x="3958761" y="3679208"/>
                  </a:lnTo>
                  <a:lnTo>
                    <a:pt x="3981383" y="3578617"/>
                  </a:lnTo>
                  <a:lnTo>
                    <a:pt x="4004004" y="3471811"/>
                  </a:lnTo>
                  <a:lnTo>
                    <a:pt x="4026626" y="3359003"/>
                  </a:lnTo>
                  <a:lnTo>
                    <a:pt x="4049247" y="3240503"/>
                  </a:lnTo>
                  <a:lnTo>
                    <a:pt x="4071869" y="3116720"/>
                  </a:lnTo>
                  <a:lnTo>
                    <a:pt x="4094490" y="2988152"/>
                  </a:lnTo>
                  <a:lnTo>
                    <a:pt x="4117112" y="2855379"/>
                  </a:lnTo>
                  <a:lnTo>
                    <a:pt x="4139733" y="2719048"/>
                  </a:lnTo>
                  <a:lnTo>
                    <a:pt x="4162355" y="2579861"/>
                  </a:lnTo>
                  <a:lnTo>
                    <a:pt x="4184976" y="2438566"/>
                  </a:lnTo>
                  <a:lnTo>
                    <a:pt x="4207598" y="2295940"/>
                  </a:lnTo>
                  <a:lnTo>
                    <a:pt x="4230219" y="2152782"/>
                  </a:lnTo>
                  <a:lnTo>
                    <a:pt x="4252841" y="2009907"/>
                  </a:lnTo>
                  <a:lnTo>
                    <a:pt x="4275462" y="1868128"/>
                  </a:lnTo>
                  <a:lnTo>
                    <a:pt x="4298084" y="1728257"/>
                  </a:lnTo>
                  <a:lnTo>
                    <a:pt x="4320705" y="1591083"/>
                  </a:lnTo>
                  <a:lnTo>
                    <a:pt x="4343327" y="1457365"/>
                  </a:lnTo>
                  <a:lnTo>
                    <a:pt x="4365948" y="1327813"/>
                  </a:lnTo>
                  <a:lnTo>
                    <a:pt x="4388570" y="1203071"/>
                  </a:lnTo>
                  <a:lnTo>
                    <a:pt x="4411191" y="1083705"/>
                  </a:lnTo>
                  <a:lnTo>
                    <a:pt x="4433813" y="970187"/>
                  </a:lnTo>
                  <a:lnTo>
                    <a:pt x="4456434" y="862885"/>
                  </a:lnTo>
                  <a:lnTo>
                    <a:pt x="4479056" y="762058"/>
                  </a:lnTo>
                  <a:lnTo>
                    <a:pt x="4501677" y="667858"/>
                  </a:lnTo>
                  <a:lnTo>
                    <a:pt x="4524299" y="580331"/>
                  </a:lnTo>
                  <a:lnTo>
                    <a:pt x="4546920" y="499429"/>
                  </a:lnTo>
                  <a:lnTo>
                    <a:pt x="4569542" y="425015"/>
                  </a:lnTo>
                  <a:lnTo>
                    <a:pt x="4592163" y="356885"/>
                  </a:lnTo>
                  <a:lnTo>
                    <a:pt x="4614785" y="294771"/>
                  </a:lnTo>
                  <a:lnTo>
                    <a:pt x="4637406" y="238367"/>
                  </a:lnTo>
                  <a:lnTo>
                    <a:pt x="4660028" y="187331"/>
                  </a:lnTo>
                  <a:lnTo>
                    <a:pt x="4682649" y="141306"/>
                  </a:lnTo>
                  <a:lnTo>
                    <a:pt x="4705270" y="99923"/>
                  </a:lnTo>
                  <a:lnTo>
                    <a:pt x="4727892" y="62815"/>
                  </a:lnTo>
                  <a:lnTo>
                    <a:pt x="4750513" y="29623"/>
                  </a:lnTo>
                  <a:lnTo>
                    <a:pt x="4773135" y="0"/>
                  </a:lnTo>
                  <a:lnTo>
                    <a:pt x="4773135" y="575080"/>
                  </a:lnTo>
                  <a:lnTo>
                    <a:pt x="4750513" y="643685"/>
                  </a:lnTo>
                  <a:lnTo>
                    <a:pt x="4727892" y="716605"/>
                  </a:lnTo>
                  <a:lnTo>
                    <a:pt x="4705270" y="793862"/>
                  </a:lnTo>
                  <a:lnTo>
                    <a:pt x="4682649" y="875438"/>
                  </a:lnTo>
                  <a:lnTo>
                    <a:pt x="4660028" y="961275"/>
                  </a:lnTo>
                  <a:lnTo>
                    <a:pt x="4637406" y="1051270"/>
                  </a:lnTo>
                  <a:lnTo>
                    <a:pt x="4614785" y="1145279"/>
                  </a:lnTo>
                  <a:lnTo>
                    <a:pt x="4592163" y="1243113"/>
                  </a:lnTo>
                  <a:lnTo>
                    <a:pt x="4569542" y="1344543"/>
                  </a:lnTo>
                  <a:lnTo>
                    <a:pt x="4546920" y="1449301"/>
                  </a:lnTo>
                  <a:lnTo>
                    <a:pt x="4524299" y="1557084"/>
                  </a:lnTo>
                  <a:lnTo>
                    <a:pt x="4501677" y="1667561"/>
                  </a:lnTo>
                  <a:lnTo>
                    <a:pt x="4479056" y="1780374"/>
                  </a:lnTo>
                  <a:lnTo>
                    <a:pt x="4456434" y="1895144"/>
                  </a:lnTo>
                  <a:lnTo>
                    <a:pt x="4433813" y="2011476"/>
                  </a:lnTo>
                  <a:lnTo>
                    <a:pt x="4411191" y="2128962"/>
                  </a:lnTo>
                  <a:lnTo>
                    <a:pt x="4388570" y="2247185"/>
                  </a:lnTo>
                  <a:lnTo>
                    <a:pt x="4365948" y="2365722"/>
                  </a:lnTo>
                  <a:lnTo>
                    <a:pt x="4343327" y="2484145"/>
                  </a:lnTo>
                  <a:lnTo>
                    <a:pt x="4320705" y="2602023"/>
                  </a:lnTo>
                  <a:lnTo>
                    <a:pt x="4298084" y="2718928"/>
                  </a:lnTo>
                  <a:lnTo>
                    <a:pt x="4275462" y="2834434"/>
                  </a:lnTo>
                  <a:lnTo>
                    <a:pt x="4252841" y="2948125"/>
                  </a:lnTo>
                  <a:lnTo>
                    <a:pt x="4230219" y="3059594"/>
                  </a:lnTo>
                  <a:lnTo>
                    <a:pt x="4207598" y="3168455"/>
                  </a:lnTo>
                  <a:lnTo>
                    <a:pt x="4184976" y="3274341"/>
                  </a:lnTo>
                  <a:lnTo>
                    <a:pt x="4162355" y="3376918"/>
                  </a:lnTo>
                  <a:lnTo>
                    <a:pt x="4139733" y="3475882"/>
                  </a:lnTo>
                  <a:lnTo>
                    <a:pt x="4117112" y="3570968"/>
                  </a:lnTo>
                  <a:lnTo>
                    <a:pt x="4094490" y="3661957"/>
                  </a:lnTo>
                  <a:lnTo>
                    <a:pt x="4071869" y="3748672"/>
                  </a:lnTo>
                  <a:lnTo>
                    <a:pt x="4049247" y="3830981"/>
                  </a:lnTo>
                  <a:lnTo>
                    <a:pt x="4026626" y="3908801"/>
                  </a:lnTo>
                  <a:lnTo>
                    <a:pt x="4004004" y="3982094"/>
                  </a:lnTo>
                  <a:lnTo>
                    <a:pt x="3981383" y="4050862"/>
                  </a:lnTo>
                  <a:lnTo>
                    <a:pt x="3958761" y="4115148"/>
                  </a:lnTo>
                  <a:lnTo>
                    <a:pt x="3936140" y="4175029"/>
                  </a:lnTo>
                  <a:lnTo>
                    <a:pt x="3913518" y="4230614"/>
                  </a:lnTo>
                  <a:lnTo>
                    <a:pt x="3890897" y="4282039"/>
                  </a:lnTo>
                  <a:lnTo>
                    <a:pt x="3868275" y="4329460"/>
                  </a:lnTo>
                  <a:lnTo>
                    <a:pt x="3845654" y="4373052"/>
                  </a:lnTo>
                  <a:lnTo>
                    <a:pt x="3823032" y="4413003"/>
                  </a:lnTo>
                  <a:lnTo>
                    <a:pt x="3800411" y="4449510"/>
                  </a:lnTo>
                  <a:lnTo>
                    <a:pt x="3777789" y="4482776"/>
                  </a:lnTo>
                  <a:lnTo>
                    <a:pt x="3755168" y="4513007"/>
                  </a:lnTo>
                  <a:lnTo>
                    <a:pt x="3732546" y="4540409"/>
                  </a:lnTo>
                  <a:lnTo>
                    <a:pt x="3709925" y="4565187"/>
                  </a:lnTo>
                  <a:lnTo>
                    <a:pt x="3687303" y="4587539"/>
                  </a:lnTo>
                  <a:lnTo>
                    <a:pt x="3664682" y="4607659"/>
                  </a:lnTo>
                  <a:lnTo>
                    <a:pt x="3642060" y="4625731"/>
                  </a:lnTo>
                  <a:lnTo>
                    <a:pt x="3619439" y="4641932"/>
                  </a:lnTo>
                  <a:lnTo>
                    <a:pt x="3596817" y="4656431"/>
                  </a:lnTo>
                  <a:lnTo>
                    <a:pt x="3574196" y="4669383"/>
                  </a:lnTo>
                  <a:lnTo>
                    <a:pt x="3551574" y="4680936"/>
                  </a:lnTo>
                  <a:lnTo>
                    <a:pt x="3528953" y="4691226"/>
                  </a:lnTo>
                  <a:lnTo>
                    <a:pt x="3506331" y="4700378"/>
                  </a:lnTo>
                  <a:lnTo>
                    <a:pt x="3483710" y="4708508"/>
                  </a:lnTo>
                  <a:lnTo>
                    <a:pt x="3461088" y="4715723"/>
                  </a:lnTo>
                  <a:lnTo>
                    <a:pt x="3438467" y="4722119"/>
                  </a:lnTo>
                  <a:lnTo>
                    <a:pt x="3415845" y="4727783"/>
                  </a:lnTo>
                  <a:lnTo>
                    <a:pt x="3393224" y="4732795"/>
                  </a:lnTo>
                  <a:lnTo>
                    <a:pt x="3370602" y="4737226"/>
                  </a:lnTo>
                  <a:lnTo>
                    <a:pt x="3347981" y="4741142"/>
                  </a:lnTo>
                  <a:lnTo>
                    <a:pt x="3325359" y="4744599"/>
                  </a:lnTo>
                  <a:lnTo>
                    <a:pt x="3302738" y="4747649"/>
                  </a:lnTo>
                  <a:lnTo>
                    <a:pt x="3280116" y="4750339"/>
                  </a:lnTo>
                  <a:lnTo>
                    <a:pt x="3257495" y="4752711"/>
                  </a:lnTo>
                  <a:lnTo>
                    <a:pt x="3234873" y="4754800"/>
                  </a:lnTo>
                  <a:lnTo>
                    <a:pt x="3212252" y="4756641"/>
                  </a:lnTo>
                  <a:lnTo>
                    <a:pt x="3189630" y="4758261"/>
                  </a:lnTo>
                  <a:lnTo>
                    <a:pt x="3167009" y="4759687"/>
                  </a:lnTo>
                  <a:lnTo>
                    <a:pt x="3144387" y="4760942"/>
                  </a:lnTo>
                  <a:lnTo>
                    <a:pt x="3121766" y="4762046"/>
                  </a:lnTo>
                  <a:lnTo>
                    <a:pt x="3099144" y="4763016"/>
                  </a:lnTo>
                  <a:lnTo>
                    <a:pt x="3076523" y="4763870"/>
                  </a:lnTo>
                  <a:lnTo>
                    <a:pt x="3053901" y="4764620"/>
                  </a:lnTo>
                  <a:lnTo>
                    <a:pt x="3031280" y="4765279"/>
                  </a:lnTo>
                  <a:lnTo>
                    <a:pt x="3008658" y="4765858"/>
                  </a:lnTo>
                  <a:lnTo>
                    <a:pt x="2986037" y="4766366"/>
                  </a:lnTo>
                  <a:lnTo>
                    <a:pt x="2963415" y="4766813"/>
                  </a:lnTo>
                  <a:lnTo>
                    <a:pt x="2940794" y="4767206"/>
                  </a:lnTo>
                  <a:lnTo>
                    <a:pt x="2918172" y="4767550"/>
                  </a:lnTo>
                  <a:lnTo>
                    <a:pt x="2895551" y="4767853"/>
                  </a:lnTo>
                  <a:lnTo>
                    <a:pt x="2872929" y="4768118"/>
                  </a:lnTo>
                  <a:lnTo>
                    <a:pt x="2850308" y="4768351"/>
                  </a:lnTo>
                  <a:lnTo>
                    <a:pt x="2827686" y="4768556"/>
                  </a:lnTo>
                  <a:lnTo>
                    <a:pt x="2805065" y="4768735"/>
                  </a:lnTo>
                  <a:lnTo>
                    <a:pt x="2782443" y="4768893"/>
                  </a:lnTo>
                  <a:lnTo>
                    <a:pt x="2759822" y="4769031"/>
                  </a:lnTo>
                  <a:lnTo>
                    <a:pt x="2737200" y="4769153"/>
                  </a:lnTo>
                  <a:lnTo>
                    <a:pt x="2714579" y="4769259"/>
                  </a:lnTo>
                  <a:lnTo>
                    <a:pt x="2691957" y="4769352"/>
                  </a:lnTo>
                  <a:lnTo>
                    <a:pt x="2669336" y="4769434"/>
                  </a:lnTo>
                  <a:lnTo>
                    <a:pt x="2646714" y="4769506"/>
                  </a:lnTo>
                  <a:lnTo>
                    <a:pt x="2624093" y="4769569"/>
                  </a:lnTo>
                  <a:lnTo>
                    <a:pt x="2601471" y="4769624"/>
                  </a:lnTo>
                  <a:lnTo>
                    <a:pt x="2578850" y="4769673"/>
                  </a:lnTo>
                  <a:lnTo>
                    <a:pt x="2556228" y="4769715"/>
                  </a:lnTo>
                  <a:lnTo>
                    <a:pt x="2533607" y="4769753"/>
                  </a:lnTo>
                  <a:lnTo>
                    <a:pt x="2510985" y="4769785"/>
                  </a:lnTo>
                  <a:lnTo>
                    <a:pt x="2488364" y="4769814"/>
                  </a:lnTo>
                  <a:lnTo>
                    <a:pt x="2465742" y="4769839"/>
                  </a:lnTo>
                  <a:lnTo>
                    <a:pt x="2443121" y="4769861"/>
                  </a:lnTo>
                  <a:lnTo>
                    <a:pt x="2420499" y="4769881"/>
                  </a:lnTo>
                  <a:lnTo>
                    <a:pt x="2397878" y="4769897"/>
                  </a:lnTo>
                  <a:lnTo>
                    <a:pt x="2375256" y="4769912"/>
                  </a:lnTo>
                  <a:lnTo>
                    <a:pt x="2352635" y="4769925"/>
                  </a:lnTo>
                  <a:lnTo>
                    <a:pt x="2330014" y="4769937"/>
                  </a:lnTo>
                  <a:lnTo>
                    <a:pt x="2307392" y="4769947"/>
                  </a:lnTo>
                  <a:lnTo>
                    <a:pt x="2284771" y="4769956"/>
                  </a:lnTo>
                  <a:lnTo>
                    <a:pt x="2262149" y="4769963"/>
                  </a:lnTo>
                  <a:lnTo>
                    <a:pt x="2239528" y="4769970"/>
                  </a:lnTo>
                  <a:lnTo>
                    <a:pt x="2216906" y="4769976"/>
                  </a:lnTo>
                  <a:lnTo>
                    <a:pt x="2194285" y="4769981"/>
                  </a:lnTo>
                  <a:lnTo>
                    <a:pt x="2171663" y="4769986"/>
                  </a:lnTo>
                  <a:lnTo>
                    <a:pt x="2149042" y="4769990"/>
                  </a:lnTo>
                  <a:lnTo>
                    <a:pt x="2126420" y="4769993"/>
                  </a:lnTo>
                  <a:lnTo>
                    <a:pt x="2103799" y="4769996"/>
                  </a:lnTo>
                  <a:lnTo>
                    <a:pt x="2081177" y="4769999"/>
                  </a:lnTo>
                  <a:lnTo>
                    <a:pt x="2058556" y="4770001"/>
                  </a:lnTo>
                  <a:lnTo>
                    <a:pt x="2035934" y="4770003"/>
                  </a:lnTo>
                  <a:lnTo>
                    <a:pt x="2013313" y="4770005"/>
                  </a:lnTo>
                  <a:lnTo>
                    <a:pt x="1990691" y="4770007"/>
                  </a:lnTo>
                  <a:lnTo>
                    <a:pt x="1968070" y="4770008"/>
                  </a:lnTo>
                  <a:lnTo>
                    <a:pt x="1945448" y="4770009"/>
                  </a:lnTo>
                  <a:lnTo>
                    <a:pt x="1922827" y="4770010"/>
                  </a:lnTo>
                  <a:lnTo>
                    <a:pt x="1900205" y="4770011"/>
                  </a:lnTo>
                  <a:lnTo>
                    <a:pt x="1877584" y="4770012"/>
                  </a:lnTo>
                  <a:lnTo>
                    <a:pt x="1854962" y="4770013"/>
                  </a:lnTo>
                  <a:lnTo>
                    <a:pt x="1832341" y="4770013"/>
                  </a:lnTo>
                  <a:lnTo>
                    <a:pt x="1809719" y="4770014"/>
                  </a:lnTo>
                  <a:lnTo>
                    <a:pt x="1787098" y="4770014"/>
                  </a:lnTo>
                  <a:lnTo>
                    <a:pt x="1764476" y="4770015"/>
                  </a:lnTo>
                  <a:lnTo>
                    <a:pt x="1741855" y="4770015"/>
                  </a:lnTo>
                  <a:lnTo>
                    <a:pt x="1719233" y="4770016"/>
                  </a:lnTo>
                  <a:lnTo>
                    <a:pt x="1696612" y="4770016"/>
                  </a:lnTo>
                  <a:lnTo>
                    <a:pt x="1673990" y="4770016"/>
                  </a:lnTo>
                  <a:lnTo>
                    <a:pt x="1651369" y="4770016"/>
                  </a:lnTo>
                  <a:lnTo>
                    <a:pt x="1628747" y="4770016"/>
                  </a:lnTo>
                  <a:lnTo>
                    <a:pt x="1606126" y="4770017"/>
                  </a:lnTo>
                  <a:lnTo>
                    <a:pt x="1583504" y="4770017"/>
                  </a:lnTo>
                  <a:lnTo>
                    <a:pt x="1560883" y="4770017"/>
                  </a:lnTo>
                  <a:lnTo>
                    <a:pt x="1538261" y="4770017"/>
                  </a:lnTo>
                  <a:lnTo>
                    <a:pt x="1515640" y="4770017"/>
                  </a:lnTo>
                  <a:lnTo>
                    <a:pt x="1493018" y="4770017"/>
                  </a:lnTo>
                  <a:lnTo>
                    <a:pt x="1470397" y="4770017"/>
                  </a:lnTo>
                  <a:lnTo>
                    <a:pt x="1447775" y="4770017"/>
                  </a:lnTo>
                  <a:lnTo>
                    <a:pt x="1425154" y="4770017"/>
                  </a:lnTo>
                  <a:lnTo>
                    <a:pt x="1402532" y="4770017"/>
                  </a:lnTo>
                  <a:lnTo>
                    <a:pt x="1379911" y="4770018"/>
                  </a:lnTo>
                  <a:lnTo>
                    <a:pt x="1357289" y="4770018"/>
                  </a:lnTo>
                  <a:lnTo>
                    <a:pt x="1334668" y="4770018"/>
                  </a:lnTo>
                  <a:lnTo>
                    <a:pt x="1312046" y="4770018"/>
                  </a:lnTo>
                  <a:lnTo>
                    <a:pt x="1289425" y="4770018"/>
                  </a:lnTo>
                  <a:lnTo>
                    <a:pt x="1266803" y="4770018"/>
                  </a:lnTo>
                  <a:lnTo>
                    <a:pt x="1244182" y="4770018"/>
                  </a:lnTo>
                  <a:lnTo>
                    <a:pt x="1221560" y="4770018"/>
                  </a:lnTo>
                  <a:lnTo>
                    <a:pt x="1198939" y="4770018"/>
                  </a:lnTo>
                  <a:lnTo>
                    <a:pt x="1176317" y="4770018"/>
                  </a:lnTo>
                  <a:lnTo>
                    <a:pt x="1153696" y="4770018"/>
                  </a:lnTo>
                  <a:lnTo>
                    <a:pt x="1131074" y="4770018"/>
                  </a:lnTo>
                  <a:lnTo>
                    <a:pt x="1108453" y="4770018"/>
                  </a:lnTo>
                  <a:lnTo>
                    <a:pt x="1085831" y="4770018"/>
                  </a:lnTo>
                  <a:lnTo>
                    <a:pt x="1063210" y="4770018"/>
                  </a:lnTo>
                  <a:lnTo>
                    <a:pt x="1040588" y="4770018"/>
                  </a:lnTo>
                  <a:lnTo>
                    <a:pt x="1017967" y="4770018"/>
                  </a:lnTo>
                  <a:lnTo>
                    <a:pt x="995345" y="4770018"/>
                  </a:lnTo>
                  <a:lnTo>
                    <a:pt x="972724" y="4770018"/>
                  </a:lnTo>
                  <a:lnTo>
                    <a:pt x="950102" y="4770018"/>
                  </a:lnTo>
                  <a:lnTo>
                    <a:pt x="927481" y="4770018"/>
                  </a:lnTo>
                  <a:lnTo>
                    <a:pt x="904859" y="4770018"/>
                  </a:lnTo>
                  <a:lnTo>
                    <a:pt x="882238" y="4770018"/>
                  </a:lnTo>
                  <a:lnTo>
                    <a:pt x="859616" y="4770018"/>
                  </a:lnTo>
                  <a:lnTo>
                    <a:pt x="836995" y="4770018"/>
                  </a:lnTo>
                  <a:lnTo>
                    <a:pt x="814373" y="4770018"/>
                  </a:lnTo>
                  <a:lnTo>
                    <a:pt x="791752" y="4770018"/>
                  </a:lnTo>
                  <a:lnTo>
                    <a:pt x="769130" y="4770018"/>
                  </a:lnTo>
                  <a:lnTo>
                    <a:pt x="746509" y="4770018"/>
                  </a:lnTo>
                  <a:lnTo>
                    <a:pt x="723887" y="4770018"/>
                  </a:lnTo>
                  <a:lnTo>
                    <a:pt x="701266" y="4770018"/>
                  </a:lnTo>
                  <a:lnTo>
                    <a:pt x="678644" y="4770018"/>
                  </a:lnTo>
                  <a:lnTo>
                    <a:pt x="656023" y="4770018"/>
                  </a:lnTo>
                  <a:lnTo>
                    <a:pt x="633401" y="4770018"/>
                  </a:lnTo>
                  <a:lnTo>
                    <a:pt x="610780" y="4770018"/>
                  </a:lnTo>
                  <a:lnTo>
                    <a:pt x="588158" y="4770018"/>
                  </a:lnTo>
                  <a:lnTo>
                    <a:pt x="565537" y="4770018"/>
                  </a:lnTo>
                  <a:lnTo>
                    <a:pt x="542915" y="4770018"/>
                  </a:lnTo>
                  <a:lnTo>
                    <a:pt x="520294" y="4770018"/>
                  </a:lnTo>
                  <a:lnTo>
                    <a:pt x="497672" y="4770018"/>
                  </a:lnTo>
                  <a:lnTo>
                    <a:pt x="475051" y="4770018"/>
                  </a:lnTo>
                  <a:lnTo>
                    <a:pt x="452429" y="4770018"/>
                  </a:lnTo>
                  <a:lnTo>
                    <a:pt x="429808" y="4770018"/>
                  </a:lnTo>
                  <a:lnTo>
                    <a:pt x="407186" y="4770018"/>
                  </a:lnTo>
                  <a:lnTo>
                    <a:pt x="384565" y="4770018"/>
                  </a:lnTo>
                  <a:lnTo>
                    <a:pt x="361943" y="4770018"/>
                  </a:lnTo>
                  <a:lnTo>
                    <a:pt x="339322" y="4770018"/>
                  </a:lnTo>
                  <a:lnTo>
                    <a:pt x="316700" y="4770018"/>
                  </a:lnTo>
                  <a:lnTo>
                    <a:pt x="294079" y="4770018"/>
                  </a:lnTo>
                  <a:lnTo>
                    <a:pt x="271457" y="4770018"/>
                  </a:lnTo>
                  <a:lnTo>
                    <a:pt x="248836" y="4770018"/>
                  </a:lnTo>
                  <a:lnTo>
                    <a:pt x="226214" y="4770018"/>
                  </a:lnTo>
                  <a:lnTo>
                    <a:pt x="203593" y="4770018"/>
                  </a:lnTo>
                  <a:lnTo>
                    <a:pt x="180971" y="4770018"/>
                  </a:lnTo>
                  <a:lnTo>
                    <a:pt x="158350" y="4770018"/>
                  </a:lnTo>
                  <a:lnTo>
                    <a:pt x="135728" y="4770018"/>
                  </a:lnTo>
                  <a:lnTo>
                    <a:pt x="113107" y="4770018"/>
                  </a:lnTo>
                  <a:lnTo>
                    <a:pt x="90485" y="4770018"/>
                  </a:lnTo>
                  <a:lnTo>
                    <a:pt x="67864" y="4770018"/>
                  </a:lnTo>
                  <a:lnTo>
                    <a:pt x="45242" y="4770018"/>
                  </a:lnTo>
                  <a:lnTo>
                    <a:pt x="22621" y="4770018"/>
                  </a:lnTo>
                  <a:close/>
                </a:path>
              </a:pathLst>
            </a:custGeom>
            <a:solidFill>
              <a:srgbClr val="00CD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1334079"/>
              <a:ext cx="4773135" cy="4770018"/>
            </a:xfrm>
            <a:custGeom>
              <a:avLst/>
              <a:pathLst>
                <a:path w="4773135" h="4770018">
                  <a:moveTo>
                    <a:pt x="0" y="4770018"/>
                  </a:moveTo>
                  <a:lnTo>
                    <a:pt x="22621" y="4770018"/>
                  </a:lnTo>
                  <a:lnTo>
                    <a:pt x="45242" y="4770018"/>
                  </a:lnTo>
                  <a:lnTo>
                    <a:pt x="67864" y="4770018"/>
                  </a:lnTo>
                  <a:lnTo>
                    <a:pt x="90485" y="4770018"/>
                  </a:lnTo>
                  <a:lnTo>
                    <a:pt x="113107" y="4770018"/>
                  </a:lnTo>
                  <a:lnTo>
                    <a:pt x="135728" y="4770018"/>
                  </a:lnTo>
                  <a:lnTo>
                    <a:pt x="158350" y="4770018"/>
                  </a:lnTo>
                  <a:lnTo>
                    <a:pt x="180971" y="4770018"/>
                  </a:lnTo>
                  <a:lnTo>
                    <a:pt x="203593" y="4770018"/>
                  </a:lnTo>
                  <a:lnTo>
                    <a:pt x="226214" y="4770018"/>
                  </a:lnTo>
                  <a:lnTo>
                    <a:pt x="248836" y="4770018"/>
                  </a:lnTo>
                  <a:lnTo>
                    <a:pt x="271457" y="4770018"/>
                  </a:lnTo>
                  <a:lnTo>
                    <a:pt x="294079" y="4770018"/>
                  </a:lnTo>
                  <a:lnTo>
                    <a:pt x="316700" y="4770018"/>
                  </a:lnTo>
                  <a:lnTo>
                    <a:pt x="339322" y="4770018"/>
                  </a:lnTo>
                  <a:lnTo>
                    <a:pt x="361943" y="4770018"/>
                  </a:lnTo>
                  <a:lnTo>
                    <a:pt x="384565" y="4770018"/>
                  </a:lnTo>
                  <a:lnTo>
                    <a:pt x="407186" y="4770018"/>
                  </a:lnTo>
                  <a:lnTo>
                    <a:pt x="429808" y="4770018"/>
                  </a:lnTo>
                  <a:lnTo>
                    <a:pt x="452429" y="4770018"/>
                  </a:lnTo>
                  <a:lnTo>
                    <a:pt x="475051" y="4770018"/>
                  </a:lnTo>
                  <a:lnTo>
                    <a:pt x="497672" y="4770018"/>
                  </a:lnTo>
                  <a:lnTo>
                    <a:pt x="520294" y="4770018"/>
                  </a:lnTo>
                  <a:lnTo>
                    <a:pt x="542915" y="4770018"/>
                  </a:lnTo>
                  <a:lnTo>
                    <a:pt x="565537" y="4770018"/>
                  </a:lnTo>
                  <a:lnTo>
                    <a:pt x="588158" y="4770018"/>
                  </a:lnTo>
                  <a:lnTo>
                    <a:pt x="610780" y="4770018"/>
                  </a:lnTo>
                  <a:lnTo>
                    <a:pt x="633401" y="4770018"/>
                  </a:lnTo>
                  <a:lnTo>
                    <a:pt x="656023" y="4770017"/>
                  </a:lnTo>
                  <a:lnTo>
                    <a:pt x="678644" y="4770017"/>
                  </a:lnTo>
                  <a:lnTo>
                    <a:pt x="701266" y="4770017"/>
                  </a:lnTo>
                  <a:lnTo>
                    <a:pt x="723887" y="4770017"/>
                  </a:lnTo>
                  <a:lnTo>
                    <a:pt x="746509" y="4770017"/>
                  </a:lnTo>
                  <a:lnTo>
                    <a:pt x="769130" y="4770017"/>
                  </a:lnTo>
                  <a:lnTo>
                    <a:pt x="791752" y="4770017"/>
                  </a:lnTo>
                  <a:lnTo>
                    <a:pt x="814373" y="4770017"/>
                  </a:lnTo>
                  <a:lnTo>
                    <a:pt x="836995" y="4770017"/>
                  </a:lnTo>
                  <a:lnTo>
                    <a:pt x="859616" y="4770017"/>
                  </a:lnTo>
                  <a:lnTo>
                    <a:pt x="882238" y="4770017"/>
                  </a:lnTo>
                  <a:lnTo>
                    <a:pt x="904859" y="4770017"/>
                  </a:lnTo>
                  <a:lnTo>
                    <a:pt x="927481" y="4770017"/>
                  </a:lnTo>
                  <a:lnTo>
                    <a:pt x="950102" y="4770016"/>
                  </a:lnTo>
                  <a:lnTo>
                    <a:pt x="972724" y="4770016"/>
                  </a:lnTo>
                  <a:lnTo>
                    <a:pt x="995345" y="4770016"/>
                  </a:lnTo>
                  <a:lnTo>
                    <a:pt x="1017967" y="4770016"/>
                  </a:lnTo>
                  <a:lnTo>
                    <a:pt x="1040588" y="4770016"/>
                  </a:lnTo>
                  <a:lnTo>
                    <a:pt x="1063210" y="4770016"/>
                  </a:lnTo>
                  <a:lnTo>
                    <a:pt x="1085831" y="4770015"/>
                  </a:lnTo>
                  <a:lnTo>
                    <a:pt x="1108453" y="4770015"/>
                  </a:lnTo>
                  <a:lnTo>
                    <a:pt x="1131074" y="4770015"/>
                  </a:lnTo>
                  <a:lnTo>
                    <a:pt x="1153696" y="4770014"/>
                  </a:lnTo>
                  <a:lnTo>
                    <a:pt x="1176317" y="4770014"/>
                  </a:lnTo>
                  <a:lnTo>
                    <a:pt x="1198939" y="4770014"/>
                  </a:lnTo>
                  <a:lnTo>
                    <a:pt x="1221560" y="4770013"/>
                  </a:lnTo>
                  <a:lnTo>
                    <a:pt x="1244182" y="4770013"/>
                  </a:lnTo>
                  <a:lnTo>
                    <a:pt x="1266803" y="4770012"/>
                  </a:lnTo>
                  <a:lnTo>
                    <a:pt x="1289425" y="4770011"/>
                  </a:lnTo>
                  <a:lnTo>
                    <a:pt x="1312046" y="4770011"/>
                  </a:lnTo>
                  <a:lnTo>
                    <a:pt x="1334668" y="4770010"/>
                  </a:lnTo>
                  <a:lnTo>
                    <a:pt x="1357289" y="4770009"/>
                  </a:lnTo>
                  <a:lnTo>
                    <a:pt x="1379911" y="4770008"/>
                  </a:lnTo>
                  <a:lnTo>
                    <a:pt x="1402532" y="4770007"/>
                  </a:lnTo>
                  <a:lnTo>
                    <a:pt x="1425154" y="4770006"/>
                  </a:lnTo>
                  <a:lnTo>
                    <a:pt x="1447775" y="4770005"/>
                  </a:lnTo>
                  <a:lnTo>
                    <a:pt x="1470397" y="4770003"/>
                  </a:lnTo>
                  <a:lnTo>
                    <a:pt x="1493018" y="4770002"/>
                  </a:lnTo>
                  <a:lnTo>
                    <a:pt x="1515640" y="4770000"/>
                  </a:lnTo>
                  <a:lnTo>
                    <a:pt x="1538261" y="4769998"/>
                  </a:lnTo>
                  <a:lnTo>
                    <a:pt x="1560883" y="4769996"/>
                  </a:lnTo>
                  <a:lnTo>
                    <a:pt x="1583504" y="4769994"/>
                  </a:lnTo>
                  <a:lnTo>
                    <a:pt x="1606126" y="4769991"/>
                  </a:lnTo>
                  <a:lnTo>
                    <a:pt x="1628747" y="4769988"/>
                  </a:lnTo>
                  <a:lnTo>
                    <a:pt x="1651369" y="4769985"/>
                  </a:lnTo>
                  <a:lnTo>
                    <a:pt x="1673990" y="4769982"/>
                  </a:lnTo>
                  <a:lnTo>
                    <a:pt x="1696612" y="4769978"/>
                  </a:lnTo>
                  <a:lnTo>
                    <a:pt x="1719233" y="4769974"/>
                  </a:lnTo>
                  <a:lnTo>
                    <a:pt x="1741855" y="4769969"/>
                  </a:lnTo>
                  <a:lnTo>
                    <a:pt x="1764476" y="4769963"/>
                  </a:lnTo>
                  <a:lnTo>
                    <a:pt x="1787098" y="4769958"/>
                  </a:lnTo>
                  <a:lnTo>
                    <a:pt x="1809719" y="4769951"/>
                  </a:lnTo>
                  <a:lnTo>
                    <a:pt x="1832341" y="4769944"/>
                  </a:lnTo>
                  <a:lnTo>
                    <a:pt x="1854962" y="4769936"/>
                  </a:lnTo>
                  <a:lnTo>
                    <a:pt x="1877584" y="4769927"/>
                  </a:lnTo>
                  <a:lnTo>
                    <a:pt x="1900205" y="4769918"/>
                  </a:lnTo>
                  <a:lnTo>
                    <a:pt x="1922827" y="4769907"/>
                  </a:lnTo>
                  <a:lnTo>
                    <a:pt x="1945448" y="4769895"/>
                  </a:lnTo>
                  <a:lnTo>
                    <a:pt x="1968070" y="4769882"/>
                  </a:lnTo>
                  <a:lnTo>
                    <a:pt x="1990691" y="4769867"/>
                  </a:lnTo>
                  <a:lnTo>
                    <a:pt x="2013313" y="4769851"/>
                  </a:lnTo>
                  <a:lnTo>
                    <a:pt x="2035934" y="4769833"/>
                  </a:lnTo>
                  <a:lnTo>
                    <a:pt x="2058556" y="4769813"/>
                  </a:lnTo>
                  <a:lnTo>
                    <a:pt x="2081177" y="4769791"/>
                  </a:lnTo>
                  <a:lnTo>
                    <a:pt x="2103799" y="4769767"/>
                  </a:lnTo>
                  <a:lnTo>
                    <a:pt x="2126420" y="4769740"/>
                  </a:lnTo>
                  <a:lnTo>
                    <a:pt x="2149042" y="4769710"/>
                  </a:lnTo>
                  <a:lnTo>
                    <a:pt x="2171663" y="4769677"/>
                  </a:lnTo>
                  <a:lnTo>
                    <a:pt x="2194285" y="4769641"/>
                  </a:lnTo>
                  <a:lnTo>
                    <a:pt x="2216906" y="4769600"/>
                  </a:lnTo>
                  <a:lnTo>
                    <a:pt x="2239528" y="4769556"/>
                  </a:lnTo>
                  <a:lnTo>
                    <a:pt x="2262149" y="4769506"/>
                  </a:lnTo>
                  <a:lnTo>
                    <a:pt x="2284771" y="4769451"/>
                  </a:lnTo>
                  <a:lnTo>
                    <a:pt x="2307392" y="4769390"/>
                  </a:lnTo>
                  <a:lnTo>
                    <a:pt x="2330014" y="4769322"/>
                  </a:lnTo>
                  <a:lnTo>
                    <a:pt x="2352635" y="4769248"/>
                  </a:lnTo>
                  <a:lnTo>
                    <a:pt x="2375256" y="4769165"/>
                  </a:lnTo>
                  <a:lnTo>
                    <a:pt x="2397878" y="4769073"/>
                  </a:lnTo>
                  <a:lnTo>
                    <a:pt x="2420499" y="4768971"/>
                  </a:lnTo>
                  <a:lnTo>
                    <a:pt x="2443121" y="4768859"/>
                  </a:lnTo>
                  <a:lnTo>
                    <a:pt x="2465742" y="4768734"/>
                  </a:lnTo>
                  <a:lnTo>
                    <a:pt x="2488364" y="4768596"/>
                  </a:lnTo>
                  <a:lnTo>
                    <a:pt x="2510985" y="4768442"/>
                  </a:lnTo>
                  <a:lnTo>
                    <a:pt x="2533607" y="4768273"/>
                  </a:lnTo>
                  <a:lnTo>
                    <a:pt x="2556228" y="4768085"/>
                  </a:lnTo>
                  <a:lnTo>
                    <a:pt x="2578850" y="4767876"/>
                  </a:lnTo>
                  <a:lnTo>
                    <a:pt x="2601471" y="4767646"/>
                  </a:lnTo>
                  <a:lnTo>
                    <a:pt x="2624093" y="4767390"/>
                  </a:lnTo>
                  <a:lnTo>
                    <a:pt x="2646714" y="4767106"/>
                  </a:lnTo>
                  <a:lnTo>
                    <a:pt x="2669336" y="4766792"/>
                  </a:lnTo>
                  <a:lnTo>
                    <a:pt x="2691957" y="4766444"/>
                  </a:lnTo>
                  <a:lnTo>
                    <a:pt x="2714579" y="4766059"/>
                  </a:lnTo>
                  <a:lnTo>
                    <a:pt x="2737200" y="4765631"/>
                  </a:lnTo>
                  <a:lnTo>
                    <a:pt x="2759822" y="4765157"/>
                  </a:lnTo>
                  <a:lnTo>
                    <a:pt x="2782443" y="4764632"/>
                  </a:lnTo>
                  <a:lnTo>
                    <a:pt x="2805065" y="4764050"/>
                  </a:lnTo>
                  <a:lnTo>
                    <a:pt x="2827686" y="4763405"/>
                  </a:lnTo>
                  <a:lnTo>
                    <a:pt x="2850308" y="4762689"/>
                  </a:lnTo>
                  <a:lnTo>
                    <a:pt x="2872929" y="4761896"/>
                  </a:lnTo>
                  <a:lnTo>
                    <a:pt x="2895551" y="4761017"/>
                  </a:lnTo>
                  <a:lnTo>
                    <a:pt x="2918172" y="4760042"/>
                  </a:lnTo>
                  <a:lnTo>
                    <a:pt x="2940794" y="4758962"/>
                  </a:lnTo>
                  <a:lnTo>
                    <a:pt x="2963415" y="4757763"/>
                  </a:lnTo>
                  <a:lnTo>
                    <a:pt x="2986037" y="4756435"/>
                  </a:lnTo>
                  <a:lnTo>
                    <a:pt x="3008658" y="4754961"/>
                  </a:lnTo>
                  <a:lnTo>
                    <a:pt x="3031280" y="4753327"/>
                  </a:lnTo>
                  <a:lnTo>
                    <a:pt x="3053901" y="4751514"/>
                  </a:lnTo>
                  <a:lnTo>
                    <a:pt x="3076523" y="4749504"/>
                  </a:lnTo>
                  <a:lnTo>
                    <a:pt x="3099144" y="4747275"/>
                  </a:lnTo>
                  <a:lnTo>
                    <a:pt x="3121766" y="4744801"/>
                  </a:lnTo>
                  <a:lnTo>
                    <a:pt x="3144387" y="4742057"/>
                  </a:lnTo>
                  <a:lnTo>
                    <a:pt x="3167009" y="4739014"/>
                  </a:lnTo>
                  <a:lnTo>
                    <a:pt x="3189630" y="4735636"/>
                  </a:lnTo>
                  <a:lnTo>
                    <a:pt x="3212252" y="4731889"/>
                  </a:lnTo>
                  <a:lnTo>
                    <a:pt x="3234873" y="4727732"/>
                  </a:lnTo>
                  <a:lnTo>
                    <a:pt x="3257495" y="4723118"/>
                  </a:lnTo>
                  <a:lnTo>
                    <a:pt x="3280116" y="4717998"/>
                  </a:lnTo>
                  <a:lnTo>
                    <a:pt x="3302738" y="4712316"/>
                  </a:lnTo>
                  <a:lnTo>
                    <a:pt x="3325359" y="4706011"/>
                  </a:lnTo>
                  <a:lnTo>
                    <a:pt x="3347981" y="4699012"/>
                  </a:lnTo>
                  <a:lnTo>
                    <a:pt x="3370602" y="4691245"/>
                  </a:lnTo>
                  <a:lnTo>
                    <a:pt x="3393224" y="4682625"/>
                  </a:lnTo>
                  <a:lnTo>
                    <a:pt x="3415845" y="4673057"/>
                  </a:lnTo>
                  <a:lnTo>
                    <a:pt x="3438467" y="4662438"/>
                  </a:lnTo>
                  <a:lnTo>
                    <a:pt x="3461088" y="4650653"/>
                  </a:lnTo>
                  <a:lnTo>
                    <a:pt x="3483710" y="4637576"/>
                  </a:lnTo>
                  <a:lnTo>
                    <a:pt x="3506331" y="4623065"/>
                  </a:lnTo>
                  <a:lnTo>
                    <a:pt x="3528953" y="4606966"/>
                  </a:lnTo>
                  <a:lnTo>
                    <a:pt x="3551574" y="4589110"/>
                  </a:lnTo>
                  <a:lnTo>
                    <a:pt x="3574196" y="4569309"/>
                  </a:lnTo>
                  <a:lnTo>
                    <a:pt x="3596817" y="4547360"/>
                  </a:lnTo>
                  <a:lnTo>
                    <a:pt x="3619439" y="4523040"/>
                  </a:lnTo>
                  <a:lnTo>
                    <a:pt x="3642060" y="4496108"/>
                  </a:lnTo>
                  <a:lnTo>
                    <a:pt x="3664682" y="4466303"/>
                  </a:lnTo>
                  <a:lnTo>
                    <a:pt x="3687303" y="4433348"/>
                  </a:lnTo>
                  <a:lnTo>
                    <a:pt x="3709925" y="4396945"/>
                  </a:lnTo>
                  <a:lnTo>
                    <a:pt x="3732546" y="4356783"/>
                  </a:lnTo>
                  <a:lnTo>
                    <a:pt x="3755168" y="4312537"/>
                  </a:lnTo>
                  <a:lnTo>
                    <a:pt x="3777789" y="4263876"/>
                  </a:lnTo>
                  <a:lnTo>
                    <a:pt x="3800411" y="4210466"/>
                  </a:lnTo>
                  <a:lnTo>
                    <a:pt x="3823032" y="4151977"/>
                  </a:lnTo>
                  <a:lnTo>
                    <a:pt x="3845654" y="4088094"/>
                  </a:lnTo>
                  <a:lnTo>
                    <a:pt x="3868275" y="4018530"/>
                  </a:lnTo>
                  <a:lnTo>
                    <a:pt x="3890897" y="3943029"/>
                  </a:lnTo>
                  <a:lnTo>
                    <a:pt x="3913518" y="3861391"/>
                  </a:lnTo>
                  <a:lnTo>
                    <a:pt x="3936140" y="3773472"/>
                  </a:lnTo>
                  <a:lnTo>
                    <a:pt x="3958761" y="3679208"/>
                  </a:lnTo>
                  <a:lnTo>
                    <a:pt x="3981383" y="3578617"/>
                  </a:lnTo>
                  <a:lnTo>
                    <a:pt x="4004004" y="3471811"/>
                  </a:lnTo>
                  <a:lnTo>
                    <a:pt x="4026626" y="3359003"/>
                  </a:lnTo>
                  <a:lnTo>
                    <a:pt x="4049247" y="3240503"/>
                  </a:lnTo>
                  <a:lnTo>
                    <a:pt x="4071869" y="3116720"/>
                  </a:lnTo>
                  <a:lnTo>
                    <a:pt x="4094490" y="2988152"/>
                  </a:lnTo>
                  <a:lnTo>
                    <a:pt x="4117112" y="2855379"/>
                  </a:lnTo>
                  <a:lnTo>
                    <a:pt x="4139733" y="2719048"/>
                  </a:lnTo>
                  <a:lnTo>
                    <a:pt x="4162355" y="2579861"/>
                  </a:lnTo>
                  <a:lnTo>
                    <a:pt x="4184976" y="2438566"/>
                  </a:lnTo>
                  <a:lnTo>
                    <a:pt x="4207598" y="2295940"/>
                  </a:lnTo>
                  <a:lnTo>
                    <a:pt x="4230219" y="2152782"/>
                  </a:lnTo>
                  <a:lnTo>
                    <a:pt x="4252841" y="2009907"/>
                  </a:lnTo>
                  <a:lnTo>
                    <a:pt x="4275462" y="1868128"/>
                  </a:lnTo>
                  <a:lnTo>
                    <a:pt x="4298084" y="1728257"/>
                  </a:lnTo>
                  <a:lnTo>
                    <a:pt x="4320705" y="1591083"/>
                  </a:lnTo>
                  <a:lnTo>
                    <a:pt x="4343327" y="1457365"/>
                  </a:lnTo>
                  <a:lnTo>
                    <a:pt x="4365948" y="1327813"/>
                  </a:lnTo>
                  <a:lnTo>
                    <a:pt x="4388570" y="1203071"/>
                  </a:lnTo>
                  <a:lnTo>
                    <a:pt x="4411191" y="1083705"/>
                  </a:lnTo>
                  <a:lnTo>
                    <a:pt x="4433813" y="970187"/>
                  </a:lnTo>
                  <a:lnTo>
                    <a:pt x="4456434" y="862885"/>
                  </a:lnTo>
                  <a:lnTo>
                    <a:pt x="4479056" y="762058"/>
                  </a:lnTo>
                  <a:lnTo>
                    <a:pt x="4501677" y="667858"/>
                  </a:lnTo>
                  <a:lnTo>
                    <a:pt x="4524299" y="580331"/>
                  </a:lnTo>
                  <a:lnTo>
                    <a:pt x="4546920" y="499429"/>
                  </a:lnTo>
                  <a:lnTo>
                    <a:pt x="4569542" y="425015"/>
                  </a:lnTo>
                  <a:lnTo>
                    <a:pt x="4592163" y="356885"/>
                  </a:lnTo>
                  <a:lnTo>
                    <a:pt x="4614785" y="294771"/>
                  </a:lnTo>
                  <a:lnTo>
                    <a:pt x="4637406" y="238367"/>
                  </a:lnTo>
                  <a:lnTo>
                    <a:pt x="4660028" y="187331"/>
                  </a:lnTo>
                  <a:lnTo>
                    <a:pt x="4682649" y="141306"/>
                  </a:lnTo>
                  <a:lnTo>
                    <a:pt x="4705270" y="99923"/>
                  </a:lnTo>
                  <a:lnTo>
                    <a:pt x="4727892" y="62815"/>
                  </a:lnTo>
                  <a:lnTo>
                    <a:pt x="4750513" y="2962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1909159"/>
              <a:ext cx="4773135" cy="4194937"/>
            </a:xfrm>
            <a:custGeom>
              <a:avLst/>
              <a:pathLst>
                <a:path w="4773135" h="4194937">
                  <a:moveTo>
                    <a:pt x="4773135" y="0"/>
                  </a:moveTo>
                  <a:lnTo>
                    <a:pt x="4750513" y="68604"/>
                  </a:lnTo>
                  <a:lnTo>
                    <a:pt x="4727892" y="141524"/>
                  </a:lnTo>
                  <a:lnTo>
                    <a:pt x="4705270" y="218781"/>
                  </a:lnTo>
                  <a:lnTo>
                    <a:pt x="4682649" y="300357"/>
                  </a:lnTo>
                  <a:lnTo>
                    <a:pt x="4660028" y="386194"/>
                  </a:lnTo>
                  <a:lnTo>
                    <a:pt x="4637406" y="476190"/>
                  </a:lnTo>
                  <a:lnTo>
                    <a:pt x="4614785" y="570199"/>
                  </a:lnTo>
                  <a:lnTo>
                    <a:pt x="4592163" y="668033"/>
                  </a:lnTo>
                  <a:lnTo>
                    <a:pt x="4569542" y="769462"/>
                  </a:lnTo>
                  <a:lnTo>
                    <a:pt x="4546920" y="874220"/>
                  </a:lnTo>
                  <a:lnTo>
                    <a:pt x="4524299" y="982004"/>
                  </a:lnTo>
                  <a:lnTo>
                    <a:pt x="4501677" y="1092481"/>
                  </a:lnTo>
                  <a:lnTo>
                    <a:pt x="4479056" y="1205294"/>
                  </a:lnTo>
                  <a:lnTo>
                    <a:pt x="4456434" y="1320063"/>
                  </a:lnTo>
                  <a:lnTo>
                    <a:pt x="4433813" y="1436395"/>
                  </a:lnTo>
                  <a:lnTo>
                    <a:pt x="4411191" y="1553882"/>
                  </a:lnTo>
                  <a:lnTo>
                    <a:pt x="4388570" y="1672105"/>
                  </a:lnTo>
                  <a:lnTo>
                    <a:pt x="4365948" y="1790642"/>
                  </a:lnTo>
                  <a:lnTo>
                    <a:pt x="4343327" y="1909064"/>
                  </a:lnTo>
                  <a:lnTo>
                    <a:pt x="4320705" y="2026942"/>
                  </a:lnTo>
                  <a:lnTo>
                    <a:pt x="4298084" y="2143847"/>
                  </a:lnTo>
                  <a:lnTo>
                    <a:pt x="4275462" y="2259353"/>
                  </a:lnTo>
                  <a:lnTo>
                    <a:pt x="4252841" y="2373044"/>
                  </a:lnTo>
                  <a:lnTo>
                    <a:pt x="4230219" y="2484514"/>
                  </a:lnTo>
                  <a:lnTo>
                    <a:pt x="4207598" y="2593374"/>
                  </a:lnTo>
                  <a:lnTo>
                    <a:pt x="4184976" y="2699261"/>
                  </a:lnTo>
                  <a:lnTo>
                    <a:pt x="4162355" y="2801837"/>
                  </a:lnTo>
                  <a:lnTo>
                    <a:pt x="4139733" y="2900801"/>
                  </a:lnTo>
                  <a:lnTo>
                    <a:pt x="4117112" y="2995888"/>
                  </a:lnTo>
                  <a:lnTo>
                    <a:pt x="4094490" y="3086877"/>
                  </a:lnTo>
                  <a:lnTo>
                    <a:pt x="4071869" y="3173591"/>
                  </a:lnTo>
                  <a:lnTo>
                    <a:pt x="4049247" y="3255900"/>
                  </a:lnTo>
                  <a:lnTo>
                    <a:pt x="4026626" y="3333721"/>
                  </a:lnTo>
                  <a:lnTo>
                    <a:pt x="4004004" y="3407014"/>
                  </a:lnTo>
                  <a:lnTo>
                    <a:pt x="3981383" y="3475781"/>
                  </a:lnTo>
                  <a:lnTo>
                    <a:pt x="3958761" y="3540067"/>
                  </a:lnTo>
                  <a:lnTo>
                    <a:pt x="3936140" y="3599948"/>
                  </a:lnTo>
                  <a:lnTo>
                    <a:pt x="3913518" y="3655534"/>
                  </a:lnTo>
                  <a:lnTo>
                    <a:pt x="3890897" y="3706959"/>
                  </a:lnTo>
                  <a:lnTo>
                    <a:pt x="3868275" y="3754380"/>
                  </a:lnTo>
                  <a:lnTo>
                    <a:pt x="3845654" y="3797972"/>
                  </a:lnTo>
                  <a:lnTo>
                    <a:pt x="3823032" y="3837923"/>
                  </a:lnTo>
                  <a:lnTo>
                    <a:pt x="3800411" y="3874429"/>
                  </a:lnTo>
                  <a:lnTo>
                    <a:pt x="3777789" y="3907695"/>
                  </a:lnTo>
                  <a:lnTo>
                    <a:pt x="3755168" y="3937926"/>
                  </a:lnTo>
                  <a:lnTo>
                    <a:pt x="3732546" y="3965329"/>
                  </a:lnTo>
                  <a:lnTo>
                    <a:pt x="3709925" y="3990107"/>
                  </a:lnTo>
                  <a:lnTo>
                    <a:pt x="3687303" y="4012459"/>
                  </a:lnTo>
                  <a:lnTo>
                    <a:pt x="3664682" y="4032578"/>
                  </a:lnTo>
                  <a:lnTo>
                    <a:pt x="3642060" y="4050650"/>
                  </a:lnTo>
                  <a:lnTo>
                    <a:pt x="3619439" y="4066852"/>
                  </a:lnTo>
                  <a:lnTo>
                    <a:pt x="3596817" y="4081350"/>
                  </a:lnTo>
                  <a:lnTo>
                    <a:pt x="3574196" y="4094303"/>
                  </a:lnTo>
                  <a:lnTo>
                    <a:pt x="3551574" y="4105856"/>
                  </a:lnTo>
                  <a:lnTo>
                    <a:pt x="3528953" y="4116145"/>
                  </a:lnTo>
                  <a:lnTo>
                    <a:pt x="3506331" y="4125297"/>
                  </a:lnTo>
                  <a:lnTo>
                    <a:pt x="3483710" y="4133428"/>
                  </a:lnTo>
                  <a:lnTo>
                    <a:pt x="3461088" y="4140643"/>
                  </a:lnTo>
                  <a:lnTo>
                    <a:pt x="3438467" y="4147039"/>
                  </a:lnTo>
                  <a:lnTo>
                    <a:pt x="3415845" y="4152703"/>
                  </a:lnTo>
                  <a:lnTo>
                    <a:pt x="3393224" y="4157715"/>
                  </a:lnTo>
                  <a:lnTo>
                    <a:pt x="3370602" y="4162146"/>
                  </a:lnTo>
                  <a:lnTo>
                    <a:pt x="3347981" y="4166061"/>
                  </a:lnTo>
                  <a:lnTo>
                    <a:pt x="3325359" y="4169518"/>
                  </a:lnTo>
                  <a:lnTo>
                    <a:pt x="3302738" y="4172569"/>
                  </a:lnTo>
                  <a:lnTo>
                    <a:pt x="3280116" y="4175259"/>
                  </a:lnTo>
                  <a:lnTo>
                    <a:pt x="3257495" y="4177630"/>
                  </a:lnTo>
                  <a:lnTo>
                    <a:pt x="3234873" y="4179720"/>
                  </a:lnTo>
                  <a:lnTo>
                    <a:pt x="3212252" y="4181560"/>
                  </a:lnTo>
                  <a:lnTo>
                    <a:pt x="3189630" y="4183181"/>
                  </a:lnTo>
                  <a:lnTo>
                    <a:pt x="3167009" y="4184607"/>
                  </a:lnTo>
                  <a:lnTo>
                    <a:pt x="3144387" y="4185862"/>
                  </a:lnTo>
                  <a:lnTo>
                    <a:pt x="3121766" y="4186965"/>
                  </a:lnTo>
                  <a:lnTo>
                    <a:pt x="3099144" y="4187936"/>
                  </a:lnTo>
                  <a:lnTo>
                    <a:pt x="3076523" y="4188789"/>
                  </a:lnTo>
                  <a:lnTo>
                    <a:pt x="3053901" y="4189539"/>
                  </a:lnTo>
                  <a:lnTo>
                    <a:pt x="3031280" y="4190198"/>
                  </a:lnTo>
                  <a:lnTo>
                    <a:pt x="3008658" y="4190777"/>
                  </a:lnTo>
                  <a:lnTo>
                    <a:pt x="2986037" y="4191286"/>
                  </a:lnTo>
                  <a:lnTo>
                    <a:pt x="2963415" y="4191733"/>
                  </a:lnTo>
                  <a:lnTo>
                    <a:pt x="2940794" y="4192125"/>
                  </a:lnTo>
                  <a:lnTo>
                    <a:pt x="2918172" y="4192470"/>
                  </a:lnTo>
                  <a:lnTo>
                    <a:pt x="2895551" y="4192772"/>
                  </a:lnTo>
                  <a:lnTo>
                    <a:pt x="2872929" y="4193038"/>
                  </a:lnTo>
                  <a:lnTo>
                    <a:pt x="2850308" y="4193271"/>
                  </a:lnTo>
                  <a:lnTo>
                    <a:pt x="2827686" y="4193475"/>
                  </a:lnTo>
                  <a:lnTo>
                    <a:pt x="2805065" y="4193655"/>
                  </a:lnTo>
                  <a:lnTo>
                    <a:pt x="2782443" y="4193813"/>
                  </a:lnTo>
                  <a:lnTo>
                    <a:pt x="2759822" y="4193951"/>
                  </a:lnTo>
                  <a:lnTo>
                    <a:pt x="2737200" y="4194072"/>
                  </a:lnTo>
                  <a:lnTo>
                    <a:pt x="2714579" y="4194179"/>
                  </a:lnTo>
                  <a:lnTo>
                    <a:pt x="2691957" y="4194272"/>
                  </a:lnTo>
                  <a:lnTo>
                    <a:pt x="2669336" y="4194354"/>
                  </a:lnTo>
                  <a:lnTo>
                    <a:pt x="2646714" y="4194426"/>
                  </a:lnTo>
                  <a:lnTo>
                    <a:pt x="2624093" y="4194489"/>
                  </a:lnTo>
                  <a:lnTo>
                    <a:pt x="2601471" y="4194544"/>
                  </a:lnTo>
                  <a:lnTo>
                    <a:pt x="2578850" y="4194592"/>
                  </a:lnTo>
                  <a:lnTo>
                    <a:pt x="2556228" y="4194635"/>
                  </a:lnTo>
                  <a:lnTo>
                    <a:pt x="2533607" y="4194672"/>
                  </a:lnTo>
                  <a:lnTo>
                    <a:pt x="2510985" y="4194705"/>
                  </a:lnTo>
                  <a:lnTo>
                    <a:pt x="2488364" y="4194734"/>
                  </a:lnTo>
                  <a:lnTo>
                    <a:pt x="2465742" y="4194759"/>
                  </a:lnTo>
                  <a:lnTo>
                    <a:pt x="2443121" y="4194781"/>
                  </a:lnTo>
                  <a:lnTo>
                    <a:pt x="2420499" y="4194800"/>
                  </a:lnTo>
                  <a:lnTo>
                    <a:pt x="2397878" y="4194817"/>
                  </a:lnTo>
                  <a:lnTo>
                    <a:pt x="2375256" y="4194832"/>
                  </a:lnTo>
                  <a:lnTo>
                    <a:pt x="2352635" y="4194845"/>
                  </a:lnTo>
                  <a:lnTo>
                    <a:pt x="2330014" y="4194856"/>
                  </a:lnTo>
                  <a:lnTo>
                    <a:pt x="2307392" y="4194866"/>
                  </a:lnTo>
                  <a:lnTo>
                    <a:pt x="2284771" y="4194875"/>
                  </a:lnTo>
                  <a:lnTo>
                    <a:pt x="2262149" y="4194883"/>
                  </a:lnTo>
                  <a:lnTo>
                    <a:pt x="2239528" y="4194890"/>
                  </a:lnTo>
                  <a:lnTo>
                    <a:pt x="2216906" y="4194895"/>
                  </a:lnTo>
                  <a:lnTo>
                    <a:pt x="2194285" y="4194901"/>
                  </a:lnTo>
                  <a:lnTo>
                    <a:pt x="2171663" y="4194905"/>
                  </a:lnTo>
                  <a:lnTo>
                    <a:pt x="2149042" y="4194909"/>
                  </a:lnTo>
                  <a:lnTo>
                    <a:pt x="2126420" y="4194913"/>
                  </a:lnTo>
                  <a:lnTo>
                    <a:pt x="2103799" y="4194916"/>
                  </a:lnTo>
                  <a:lnTo>
                    <a:pt x="2081177" y="4194918"/>
                  </a:lnTo>
                  <a:lnTo>
                    <a:pt x="2058556" y="4194921"/>
                  </a:lnTo>
                  <a:lnTo>
                    <a:pt x="2035934" y="4194923"/>
                  </a:lnTo>
                  <a:lnTo>
                    <a:pt x="2013313" y="4194925"/>
                  </a:lnTo>
                  <a:lnTo>
                    <a:pt x="1990691" y="4194926"/>
                  </a:lnTo>
                  <a:lnTo>
                    <a:pt x="1968070" y="4194928"/>
                  </a:lnTo>
                  <a:lnTo>
                    <a:pt x="1945448" y="4194929"/>
                  </a:lnTo>
                  <a:lnTo>
                    <a:pt x="1922827" y="4194930"/>
                  </a:lnTo>
                  <a:lnTo>
                    <a:pt x="1900205" y="4194931"/>
                  </a:lnTo>
                  <a:lnTo>
                    <a:pt x="1877584" y="4194932"/>
                  </a:lnTo>
                  <a:lnTo>
                    <a:pt x="1854962" y="4194932"/>
                  </a:lnTo>
                  <a:lnTo>
                    <a:pt x="1832341" y="4194933"/>
                  </a:lnTo>
                  <a:lnTo>
                    <a:pt x="1809719" y="4194933"/>
                  </a:lnTo>
                  <a:lnTo>
                    <a:pt x="1787098" y="4194934"/>
                  </a:lnTo>
                  <a:lnTo>
                    <a:pt x="1764476" y="4194934"/>
                  </a:lnTo>
                  <a:lnTo>
                    <a:pt x="1741855" y="4194935"/>
                  </a:lnTo>
                  <a:lnTo>
                    <a:pt x="1719233" y="4194935"/>
                  </a:lnTo>
                  <a:lnTo>
                    <a:pt x="1696612" y="4194935"/>
                  </a:lnTo>
                  <a:lnTo>
                    <a:pt x="1673990" y="4194936"/>
                  </a:lnTo>
                  <a:lnTo>
                    <a:pt x="1651369" y="4194936"/>
                  </a:lnTo>
                  <a:lnTo>
                    <a:pt x="1628747" y="4194936"/>
                  </a:lnTo>
                  <a:lnTo>
                    <a:pt x="1606126" y="4194936"/>
                  </a:lnTo>
                  <a:lnTo>
                    <a:pt x="1583504" y="4194936"/>
                  </a:lnTo>
                  <a:lnTo>
                    <a:pt x="1560883" y="4194936"/>
                  </a:lnTo>
                  <a:lnTo>
                    <a:pt x="1538261" y="4194937"/>
                  </a:lnTo>
                  <a:lnTo>
                    <a:pt x="1515640" y="4194937"/>
                  </a:lnTo>
                  <a:lnTo>
                    <a:pt x="1493018" y="4194937"/>
                  </a:lnTo>
                  <a:lnTo>
                    <a:pt x="1470397" y="4194937"/>
                  </a:lnTo>
                  <a:lnTo>
                    <a:pt x="1447775" y="4194937"/>
                  </a:lnTo>
                  <a:lnTo>
                    <a:pt x="1425154" y="4194937"/>
                  </a:lnTo>
                  <a:lnTo>
                    <a:pt x="1402532" y="4194937"/>
                  </a:lnTo>
                  <a:lnTo>
                    <a:pt x="1379911" y="4194937"/>
                  </a:lnTo>
                  <a:lnTo>
                    <a:pt x="1357289" y="4194937"/>
                  </a:lnTo>
                  <a:lnTo>
                    <a:pt x="1334668" y="4194937"/>
                  </a:lnTo>
                  <a:lnTo>
                    <a:pt x="1312046" y="4194937"/>
                  </a:lnTo>
                  <a:lnTo>
                    <a:pt x="1289425" y="4194937"/>
                  </a:lnTo>
                  <a:lnTo>
                    <a:pt x="1266803" y="4194937"/>
                  </a:lnTo>
                  <a:lnTo>
                    <a:pt x="1244182" y="4194937"/>
                  </a:lnTo>
                  <a:lnTo>
                    <a:pt x="1221560" y="4194937"/>
                  </a:lnTo>
                  <a:lnTo>
                    <a:pt x="1198939" y="4194937"/>
                  </a:lnTo>
                  <a:lnTo>
                    <a:pt x="1176317" y="4194937"/>
                  </a:lnTo>
                  <a:lnTo>
                    <a:pt x="1153696" y="4194937"/>
                  </a:lnTo>
                  <a:lnTo>
                    <a:pt x="1131074" y="4194937"/>
                  </a:lnTo>
                  <a:lnTo>
                    <a:pt x="1108453" y="4194937"/>
                  </a:lnTo>
                  <a:lnTo>
                    <a:pt x="1085831" y="4194937"/>
                  </a:lnTo>
                  <a:lnTo>
                    <a:pt x="1063210" y="4194937"/>
                  </a:lnTo>
                  <a:lnTo>
                    <a:pt x="1040588" y="4194937"/>
                  </a:lnTo>
                  <a:lnTo>
                    <a:pt x="1017967" y="4194937"/>
                  </a:lnTo>
                  <a:lnTo>
                    <a:pt x="995345" y="4194937"/>
                  </a:lnTo>
                  <a:lnTo>
                    <a:pt x="972724" y="4194937"/>
                  </a:lnTo>
                  <a:lnTo>
                    <a:pt x="950102" y="4194937"/>
                  </a:lnTo>
                  <a:lnTo>
                    <a:pt x="927481" y="4194937"/>
                  </a:lnTo>
                  <a:lnTo>
                    <a:pt x="904859" y="4194937"/>
                  </a:lnTo>
                  <a:lnTo>
                    <a:pt x="882238" y="4194937"/>
                  </a:lnTo>
                  <a:lnTo>
                    <a:pt x="859616" y="4194937"/>
                  </a:lnTo>
                  <a:lnTo>
                    <a:pt x="836995" y="4194937"/>
                  </a:lnTo>
                  <a:lnTo>
                    <a:pt x="814373" y="4194937"/>
                  </a:lnTo>
                  <a:lnTo>
                    <a:pt x="791752" y="4194937"/>
                  </a:lnTo>
                  <a:lnTo>
                    <a:pt x="769130" y="4194937"/>
                  </a:lnTo>
                  <a:lnTo>
                    <a:pt x="746509" y="4194937"/>
                  </a:lnTo>
                  <a:lnTo>
                    <a:pt x="723887" y="4194937"/>
                  </a:lnTo>
                  <a:lnTo>
                    <a:pt x="701266" y="4194937"/>
                  </a:lnTo>
                  <a:lnTo>
                    <a:pt x="678644" y="4194937"/>
                  </a:lnTo>
                  <a:lnTo>
                    <a:pt x="656023" y="4194937"/>
                  </a:lnTo>
                  <a:lnTo>
                    <a:pt x="633401" y="4194937"/>
                  </a:lnTo>
                  <a:lnTo>
                    <a:pt x="610780" y="4194937"/>
                  </a:lnTo>
                  <a:lnTo>
                    <a:pt x="588158" y="4194937"/>
                  </a:lnTo>
                  <a:lnTo>
                    <a:pt x="565537" y="4194937"/>
                  </a:lnTo>
                  <a:lnTo>
                    <a:pt x="542915" y="4194937"/>
                  </a:lnTo>
                  <a:lnTo>
                    <a:pt x="520294" y="4194937"/>
                  </a:lnTo>
                  <a:lnTo>
                    <a:pt x="497672" y="4194937"/>
                  </a:lnTo>
                  <a:lnTo>
                    <a:pt x="475051" y="4194937"/>
                  </a:lnTo>
                  <a:lnTo>
                    <a:pt x="452429" y="4194937"/>
                  </a:lnTo>
                  <a:lnTo>
                    <a:pt x="429808" y="4194937"/>
                  </a:lnTo>
                  <a:lnTo>
                    <a:pt x="407186" y="4194937"/>
                  </a:lnTo>
                  <a:lnTo>
                    <a:pt x="384565" y="4194937"/>
                  </a:lnTo>
                  <a:lnTo>
                    <a:pt x="361943" y="4194937"/>
                  </a:lnTo>
                  <a:lnTo>
                    <a:pt x="339322" y="4194937"/>
                  </a:lnTo>
                  <a:lnTo>
                    <a:pt x="316700" y="4194937"/>
                  </a:lnTo>
                  <a:lnTo>
                    <a:pt x="294079" y="4194937"/>
                  </a:lnTo>
                  <a:lnTo>
                    <a:pt x="271457" y="4194937"/>
                  </a:lnTo>
                  <a:lnTo>
                    <a:pt x="248836" y="4194937"/>
                  </a:lnTo>
                  <a:lnTo>
                    <a:pt x="226214" y="4194937"/>
                  </a:lnTo>
                  <a:lnTo>
                    <a:pt x="203593" y="4194937"/>
                  </a:lnTo>
                  <a:lnTo>
                    <a:pt x="180971" y="4194937"/>
                  </a:lnTo>
                  <a:lnTo>
                    <a:pt x="158350" y="4194937"/>
                  </a:lnTo>
                  <a:lnTo>
                    <a:pt x="135728" y="4194937"/>
                  </a:lnTo>
                  <a:lnTo>
                    <a:pt x="113107" y="4194937"/>
                  </a:lnTo>
                  <a:lnTo>
                    <a:pt x="90485" y="4194937"/>
                  </a:lnTo>
                  <a:lnTo>
                    <a:pt x="67864" y="4194937"/>
                  </a:lnTo>
                  <a:lnTo>
                    <a:pt x="45242" y="4194937"/>
                  </a:lnTo>
                  <a:lnTo>
                    <a:pt x="22621" y="4194937"/>
                  </a:lnTo>
                  <a:lnTo>
                    <a:pt x="0" y="4194937"/>
                  </a:lnTo>
                  <a:lnTo>
                    <a:pt x="0" y="41949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99579" y="1348943"/>
              <a:ext cx="4773135" cy="4755154"/>
            </a:xfrm>
            <a:custGeom>
              <a:avLst/>
              <a:pathLst>
                <a:path w="4773135" h="4755154">
                  <a:moveTo>
                    <a:pt x="0" y="4755154"/>
                  </a:moveTo>
                  <a:lnTo>
                    <a:pt x="22621" y="4755154"/>
                  </a:lnTo>
                  <a:lnTo>
                    <a:pt x="45242" y="4755154"/>
                  </a:lnTo>
                  <a:lnTo>
                    <a:pt x="67864" y="4755154"/>
                  </a:lnTo>
                  <a:lnTo>
                    <a:pt x="90485" y="4755154"/>
                  </a:lnTo>
                  <a:lnTo>
                    <a:pt x="113107" y="4755154"/>
                  </a:lnTo>
                  <a:lnTo>
                    <a:pt x="135728" y="4755154"/>
                  </a:lnTo>
                  <a:lnTo>
                    <a:pt x="158350" y="4755154"/>
                  </a:lnTo>
                  <a:lnTo>
                    <a:pt x="180971" y="4755154"/>
                  </a:lnTo>
                  <a:lnTo>
                    <a:pt x="203593" y="4755154"/>
                  </a:lnTo>
                  <a:lnTo>
                    <a:pt x="226214" y="4755154"/>
                  </a:lnTo>
                  <a:lnTo>
                    <a:pt x="248836" y="4755154"/>
                  </a:lnTo>
                  <a:lnTo>
                    <a:pt x="271457" y="4755154"/>
                  </a:lnTo>
                  <a:lnTo>
                    <a:pt x="294079" y="4755154"/>
                  </a:lnTo>
                  <a:lnTo>
                    <a:pt x="316700" y="4755154"/>
                  </a:lnTo>
                  <a:lnTo>
                    <a:pt x="339322" y="4755154"/>
                  </a:lnTo>
                  <a:lnTo>
                    <a:pt x="361943" y="4755154"/>
                  </a:lnTo>
                  <a:lnTo>
                    <a:pt x="384565" y="4755154"/>
                  </a:lnTo>
                  <a:lnTo>
                    <a:pt x="407186" y="4755154"/>
                  </a:lnTo>
                  <a:lnTo>
                    <a:pt x="429808" y="4755154"/>
                  </a:lnTo>
                  <a:lnTo>
                    <a:pt x="452429" y="4755154"/>
                  </a:lnTo>
                  <a:lnTo>
                    <a:pt x="475051" y="4755154"/>
                  </a:lnTo>
                  <a:lnTo>
                    <a:pt x="497672" y="4755154"/>
                  </a:lnTo>
                  <a:lnTo>
                    <a:pt x="520294" y="4755154"/>
                  </a:lnTo>
                  <a:lnTo>
                    <a:pt x="542915" y="4755154"/>
                  </a:lnTo>
                  <a:lnTo>
                    <a:pt x="565537" y="4755154"/>
                  </a:lnTo>
                  <a:lnTo>
                    <a:pt x="588158" y="4755154"/>
                  </a:lnTo>
                  <a:lnTo>
                    <a:pt x="610780" y="4755154"/>
                  </a:lnTo>
                  <a:lnTo>
                    <a:pt x="633401" y="4755154"/>
                  </a:lnTo>
                  <a:lnTo>
                    <a:pt x="656023" y="4755153"/>
                  </a:lnTo>
                  <a:lnTo>
                    <a:pt x="678644" y="4755153"/>
                  </a:lnTo>
                  <a:lnTo>
                    <a:pt x="701266" y="4755153"/>
                  </a:lnTo>
                  <a:lnTo>
                    <a:pt x="723887" y="4755153"/>
                  </a:lnTo>
                  <a:lnTo>
                    <a:pt x="746509" y="4755153"/>
                  </a:lnTo>
                  <a:lnTo>
                    <a:pt x="769130" y="4755153"/>
                  </a:lnTo>
                  <a:lnTo>
                    <a:pt x="791752" y="4755153"/>
                  </a:lnTo>
                  <a:lnTo>
                    <a:pt x="814373" y="4755153"/>
                  </a:lnTo>
                  <a:lnTo>
                    <a:pt x="836995" y="4755153"/>
                  </a:lnTo>
                  <a:lnTo>
                    <a:pt x="859616" y="4755153"/>
                  </a:lnTo>
                  <a:lnTo>
                    <a:pt x="882238" y="4755153"/>
                  </a:lnTo>
                  <a:lnTo>
                    <a:pt x="904859" y="4755153"/>
                  </a:lnTo>
                  <a:lnTo>
                    <a:pt x="927481" y="4755153"/>
                  </a:lnTo>
                  <a:lnTo>
                    <a:pt x="950102" y="4755153"/>
                  </a:lnTo>
                  <a:lnTo>
                    <a:pt x="972724" y="4755152"/>
                  </a:lnTo>
                  <a:lnTo>
                    <a:pt x="995345" y="4755152"/>
                  </a:lnTo>
                  <a:lnTo>
                    <a:pt x="1017967" y="4755152"/>
                  </a:lnTo>
                  <a:lnTo>
                    <a:pt x="1040588" y="4755152"/>
                  </a:lnTo>
                  <a:lnTo>
                    <a:pt x="1063210" y="4755152"/>
                  </a:lnTo>
                  <a:lnTo>
                    <a:pt x="1085831" y="4755151"/>
                  </a:lnTo>
                  <a:lnTo>
                    <a:pt x="1108453" y="4755151"/>
                  </a:lnTo>
                  <a:lnTo>
                    <a:pt x="1131074" y="4755151"/>
                  </a:lnTo>
                  <a:lnTo>
                    <a:pt x="1153696" y="4755151"/>
                  </a:lnTo>
                  <a:lnTo>
                    <a:pt x="1176317" y="4755150"/>
                  </a:lnTo>
                  <a:lnTo>
                    <a:pt x="1198939" y="4755150"/>
                  </a:lnTo>
                  <a:lnTo>
                    <a:pt x="1221560" y="4755149"/>
                  </a:lnTo>
                  <a:lnTo>
                    <a:pt x="1244182" y="4755149"/>
                  </a:lnTo>
                  <a:lnTo>
                    <a:pt x="1266803" y="4755148"/>
                  </a:lnTo>
                  <a:lnTo>
                    <a:pt x="1289425" y="4755148"/>
                  </a:lnTo>
                  <a:lnTo>
                    <a:pt x="1312046" y="4755147"/>
                  </a:lnTo>
                  <a:lnTo>
                    <a:pt x="1334668" y="4755147"/>
                  </a:lnTo>
                  <a:lnTo>
                    <a:pt x="1357289" y="4755146"/>
                  </a:lnTo>
                  <a:lnTo>
                    <a:pt x="1379911" y="4755145"/>
                  </a:lnTo>
                  <a:lnTo>
                    <a:pt x="1402532" y="4755144"/>
                  </a:lnTo>
                  <a:lnTo>
                    <a:pt x="1425154" y="4755143"/>
                  </a:lnTo>
                  <a:lnTo>
                    <a:pt x="1447775" y="4755142"/>
                  </a:lnTo>
                  <a:lnTo>
                    <a:pt x="1470397" y="4755140"/>
                  </a:lnTo>
                  <a:lnTo>
                    <a:pt x="1493018" y="4755139"/>
                  </a:lnTo>
                  <a:lnTo>
                    <a:pt x="1515640" y="4755137"/>
                  </a:lnTo>
                  <a:lnTo>
                    <a:pt x="1538261" y="4755136"/>
                  </a:lnTo>
                  <a:lnTo>
                    <a:pt x="1560883" y="4755134"/>
                  </a:lnTo>
                  <a:lnTo>
                    <a:pt x="1583504" y="4755132"/>
                  </a:lnTo>
                  <a:lnTo>
                    <a:pt x="1606126" y="4755129"/>
                  </a:lnTo>
                  <a:lnTo>
                    <a:pt x="1628747" y="4755127"/>
                  </a:lnTo>
                  <a:lnTo>
                    <a:pt x="1651369" y="4755124"/>
                  </a:lnTo>
                  <a:lnTo>
                    <a:pt x="1673990" y="4755120"/>
                  </a:lnTo>
                  <a:lnTo>
                    <a:pt x="1696612" y="4755117"/>
                  </a:lnTo>
                  <a:lnTo>
                    <a:pt x="1719233" y="4755113"/>
                  </a:lnTo>
                  <a:lnTo>
                    <a:pt x="1741855" y="4755108"/>
                  </a:lnTo>
                  <a:lnTo>
                    <a:pt x="1764476" y="4755104"/>
                  </a:lnTo>
                  <a:lnTo>
                    <a:pt x="1787098" y="4755098"/>
                  </a:lnTo>
                  <a:lnTo>
                    <a:pt x="1809719" y="4755092"/>
                  </a:lnTo>
                  <a:lnTo>
                    <a:pt x="1832341" y="4755086"/>
                  </a:lnTo>
                  <a:lnTo>
                    <a:pt x="1854962" y="4755078"/>
                  </a:lnTo>
                  <a:lnTo>
                    <a:pt x="1877584" y="4755070"/>
                  </a:lnTo>
                  <a:lnTo>
                    <a:pt x="1900205" y="4755061"/>
                  </a:lnTo>
                  <a:lnTo>
                    <a:pt x="1922827" y="4755051"/>
                  </a:lnTo>
                  <a:lnTo>
                    <a:pt x="1945448" y="4755040"/>
                  </a:lnTo>
                  <a:lnTo>
                    <a:pt x="1968070" y="4755028"/>
                  </a:lnTo>
                  <a:lnTo>
                    <a:pt x="1990691" y="4755014"/>
                  </a:lnTo>
                  <a:lnTo>
                    <a:pt x="2013313" y="4754999"/>
                  </a:lnTo>
                  <a:lnTo>
                    <a:pt x="2035934" y="4754983"/>
                  </a:lnTo>
                  <a:lnTo>
                    <a:pt x="2058556" y="4754964"/>
                  </a:lnTo>
                  <a:lnTo>
                    <a:pt x="2081177" y="4754944"/>
                  </a:lnTo>
                  <a:lnTo>
                    <a:pt x="2103799" y="4754921"/>
                  </a:lnTo>
                  <a:lnTo>
                    <a:pt x="2126420" y="4754896"/>
                  </a:lnTo>
                  <a:lnTo>
                    <a:pt x="2149042" y="4754869"/>
                  </a:lnTo>
                  <a:lnTo>
                    <a:pt x="2171663" y="4754838"/>
                  </a:lnTo>
                  <a:lnTo>
                    <a:pt x="2194285" y="4754804"/>
                  </a:lnTo>
                  <a:lnTo>
                    <a:pt x="2216906" y="4754766"/>
                  </a:lnTo>
                  <a:lnTo>
                    <a:pt x="2239528" y="4754725"/>
                  </a:lnTo>
                  <a:lnTo>
                    <a:pt x="2262149" y="4754678"/>
                  </a:lnTo>
                  <a:lnTo>
                    <a:pt x="2284771" y="4754627"/>
                  </a:lnTo>
                  <a:lnTo>
                    <a:pt x="2307392" y="4754571"/>
                  </a:lnTo>
                  <a:lnTo>
                    <a:pt x="2330014" y="4754508"/>
                  </a:lnTo>
                  <a:lnTo>
                    <a:pt x="2352635" y="4754438"/>
                  </a:lnTo>
                  <a:lnTo>
                    <a:pt x="2375256" y="4754361"/>
                  </a:lnTo>
                  <a:lnTo>
                    <a:pt x="2397878" y="4754276"/>
                  </a:lnTo>
                  <a:lnTo>
                    <a:pt x="2420499" y="4754181"/>
                  </a:lnTo>
                  <a:lnTo>
                    <a:pt x="2443121" y="4754076"/>
                  </a:lnTo>
                  <a:lnTo>
                    <a:pt x="2465742" y="4753960"/>
                  </a:lnTo>
                  <a:lnTo>
                    <a:pt x="2488364" y="4753831"/>
                  </a:lnTo>
                  <a:lnTo>
                    <a:pt x="2510985" y="4753688"/>
                  </a:lnTo>
                  <a:lnTo>
                    <a:pt x="2533607" y="4753530"/>
                  </a:lnTo>
                  <a:lnTo>
                    <a:pt x="2556228" y="4753355"/>
                  </a:lnTo>
                  <a:lnTo>
                    <a:pt x="2578850" y="4753160"/>
                  </a:lnTo>
                  <a:lnTo>
                    <a:pt x="2601471" y="4752945"/>
                  </a:lnTo>
                  <a:lnTo>
                    <a:pt x="2624093" y="4752706"/>
                  </a:lnTo>
                  <a:lnTo>
                    <a:pt x="2646714" y="4752442"/>
                  </a:lnTo>
                  <a:lnTo>
                    <a:pt x="2669336" y="4752148"/>
                  </a:lnTo>
                  <a:lnTo>
                    <a:pt x="2691957" y="4751823"/>
                  </a:lnTo>
                  <a:lnTo>
                    <a:pt x="2714579" y="4751462"/>
                  </a:lnTo>
                  <a:lnTo>
                    <a:pt x="2737200" y="4751063"/>
                  </a:lnTo>
                  <a:lnTo>
                    <a:pt x="2759822" y="4750619"/>
                  </a:lnTo>
                  <a:lnTo>
                    <a:pt x="2782443" y="4750128"/>
                  </a:lnTo>
                  <a:lnTo>
                    <a:pt x="2805065" y="4749583"/>
                  </a:lnTo>
                  <a:lnTo>
                    <a:pt x="2827686" y="4748978"/>
                  </a:lnTo>
                  <a:lnTo>
                    <a:pt x="2850308" y="4748308"/>
                  </a:lnTo>
                  <a:lnTo>
                    <a:pt x="2872929" y="4747565"/>
                  </a:lnTo>
                  <a:lnTo>
                    <a:pt x="2895551" y="4746740"/>
                  </a:lnTo>
                  <a:lnTo>
                    <a:pt x="2918172" y="4745825"/>
                  </a:lnTo>
                  <a:lnTo>
                    <a:pt x="2940794" y="4744811"/>
                  </a:lnTo>
                  <a:lnTo>
                    <a:pt x="2963415" y="4743685"/>
                  </a:lnTo>
                  <a:lnTo>
                    <a:pt x="2986037" y="4742436"/>
                  </a:lnTo>
                  <a:lnTo>
                    <a:pt x="3008658" y="4741050"/>
                  </a:lnTo>
                  <a:lnTo>
                    <a:pt x="3031280" y="4739513"/>
                  </a:lnTo>
                  <a:lnTo>
                    <a:pt x="3053901" y="4737806"/>
                  </a:lnTo>
                  <a:lnTo>
                    <a:pt x="3076523" y="4735912"/>
                  </a:lnTo>
                  <a:lnTo>
                    <a:pt x="3099144" y="4733810"/>
                  </a:lnTo>
                  <a:lnTo>
                    <a:pt x="3121766" y="4731476"/>
                  </a:lnTo>
                  <a:lnTo>
                    <a:pt x="3144387" y="4728885"/>
                  </a:lnTo>
                  <a:lnTo>
                    <a:pt x="3167009" y="4726009"/>
                  </a:lnTo>
                  <a:lnTo>
                    <a:pt x="3189630" y="4722816"/>
                  </a:lnTo>
                  <a:lnTo>
                    <a:pt x="3212252" y="4719269"/>
                  </a:lnTo>
                  <a:lnTo>
                    <a:pt x="3234873" y="4715331"/>
                  </a:lnTo>
                  <a:lnTo>
                    <a:pt x="3257495" y="4710957"/>
                  </a:lnTo>
                  <a:lnTo>
                    <a:pt x="3280116" y="4706099"/>
                  </a:lnTo>
                  <a:lnTo>
                    <a:pt x="3302738" y="4700703"/>
                  </a:lnTo>
                  <a:lnTo>
                    <a:pt x="3325359" y="4694708"/>
                  </a:lnTo>
                  <a:lnTo>
                    <a:pt x="3347981" y="4688049"/>
                  </a:lnTo>
                  <a:lnTo>
                    <a:pt x="3370602" y="4680651"/>
                  </a:lnTo>
                  <a:lnTo>
                    <a:pt x="3393224" y="4672431"/>
                  </a:lnTo>
                  <a:lnTo>
                    <a:pt x="3415845" y="4663299"/>
                  </a:lnTo>
                  <a:lnTo>
                    <a:pt x="3438467" y="4653154"/>
                  </a:lnTo>
                  <a:lnTo>
                    <a:pt x="3461088" y="4641882"/>
                  </a:lnTo>
                  <a:lnTo>
                    <a:pt x="3483710" y="4629361"/>
                  </a:lnTo>
                  <a:lnTo>
                    <a:pt x="3506331" y="4615454"/>
                  </a:lnTo>
                  <a:lnTo>
                    <a:pt x="3528953" y="4600009"/>
                  </a:lnTo>
                  <a:lnTo>
                    <a:pt x="3551574" y="4582860"/>
                  </a:lnTo>
                  <a:lnTo>
                    <a:pt x="3574196" y="4563826"/>
                  </a:lnTo>
                  <a:lnTo>
                    <a:pt x="3596817" y="4542707"/>
                  </a:lnTo>
                  <a:lnTo>
                    <a:pt x="3619439" y="4519286"/>
                  </a:lnTo>
                  <a:lnTo>
                    <a:pt x="3642060" y="4493328"/>
                  </a:lnTo>
                  <a:lnTo>
                    <a:pt x="3664682" y="4464579"/>
                  </a:lnTo>
                  <a:lnTo>
                    <a:pt x="3687303" y="4432768"/>
                  </a:lnTo>
                  <a:lnTo>
                    <a:pt x="3709925" y="4397606"/>
                  </a:lnTo>
                  <a:lnTo>
                    <a:pt x="3732546" y="4358789"/>
                  </a:lnTo>
                  <a:lnTo>
                    <a:pt x="3755168" y="4316002"/>
                  </a:lnTo>
                  <a:lnTo>
                    <a:pt x="3777789" y="4268920"/>
                  </a:lnTo>
                  <a:lnTo>
                    <a:pt x="3800411" y="4217215"/>
                  </a:lnTo>
                  <a:lnTo>
                    <a:pt x="3823032" y="4160565"/>
                  </a:lnTo>
                  <a:lnTo>
                    <a:pt x="3845654" y="4098658"/>
                  </a:lnTo>
                  <a:lnTo>
                    <a:pt x="3868275" y="4031204"/>
                  </a:lnTo>
                  <a:lnTo>
                    <a:pt x="3890897" y="3957945"/>
                  </a:lnTo>
                  <a:lnTo>
                    <a:pt x="3913518" y="3878670"/>
                  </a:lnTo>
                  <a:lnTo>
                    <a:pt x="3936140" y="3793223"/>
                  </a:lnTo>
                  <a:lnTo>
                    <a:pt x="3958761" y="3701515"/>
                  </a:lnTo>
                  <a:lnTo>
                    <a:pt x="3981383" y="3603538"/>
                  </a:lnTo>
                  <a:lnTo>
                    <a:pt x="4004004" y="3499373"/>
                  </a:lnTo>
                  <a:lnTo>
                    <a:pt x="4026626" y="3389194"/>
                  </a:lnTo>
                  <a:lnTo>
                    <a:pt x="4049247" y="3273271"/>
                  </a:lnTo>
                  <a:lnTo>
                    <a:pt x="4071869" y="3151970"/>
                  </a:lnTo>
                  <a:lnTo>
                    <a:pt x="4094490" y="3025748"/>
                  </a:lnTo>
                  <a:lnTo>
                    <a:pt x="4117112" y="2895143"/>
                  </a:lnTo>
                  <a:lnTo>
                    <a:pt x="4139733" y="2760763"/>
                  </a:lnTo>
                  <a:lnTo>
                    <a:pt x="4162355" y="2623279"/>
                  </a:lnTo>
                  <a:lnTo>
                    <a:pt x="4184976" y="2483404"/>
                  </a:lnTo>
                  <a:lnTo>
                    <a:pt x="4207598" y="2341889"/>
                  </a:lnTo>
                  <a:lnTo>
                    <a:pt x="4230219" y="2199512"/>
                  </a:lnTo>
                  <a:lnTo>
                    <a:pt x="4252841" y="2057066"/>
                  </a:lnTo>
                  <a:lnTo>
                    <a:pt x="4275462" y="1915352"/>
                  </a:lnTo>
                  <a:lnTo>
                    <a:pt x="4298084" y="1775170"/>
                  </a:lnTo>
                  <a:lnTo>
                    <a:pt x="4320705" y="1637308"/>
                  </a:lnTo>
                  <a:lnTo>
                    <a:pt x="4343327" y="1502529"/>
                  </a:lnTo>
                  <a:lnTo>
                    <a:pt x="4365948" y="1371558"/>
                  </a:lnTo>
                  <a:lnTo>
                    <a:pt x="4388570" y="1245062"/>
                  </a:lnTo>
                  <a:lnTo>
                    <a:pt x="4411191" y="1123638"/>
                  </a:lnTo>
                  <a:lnTo>
                    <a:pt x="4433813" y="1007797"/>
                  </a:lnTo>
                  <a:lnTo>
                    <a:pt x="4456434" y="897954"/>
                  </a:lnTo>
                  <a:lnTo>
                    <a:pt x="4479056" y="794417"/>
                  </a:lnTo>
                  <a:lnTo>
                    <a:pt x="4501677" y="697390"/>
                  </a:lnTo>
                  <a:lnTo>
                    <a:pt x="4524299" y="606969"/>
                  </a:lnTo>
                  <a:lnTo>
                    <a:pt x="4546920" y="523151"/>
                  </a:lnTo>
                  <a:lnTo>
                    <a:pt x="4569542" y="445846"/>
                  </a:lnTo>
                  <a:lnTo>
                    <a:pt x="4592163" y="374883"/>
                  </a:lnTo>
                  <a:lnTo>
                    <a:pt x="4614785" y="310030"/>
                  </a:lnTo>
                  <a:lnTo>
                    <a:pt x="4637406" y="251001"/>
                  </a:lnTo>
                  <a:lnTo>
                    <a:pt x="4660028" y="197476"/>
                  </a:lnTo>
                  <a:lnTo>
                    <a:pt x="4682649" y="149108"/>
                  </a:lnTo>
                  <a:lnTo>
                    <a:pt x="4705270" y="105538"/>
                  </a:lnTo>
                  <a:lnTo>
                    <a:pt x="4727892" y="66402"/>
                  </a:lnTo>
                  <a:lnTo>
                    <a:pt x="4750513" y="31339"/>
                  </a:lnTo>
                  <a:lnTo>
                    <a:pt x="4773135" y="0"/>
                  </a:lnTo>
                  <a:lnTo>
                    <a:pt x="4773135" y="630187"/>
                  </a:lnTo>
                  <a:lnTo>
                    <a:pt x="4750513" y="703405"/>
                  </a:lnTo>
                  <a:lnTo>
                    <a:pt x="4727892" y="780989"/>
                  </a:lnTo>
                  <a:lnTo>
                    <a:pt x="4705270" y="862924"/>
                  </a:lnTo>
                  <a:lnTo>
                    <a:pt x="4682649" y="949149"/>
                  </a:lnTo>
                  <a:lnTo>
                    <a:pt x="4660028" y="1039561"/>
                  </a:lnTo>
                  <a:lnTo>
                    <a:pt x="4637406" y="1134013"/>
                  </a:lnTo>
                  <a:lnTo>
                    <a:pt x="4614785" y="1232314"/>
                  </a:lnTo>
                  <a:lnTo>
                    <a:pt x="4592163" y="1334232"/>
                  </a:lnTo>
                  <a:lnTo>
                    <a:pt x="4569542" y="1439495"/>
                  </a:lnTo>
                  <a:lnTo>
                    <a:pt x="4546920" y="1547797"/>
                  </a:lnTo>
                  <a:lnTo>
                    <a:pt x="4524299" y="1658801"/>
                  </a:lnTo>
                  <a:lnTo>
                    <a:pt x="4501677" y="1772144"/>
                  </a:lnTo>
                  <a:lnTo>
                    <a:pt x="4479056" y="1887442"/>
                  </a:lnTo>
                  <a:lnTo>
                    <a:pt x="4456434" y="2004294"/>
                  </a:lnTo>
                  <a:lnTo>
                    <a:pt x="4433813" y="2122286"/>
                  </a:lnTo>
                  <a:lnTo>
                    <a:pt x="4411191" y="2240995"/>
                  </a:lnTo>
                  <a:lnTo>
                    <a:pt x="4388570" y="2359990"/>
                  </a:lnTo>
                  <a:lnTo>
                    <a:pt x="4365948" y="2478836"/>
                  </a:lnTo>
                  <a:lnTo>
                    <a:pt x="4343327" y="2597097"/>
                  </a:lnTo>
                  <a:lnTo>
                    <a:pt x="4320705" y="2714336"/>
                  </a:lnTo>
                  <a:lnTo>
                    <a:pt x="4298084" y="2830121"/>
                  </a:lnTo>
                  <a:lnTo>
                    <a:pt x="4275462" y="2944028"/>
                  </a:lnTo>
                  <a:lnTo>
                    <a:pt x="4252841" y="3055646"/>
                  </a:lnTo>
                  <a:lnTo>
                    <a:pt x="4230219" y="3164582"/>
                  </a:lnTo>
                  <a:lnTo>
                    <a:pt x="4207598" y="3270467"/>
                  </a:lnTo>
                  <a:lnTo>
                    <a:pt x="4184976" y="3372963"/>
                  </a:lnTo>
                  <a:lnTo>
                    <a:pt x="4162355" y="3471765"/>
                  </a:lnTo>
                  <a:lnTo>
                    <a:pt x="4139733" y="3566612"/>
                  </a:lnTo>
                  <a:lnTo>
                    <a:pt x="4117112" y="3657284"/>
                  </a:lnTo>
                  <a:lnTo>
                    <a:pt x="4094490" y="3743610"/>
                  </a:lnTo>
                  <a:lnTo>
                    <a:pt x="4071869" y="3825465"/>
                  </a:lnTo>
                  <a:lnTo>
                    <a:pt x="4049247" y="3902773"/>
                  </a:lnTo>
                  <a:lnTo>
                    <a:pt x="4026626" y="3975505"/>
                  </a:lnTo>
                  <a:lnTo>
                    <a:pt x="4004004" y="4043674"/>
                  </a:lnTo>
                  <a:lnTo>
                    <a:pt x="3981383" y="4107333"/>
                  </a:lnTo>
                  <a:lnTo>
                    <a:pt x="3958761" y="4166570"/>
                  </a:lnTo>
                  <a:lnTo>
                    <a:pt x="3936140" y="4221507"/>
                  </a:lnTo>
                  <a:lnTo>
                    <a:pt x="3913518" y="4272288"/>
                  </a:lnTo>
                  <a:lnTo>
                    <a:pt x="3890897" y="4319080"/>
                  </a:lnTo>
                  <a:lnTo>
                    <a:pt x="3868275" y="4362068"/>
                  </a:lnTo>
                  <a:lnTo>
                    <a:pt x="3845654" y="4401446"/>
                  </a:lnTo>
                  <a:lnTo>
                    <a:pt x="3823032" y="4437418"/>
                  </a:lnTo>
                  <a:lnTo>
                    <a:pt x="3800411" y="4470192"/>
                  </a:lnTo>
                  <a:lnTo>
                    <a:pt x="3777789" y="4499977"/>
                  </a:lnTo>
                  <a:lnTo>
                    <a:pt x="3755168" y="4526981"/>
                  </a:lnTo>
                  <a:lnTo>
                    <a:pt x="3732546" y="4551408"/>
                  </a:lnTo>
                  <a:lnTo>
                    <a:pt x="3709925" y="4573456"/>
                  </a:lnTo>
                  <a:lnTo>
                    <a:pt x="3687303" y="4593315"/>
                  </a:lnTo>
                  <a:lnTo>
                    <a:pt x="3664682" y="4611169"/>
                  </a:lnTo>
                  <a:lnTo>
                    <a:pt x="3642060" y="4627191"/>
                  </a:lnTo>
                  <a:lnTo>
                    <a:pt x="3619439" y="4641544"/>
                  </a:lnTo>
                  <a:lnTo>
                    <a:pt x="3596817" y="4654380"/>
                  </a:lnTo>
                  <a:lnTo>
                    <a:pt x="3574196" y="4665845"/>
                  </a:lnTo>
                  <a:lnTo>
                    <a:pt x="3551574" y="4676068"/>
                  </a:lnTo>
                  <a:lnTo>
                    <a:pt x="3528953" y="4685174"/>
                  </a:lnTo>
                  <a:lnTo>
                    <a:pt x="3506331" y="4693274"/>
                  </a:lnTo>
                  <a:lnTo>
                    <a:pt x="3483710" y="4700471"/>
                  </a:lnTo>
                  <a:lnTo>
                    <a:pt x="3461088" y="4706860"/>
                  </a:lnTo>
                  <a:lnTo>
                    <a:pt x="3438467" y="4712526"/>
                  </a:lnTo>
                  <a:lnTo>
                    <a:pt x="3415845" y="4717546"/>
                  </a:lnTo>
                  <a:lnTo>
                    <a:pt x="3393224" y="4721990"/>
                  </a:lnTo>
                  <a:lnTo>
                    <a:pt x="3370602" y="4725922"/>
                  </a:lnTo>
                  <a:lnTo>
                    <a:pt x="3347981" y="4729397"/>
                  </a:lnTo>
                  <a:lnTo>
                    <a:pt x="3325359" y="4732468"/>
                  </a:lnTo>
                  <a:lnTo>
                    <a:pt x="3302738" y="4735179"/>
                  </a:lnTo>
                  <a:lnTo>
                    <a:pt x="3280116" y="4737572"/>
                  </a:lnTo>
                  <a:lnTo>
                    <a:pt x="3257495" y="4739682"/>
                  </a:lnTo>
                  <a:lnTo>
                    <a:pt x="3234873" y="4741543"/>
                  </a:lnTo>
                  <a:lnTo>
                    <a:pt x="3212252" y="4743183"/>
                  </a:lnTo>
                  <a:lnTo>
                    <a:pt x="3189630" y="4744627"/>
                  </a:lnTo>
                  <a:lnTo>
                    <a:pt x="3167009" y="4745899"/>
                  </a:lnTo>
                  <a:lnTo>
                    <a:pt x="3144387" y="4747019"/>
                  </a:lnTo>
                  <a:lnTo>
                    <a:pt x="3121766" y="4748005"/>
                  </a:lnTo>
                  <a:lnTo>
                    <a:pt x="3099144" y="4748873"/>
                  </a:lnTo>
                  <a:lnTo>
                    <a:pt x="3076523" y="4749636"/>
                  </a:lnTo>
                  <a:lnTo>
                    <a:pt x="3053901" y="4750307"/>
                  </a:lnTo>
                  <a:lnTo>
                    <a:pt x="3031280" y="4750897"/>
                  </a:lnTo>
                  <a:lnTo>
                    <a:pt x="3008658" y="4751415"/>
                  </a:lnTo>
                  <a:lnTo>
                    <a:pt x="2986037" y="4751871"/>
                  </a:lnTo>
                  <a:lnTo>
                    <a:pt x="2963415" y="4752272"/>
                  </a:lnTo>
                  <a:lnTo>
                    <a:pt x="2940794" y="4752624"/>
                  </a:lnTo>
                  <a:lnTo>
                    <a:pt x="2918172" y="4752933"/>
                  </a:lnTo>
                  <a:lnTo>
                    <a:pt x="2895551" y="4753204"/>
                  </a:lnTo>
                  <a:lnTo>
                    <a:pt x="2872929" y="4753443"/>
                  </a:lnTo>
                  <a:lnTo>
                    <a:pt x="2850308" y="4753652"/>
                  </a:lnTo>
                  <a:lnTo>
                    <a:pt x="2827686" y="4753836"/>
                  </a:lnTo>
                  <a:lnTo>
                    <a:pt x="2805065" y="4753998"/>
                  </a:lnTo>
                  <a:lnTo>
                    <a:pt x="2782443" y="4754139"/>
                  </a:lnTo>
                  <a:lnTo>
                    <a:pt x="2759822" y="4754264"/>
                  </a:lnTo>
                  <a:lnTo>
                    <a:pt x="2737200" y="4754373"/>
                  </a:lnTo>
                  <a:lnTo>
                    <a:pt x="2714579" y="4754469"/>
                  </a:lnTo>
                  <a:lnTo>
                    <a:pt x="2691957" y="4754553"/>
                  </a:lnTo>
                  <a:lnTo>
                    <a:pt x="2669336" y="4754627"/>
                  </a:lnTo>
                  <a:lnTo>
                    <a:pt x="2646714" y="4754692"/>
                  </a:lnTo>
                  <a:lnTo>
                    <a:pt x="2624093" y="4754748"/>
                  </a:lnTo>
                  <a:lnTo>
                    <a:pt x="2601471" y="4754798"/>
                  </a:lnTo>
                  <a:lnTo>
                    <a:pt x="2578850" y="4754842"/>
                  </a:lnTo>
                  <a:lnTo>
                    <a:pt x="2556228" y="4754880"/>
                  </a:lnTo>
                  <a:lnTo>
                    <a:pt x="2533607" y="4754914"/>
                  </a:lnTo>
                  <a:lnTo>
                    <a:pt x="2510985" y="4754944"/>
                  </a:lnTo>
                  <a:lnTo>
                    <a:pt x="2488364" y="4754969"/>
                  </a:lnTo>
                  <a:lnTo>
                    <a:pt x="2465742" y="4754992"/>
                  </a:lnTo>
                  <a:lnTo>
                    <a:pt x="2443121" y="4755012"/>
                  </a:lnTo>
                  <a:lnTo>
                    <a:pt x="2420499" y="4755030"/>
                  </a:lnTo>
                  <a:lnTo>
                    <a:pt x="2397878" y="4755045"/>
                  </a:lnTo>
                  <a:lnTo>
                    <a:pt x="2375256" y="4755058"/>
                  </a:lnTo>
                  <a:lnTo>
                    <a:pt x="2352635" y="4755070"/>
                  </a:lnTo>
                  <a:lnTo>
                    <a:pt x="2330014" y="4755080"/>
                  </a:lnTo>
                  <a:lnTo>
                    <a:pt x="2307392" y="4755089"/>
                  </a:lnTo>
                  <a:lnTo>
                    <a:pt x="2284771" y="4755097"/>
                  </a:lnTo>
                  <a:lnTo>
                    <a:pt x="2262149" y="4755104"/>
                  </a:lnTo>
                  <a:lnTo>
                    <a:pt x="2239528" y="4755110"/>
                  </a:lnTo>
                  <a:lnTo>
                    <a:pt x="2216906" y="4755116"/>
                  </a:lnTo>
                  <a:lnTo>
                    <a:pt x="2194285" y="4755120"/>
                  </a:lnTo>
                  <a:lnTo>
                    <a:pt x="2171663" y="4755125"/>
                  </a:lnTo>
                  <a:lnTo>
                    <a:pt x="2149042" y="4755128"/>
                  </a:lnTo>
                  <a:lnTo>
                    <a:pt x="2126420" y="4755131"/>
                  </a:lnTo>
                  <a:lnTo>
                    <a:pt x="2103799" y="4755134"/>
                  </a:lnTo>
                  <a:lnTo>
                    <a:pt x="2081177" y="4755137"/>
                  </a:lnTo>
                  <a:lnTo>
                    <a:pt x="2058556" y="4755139"/>
                  </a:lnTo>
                  <a:lnTo>
                    <a:pt x="2035934" y="4755141"/>
                  </a:lnTo>
                  <a:lnTo>
                    <a:pt x="2013313" y="4755142"/>
                  </a:lnTo>
                  <a:lnTo>
                    <a:pt x="1990691" y="4755144"/>
                  </a:lnTo>
                  <a:lnTo>
                    <a:pt x="1968070" y="4755145"/>
                  </a:lnTo>
                  <a:lnTo>
                    <a:pt x="1945448" y="4755146"/>
                  </a:lnTo>
                  <a:lnTo>
                    <a:pt x="1922827" y="4755147"/>
                  </a:lnTo>
                  <a:lnTo>
                    <a:pt x="1900205" y="4755148"/>
                  </a:lnTo>
                  <a:lnTo>
                    <a:pt x="1877584" y="4755149"/>
                  </a:lnTo>
                  <a:lnTo>
                    <a:pt x="1854962" y="4755149"/>
                  </a:lnTo>
                  <a:lnTo>
                    <a:pt x="1832341" y="4755150"/>
                  </a:lnTo>
                  <a:lnTo>
                    <a:pt x="1809719" y="4755150"/>
                  </a:lnTo>
                  <a:lnTo>
                    <a:pt x="1787098" y="4755151"/>
                  </a:lnTo>
                  <a:lnTo>
                    <a:pt x="1764476" y="4755151"/>
                  </a:lnTo>
                  <a:lnTo>
                    <a:pt x="1741855" y="4755151"/>
                  </a:lnTo>
                  <a:lnTo>
                    <a:pt x="1719233" y="4755152"/>
                  </a:lnTo>
                  <a:lnTo>
                    <a:pt x="1696612" y="4755152"/>
                  </a:lnTo>
                  <a:lnTo>
                    <a:pt x="1673990" y="4755152"/>
                  </a:lnTo>
                  <a:lnTo>
                    <a:pt x="1651369" y="4755152"/>
                  </a:lnTo>
                  <a:lnTo>
                    <a:pt x="1628747" y="4755153"/>
                  </a:lnTo>
                  <a:lnTo>
                    <a:pt x="1606126" y="4755153"/>
                  </a:lnTo>
                  <a:lnTo>
                    <a:pt x="1583504" y="4755153"/>
                  </a:lnTo>
                  <a:lnTo>
                    <a:pt x="1560883" y="4755153"/>
                  </a:lnTo>
                  <a:lnTo>
                    <a:pt x="1538261" y="4755153"/>
                  </a:lnTo>
                  <a:lnTo>
                    <a:pt x="1515640" y="4755153"/>
                  </a:lnTo>
                  <a:lnTo>
                    <a:pt x="1493018" y="4755153"/>
                  </a:lnTo>
                  <a:lnTo>
                    <a:pt x="1470397" y="4755153"/>
                  </a:lnTo>
                  <a:lnTo>
                    <a:pt x="1447775" y="4755153"/>
                  </a:lnTo>
                  <a:lnTo>
                    <a:pt x="1425154" y="4755153"/>
                  </a:lnTo>
                  <a:lnTo>
                    <a:pt x="1402532" y="4755154"/>
                  </a:lnTo>
                  <a:lnTo>
                    <a:pt x="1379911" y="4755154"/>
                  </a:lnTo>
                  <a:lnTo>
                    <a:pt x="1357289" y="4755154"/>
                  </a:lnTo>
                  <a:lnTo>
                    <a:pt x="1334668" y="4755154"/>
                  </a:lnTo>
                  <a:lnTo>
                    <a:pt x="1312046" y="4755154"/>
                  </a:lnTo>
                  <a:lnTo>
                    <a:pt x="1289425" y="4755154"/>
                  </a:lnTo>
                  <a:lnTo>
                    <a:pt x="1266803" y="4755154"/>
                  </a:lnTo>
                  <a:lnTo>
                    <a:pt x="1244182" y="4755154"/>
                  </a:lnTo>
                  <a:lnTo>
                    <a:pt x="1221560" y="4755154"/>
                  </a:lnTo>
                  <a:lnTo>
                    <a:pt x="1198939" y="4755154"/>
                  </a:lnTo>
                  <a:lnTo>
                    <a:pt x="1176317" y="4755154"/>
                  </a:lnTo>
                  <a:lnTo>
                    <a:pt x="1153696" y="4755154"/>
                  </a:lnTo>
                  <a:lnTo>
                    <a:pt x="1131074" y="4755154"/>
                  </a:lnTo>
                  <a:lnTo>
                    <a:pt x="1108453" y="4755154"/>
                  </a:lnTo>
                  <a:lnTo>
                    <a:pt x="1085831" y="4755154"/>
                  </a:lnTo>
                  <a:lnTo>
                    <a:pt x="1063210" y="4755154"/>
                  </a:lnTo>
                  <a:lnTo>
                    <a:pt x="1040588" y="4755154"/>
                  </a:lnTo>
                  <a:lnTo>
                    <a:pt x="1017967" y="4755154"/>
                  </a:lnTo>
                  <a:lnTo>
                    <a:pt x="995345" y="4755154"/>
                  </a:lnTo>
                  <a:lnTo>
                    <a:pt x="972724" y="4755154"/>
                  </a:lnTo>
                  <a:lnTo>
                    <a:pt x="950102" y="4755154"/>
                  </a:lnTo>
                  <a:lnTo>
                    <a:pt x="927481" y="4755154"/>
                  </a:lnTo>
                  <a:lnTo>
                    <a:pt x="904859" y="4755154"/>
                  </a:lnTo>
                  <a:lnTo>
                    <a:pt x="882238" y="4755154"/>
                  </a:lnTo>
                  <a:lnTo>
                    <a:pt x="859616" y="4755154"/>
                  </a:lnTo>
                  <a:lnTo>
                    <a:pt x="836995" y="4755154"/>
                  </a:lnTo>
                  <a:lnTo>
                    <a:pt x="814373" y="4755154"/>
                  </a:lnTo>
                  <a:lnTo>
                    <a:pt x="791752" y="4755154"/>
                  </a:lnTo>
                  <a:lnTo>
                    <a:pt x="769130" y="4755154"/>
                  </a:lnTo>
                  <a:lnTo>
                    <a:pt x="746509" y="4755154"/>
                  </a:lnTo>
                  <a:lnTo>
                    <a:pt x="723887" y="4755154"/>
                  </a:lnTo>
                  <a:lnTo>
                    <a:pt x="701266" y="4755154"/>
                  </a:lnTo>
                  <a:lnTo>
                    <a:pt x="678644" y="4755154"/>
                  </a:lnTo>
                  <a:lnTo>
                    <a:pt x="656023" y="4755154"/>
                  </a:lnTo>
                  <a:lnTo>
                    <a:pt x="633401" y="4755154"/>
                  </a:lnTo>
                  <a:lnTo>
                    <a:pt x="610780" y="4755154"/>
                  </a:lnTo>
                  <a:lnTo>
                    <a:pt x="588158" y="4755154"/>
                  </a:lnTo>
                  <a:lnTo>
                    <a:pt x="565537" y="4755154"/>
                  </a:lnTo>
                  <a:lnTo>
                    <a:pt x="542915" y="4755154"/>
                  </a:lnTo>
                  <a:lnTo>
                    <a:pt x="520294" y="4755154"/>
                  </a:lnTo>
                  <a:lnTo>
                    <a:pt x="497672" y="4755154"/>
                  </a:lnTo>
                  <a:lnTo>
                    <a:pt x="475051" y="4755154"/>
                  </a:lnTo>
                  <a:lnTo>
                    <a:pt x="452429" y="4755154"/>
                  </a:lnTo>
                  <a:lnTo>
                    <a:pt x="429808" y="4755154"/>
                  </a:lnTo>
                  <a:lnTo>
                    <a:pt x="407186" y="4755154"/>
                  </a:lnTo>
                  <a:lnTo>
                    <a:pt x="384565" y="4755154"/>
                  </a:lnTo>
                  <a:lnTo>
                    <a:pt x="361943" y="4755154"/>
                  </a:lnTo>
                  <a:lnTo>
                    <a:pt x="339322" y="4755154"/>
                  </a:lnTo>
                  <a:lnTo>
                    <a:pt x="316700" y="4755154"/>
                  </a:lnTo>
                  <a:lnTo>
                    <a:pt x="294079" y="4755154"/>
                  </a:lnTo>
                  <a:lnTo>
                    <a:pt x="271457" y="4755154"/>
                  </a:lnTo>
                  <a:lnTo>
                    <a:pt x="248836" y="4755154"/>
                  </a:lnTo>
                  <a:lnTo>
                    <a:pt x="226214" y="4755154"/>
                  </a:lnTo>
                  <a:lnTo>
                    <a:pt x="203593" y="4755154"/>
                  </a:lnTo>
                  <a:lnTo>
                    <a:pt x="180971" y="4755154"/>
                  </a:lnTo>
                  <a:lnTo>
                    <a:pt x="158350" y="4755154"/>
                  </a:lnTo>
                  <a:lnTo>
                    <a:pt x="135728" y="4755154"/>
                  </a:lnTo>
                  <a:lnTo>
                    <a:pt x="113107" y="4755154"/>
                  </a:lnTo>
                  <a:lnTo>
                    <a:pt x="90485" y="4755154"/>
                  </a:lnTo>
                  <a:lnTo>
                    <a:pt x="67864" y="4755154"/>
                  </a:lnTo>
                  <a:lnTo>
                    <a:pt x="45242" y="4755154"/>
                  </a:lnTo>
                  <a:lnTo>
                    <a:pt x="22621" y="4755154"/>
                  </a:lnTo>
                  <a:close/>
                </a:path>
              </a:pathLst>
            </a:custGeom>
            <a:solidFill>
              <a:srgbClr val="00C9E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99579" y="1348943"/>
              <a:ext cx="4773135" cy="4755154"/>
            </a:xfrm>
            <a:custGeom>
              <a:avLst/>
              <a:pathLst>
                <a:path w="4773135" h="4755154">
                  <a:moveTo>
                    <a:pt x="0" y="4755154"/>
                  </a:moveTo>
                  <a:lnTo>
                    <a:pt x="22621" y="4755154"/>
                  </a:lnTo>
                  <a:lnTo>
                    <a:pt x="45242" y="4755154"/>
                  </a:lnTo>
                  <a:lnTo>
                    <a:pt x="67864" y="4755154"/>
                  </a:lnTo>
                  <a:lnTo>
                    <a:pt x="90485" y="4755154"/>
                  </a:lnTo>
                  <a:lnTo>
                    <a:pt x="113107" y="4755154"/>
                  </a:lnTo>
                  <a:lnTo>
                    <a:pt x="135728" y="4755154"/>
                  </a:lnTo>
                  <a:lnTo>
                    <a:pt x="158350" y="4755154"/>
                  </a:lnTo>
                  <a:lnTo>
                    <a:pt x="180971" y="4755154"/>
                  </a:lnTo>
                  <a:lnTo>
                    <a:pt x="203593" y="4755154"/>
                  </a:lnTo>
                  <a:lnTo>
                    <a:pt x="226214" y="4755154"/>
                  </a:lnTo>
                  <a:lnTo>
                    <a:pt x="248836" y="4755154"/>
                  </a:lnTo>
                  <a:lnTo>
                    <a:pt x="271457" y="4755154"/>
                  </a:lnTo>
                  <a:lnTo>
                    <a:pt x="294079" y="4755154"/>
                  </a:lnTo>
                  <a:lnTo>
                    <a:pt x="316700" y="4755154"/>
                  </a:lnTo>
                  <a:lnTo>
                    <a:pt x="339322" y="4755154"/>
                  </a:lnTo>
                  <a:lnTo>
                    <a:pt x="361943" y="4755154"/>
                  </a:lnTo>
                  <a:lnTo>
                    <a:pt x="384565" y="4755154"/>
                  </a:lnTo>
                  <a:lnTo>
                    <a:pt x="407186" y="4755154"/>
                  </a:lnTo>
                  <a:lnTo>
                    <a:pt x="429808" y="4755154"/>
                  </a:lnTo>
                  <a:lnTo>
                    <a:pt x="452429" y="4755154"/>
                  </a:lnTo>
                  <a:lnTo>
                    <a:pt x="475051" y="4755154"/>
                  </a:lnTo>
                  <a:lnTo>
                    <a:pt x="497672" y="4755154"/>
                  </a:lnTo>
                  <a:lnTo>
                    <a:pt x="520294" y="4755154"/>
                  </a:lnTo>
                  <a:lnTo>
                    <a:pt x="542915" y="4755154"/>
                  </a:lnTo>
                  <a:lnTo>
                    <a:pt x="565537" y="4755154"/>
                  </a:lnTo>
                  <a:lnTo>
                    <a:pt x="588158" y="4755154"/>
                  </a:lnTo>
                  <a:lnTo>
                    <a:pt x="610780" y="4755154"/>
                  </a:lnTo>
                  <a:lnTo>
                    <a:pt x="633401" y="4755154"/>
                  </a:lnTo>
                  <a:lnTo>
                    <a:pt x="656023" y="4755153"/>
                  </a:lnTo>
                  <a:lnTo>
                    <a:pt x="678644" y="4755153"/>
                  </a:lnTo>
                  <a:lnTo>
                    <a:pt x="701266" y="4755153"/>
                  </a:lnTo>
                  <a:lnTo>
                    <a:pt x="723887" y="4755153"/>
                  </a:lnTo>
                  <a:lnTo>
                    <a:pt x="746509" y="4755153"/>
                  </a:lnTo>
                  <a:lnTo>
                    <a:pt x="769130" y="4755153"/>
                  </a:lnTo>
                  <a:lnTo>
                    <a:pt x="791752" y="4755153"/>
                  </a:lnTo>
                  <a:lnTo>
                    <a:pt x="814373" y="4755153"/>
                  </a:lnTo>
                  <a:lnTo>
                    <a:pt x="836995" y="4755153"/>
                  </a:lnTo>
                  <a:lnTo>
                    <a:pt x="859616" y="4755153"/>
                  </a:lnTo>
                  <a:lnTo>
                    <a:pt x="882238" y="4755153"/>
                  </a:lnTo>
                  <a:lnTo>
                    <a:pt x="904859" y="4755153"/>
                  </a:lnTo>
                  <a:lnTo>
                    <a:pt x="927481" y="4755153"/>
                  </a:lnTo>
                  <a:lnTo>
                    <a:pt x="950102" y="4755153"/>
                  </a:lnTo>
                  <a:lnTo>
                    <a:pt x="972724" y="4755152"/>
                  </a:lnTo>
                  <a:lnTo>
                    <a:pt x="995345" y="4755152"/>
                  </a:lnTo>
                  <a:lnTo>
                    <a:pt x="1017967" y="4755152"/>
                  </a:lnTo>
                  <a:lnTo>
                    <a:pt x="1040588" y="4755152"/>
                  </a:lnTo>
                  <a:lnTo>
                    <a:pt x="1063210" y="4755152"/>
                  </a:lnTo>
                  <a:lnTo>
                    <a:pt x="1085831" y="4755151"/>
                  </a:lnTo>
                  <a:lnTo>
                    <a:pt x="1108453" y="4755151"/>
                  </a:lnTo>
                  <a:lnTo>
                    <a:pt x="1131074" y="4755151"/>
                  </a:lnTo>
                  <a:lnTo>
                    <a:pt x="1153696" y="4755151"/>
                  </a:lnTo>
                  <a:lnTo>
                    <a:pt x="1176317" y="4755150"/>
                  </a:lnTo>
                  <a:lnTo>
                    <a:pt x="1198939" y="4755150"/>
                  </a:lnTo>
                  <a:lnTo>
                    <a:pt x="1221560" y="4755149"/>
                  </a:lnTo>
                  <a:lnTo>
                    <a:pt x="1244182" y="4755149"/>
                  </a:lnTo>
                  <a:lnTo>
                    <a:pt x="1266803" y="4755148"/>
                  </a:lnTo>
                  <a:lnTo>
                    <a:pt x="1289425" y="4755148"/>
                  </a:lnTo>
                  <a:lnTo>
                    <a:pt x="1312046" y="4755147"/>
                  </a:lnTo>
                  <a:lnTo>
                    <a:pt x="1334668" y="4755147"/>
                  </a:lnTo>
                  <a:lnTo>
                    <a:pt x="1357289" y="4755146"/>
                  </a:lnTo>
                  <a:lnTo>
                    <a:pt x="1379911" y="4755145"/>
                  </a:lnTo>
                  <a:lnTo>
                    <a:pt x="1402532" y="4755144"/>
                  </a:lnTo>
                  <a:lnTo>
                    <a:pt x="1425154" y="4755143"/>
                  </a:lnTo>
                  <a:lnTo>
                    <a:pt x="1447775" y="4755142"/>
                  </a:lnTo>
                  <a:lnTo>
                    <a:pt x="1470397" y="4755140"/>
                  </a:lnTo>
                  <a:lnTo>
                    <a:pt x="1493018" y="4755139"/>
                  </a:lnTo>
                  <a:lnTo>
                    <a:pt x="1515640" y="4755137"/>
                  </a:lnTo>
                  <a:lnTo>
                    <a:pt x="1538261" y="4755136"/>
                  </a:lnTo>
                  <a:lnTo>
                    <a:pt x="1560883" y="4755134"/>
                  </a:lnTo>
                  <a:lnTo>
                    <a:pt x="1583504" y="4755132"/>
                  </a:lnTo>
                  <a:lnTo>
                    <a:pt x="1606126" y="4755129"/>
                  </a:lnTo>
                  <a:lnTo>
                    <a:pt x="1628747" y="4755127"/>
                  </a:lnTo>
                  <a:lnTo>
                    <a:pt x="1651369" y="4755124"/>
                  </a:lnTo>
                  <a:lnTo>
                    <a:pt x="1673990" y="4755120"/>
                  </a:lnTo>
                  <a:lnTo>
                    <a:pt x="1696612" y="4755117"/>
                  </a:lnTo>
                  <a:lnTo>
                    <a:pt x="1719233" y="4755113"/>
                  </a:lnTo>
                  <a:lnTo>
                    <a:pt x="1741855" y="4755108"/>
                  </a:lnTo>
                  <a:lnTo>
                    <a:pt x="1764476" y="4755104"/>
                  </a:lnTo>
                  <a:lnTo>
                    <a:pt x="1787098" y="4755098"/>
                  </a:lnTo>
                  <a:lnTo>
                    <a:pt x="1809719" y="4755092"/>
                  </a:lnTo>
                  <a:lnTo>
                    <a:pt x="1832341" y="4755086"/>
                  </a:lnTo>
                  <a:lnTo>
                    <a:pt x="1854962" y="4755078"/>
                  </a:lnTo>
                  <a:lnTo>
                    <a:pt x="1877584" y="4755070"/>
                  </a:lnTo>
                  <a:lnTo>
                    <a:pt x="1900205" y="4755061"/>
                  </a:lnTo>
                  <a:lnTo>
                    <a:pt x="1922827" y="4755051"/>
                  </a:lnTo>
                  <a:lnTo>
                    <a:pt x="1945448" y="4755040"/>
                  </a:lnTo>
                  <a:lnTo>
                    <a:pt x="1968070" y="4755028"/>
                  </a:lnTo>
                  <a:lnTo>
                    <a:pt x="1990691" y="4755014"/>
                  </a:lnTo>
                  <a:lnTo>
                    <a:pt x="2013313" y="4754999"/>
                  </a:lnTo>
                  <a:lnTo>
                    <a:pt x="2035934" y="4754983"/>
                  </a:lnTo>
                  <a:lnTo>
                    <a:pt x="2058556" y="4754964"/>
                  </a:lnTo>
                  <a:lnTo>
                    <a:pt x="2081177" y="4754944"/>
                  </a:lnTo>
                  <a:lnTo>
                    <a:pt x="2103799" y="4754921"/>
                  </a:lnTo>
                  <a:lnTo>
                    <a:pt x="2126420" y="4754896"/>
                  </a:lnTo>
                  <a:lnTo>
                    <a:pt x="2149042" y="4754869"/>
                  </a:lnTo>
                  <a:lnTo>
                    <a:pt x="2171663" y="4754838"/>
                  </a:lnTo>
                  <a:lnTo>
                    <a:pt x="2194285" y="4754804"/>
                  </a:lnTo>
                  <a:lnTo>
                    <a:pt x="2216906" y="4754766"/>
                  </a:lnTo>
                  <a:lnTo>
                    <a:pt x="2239528" y="4754725"/>
                  </a:lnTo>
                  <a:lnTo>
                    <a:pt x="2262149" y="4754678"/>
                  </a:lnTo>
                  <a:lnTo>
                    <a:pt x="2284771" y="4754627"/>
                  </a:lnTo>
                  <a:lnTo>
                    <a:pt x="2307392" y="4754571"/>
                  </a:lnTo>
                  <a:lnTo>
                    <a:pt x="2330014" y="4754508"/>
                  </a:lnTo>
                  <a:lnTo>
                    <a:pt x="2352635" y="4754438"/>
                  </a:lnTo>
                  <a:lnTo>
                    <a:pt x="2375256" y="4754361"/>
                  </a:lnTo>
                  <a:lnTo>
                    <a:pt x="2397878" y="4754276"/>
                  </a:lnTo>
                  <a:lnTo>
                    <a:pt x="2420499" y="4754181"/>
                  </a:lnTo>
                  <a:lnTo>
                    <a:pt x="2443121" y="4754076"/>
                  </a:lnTo>
                  <a:lnTo>
                    <a:pt x="2465742" y="4753960"/>
                  </a:lnTo>
                  <a:lnTo>
                    <a:pt x="2488364" y="4753831"/>
                  </a:lnTo>
                  <a:lnTo>
                    <a:pt x="2510985" y="4753688"/>
                  </a:lnTo>
                  <a:lnTo>
                    <a:pt x="2533607" y="4753530"/>
                  </a:lnTo>
                  <a:lnTo>
                    <a:pt x="2556228" y="4753355"/>
                  </a:lnTo>
                  <a:lnTo>
                    <a:pt x="2578850" y="4753160"/>
                  </a:lnTo>
                  <a:lnTo>
                    <a:pt x="2601471" y="4752945"/>
                  </a:lnTo>
                  <a:lnTo>
                    <a:pt x="2624093" y="4752706"/>
                  </a:lnTo>
                  <a:lnTo>
                    <a:pt x="2646714" y="4752442"/>
                  </a:lnTo>
                  <a:lnTo>
                    <a:pt x="2669336" y="4752148"/>
                  </a:lnTo>
                  <a:lnTo>
                    <a:pt x="2691957" y="4751823"/>
                  </a:lnTo>
                  <a:lnTo>
                    <a:pt x="2714579" y="4751462"/>
                  </a:lnTo>
                  <a:lnTo>
                    <a:pt x="2737200" y="4751063"/>
                  </a:lnTo>
                  <a:lnTo>
                    <a:pt x="2759822" y="4750619"/>
                  </a:lnTo>
                  <a:lnTo>
                    <a:pt x="2782443" y="4750128"/>
                  </a:lnTo>
                  <a:lnTo>
                    <a:pt x="2805065" y="4749583"/>
                  </a:lnTo>
                  <a:lnTo>
                    <a:pt x="2827686" y="4748978"/>
                  </a:lnTo>
                  <a:lnTo>
                    <a:pt x="2850308" y="4748308"/>
                  </a:lnTo>
                  <a:lnTo>
                    <a:pt x="2872929" y="4747565"/>
                  </a:lnTo>
                  <a:lnTo>
                    <a:pt x="2895551" y="4746740"/>
                  </a:lnTo>
                  <a:lnTo>
                    <a:pt x="2918172" y="4745825"/>
                  </a:lnTo>
                  <a:lnTo>
                    <a:pt x="2940794" y="4744811"/>
                  </a:lnTo>
                  <a:lnTo>
                    <a:pt x="2963415" y="4743685"/>
                  </a:lnTo>
                  <a:lnTo>
                    <a:pt x="2986037" y="4742436"/>
                  </a:lnTo>
                  <a:lnTo>
                    <a:pt x="3008658" y="4741050"/>
                  </a:lnTo>
                  <a:lnTo>
                    <a:pt x="3031280" y="4739513"/>
                  </a:lnTo>
                  <a:lnTo>
                    <a:pt x="3053901" y="4737806"/>
                  </a:lnTo>
                  <a:lnTo>
                    <a:pt x="3076523" y="4735912"/>
                  </a:lnTo>
                  <a:lnTo>
                    <a:pt x="3099144" y="4733810"/>
                  </a:lnTo>
                  <a:lnTo>
                    <a:pt x="3121766" y="4731476"/>
                  </a:lnTo>
                  <a:lnTo>
                    <a:pt x="3144387" y="4728885"/>
                  </a:lnTo>
                  <a:lnTo>
                    <a:pt x="3167009" y="4726009"/>
                  </a:lnTo>
                  <a:lnTo>
                    <a:pt x="3189630" y="4722816"/>
                  </a:lnTo>
                  <a:lnTo>
                    <a:pt x="3212252" y="4719269"/>
                  </a:lnTo>
                  <a:lnTo>
                    <a:pt x="3234873" y="4715331"/>
                  </a:lnTo>
                  <a:lnTo>
                    <a:pt x="3257495" y="4710957"/>
                  </a:lnTo>
                  <a:lnTo>
                    <a:pt x="3280116" y="4706099"/>
                  </a:lnTo>
                  <a:lnTo>
                    <a:pt x="3302738" y="4700703"/>
                  </a:lnTo>
                  <a:lnTo>
                    <a:pt x="3325359" y="4694708"/>
                  </a:lnTo>
                  <a:lnTo>
                    <a:pt x="3347981" y="4688049"/>
                  </a:lnTo>
                  <a:lnTo>
                    <a:pt x="3370602" y="4680651"/>
                  </a:lnTo>
                  <a:lnTo>
                    <a:pt x="3393224" y="4672431"/>
                  </a:lnTo>
                  <a:lnTo>
                    <a:pt x="3415845" y="4663299"/>
                  </a:lnTo>
                  <a:lnTo>
                    <a:pt x="3438467" y="4653154"/>
                  </a:lnTo>
                  <a:lnTo>
                    <a:pt x="3461088" y="4641882"/>
                  </a:lnTo>
                  <a:lnTo>
                    <a:pt x="3483710" y="4629361"/>
                  </a:lnTo>
                  <a:lnTo>
                    <a:pt x="3506331" y="4615454"/>
                  </a:lnTo>
                  <a:lnTo>
                    <a:pt x="3528953" y="4600009"/>
                  </a:lnTo>
                  <a:lnTo>
                    <a:pt x="3551574" y="4582860"/>
                  </a:lnTo>
                  <a:lnTo>
                    <a:pt x="3574196" y="4563826"/>
                  </a:lnTo>
                  <a:lnTo>
                    <a:pt x="3596817" y="4542707"/>
                  </a:lnTo>
                  <a:lnTo>
                    <a:pt x="3619439" y="4519286"/>
                  </a:lnTo>
                  <a:lnTo>
                    <a:pt x="3642060" y="4493328"/>
                  </a:lnTo>
                  <a:lnTo>
                    <a:pt x="3664682" y="4464579"/>
                  </a:lnTo>
                  <a:lnTo>
                    <a:pt x="3687303" y="4432768"/>
                  </a:lnTo>
                  <a:lnTo>
                    <a:pt x="3709925" y="4397606"/>
                  </a:lnTo>
                  <a:lnTo>
                    <a:pt x="3732546" y="4358789"/>
                  </a:lnTo>
                  <a:lnTo>
                    <a:pt x="3755168" y="4316002"/>
                  </a:lnTo>
                  <a:lnTo>
                    <a:pt x="3777789" y="4268920"/>
                  </a:lnTo>
                  <a:lnTo>
                    <a:pt x="3800411" y="4217215"/>
                  </a:lnTo>
                  <a:lnTo>
                    <a:pt x="3823032" y="4160565"/>
                  </a:lnTo>
                  <a:lnTo>
                    <a:pt x="3845654" y="4098658"/>
                  </a:lnTo>
                  <a:lnTo>
                    <a:pt x="3868275" y="4031204"/>
                  </a:lnTo>
                  <a:lnTo>
                    <a:pt x="3890897" y="3957945"/>
                  </a:lnTo>
                  <a:lnTo>
                    <a:pt x="3913518" y="3878670"/>
                  </a:lnTo>
                  <a:lnTo>
                    <a:pt x="3936140" y="3793223"/>
                  </a:lnTo>
                  <a:lnTo>
                    <a:pt x="3958761" y="3701515"/>
                  </a:lnTo>
                  <a:lnTo>
                    <a:pt x="3981383" y="3603538"/>
                  </a:lnTo>
                  <a:lnTo>
                    <a:pt x="4004004" y="3499373"/>
                  </a:lnTo>
                  <a:lnTo>
                    <a:pt x="4026626" y="3389194"/>
                  </a:lnTo>
                  <a:lnTo>
                    <a:pt x="4049247" y="3273271"/>
                  </a:lnTo>
                  <a:lnTo>
                    <a:pt x="4071869" y="3151970"/>
                  </a:lnTo>
                  <a:lnTo>
                    <a:pt x="4094490" y="3025748"/>
                  </a:lnTo>
                  <a:lnTo>
                    <a:pt x="4117112" y="2895143"/>
                  </a:lnTo>
                  <a:lnTo>
                    <a:pt x="4139733" y="2760763"/>
                  </a:lnTo>
                  <a:lnTo>
                    <a:pt x="4162355" y="2623279"/>
                  </a:lnTo>
                  <a:lnTo>
                    <a:pt x="4184976" y="2483404"/>
                  </a:lnTo>
                  <a:lnTo>
                    <a:pt x="4207598" y="2341889"/>
                  </a:lnTo>
                  <a:lnTo>
                    <a:pt x="4230219" y="2199512"/>
                  </a:lnTo>
                  <a:lnTo>
                    <a:pt x="4252841" y="2057066"/>
                  </a:lnTo>
                  <a:lnTo>
                    <a:pt x="4275462" y="1915352"/>
                  </a:lnTo>
                  <a:lnTo>
                    <a:pt x="4298084" y="1775170"/>
                  </a:lnTo>
                  <a:lnTo>
                    <a:pt x="4320705" y="1637308"/>
                  </a:lnTo>
                  <a:lnTo>
                    <a:pt x="4343327" y="1502529"/>
                  </a:lnTo>
                  <a:lnTo>
                    <a:pt x="4365948" y="1371558"/>
                  </a:lnTo>
                  <a:lnTo>
                    <a:pt x="4388570" y="1245062"/>
                  </a:lnTo>
                  <a:lnTo>
                    <a:pt x="4411191" y="1123638"/>
                  </a:lnTo>
                  <a:lnTo>
                    <a:pt x="4433813" y="1007797"/>
                  </a:lnTo>
                  <a:lnTo>
                    <a:pt x="4456434" y="897954"/>
                  </a:lnTo>
                  <a:lnTo>
                    <a:pt x="4479056" y="794417"/>
                  </a:lnTo>
                  <a:lnTo>
                    <a:pt x="4501677" y="697390"/>
                  </a:lnTo>
                  <a:lnTo>
                    <a:pt x="4524299" y="606969"/>
                  </a:lnTo>
                  <a:lnTo>
                    <a:pt x="4546920" y="523151"/>
                  </a:lnTo>
                  <a:lnTo>
                    <a:pt x="4569542" y="445846"/>
                  </a:lnTo>
                  <a:lnTo>
                    <a:pt x="4592163" y="374883"/>
                  </a:lnTo>
                  <a:lnTo>
                    <a:pt x="4614785" y="310030"/>
                  </a:lnTo>
                  <a:lnTo>
                    <a:pt x="4637406" y="251001"/>
                  </a:lnTo>
                  <a:lnTo>
                    <a:pt x="4660028" y="197476"/>
                  </a:lnTo>
                  <a:lnTo>
                    <a:pt x="4682649" y="149108"/>
                  </a:lnTo>
                  <a:lnTo>
                    <a:pt x="4705270" y="105538"/>
                  </a:lnTo>
                  <a:lnTo>
                    <a:pt x="4727892" y="66402"/>
                  </a:lnTo>
                  <a:lnTo>
                    <a:pt x="4750513" y="3133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9579" y="1979130"/>
              <a:ext cx="4773135" cy="4124966"/>
            </a:xfrm>
            <a:custGeom>
              <a:avLst/>
              <a:pathLst>
                <a:path w="4773135" h="4124966">
                  <a:moveTo>
                    <a:pt x="4773135" y="0"/>
                  </a:moveTo>
                  <a:lnTo>
                    <a:pt x="4750513" y="73217"/>
                  </a:lnTo>
                  <a:lnTo>
                    <a:pt x="4727892" y="150802"/>
                  </a:lnTo>
                  <a:lnTo>
                    <a:pt x="4705270" y="232736"/>
                  </a:lnTo>
                  <a:lnTo>
                    <a:pt x="4682649" y="318961"/>
                  </a:lnTo>
                  <a:lnTo>
                    <a:pt x="4660028" y="409373"/>
                  </a:lnTo>
                  <a:lnTo>
                    <a:pt x="4637406" y="503825"/>
                  </a:lnTo>
                  <a:lnTo>
                    <a:pt x="4614785" y="602126"/>
                  </a:lnTo>
                  <a:lnTo>
                    <a:pt x="4592163" y="704044"/>
                  </a:lnTo>
                  <a:lnTo>
                    <a:pt x="4569542" y="809307"/>
                  </a:lnTo>
                  <a:lnTo>
                    <a:pt x="4546920" y="917609"/>
                  </a:lnTo>
                  <a:lnTo>
                    <a:pt x="4524299" y="1028613"/>
                  </a:lnTo>
                  <a:lnTo>
                    <a:pt x="4501677" y="1141956"/>
                  </a:lnTo>
                  <a:lnTo>
                    <a:pt x="4479056" y="1257254"/>
                  </a:lnTo>
                  <a:lnTo>
                    <a:pt x="4456434" y="1374106"/>
                  </a:lnTo>
                  <a:lnTo>
                    <a:pt x="4433813" y="1492098"/>
                  </a:lnTo>
                  <a:lnTo>
                    <a:pt x="4411191" y="1610807"/>
                  </a:lnTo>
                  <a:lnTo>
                    <a:pt x="4388570" y="1729802"/>
                  </a:lnTo>
                  <a:lnTo>
                    <a:pt x="4365948" y="1848648"/>
                  </a:lnTo>
                  <a:lnTo>
                    <a:pt x="4343327" y="1966909"/>
                  </a:lnTo>
                  <a:lnTo>
                    <a:pt x="4320705" y="2084148"/>
                  </a:lnTo>
                  <a:lnTo>
                    <a:pt x="4298084" y="2199933"/>
                  </a:lnTo>
                  <a:lnTo>
                    <a:pt x="4275462" y="2313840"/>
                  </a:lnTo>
                  <a:lnTo>
                    <a:pt x="4252841" y="2425458"/>
                  </a:lnTo>
                  <a:lnTo>
                    <a:pt x="4230219" y="2534394"/>
                  </a:lnTo>
                  <a:lnTo>
                    <a:pt x="4207598" y="2640280"/>
                  </a:lnTo>
                  <a:lnTo>
                    <a:pt x="4184976" y="2742775"/>
                  </a:lnTo>
                  <a:lnTo>
                    <a:pt x="4162355" y="2841578"/>
                  </a:lnTo>
                  <a:lnTo>
                    <a:pt x="4139733" y="2936424"/>
                  </a:lnTo>
                  <a:lnTo>
                    <a:pt x="4117112" y="3027096"/>
                  </a:lnTo>
                  <a:lnTo>
                    <a:pt x="4094490" y="3113422"/>
                  </a:lnTo>
                  <a:lnTo>
                    <a:pt x="4071869" y="3195277"/>
                  </a:lnTo>
                  <a:lnTo>
                    <a:pt x="4049247" y="3272586"/>
                  </a:lnTo>
                  <a:lnTo>
                    <a:pt x="4026626" y="3345318"/>
                  </a:lnTo>
                  <a:lnTo>
                    <a:pt x="4004004" y="3413486"/>
                  </a:lnTo>
                  <a:lnTo>
                    <a:pt x="3981383" y="3477145"/>
                  </a:lnTo>
                  <a:lnTo>
                    <a:pt x="3958761" y="3536383"/>
                  </a:lnTo>
                  <a:lnTo>
                    <a:pt x="3936140" y="3591319"/>
                  </a:lnTo>
                  <a:lnTo>
                    <a:pt x="3913518" y="3642100"/>
                  </a:lnTo>
                  <a:lnTo>
                    <a:pt x="3890897" y="3688892"/>
                  </a:lnTo>
                  <a:lnTo>
                    <a:pt x="3868275" y="3731880"/>
                  </a:lnTo>
                  <a:lnTo>
                    <a:pt x="3845654" y="3771258"/>
                  </a:lnTo>
                  <a:lnTo>
                    <a:pt x="3823032" y="3807230"/>
                  </a:lnTo>
                  <a:lnTo>
                    <a:pt x="3800411" y="3840004"/>
                  </a:lnTo>
                  <a:lnTo>
                    <a:pt x="3777789" y="3869789"/>
                  </a:lnTo>
                  <a:lnTo>
                    <a:pt x="3755168" y="3896794"/>
                  </a:lnTo>
                  <a:lnTo>
                    <a:pt x="3732546" y="3921220"/>
                  </a:lnTo>
                  <a:lnTo>
                    <a:pt x="3709925" y="3943268"/>
                  </a:lnTo>
                  <a:lnTo>
                    <a:pt x="3687303" y="3963128"/>
                  </a:lnTo>
                  <a:lnTo>
                    <a:pt x="3664682" y="3980982"/>
                  </a:lnTo>
                  <a:lnTo>
                    <a:pt x="3642060" y="3997003"/>
                  </a:lnTo>
                  <a:lnTo>
                    <a:pt x="3619439" y="4011356"/>
                  </a:lnTo>
                  <a:lnTo>
                    <a:pt x="3596817" y="4024193"/>
                  </a:lnTo>
                  <a:lnTo>
                    <a:pt x="3574196" y="4035657"/>
                  </a:lnTo>
                  <a:lnTo>
                    <a:pt x="3551574" y="4045880"/>
                  </a:lnTo>
                  <a:lnTo>
                    <a:pt x="3528953" y="4054986"/>
                  </a:lnTo>
                  <a:lnTo>
                    <a:pt x="3506331" y="4063086"/>
                  </a:lnTo>
                  <a:lnTo>
                    <a:pt x="3483710" y="4070284"/>
                  </a:lnTo>
                  <a:lnTo>
                    <a:pt x="3461088" y="4076673"/>
                  </a:lnTo>
                  <a:lnTo>
                    <a:pt x="3438467" y="4082338"/>
                  </a:lnTo>
                  <a:lnTo>
                    <a:pt x="3415845" y="4087358"/>
                  </a:lnTo>
                  <a:lnTo>
                    <a:pt x="3393224" y="4091802"/>
                  </a:lnTo>
                  <a:lnTo>
                    <a:pt x="3370602" y="4095734"/>
                  </a:lnTo>
                  <a:lnTo>
                    <a:pt x="3347981" y="4099209"/>
                  </a:lnTo>
                  <a:lnTo>
                    <a:pt x="3325359" y="4102280"/>
                  </a:lnTo>
                  <a:lnTo>
                    <a:pt x="3302738" y="4104991"/>
                  </a:lnTo>
                  <a:lnTo>
                    <a:pt x="3280116" y="4107384"/>
                  </a:lnTo>
                  <a:lnTo>
                    <a:pt x="3257495" y="4109494"/>
                  </a:lnTo>
                  <a:lnTo>
                    <a:pt x="3234873" y="4111355"/>
                  </a:lnTo>
                  <a:lnTo>
                    <a:pt x="3212252" y="4112995"/>
                  </a:lnTo>
                  <a:lnTo>
                    <a:pt x="3189630" y="4114439"/>
                  </a:lnTo>
                  <a:lnTo>
                    <a:pt x="3167009" y="4115712"/>
                  </a:lnTo>
                  <a:lnTo>
                    <a:pt x="3144387" y="4116832"/>
                  </a:lnTo>
                  <a:lnTo>
                    <a:pt x="3121766" y="4117818"/>
                  </a:lnTo>
                  <a:lnTo>
                    <a:pt x="3099144" y="4118685"/>
                  </a:lnTo>
                  <a:lnTo>
                    <a:pt x="3076523" y="4119448"/>
                  </a:lnTo>
                  <a:lnTo>
                    <a:pt x="3053901" y="4120119"/>
                  </a:lnTo>
                  <a:lnTo>
                    <a:pt x="3031280" y="4120709"/>
                  </a:lnTo>
                  <a:lnTo>
                    <a:pt x="3008658" y="4121227"/>
                  </a:lnTo>
                  <a:lnTo>
                    <a:pt x="2986037" y="4121683"/>
                  </a:lnTo>
                  <a:lnTo>
                    <a:pt x="2963415" y="4122084"/>
                  </a:lnTo>
                  <a:lnTo>
                    <a:pt x="2940794" y="4122436"/>
                  </a:lnTo>
                  <a:lnTo>
                    <a:pt x="2918172" y="4122745"/>
                  </a:lnTo>
                  <a:lnTo>
                    <a:pt x="2895551" y="4123017"/>
                  </a:lnTo>
                  <a:lnTo>
                    <a:pt x="2872929" y="4123255"/>
                  </a:lnTo>
                  <a:lnTo>
                    <a:pt x="2850308" y="4123464"/>
                  </a:lnTo>
                  <a:lnTo>
                    <a:pt x="2827686" y="4123648"/>
                  </a:lnTo>
                  <a:lnTo>
                    <a:pt x="2805065" y="4123810"/>
                  </a:lnTo>
                  <a:lnTo>
                    <a:pt x="2782443" y="4123952"/>
                  </a:lnTo>
                  <a:lnTo>
                    <a:pt x="2759822" y="4124076"/>
                  </a:lnTo>
                  <a:lnTo>
                    <a:pt x="2737200" y="4124185"/>
                  </a:lnTo>
                  <a:lnTo>
                    <a:pt x="2714579" y="4124281"/>
                  </a:lnTo>
                  <a:lnTo>
                    <a:pt x="2691957" y="4124365"/>
                  </a:lnTo>
                  <a:lnTo>
                    <a:pt x="2669336" y="4124439"/>
                  </a:lnTo>
                  <a:lnTo>
                    <a:pt x="2646714" y="4124504"/>
                  </a:lnTo>
                  <a:lnTo>
                    <a:pt x="2624093" y="4124561"/>
                  </a:lnTo>
                  <a:lnTo>
                    <a:pt x="2601471" y="4124610"/>
                  </a:lnTo>
                  <a:lnTo>
                    <a:pt x="2578850" y="4124654"/>
                  </a:lnTo>
                  <a:lnTo>
                    <a:pt x="2556228" y="4124693"/>
                  </a:lnTo>
                  <a:lnTo>
                    <a:pt x="2533607" y="4124726"/>
                  </a:lnTo>
                  <a:lnTo>
                    <a:pt x="2510985" y="4124756"/>
                  </a:lnTo>
                  <a:lnTo>
                    <a:pt x="2488364" y="4124782"/>
                  </a:lnTo>
                  <a:lnTo>
                    <a:pt x="2465742" y="4124804"/>
                  </a:lnTo>
                  <a:lnTo>
                    <a:pt x="2443121" y="4124824"/>
                  </a:lnTo>
                  <a:lnTo>
                    <a:pt x="2420499" y="4124842"/>
                  </a:lnTo>
                  <a:lnTo>
                    <a:pt x="2397878" y="4124857"/>
                  </a:lnTo>
                  <a:lnTo>
                    <a:pt x="2375256" y="4124871"/>
                  </a:lnTo>
                  <a:lnTo>
                    <a:pt x="2352635" y="4124882"/>
                  </a:lnTo>
                  <a:lnTo>
                    <a:pt x="2330014" y="4124893"/>
                  </a:lnTo>
                  <a:lnTo>
                    <a:pt x="2307392" y="4124902"/>
                  </a:lnTo>
                  <a:lnTo>
                    <a:pt x="2284771" y="4124910"/>
                  </a:lnTo>
                  <a:lnTo>
                    <a:pt x="2262149" y="4124917"/>
                  </a:lnTo>
                  <a:lnTo>
                    <a:pt x="2239528" y="4124923"/>
                  </a:lnTo>
                  <a:lnTo>
                    <a:pt x="2216906" y="4124928"/>
                  </a:lnTo>
                  <a:lnTo>
                    <a:pt x="2194285" y="4124933"/>
                  </a:lnTo>
                  <a:lnTo>
                    <a:pt x="2171663" y="4124937"/>
                  </a:lnTo>
                  <a:lnTo>
                    <a:pt x="2149042" y="4124940"/>
                  </a:lnTo>
                  <a:lnTo>
                    <a:pt x="2126420" y="4124944"/>
                  </a:lnTo>
                  <a:lnTo>
                    <a:pt x="2103799" y="4124946"/>
                  </a:lnTo>
                  <a:lnTo>
                    <a:pt x="2081177" y="4124949"/>
                  </a:lnTo>
                  <a:lnTo>
                    <a:pt x="2058556" y="4124951"/>
                  </a:lnTo>
                  <a:lnTo>
                    <a:pt x="2035934" y="4124953"/>
                  </a:lnTo>
                  <a:lnTo>
                    <a:pt x="2013313" y="4124954"/>
                  </a:lnTo>
                  <a:lnTo>
                    <a:pt x="1990691" y="4124956"/>
                  </a:lnTo>
                  <a:lnTo>
                    <a:pt x="1968070" y="4124957"/>
                  </a:lnTo>
                  <a:lnTo>
                    <a:pt x="1945448" y="4124958"/>
                  </a:lnTo>
                  <a:lnTo>
                    <a:pt x="1922827" y="4124959"/>
                  </a:lnTo>
                  <a:lnTo>
                    <a:pt x="1900205" y="4124960"/>
                  </a:lnTo>
                  <a:lnTo>
                    <a:pt x="1877584" y="4124961"/>
                  </a:lnTo>
                  <a:lnTo>
                    <a:pt x="1854962" y="4124961"/>
                  </a:lnTo>
                  <a:lnTo>
                    <a:pt x="1832341" y="4124962"/>
                  </a:lnTo>
                  <a:lnTo>
                    <a:pt x="1809719" y="4124963"/>
                  </a:lnTo>
                  <a:lnTo>
                    <a:pt x="1787098" y="4124963"/>
                  </a:lnTo>
                  <a:lnTo>
                    <a:pt x="1764476" y="4124963"/>
                  </a:lnTo>
                  <a:lnTo>
                    <a:pt x="1741855" y="4124964"/>
                  </a:lnTo>
                  <a:lnTo>
                    <a:pt x="1719233" y="4124964"/>
                  </a:lnTo>
                  <a:lnTo>
                    <a:pt x="1696612" y="4124964"/>
                  </a:lnTo>
                  <a:lnTo>
                    <a:pt x="1673990" y="4124964"/>
                  </a:lnTo>
                  <a:lnTo>
                    <a:pt x="1651369" y="4124965"/>
                  </a:lnTo>
                  <a:lnTo>
                    <a:pt x="1628747" y="4124965"/>
                  </a:lnTo>
                  <a:lnTo>
                    <a:pt x="1606126" y="4124965"/>
                  </a:lnTo>
                  <a:lnTo>
                    <a:pt x="1583504" y="4124965"/>
                  </a:lnTo>
                  <a:lnTo>
                    <a:pt x="1560883" y="4124965"/>
                  </a:lnTo>
                  <a:lnTo>
                    <a:pt x="1538261" y="4124965"/>
                  </a:lnTo>
                  <a:lnTo>
                    <a:pt x="1515640" y="4124965"/>
                  </a:lnTo>
                  <a:lnTo>
                    <a:pt x="1493018" y="4124966"/>
                  </a:lnTo>
                  <a:lnTo>
                    <a:pt x="1470397" y="4124966"/>
                  </a:lnTo>
                  <a:lnTo>
                    <a:pt x="1447775" y="4124966"/>
                  </a:lnTo>
                  <a:lnTo>
                    <a:pt x="1425154" y="4124966"/>
                  </a:lnTo>
                  <a:lnTo>
                    <a:pt x="1402532" y="4124966"/>
                  </a:lnTo>
                  <a:lnTo>
                    <a:pt x="1379911" y="4124966"/>
                  </a:lnTo>
                  <a:lnTo>
                    <a:pt x="1357289" y="4124966"/>
                  </a:lnTo>
                  <a:lnTo>
                    <a:pt x="1334668" y="4124966"/>
                  </a:lnTo>
                  <a:lnTo>
                    <a:pt x="1312046" y="4124966"/>
                  </a:lnTo>
                  <a:lnTo>
                    <a:pt x="1289425" y="4124966"/>
                  </a:lnTo>
                  <a:lnTo>
                    <a:pt x="1266803" y="4124966"/>
                  </a:lnTo>
                  <a:lnTo>
                    <a:pt x="1244182" y="4124966"/>
                  </a:lnTo>
                  <a:lnTo>
                    <a:pt x="1221560" y="4124966"/>
                  </a:lnTo>
                  <a:lnTo>
                    <a:pt x="1198939" y="4124966"/>
                  </a:lnTo>
                  <a:lnTo>
                    <a:pt x="1176317" y="4124966"/>
                  </a:lnTo>
                  <a:lnTo>
                    <a:pt x="1153696" y="4124966"/>
                  </a:lnTo>
                  <a:lnTo>
                    <a:pt x="1131074" y="4124966"/>
                  </a:lnTo>
                  <a:lnTo>
                    <a:pt x="1108453" y="4124966"/>
                  </a:lnTo>
                  <a:lnTo>
                    <a:pt x="1085831" y="4124966"/>
                  </a:lnTo>
                  <a:lnTo>
                    <a:pt x="1063210" y="4124966"/>
                  </a:lnTo>
                  <a:lnTo>
                    <a:pt x="1040588" y="4124966"/>
                  </a:lnTo>
                  <a:lnTo>
                    <a:pt x="1017967" y="4124966"/>
                  </a:lnTo>
                  <a:lnTo>
                    <a:pt x="995345" y="4124966"/>
                  </a:lnTo>
                  <a:lnTo>
                    <a:pt x="972724" y="4124966"/>
                  </a:lnTo>
                  <a:lnTo>
                    <a:pt x="950102" y="4124966"/>
                  </a:lnTo>
                  <a:lnTo>
                    <a:pt x="927481" y="4124966"/>
                  </a:lnTo>
                  <a:lnTo>
                    <a:pt x="904859" y="4124966"/>
                  </a:lnTo>
                  <a:lnTo>
                    <a:pt x="882238" y="4124966"/>
                  </a:lnTo>
                  <a:lnTo>
                    <a:pt x="859616" y="4124966"/>
                  </a:lnTo>
                  <a:lnTo>
                    <a:pt x="836995" y="4124966"/>
                  </a:lnTo>
                  <a:lnTo>
                    <a:pt x="814373" y="4124966"/>
                  </a:lnTo>
                  <a:lnTo>
                    <a:pt x="791752" y="4124966"/>
                  </a:lnTo>
                  <a:lnTo>
                    <a:pt x="769130" y="4124966"/>
                  </a:lnTo>
                  <a:lnTo>
                    <a:pt x="746509" y="4124966"/>
                  </a:lnTo>
                  <a:lnTo>
                    <a:pt x="723887" y="4124966"/>
                  </a:lnTo>
                  <a:lnTo>
                    <a:pt x="701266" y="4124966"/>
                  </a:lnTo>
                  <a:lnTo>
                    <a:pt x="678644" y="4124966"/>
                  </a:lnTo>
                  <a:lnTo>
                    <a:pt x="656023" y="4124966"/>
                  </a:lnTo>
                  <a:lnTo>
                    <a:pt x="633401" y="4124966"/>
                  </a:lnTo>
                  <a:lnTo>
                    <a:pt x="610780" y="4124966"/>
                  </a:lnTo>
                  <a:lnTo>
                    <a:pt x="588158" y="4124966"/>
                  </a:lnTo>
                  <a:lnTo>
                    <a:pt x="565537" y="4124966"/>
                  </a:lnTo>
                  <a:lnTo>
                    <a:pt x="542915" y="4124966"/>
                  </a:lnTo>
                  <a:lnTo>
                    <a:pt x="520294" y="4124966"/>
                  </a:lnTo>
                  <a:lnTo>
                    <a:pt x="497672" y="4124966"/>
                  </a:lnTo>
                  <a:lnTo>
                    <a:pt x="475051" y="4124966"/>
                  </a:lnTo>
                  <a:lnTo>
                    <a:pt x="452429" y="4124966"/>
                  </a:lnTo>
                  <a:lnTo>
                    <a:pt x="429808" y="4124966"/>
                  </a:lnTo>
                  <a:lnTo>
                    <a:pt x="407186" y="4124966"/>
                  </a:lnTo>
                  <a:lnTo>
                    <a:pt x="384565" y="4124966"/>
                  </a:lnTo>
                  <a:lnTo>
                    <a:pt x="361943" y="4124966"/>
                  </a:lnTo>
                  <a:lnTo>
                    <a:pt x="339322" y="4124966"/>
                  </a:lnTo>
                  <a:lnTo>
                    <a:pt x="316700" y="4124966"/>
                  </a:lnTo>
                  <a:lnTo>
                    <a:pt x="294079" y="4124966"/>
                  </a:lnTo>
                  <a:lnTo>
                    <a:pt x="271457" y="4124966"/>
                  </a:lnTo>
                  <a:lnTo>
                    <a:pt x="248836" y="4124966"/>
                  </a:lnTo>
                  <a:lnTo>
                    <a:pt x="226214" y="4124966"/>
                  </a:lnTo>
                  <a:lnTo>
                    <a:pt x="203593" y="4124966"/>
                  </a:lnTo>
                  <a:lnTo>
                    <a:pt x="180971" y="4124966"/>
                  </a:lnTo>
                  <a:lnTo>
                    <a:pt x="158350" y="4124966"/>
                  </a:lnTo>
                  <a:lnTo>
                    <a:pt x="135728" y="4124966"/>
                  </a:lnTo>
                  <a:lnTo>
                    <a:pt x="113107" y="4124966"/>
                  </a:lnTo>
                  <a:lnTo>
                    <a:pt x="90485" y="4124966"/>
                  </a:lnTo>
                  <a:lnTo>
                    <a:pt x="67864" y="4124966"/>
                  </a:lnTo>
                  <a:lnTo>
                    <a:pt x="45242" y="4124966"/>
                  </a:lnTo>
                  <a:lnTo>
                    <a:pt x="22621" y="4124966"/>
                  </a:lnTo>
                  <a:lnTo>
                    <a:pt x="0" y="4124966"/>
                  </a:lnTo>
                  <a:lnTo>
                    <a:pt x="0" y="41249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99579" y="2453469"/>
              <a:ext cx="4773135" cy="3650627"/>
            </a:xfrm>
            <a:custGeom>
              <a:avLst/>
              <a:pathLst>
                <a:path w="4773135" h="3650627">
                  <a:moveTo>
                    <a:pt x="0" y="3650627"/>
                  </a:moveTo>
                  <a:lnTo>
                    <a:pt x="22621" y="3650627"/>
                  </a:lnTo>
                  <a:lnTo>
                    <a:pt x="45242" y="3650627"/>
                  </a:lnTo>
                  <a:lnTo>
                    <a:pt x="67864" y="3650627"/>
                  </a:lnTo>
                  <a:lnTo>
                    <a:pt x="90485" y="3650627"/>
                  </a:lnTo>
                  <a:lnTo>
                    <a:pt x="113107" y="3650627"/>
                  </a:lnTo>
                  <a:lnTo>
                    <a:pt x="135728" y="3650627"/>
                  </a:lnTo>
                  <a:lnTo>
                    <a:pt x="158350" y="3650627"/>
                  </a:lnTo>
                  <a:lnTo>
                    <a:pt x="180971" y="3650627"/>
                  </a:lnTo>
                  <a:lnTo>
                    <a:pt x="203593" y="3650627"/>
                  </a:lnTo>
                  <a:lnTo>
                    <a:pt x="226214" y="3650627"/>
                  </a:lnTo>
                  <a:lnTo>
                    <a:pt x="248836" y="3650627"/>
                  </a:lnTo>
                  <a:lnTo>
                    <a:pt x="271457" y="3650627"/>
                  </a:lnTo>
                  <a:lnTo>
                    <a:pt x="294079" y="3650627"/>
                  </a:lnTo>
                  <a:lnTo>
                    <a:pt x="316700" y="3650627"/>
                  </a:lnTo>
                  <a:lnTo>
                    <a:pt x="339322" y="3650627"/>
                  </a:lnTo>
                  <a:lnTo>
                    <a:pt x="361943" y="3650627"/>
                  </a:lnTo>
                  <a:lnTo>
                    <a:pt x="384565" y="3650627"/>
                  </a:lnTo>
                  <a:lnTo>
                    <a:pt x="407186" y="3650627"/>
                  </a:lnTo>
                  <a:lnTo>
                    <a:pt x="429808" y="3650627"/>
                  </a:lnTo>
                  <a:lnTo>
                    <a:pt x="452429" y="3650627"/>
                  </a:lnTo>
                  <a:lnTo>
                    <a:pt x="475051" y="3650627"/>
                  </a:lnTo>
                  <a:lnTo>
                    <a:pt x="497672" y="3650627"/>
                  </a:lnTo>
                  <a:lnTo>
                    <a:pt x="520294" y="3650627"/>
                  </a:lnTo>
                  <a:lnTo>
                    <a:pt x="542915" y="3650627"/>
                  </a:lnTo>
                  <a:lnTo>
                    <a:pt x="565537" y="3650627"/>
                  </a:lnTo>
                  <a:lnTo>
                    <a:pt x="588158" y="3650627"/>
                  </a:lnTo>
                  <a:lnTo>
                    <a:pt x="610780" y="3650627"/>
                  </a:lnTo>
                  <a:lnTo>
                    <a:pt x="633401" y="3650627"/>
                  </a:lnTo>
                  <a:lnTo>
                    <a:pt x="656023" y="3650627"/>
                  </a:lnTo>
                  <a:lnTo>
                    <a:pt x="678644" y="3650627"/>
                  </a:lnTo>
                  <a:lnTo>
                    <a:pt x="701266" y="3650627"/>
                  </a:lnTo>
                  <a:lnTo>
                    <a:pt x="723887" y="3650627"/>
                  </a:lnTo>
                  <a:lnTo>
                    <a:pt x="746509" y="3650627"/>
                  </a:lnTo>
                  <a:lnTo>
                    <a:pt x="769130" y="3650627"/>
                  </a:lnTo>
                  <a:lnTo>
                    <a:pt x="791752" y="3650627"/>
                  </a:lnTo>
                  <a:lnTo>
                    <a:pt x="814373" y="3650627"/>
                  </a:lnTo>
                  <a:lnTo>
                    <a:pt x="836995" y="3650627"/>
                  </a:lnTo>
                  <a:lnTo>
                    <a:pt x="859616" y="3650627"/>
                  </a:lnTo>
                  <a:lnTo>
                    <a:pt x="882238" y="3650627"/>
                  </a:lnTo>
                  <a:lnTo>
                    <a:pt x="904859" y="3650627"/>
                  </a:lnTo>
                  <a:lnTo>
                    <a:pt x="927481" y="3650627"/>
                  </a:lnTo>
                  <a:lnTo>
                    <a:pt x="950102" y="3650627"/>
                  </a:lnTo>
                  <a:lnTo>
                    <a:pt x="972724" y="3650627"/>
                  </a:lnTo>
                  <a:lnTo>
                    <a:pt x="995345" y="3650627"/>
                  </a:lnTo>
                  <a:lnTo>
                    <a:pt x="1017967" y="3650627"/>
                  </a:lnTo>
                  <a:lnTo>
                    <a:pt x="1040588" y="3650627"/>
                  </a:lnTo>
                  <a:lnTo>
                    <a:pt x="1063210" y="3650627"/>
                  </a:lnTo>
                  <a:lnTo>
                    <a:pt x="1085831" y="3650627"/>
                  </a:lnTo>
                  <a:lnTo>
                    <a:pt x="1108453" y="3650627"/>
                  </a:lnTo>
                  <a:lnTo>
                    <a:pt x="1131074" y="3650627"/>
                  </a:lnTo>
                  <a:lnTo>
                    <a:pt x="1153696" y="3650627"/>
                  </a:lnTo>
                  <a:lnTo>
                    <a:pt x="1176317" y="3650627"/>
                  </a:lnTo>
                  <a:lnTo>
                    <a:pt x="1198939" y="3650627"/>
                  </a:lnTo>
                  <a:lnTo>
                    <a:pt x="1221560" y="3650626"/>
                  </a:lnTo>
                  <a:lnTo>
                    <a:pt x="1244182" y="3650626"/>
                  </a:lnTo>
                  <a:lnTo>
                    <a:pt x="1266803" y="3650626"/>
                  </a:lnTo>
                  <a:lnTo>
                    <a:pt x="1289425" y="3650626"/>
                  </a:lnTo>
                  <a:lnTo>
                    <a:pt x="1312046" y="3650626"/>
                  </a:lnTo>
                  <a:lnTo>
                    <a:pt x="1334668" y="3650626"/>
                  </a:lnTo>
                  <a:lnTo>
                    <a:pt x="1357289" y="3650626"/>
                  </a:lnTo>
                  <a:lnTo>
                    <a:pt x="1379911" y="3650626"/>
                  </a:lnTo>
                  <a:lnTo>
                    <a:pt x="1402532" y="3650626"/>
                  </a:lnTo>
                  <a:lnTo>
                    <a:pt x="1425154" y="3650626"/>
                  </a:lnTo>
                  <a:lnTo>
                    <a:pt x="1447775" y="3650625"/>
                  </a:lnTo>
                  <a:lnTo>
                    <a:pt x="1470397" y="3650625"/>
                  </a:lnTo>
                  <a:lnTo>
                    <a:pt x="1493018" y="3650625"/>
                  </a:lnTo>
                  <a:lnTo>
                    <a:pt x="1515640" y="3650625"/>
                  </a:lnTo>
                  <a:lnTo>
                    <a:pt x="1538261" y="3650625"/>
                  </a:lnTo>
                  <a:lnTo>
                    <a:pt x="1560883" y="3650624"/>
                  </a:lnTo>
                  <a:lnTo>
                    <a:pt x="1583504" y="3650624"/>
                  </a:lnTo>
                  <a:lnTo>
                    <a:pt x="1606126" y="3650624"/>
                  </a:lnTo>
                  <a:lnTo>
                    <a:pt x="1628747" y="3650623"/>
                  </a:lnTo>
                  <a:lnTo>
                    <a:pt x="1651369" y="3650623"/>
                  </a:lnTo>
                  <a:lnTo>
                    <a:pt x="1673990" y="3650623"/>
                  </a:lnTo>
                  <a:lnTo>
                    <a:pt x="1696612" y="3650622"/>
                  </a:lnTo>
                  <a:lnTo>
                    <a:pt x="1719233" y="3650622"/>
                  </a:lnTo>
                  <a:lnTo>
                    <a:pt x="1741855" y="3650621"/>
                  </a:lnTo>
                  <a:lnTo>
                    <a:pt x="1764476" y="3650620"/>
                  </a:lnTo>
                  <a:lnTo>
                    <a:pt x="1787098" y="3650620"/>
                  </a:lnTo>
                  <a:lnTo>
                    <a:pt x="1809719" y="3650619"/>
                  </a:lnTo>
                  <a:lnTo>
                    <a:pt x="1832341" y="3650618"/>
                  </a:lnTo>
                  <a:lnTo>
                    <a:pt x="1854962" y="3650617"/>
                  </a:lnTo>
                  <a:lnTo>
                    <a:pt x="1877584" y="3650616"/>
                  </a:lnTo>
                  <a:lnTo>
                    <a:pt x="1900205" y="3650615"/>
                  </a:lnTo>
                  <a:lnTo>
                    <a:pt x="1922827" y="3650613"/>
                  </a:lnTo>
                  <a:lnTo>
                    <a:pt x="1945448" y="3650612"/>
                  </a:lnTo>
                  <a:lnTo>
                    <a:pt x="1968070" y="3650610"/>
                  </a:lnTo>
                  <a:lnTo>
                    <a:pt x="1990691" y="3650609"/>
                  </a:lnTo>
                  <a:lnTo>
                    <a:pt x="2013313" y="3650607"/>
                  </a:lnTo>
                  <a:lnTo>
                    <a:pt x="2035934" y="3650604"/>
                  </a:lnTo>
                  <a:lnTo>
                    <a:pt x="2058556" y="3650602"/>
                  </a:lnTo>
                  <a:lnTo>
                    <a:pt x="2081177" y="3650599"/>
                  </a:lnTo>
                  <a:lnTo>
                    <a:pt x="2103799" y="3650596"/>
                  </a:lnTo>
                  <a:lnTo>
                    <a:pt x="2126420" y="3650593"/>
                  </a:lnTo>
                  <a:lnTo>
                    <a:pt x="2149042" y="3650589"/>
                  </a:lnTo>
                  <a:lnTo>
                    <a:pt x="2171663" y="3650585"/>
                  </a:lnTo>
                  <a:lnTo>
                    <a:pt x="2194285" y="3650581"/>
                  </a:lnTo>
                  <a:lnTo>
                    <a:pt x="2216906" y="3650576"/>
                  </a:lnTo>
                  <a:lnTo>
                    <a:pt x="2239528" y="3650570"/>
                  </a:lnTo>
                  <a:lnTo>
                    <a:pt x="2262149" y="3650564"/>
                  </a:lnTo>
                  <a:lnTo>
                    <a:pt x="2284771" y="3650557"/>
                  </a:lnTo>
                  <a:lnTo>
                    <a:pt x="2307392" y="3650549"/>
                  </a:lnTo>
                  <a:lnTo>
                    <a:pt x="2330014" y="3650541"/>
                  </a:lnTo>
                  <a:lnTo>
                    <a:pt x="2352635" y="3650532"/>
                  </a:lnTo>
                  <a:lnTo>
                    <a:pt x="2375256" y="3650521"/>
                  </a:lnTo>
                  <a:lnTo>
                    <a:pt x="2397878" y="3650510"/>
                  </a:lnTo>
                  <a:lnTo>
                    <a:pt x="2420499" y="3650497"/>
                  </a:lnTo>
                  <a:lnTo>
                    <a:pt x="2443121" y="3650483"/>
                  </a:lnTo>
                  <a:lnTo>
                    <a:pt x="2465742" y="3650468"/>
                  </a:lnTo>
                  <a:lnTo>
                    <a:pt x="2488364" y="3650450"/>
                  </a:lnTo>
                  <a:lnTo>
                    <a:pt x="2510985" y="3650431"/>
                  </a:lnTo>
                  <a:lnTo>
                    <a:pt x="2533607" y="3650410"/>
                  </a:lnTo>
                  <a:lnTo>
                    <a:pt x="2556228" y="3650386"/>
                  </a:lnTo>
                  <a:lnTo>
                    <a:pt x="2578850" y="3650360"/>
                  </a:lnTo>
                  <a:lnTo>
                    <a:pt x="2601471" y="3650331"/>
                  </a:lnTo>
                  <a:lnTo>
                    <a:pt x="2624093" y="3650299"/>
                  </a:lnTo>
                  <a:lnTo>
                    <a:pt x="2646714" y="3650263"/>
                  </a:lnTo>
                  <a:lnTo>
                    <a:pt x="2669336" y="3650223"/>
                  </a:lnTo>
                  <a:lnTo>
                    <a:pt x="2691957" y="3650179"/>
                  </a:lnTo>
                  <a:lnTo>
                    <a:pt x="2714579" y="3650130"/>
                  </a:lnTo>
                  <a:lnTo>
                    <a:pt x="2737200" y="3650076"/>
                  </a:lnTo>
                  <a:lnTo>
                    <a:pt x="2759822" y="3650016"/>
                  </a:lnTo>
                  <a:lnTo>
                    <a:pt x="2782443" y="3649949"/>
                  </a:lnTo>
                  <a:lnTo>
                    <a:pt x="2805065" y="3649875"/>
                  </a:lnTo>
                  <a:lnTo>
                    <a:pt x="2827686" y="3649792"/>
                  </a:lnTo>
                  <a:lnTo>
                    <a:pt x="2850308" y="3649701"/>
                  </a:lnTo>
                  <a:lnTo>
                    <a:pt x="2872929" y="3649599"/>
                  </a:lnTo>
                  <a:lnTo>
                    <a:pt x="2895551" y="3649487"/>
                  </a:lnTo>
                  <a:lnTo>
                    <a:pt x="2918172" y="3649361"/>
                  </a:lnTo>
                  <a:lnTo>
                    <a:pt x="2940794" y="3649222"/>
                  </a:lnTo>
                  <a:lnTo>
                    <a:pt x="2963415" y="3649067"/>
                  </a:lnTo>
                  <a:lnTo>
                    <a:pt x="2986037" y="3648895"/>
                  </a:lnTo>
                  <a:lnTo>
                    <a:pt x="3008658" y="3648704"/>
                  </a:lnTo>
                  <a:lnTo>
                    <a:pt x="3031280" y="3648492"/>
                  </a:lnTo>
                  <a:lnTo>
                    <a:pt x="3053901" y="3648256"/>
                  </a:lnTo>
                  <a:lnTo>
                    <a:pt x="3076523" y="3647993"/>
                  </a:lnTo>
                  <a:lnTo>
                    <a:pt x="3099144" y="3647701"/>
                  </a:lnTo>
                  <a:lnTo>
                    <a:pt x="3121766" y="3647376"/>
                  </a:lnTo>
                  <a:lnTo>
                    <a:pt x="3144387" y="3647015"/>
                  </a:lnTo>
                  <a:lnTo>
                    <a:pt x="3167009" y="3646613"/>
                  </a:lnTo>
                  <a:lnTo>
                    <a:pt x="3189630" y="3646165"/>
                  </a:lnTo>
                  <a:lnTo>
                    <a:pt x="3212252" y="3645666"/>
                  </a:lnTo>
                  <a:lnTo>
                    <a:pt x="3234873" y="3645111"/>
                  </a:lnTo>
                  <a:lnTo>
                    <a:pt x="3257495" y="3644493"/>
                  </a:lnTo>
                  <a:lnTo>
                    <a:pt x="3280116" y="3643804"/>
                  </a:lnTo>
                  <a:lnTo>
                    <a:pt x="3302738" y="3643036"/>
                  </a:lnTo>
                  <a:lnTo>
                    <a:pt x="3325359" y="3642180"/>
                  </a:lnTo>
                  <a:lnTo>
                    <a:pt x="3347981" y="3641225"/>
                  </a:lnTo>
                  <a:lnTo>
                    <a:pt x="3370602" y="3640161"/>
                  </a:lnTo>
                  <a:lnTo>
                    <a:pt x="3393224" y="3638973"/>
                  </a:lnTo>
                  <a:lnTo>
                    <a:pt x="3415845" y="3637647"/>
                  </a:lnTo>
                  <a:lnTo>
                    <a:pt x="3438467" y="3636166"/>
                  </a:lnTo>
                  <a:lnTo>
                    <a:pt x="3461088" y="3634513"/>
                  </a:lnTo>
                  <a:lnTo>
                    <a:pt x="3483710" y="3632666"/>
                  </a:lnTo>
                  <a:lnTo>
                    <a:pt x="3506331" y="3630601"/>
                  </a:lnTo>
                  <a:lnTo>
                    <a:pt x="3528953" y="3628293"/>
                  </a:lnTo>
                  <a:lnTo>
                    <a:pt x="3551574" y="3625711"/>
                  </a:lnTo>
                  <a:lnTo>
                    <a:pt x="3574196" y="3622823"/>
                  </a:lnTo>
                  <a:lnTo>
                    <a:pt x="3596817" y="3619591"/>
                  </a:lnTo>
                  <a:lnTo>
                    <a:pt x="3619439" y="3615973"/>
                  </a:lnTo>
                  <a:lnTo>
                    <a:pt x="3642060" y="3611921"/>
                  </a:lnTo>
                  <a:lnTo>
                    <a:pt x="3664682" y="3607382"/>
                  </a:lnTo>
                  <a:lnTo>
                    <a:pt x="3687303" y="3602296"/>
                  </a:lnTo>
                  <a:lnTo>
                    <a:pt x="3709925" y="3596595"/>
                  </a:lnTo>
                  <a:lnTo>
                    <a:pt x="3732546" y="3590205"/>
                  </a:lnTo>
                  <a:lnTo>
                    <a:pt x="3755168" y="3583040"/>
                  </a:lnTo>
                  <a:lnTo>
                    <a:pt x="3777789" y="3575006"/>
                  </a:lnTo>
                  <a:lnTo>
                    <a:pt x="3800411" y="3565997"/>
                  </a:lnTo>
                  <a:lnTo>
                    <a:pt x="3823032" y="3555893"/>
                  </a:lnTo>
                  <a:lnTo>
                    <a:pt x="3845654" y="3544563"/>
                  </a:lnTo>
                  <a:lnTo>
                    <a:pt x="3868275" y="3531860"/>
                  </a:lnTo>
                  <a:lnTo>
                    <a:pt x="3890897" y="3517622"/>
                  </a:lnTo>
                  <a:lnTo>
                    <a:pt x="3913518" y="3501668"/>
                  </a:lnTo>
                  <a:lnTo>
                    <a:pt x="3936140" y="3483801"/>
                  </a:lnTo>
                  <a:lnTo>
                    <a:pt x="3958761" y="3463804"/>
                  </a:lnTo>
                  <a:lnTo>
                    <a:pt x="3981383" y="3441438"/>
                  </a:lnTo>
                  <a:lnTo>
                    <a:pt x="4004004" y="3416448"/>
                  </a:lnTo>
                  <a:lnTo>
                    <a:pt x="4026626" y="3388556"/>
                  </a:lnTo>
                  <a:lnTo>
                    <a:pt x="4049247" y="3357466"/>
                  </a:lnTo>
                  <a:lnTo>
                    <a:pt x="4071869" y="3322864"/>
                  </a:lnTo>
                  <a:lnTo>
                    <a:pt x="4094490" y="3284420"/>
                  </a:lnTo>
                  <a:lnTo>
                    <a:pt x="4117112" y="3241792"/>
                  </a:lnTo>
                  <a:lnTo>
                    <a:pt x="4139733" y="3194634"/>
                  </a:lnTo>
                  <a:lnTo>
                    <a:pt x="4162355" y="3142595"/>
                  </a:lnTo>
                  <a:lnTo>
                    <a:pt x="4184976" y="3085335"/>
                  </a:lnTo>
                  <a:lnTo>
                    <a:pt x="4207598" y="3022527"/>
                  </a:lnTo>
                  <a:lnTo>
                    <a:pt x="4230219" y="2953874"/>
                  </a:lnTo>
                  <a:lnTo>
                    <a:pt x="4252841" y="2879117"/>
                  </a:lnTo>
                  <a:lnTo>
                    <a:pt x="4275462" y="2798049"/>
                  </a:lnTo>
                  <a:lnTo>
                    <a:pt x="4298084" y="2710527"/>
                  </a:lnTo>
                  <a:lnTo>
                    <a:pt x="4320705" y="2616487"/>
                  </a:lnTo>
                  <a:lnTo>
                    <a:pt x="4343327" y="2515951"/>
                  </a:lnTo>
                  <a:lnTo>
                    <a:pt x="4365948" y="2409037"/>
                  </a:lnTo>
                  <a:lnTo>
                    <a:pt x="4388570" y="2295964"/>
                  </a:lnTo>
                  <a:lnTo>
                    <a:pt x="4411191" y="2177052"/>
                  </a:lnTo>
                  <a:lnTo>
                    <a:pt x="4433813" y="2052721"/>
                  </a:lnTo>
                  <a:lnTo>
                    <a:pt x="4456434" y="1923480"/>
                  </a:lnTo>
                  <a:lnTo>
                    <a:pt x="4479056" y="1789920"/>
                  </a:lnTo>
                  <a:lnTo>
                    <a:pt x="4501677" y="1652698"/>
                  </a:lnTo>
                  <a:lnTo>
                    <a:pt x="4524299" y="1512527"/>
                  </a:lnTo>
                  <a:lnTo>
                    <a:pt x="4546920" y="1370159"/>
                  </a:lnTo>
                  <a:lnTo>
                    <a:pt x="4569542" y="1226378"/>
                  </a:lnTo>
                  <a:lnTo>
                    <a:pt x="4592163" y="1081985"/>
                  </a:lnTo>
                  <a:lnTo>
                    <a:pt x="4614785" y="937791"/>
                  </a:lnTo>
                  <a:lnTo>
                    <a:pt x="4637406" y="794611"/>
                  </a:lnTo>
                  <a:lnTo>
                    <a:pt x="4660028" y="653252"/>
                  </a:lnTo>
                  <a:lnTo>
                    <a:pt x="4682649" y="514502"/>
                  </a:lnTo>
                  <a:lnTo>
                    <a:pt x="4705270" y="379121"/>
                  </a:lnTo>
                  <a:lnTo>
                    <a:pt x="4727892" y="247821"/>
                  </a:lnTo>
                  <a:lnTo>
                    <a:pt x="4750513" y="121256"/>
                  </a:lnTo>
                  <a:lnTo>
                    <a:pt x="4773135" y="0"/>
                  </a:lnTo>
                  <a:lnTo>
                    <a:pt x="4773135" y="1646858"/>
                  </a:lnTo>
                  <a:lnTo>
                    <a:pt x="4750513" y="1760162"/>
                  </a:lnTo>
                  <a:lnTo>
                    <a:pt x="4727892" y="1871369"/>
                  </a:lnTo>
                  <a:lnTo>
                    <a:pt x="4705270" y="1980093"/>
                  </a:lnTo>
                  <a:lnTo>
                    <a:pt x="4682649" y="2085968"/>
                  </a:lnTo>
                  <a:lnTo>
                    <a:pt x="4660028" y="2188660"/>
                  </a:lnTo>
                  <a:lnTo>
                    <a:pt x="4637406" y="2287866"/>
                  </a:lnTo>
                  <a:lnTo>
                    <a:pt x="4614785" y="2383321"/>
                  </a:lnTo>
                  <a:lnTo>
                    <a:pt x="4592163" y="2474801"/>
                  </a:lnTo>
                  <a:lnTo>
                    <a:pt x="4569542" y="2562129"/>
                  </a:lnTo>
                  <a:lnTo>
                    <a:pt x="4546920" y="2645171"/>
                  </a:lnTo>
                  <a:lnTo>
                    <a:pt x="4524299" y="2723842"/>
                  </a:lnTo>
                  <a:lnTo>
                    <a:pt x="4501677" y="2798099"/>
                  </a:lnTo>
                  <a:lnTo>
                    <a:pt x="4479056" y="2867945"/>
                  </a:lnTo>
                  <a:lnTo>
                    <a:pt x="4456434" y="2933418"/>
                  </a:lnTo>
                  <a:lnTo>
                    <a:pt x="4433813" y="2994596"/>
                  </a:lnTo>
                  <a:lnTo>
                    <a:pt x="4411191" y="3051584"/>
                  </a:lnTo>
                  <a:lnTo>
                    <a:pt x="4388570" y="3104514"/>
                  </a:lnTo>
                  <a:lnTo>
                    <a:pt x="4365948" y="3153542"/>
                  </a:lnTo>
                  <a:lnTo>
                    <a:pt x="4343327" y="3198835"/>
                  </a:lnTo>
                  <a:lnTo>
                    <a:pt x="4320705" y="3240578"/>
                  </a:lnTo>
                  <a:lnTo>
                    <a:pt x="4298084" y="3278961"/>
                  </a:lnTo>
                  <a:lnTo>
                    <a:pt x="4275462" y="3314178"/>
                  </a:lnTo>
                  <a:lnTo>
                    <a:pt x="4252841" y="3346426"/>
                  </a:lnTo>
                  <a:lnTo>
                    <a:pt x="4230219" y="3375900"/>
                  </a:lnTo>
                  <a:lnTo>
                    <a:pt x="4207598" y="3402790"/>
                  </a:lnTo>
                  <a:lnTo>
                    <a:pt x="4184976" y="3427284"/>
                  </a:lnTo>
                  <a:lnTo>
                    <a:pt x="4162355" y="3449559"/>
                  </a:lnTo>
                  <a:lnTo>
                    <a:pt x="4139733" y="3469788"/>
                  </a:lnTo>
                  <a:lnTo>
                    <a:pt x="4117112" y="3488134"/>
                  </a:lnTo>
                  <a:lnTo>
                    <a:pt x="4094490" y="3504749"/>
                  </a:lnTo>
                  <a:lnTo>
                    <a:pt x="4071869" y="3519780"/>
                  </a:lnTo>
                  <a:lnTo>
                    <a:pt x="4049247" y="3533361"/>
                  </a:lnTo>
                  <a:lnTo>
                    <a:pt x="4026626" y="3545618"/>
                  </a:lnTo>
                  <a:lnTo>
                    <a:pt x="4004004" y="3556669"/>
                  </a:lnTo>
                  <a:lnTo>
                    <a:pt x="3981383" y="3566622"/>
                  </a:lnTo>
                  <a:lnTo>
                    <a:pt x="3958761" y="3575577"/>
                  </a:lnTo>
                  <a:lnTo>
                    <a:pt x="3936140" y="3583627"/>
                  </a:lnTo>
                  <a:lnTo>
                    <a:pt x="3913518" y="3590857"/>
                  </a:lnTo>
                  <a:lnTo>
                    <a:pt x="3890897" y="3597343"/>
                  </a:lnTo>
                  <a:lnTo>
                    <a:pt x="3868275" y="3603159"/>
                  </a:lnTo>
                  <a:lnTo>
                    <a:pt x="3845654" y="3608367"/>
                  </a:lnTo>
                  <a:lnTo>
                    <a:pt x="3823032" y="3613029"/>
                  </a:lnTo>
                  <a:lnTo>
                    <a:pt x="3800411" y="3617197"/>
                  </a:lnTo>
                  <a:lnTo>
                    <a:pt x="3777789" y="3620922"/>
                  </a:lnTo>
                  <a:lnTo>
                    <a:pt x="3755168" y="3624247"/>
                  </a:lnTo>
                  <a:lnTo>
                    <a:pt x="3732546" y="3627214"/>
                  </a:lnTo>
                  <a:lnTo>
                    <a:pt x="3709925" y="3629858"/>
                  </a:lnTo>
                  <a:lnTo>
                    <a:pt x="3687303" y="3632214"/>
                  </a:lnTo>
                  <a:lnTo>
                    <a:pt x="3664682" y="3634311"/>
                  </a:lnTo>
                  <a:lnTo>
                    <a:pt x="3642060" y="3636176"/>
                  </a:lnTo>
                  <a:lnTo>
                    <a:pt x="3619439" y="3637835"/>
                  </a:lnTo>
                  <a:lnTo>
                    <a:pt x="3596817" y="3639308"/>
                  </a:lnTo>
                  <a:lnTo>
                    <a:pt x="3574196" y="3640616"/>
                  </a:lnTo>
                  <a:lnTo>
                    <a:pt x="3551574" y="3641777"/>
                  </a:lnTo>
                  <a:lnTo>
                    <a:pt x="3528953" y="3642806"/>
                  </a:lnTo>
                  <a:lnTo>
                    <a:pt x="3506331" y="3643718"/>
                  </a:lnTo>
                  <a:lnTo>
                    <a:pt x="3483710" y="3644526"/>
                  </a:lnTo>
                  <a:lnTo>
                    <a:pt x="3461088" y="3645242"/>
                  </a:lnTo>
                  <a:lnTo>
                    <a:pt x="3438467" y="3645875"/>
                  </a:lnTo>
                  <a:lnTo>
                    <a:pt x="3415845" y="3646435"/>
                  </a:lnTo>
                  <a:lnTo>
                    <a:pt x="3393224" y="3646930"/>
                  </a:lnTo>
                  <a:lnTo>
                    <a:pt x="3370602" y="3647368"/>
                  </a:lnTo>
                  <a:lnTo>
                    <a:pt x="3347981" y="3647754"/>
                  </a:lnTo>
                  <a:lnTo>
                    <a:pt x="3325359" y="3648096"/>
                  </a:lnTo>
                  <a:lnTo>
                    <a:pt x="3302738" y="3648397"/>
                  </a:lnTo>
                  <a:lnTo>
                    <a:pt x="3280116" y="3648663"/>
                  </a:lnTo>
                  <a:lnTo>
                    <a:pt x="3257495" y="3648898"/>
                  </a:lnTo>
                  <a:lnTo>
                    <a:pt x="3234873" y="3649105"/>
                  </a:lnTo>
                  <a:lnTo>
                    <a:pt x="3212252" y="3649287"/>
                  </a:lnTo>
                  <a:lnTo>
                    <a:pt x="3189630" y="3649448"/>
                  </a:lnTo>
                  <a:lnTo>
                    <a:pt x="3167009" y="3649590"/>
                  </a:lnTo>
                  <a:lnTo>
                    <a:pt x="3144387" y="3649714"/>
                  </a:lnTo>
                  <a:lnTo>
                    <a:pt x="3121766" y="3649824"/>
                  </a:lnTo>
                  <a:lnTo>
                    <a:pt x="3099144" y="3649921"/>
                  </a:lnTo>
                  <a:lnTo>
                    <a:pt x="3076523" y="3650006"/>
                  </a:lnTo>
                  <a:lnTo>
                    <a:pt x="3053901" y="3650081"/>
                  </a:lnTo>
                  <a:lnTo>
                    <a:pt x="3031280" y="3650147"/>
                  </a:lnTo>
                  <a:lnTo>
                    <a:pt x="3008658" y="3650205"/>
                  </a:lnTo>
                  <a:lnTo>
                    <a:pt x="2986037" y="3650257"/>
                  </a:lnTo>
                  <a:lnTo>
                    <a:pt x="2963415" y="3650302"/>
                  </a:lnTo>
                  <a:lnTo>
                    <a:pt x="2940794" y="3650341"/>
                  </a:lnTo>
                  <a:lnTo>
                    <a:pt x="2918172" y="3650376"/>
                  </a:lnTo>
                  <a:lnTo>
                    <a:pt x="2895551" y="3650406"/>
                  </a:lnTo>
                  <a:lnTo>
                    <a:pt x="2872929" y="3650433"/>
                  </a:lnTo>
                  <a:lnTo>
                    <a:pt x="2850308" y="3650457"/>
                  </a:lnTo>
                  <a:lnTo>
                    <a:pt x="2827686" y="3650478"/>
                  </a:lnTo>
                  <a:lnTo>
                    <a:pt x="2805065" y="3650496"/>
                  </a:lnTo>
                  <a:lnTo>
                    <a:pt x="2782443" y="3650512"/>
                  </a:lnTo>
                  <a:lnTo>
                    <a:pt x="2759822" y="3650526"/>
                  </a:lnTo>
                  <a:lnTo>
                    <a:pt x="2737200" y="3650538"/>
                  </a:lnTo>
                  <a:lnTo>
                    <a:pt x="2714579" y="3650549"/>
                  </a:lnTo>
                  <a:lnTo>
                    <a:pt x="2691957" y="3650559"/>
                  </a:lnTo>
                  <a:lnTo>
                    <a:pt x="2669336" y="3650567"/>
                  </a:lnTo>
                  <a:lnTo>
                    <a:pt x="2646714" y="3650574"/>
                  </a:lnTo>
                  <a:lnTo>
                    <a:pt x="2624093" y="3650581"/>
                  </a:lnTo>
                  <a:lnTo>
                    <a:pt x="2601471" y="3650586"/>
                  </a:lnTo>
                  <a:lnTo>
                    <a:pt x="2578850" y="3650591"/>
                  </a:lnTo>
                  <a:lnTo>
                    <a:pt x="2556228" y="3650596"/>
                  </a:lnTo>
                  <a:lnTo>
                    <a:pt x="2533607" y="3650600"/>
                  </a:lnTo>
                  <a:lnTo>
                    <a:pt x="2510985" y="3650603"/>
                  </a:lnTo>
                  <a:lnTo>
                    <a:pt x="2488364" y="3650606"/>
                  </a:lnTo>
                  <a:lnTo>
                    <a:pt x="2465742" y="3650609"/>
                  </a:lnTo>
                  <a:lnTo>
                    <a:pt x="2443121" y="3650611"/>
                  </a:lnTo>
                  <a:lnTo>
                    <a:pt x="2420499" y="3650613"/>
                  </a:lnTo>
                  <a:lnTo>
                    <a:pt x="2397878" y="3650615"/>
                  </a:lnTo>
                  <a:lnTo>
                    <a:pt x="2375256" y="3650616"/>
                  </a:lnTo>
                  <a:lnTo>
                    <a:pt x="2352635" y="3650617"/>
                  </a:lnTo>
                  <a:lnTo>
                    <a:pt x="2330014" y="3650619"/>
                  </a:lnTo>
                  <a:lnTo>
                    <a:pt x="2307392" y="3650620"/>
                  </a:lnTo>
                  <a:lnTo>
                    <a:pt x="2284771" y="3650621"/>
                  </a:lnTo>
                  <a:lnTo>
                    <a:pt x="2262149" y="3650621"/>
                  </a:lnTo>
                  <a:lnTo>
                    <a:pt x="2239528" y="3650622"/>
                  </a:lnTo>
                  <a:lnTo>
                    <a:pt x="2216906" y="3650623"/>
                  </a:lnTo>
                  <a:lnTo>
                    <a:pt x="2194285" y="3650623"/>
                  </a:lnTo>
                  <a:lnTo>
                    <a:pt x="2171663" y="3650624"/>
                  </a:lnTo>
                  <a:lnTo>
                    <a:pt x="2149042" y="3650624"/>
                  </a:lnTo>
                  <a:lnTo>
                    <a:pt x="2126420" y="3650624"/>
                  </a:lnTo>
                  <a:lnTo>
                    <a:pt x="2103799" y="3650625"/>
                  </a:lnTo>
                  <a:lnTo>
                    <a:pt x="2081177" y="3650625"/>
                  </a:lnTo>
                  <a:lnTo>
                    <a:pt x="2058556" y="3650625"/>
                  </a:lnTo>
                  <a:lnTo>
                    <a:pt x="2035934" y="3650626"/>
                  </a:lnTo>
                  <a:lnTo>
                    <a:pt x="2013313" y="3650626"/>
                  </a:lnTo>
                  <a:lnTo>
                    <a:pt x="1990691" y="3650626"/>
                  </a:lnTo>
                  <a:lnTo>
                    <a:pt x="1968070" y="3650626"/>
                  </a:lnTo>
                  <a:lnTo>
                    <a:pt x="1945448" y="3650626"/>
                  </a:lnTo>
                  <a:lnTo>
                    <a:pt x="1922827" y="3650626"/>
                  </a:lnTo>
                  <a:lnTo>
                    <a:pt x="1900205" y="3650626"/>
                  </a:lnTo>
                  <a:lnTo>
                    <a:pt x="1877584" y="3650626"/>
                  </a:lnTo>
                  <a:lnTo>
                    <a:pt x="1854962" y="3650627"/>
                  </a:lnTo>
                  <a:lnTo>
                    <a:pt x="1832341" y="3650627"/>
                  </a:lnTo>
                  <a:lnTo>
                    <a:pt x="1809719" y="3650627"/>
                  </a:lnTo>
                  <a:lnTo>
                    <a:pt x="1787098" y="3650627"/>
                  </a:lnTo>
                  <a:lnTo>
                    <a:pt x="1764476" y="3650627"/>
                  </a:lnTo>
                  <a:lnTo>
                    <a:pt x="1741855" y="3650627"/>
                  </a:lnTo>
                  <a:lnTo>
                    <a:pt x="1719233" y="3650627"/>
                  </a:lnTo>
                  <a:lnTo>
                    <a:pt x="1696612" y="3650627"/>
                  </a:lnTo>
                  <a:lnTo>
                    <a:pt x="1673990" y="3650627"/>
                  </a:lnTo>
                  <a:lnTo>
                    <a:pt x="1651369" y="3650627"/>
                  </a:lnTo>
                  <a:lnTo>
                    <a:pt x="1628747" y="3650627"/>
                  </a:lnTo>
                  <a:lnTo>
                    <a:pt x="1606126" y="3650627"/>
                  </a:lnTo>
                  <a:lnTo>
                    <a:pt x="1583504" y="3650627"/>
                  </a:lnTo>
                  <a:lnTo>
                    <a:pt x="1560883" y="3650627"/>
                  </a:lnTo>
                  <a:lnTo>
                    <a:pt x="1538261" y="3650627"/>
                  </a:lnTo>
                  <a:lnTo>
                    <a:pt x="1515640" y="3650627"/>
                  </a:lnTo>
                  <a:lnTo>
                    <a:pt x="1493018" y="3650627"/>
                  </a:lnTo>
                  <a:lnTo>
                    <a:pt x="1470397" y="3650627"/>
                  </a:lnTo>
                  <a:lnTo>
                    <a:pt x="1447775" y="3650627"/>
                  </a:lnTo>
                  <a:lnTo>
                    <a:pt x="1425154" y="3650627"/>
                  </a:lnTo>
                  <a:lnTo>
                    <a:pt x="1402532" y="3650627"/>
                  </a:lnTo>
                  <a:lnTo>
                    <a:pt x="1379911" y="3650627"/>
                  </a:lnTo>
                  <a:lnTo>
                    <a:pt x="1357289" y="3650627"/>
                  </a:lnTo>
                  <a:lnTo>
                    <a:pt x="1334668" y="3650627"/>
                  </a:lnTo>
                  <a:lnTo>
                    <a:pt x="1312046" y="3650627"/>
                  </a:lnTo>
                  <a:lnTo>
                    <a:pt x="1289425" y="3650627"/>
                  </a:lnTo>
                  <a:lnTo>
                    <a:pt x="1266803" y="3650627"/>
                  </a:lnTo>
                  <a:lnTo>
                    <a:pt x="1244182" y="3650627"/>
                  </a:lnTo>
                  <a:lnTo>
                    <a:pt x="1221560" y="3650627"/>
                  </a:lnTo>
                  <a:lnTo>
                    <a:pt x="1198939" y="3650627"/>
                  </a:lnTo>
                  <a:lnTo>
                    <a:pt x="1176317" y="3650627"/>
                  </a:lnTo>
                  <a:lnTo>
                    <a:pt x="1153696" y="3650627"/>
                  </a:lnTo>
                  <a:lnTo>
                    <a:pt x="1131074" y="3650627"/>
                  </a:lnTo>
                  <a:lnTo>
                    <a:pt x="1108453" y="3650627"/>
                  </a:lnTo>
                  <a:lnTo>
                    <a:pt x="1085831" y="3650627"/>
                  </a:lnTo>
                  <a:lnTo>
                    <a:pt x="1063210" y="3650627"/>
                  </a:lnTo>
                  <a:lnTo>
                    <a:pt x="1040588" y="3650627"/>
                  </a:lnTo>
                  <a:lnTo>
                    <a:pt x="1017967" y="3650627"/>
                  </a:lnTo>
                  <a:lnTo>
                    <a:pt x="995345" y="3650627"/>
                  </a:lnTo>
                  <a:lnTo>
                    <a:pt x="972724" y="3650627"/>
                  </a:lnTo>
                  <a:lnTo>
                    <a:pt x="950102" y="3650627"/>
                  </a:lnTo>
                  <a:lnTo>
                    <a:pt x="927481" y="3650627"/>
                  </a:lnTo>
                  <a:lnTo>
                    <a:pt x="904859" y="3650627"/>
                  </a:lnTo>
                  <a:lnTo>
                    <a:pt x="882238" y="3650627"/>
                  </a:lnTo>
                  <a:lnTo>
                    <a:pt x="859616" y="3650627"/>
                  </a:lnTo>
                  <a:lnTo>
                    <a:pt x="836995" y="3650627"/>
                  </a:lnTo>
                  <a:lnTo>
                    <a:pt x="814373" y="3650627"/>
                  </a:lnTo>
                  <a:lnTo>
                    <a:pt x="791752" y="3650627"/>
                  </a:lnTo>
                  <a:lnTo>
                    <a:pt x="769130" y="3650627"/>
                  </a:lnTo>
                  <a:lnTo>
                    <a:pt x="746509" y="3650627"/>
                  </a:lnTo>
                  <a:lnTo>
                    <a:pt x="723887" y="3650627"/>
                  </a:lnTo>
                  <a:lnTo>
                    <a:pt x="701266" y="3650627"/>
                  </a:lnTo>
                  <a:lnTo>
                    <a:pt x="678644" y="3650627"/>
                  </a:lnTo>
                  <a:lnTo>
                    <a:pt x="656023" y="3650627"/>
                  </a:lnTo>
                  <a:lnTo>
                    <a:pt x="633401" y="3650627"/>
                  </a:lnTo>
                  <a:lnTo>
                    <a:pt x="610780" y="3650627"/>
                  </a:lnTo>
                  <a:lnTo>
                    <a:pt x="588158" y="3650627"/>
                  </a:lnTo>
                  <a:lnTo>
                    <a:pt x="565537" y="3650627"/>
                  </a:lnTo>
                  <a:lnTo>
                    <a:pt x="542915" y="3650627"/>
                  </a:lnTo>
                  <a:lnTo>
                    <a:pt x="520294" y="3650627"/>
                  </a:lnTo>
                  <a:lnTo>
                    <a:pt x="497672" y="3650627"/>
                  </a:lnTo>
                  <a:lnTo>
                    <a:pt x="475051" y="3650627"/>
                  </a:lnTo>
                  <a:lnTo>
                    <a:pt x="452429" y="3650627"/>
                  </a:lnTo>
                  <a:lnTo>
                    <a:pt x="429808" y="3650627"/>
                  </a:lnTo>
                  <a:lnTo>
                    <a:pt x="407186" y="3650627"/>
                  </a:lnTo>
                  <a:lnTo>
                    <a:pt x="384565" y="3650627"/>
                  </a:lnTo>
                  <a:lnTo>
                    <a:pt x="361943" y="3650627"/>
                  </a:lnTo>
                  <a:lnTo>
                    <a:pt x="339322" y="3650627"/>
                  </a:lnTo>
                  <a:lnTo>
                    <a:pt x="316700" y="3650627"/>
                  </a:lnTo>
                  <a:lnTo>
                    <a:pt x="294079" y="3650627"/>
                  </a:lnTo>
                  <a:lnTo>
                    <a:pt x="271457" y="3650627"/>
                  </a:lnTo>
                  <a:lnTo>
                    <a:pt x="248836" y="3650627"/>
                  </a:lnTo>
                  <a:lnTo>
                    <a:pt x="226214" y="3650627"/>
                  </a:lnTo>
                  <a:lnTo>
                    <a:pt x="203593" y="3650627"/>
                  </a:lnTo>
                  <a:lnTo>
                    <a:pt x="180971" y="3650627"/>
                  </a:lnTo>
                  <a:lnTo>
                    <a:pt x="158350" y="3650627"/>
                  </a:lnTo>
                  <a:lnTo>
                    <a:pt x="135728" y="3650627"/>
                  </a:lnTo>
                  <a:lnTo>
                    <a:pt x="113107" y="3650627"/>
                  </a:lnTo>
                  <a:lnTo>
                    <a:pt x="90485" y="3650627"/>
                  </a:lnTo>
                  <a:lnTo>
                    <a:pt x="67864" y="3650627"/>
                  </a:lnTo>
                  <a:lnTo>
                    <a:pt x="45242" y="3650627"/>
                  </a:lnTo>
                  <a:lnTo>
                    <a:pt x="22621" y="3650627"/>
                  </a:lnTo>
                  <a:close/>
                </a:path>
              </a:pathLst>
            </a:custGeom>
            <a:solidFill>
              <a:srgbClr val="00C09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9579" y="2453469"/>
              <a:ext cx="4773135" cy="3650627"/>
            </a:xfrm>
            <a:custGeom>
              <a:avLst/>
              <a:pathLst>
                <a:path w="4773135" h="3650627">
                  <a:moveTo>
                    <a:pt x="0" y="3650627"/>
                  </a:moveTo>
                  <a:lnTo>
                    <a:pt x="22621" y="3650627"/>
                  </a:lnTo>
                  <a:lnTo>
                    <a:pt x="45242" y="3650627"/>
                  </a:lnTo>
                  <a:lnTo>
                    <a:pt x="67864" y="3650627"/>
                  </a:lnTo>
                  <a:lnTo>
                    <a:pt x="90485" y="3650627"/>
                  </a:lnTo>
                  <a:lnTo>
                    <a:pt x="113107" y="3650627"/>
                  </a:lnTo>
                  <a:lnTo>
                    <a:pt x="135728" y="3650627"/>
                  </a:lnTo>
                  <a:lnTo>
                    <a:pt x="158350" y="3650627"/>
                  </a:lnTo>
                  <a:lnTo>
                    <a:pt x="180971" y="3650627"/>
                  </a:lnTo>
                  <a:lnTo>
                    <a:pt x="203593" y="3650627"/>
                  </a:lnTo>
                  <a:lnTo>
                    <a:pt x="226214" y="3650627"/>
                  </a:lnTo>
                  <a:lnTo>
                    <a:pt x="248836" y="3650627"/>
                  </a:lnTo>
                  <a:lnTo>
                    <a:pt x="271457" y="3650627"/>
                  </a:lnTo>
                  <a:lnTo>
                    <a:pt x="294079" y="3650627"/>
                  </a:lnTo>
                  <a:lnTo>
                    <a:pt x="316700" y="3650627"/>
                  </a:lnTo>
                  <a:lnTo>
                    <a:pt x="339322" y="3650627"/>
                  </a:lnTo>
                  <a:lnTo>
                    <a:pt x="361943" y="3650627"/>
                  </a:lnTo>
                  <a:lnTo>
                    <a:pt x="384565" y="3650627"/>
                  </a:lnTo>
                  <a:lnTo>
                    <a:pt x="407186" y="3650627"/>
                  </a:lnTo>
                  <a:lnTo>
                    <a:pt x="429808" y="3650627"/>
                  </a:lnTo>
                  <a:lnTo>
                    <a:pt x="452429" y="3650627"/>
                  </a:lnTo>
                  <a:lnTo>
                    <a:pt x="475051" y="3650627"/>
                  </a:lnTo>
                  <a:lnTo>
                    <a:pt x="497672" y="3650627"/>
                  </a:lnTo>
                  <a:lnTo>
                    <a:pt x="520294" y="3650627"/>
                  </a:lnTo>
                  <a:lnTo>
                    <a:pt x="542915" y="3650627"/>
                  </a:lnTo>
                  <a:lnTo>
                    <a:pt x="565537" y="3650627"/>
                  </a:lnTo>
                  <a:lnTo>
                    <a:pt x="588158" y="3650627"/>
                  </a:lnTo>
                  <a:lnTo>
                    <a:pt x="610780" y="3650627"/>
                  </a:lnTo>
                  <a:lnTo>
                    <a:pt x="633401" y="3650627"/>
                  </a:lnTo>
                  <a:lnTo>
                    <a:pt x="656023" y="3650627"/>
                  </a:lnTo>
                  <a:lnTo>
                    <a:pt x="678644" y="3650627"/>
                  </a:lnTo>
                  <a:lnTo>
                    <a:pt x="701266" y="3650627"/>
                  </a:lnTo>
                  <a:lnTo>
                    <a:pt x="723887" y="3650627"/>
                  </a:lnTo>
                  <a:lnTo>
                    <a:pt x="746509" y="3650627"/>
                  </a:lnTo>
                  <a:lnTo>
                    <a:pt x="769130" y="3650627"/>
                  </a:lnTo>
                  <a:lnTo>
                    <a:pt x="791752" y="3650627"/>
                  </a:lnTo>
                  <a:lnTo>
                    <a:pt x="814373" y="3650627"/>
                  </a:lnTo>
                  <a:lnTo>
                    <a:pt x="836995" y="3650627"/>
                  </a:lnTo>
                  <a:lnTo>
                    <a:pt x="859616" y="3650627"/>
                  </a:lnTo>
                  <a:lnTo>
                    <a:pt x="882238" y="3650627"/>
                  </a:lnTo>
                  <a:lnTo>
                    <a:pt x="904859" y="3650627"/>
                  </a:lnTo>
                  <a:lnTo>
                    <a:pt x="927481" y="3650627"/>
                  </a:lnTo>
                  <a:lnTo>
                    <a:pt x="950102" y="3650627"/>
                  </a:lnTo>
                  <a:lnTo>
                    <a:pt x="972724" y="3650627"/>
                  </a:lnTo>
                  <a:lnTo>
                    <a:pt x="995345" y="3650627"/>
                  </a:lnTo>
                  <a:lnTo>
                    <a:pt x="1017967" y="3650627"/>
                  </a:lnTo>
                  <a:lnTo>
                    <a:pt x="1040588" y="3650627"/>
                  </a:lnTo>
                  <a:lnTo>
                    <a:pt x="1063210" y="3650627"/>
                  </a:lnTo>
                  <a:lnTo>
                    <a:pt x="1085831" y="3650627"/>
                  </a:lnTo>
                  <a:lnTo>
                    <a:pt x="1108453" y="3650627"/>
                  </a:lnTo>
                  <a:lnTo>
                    <a:pt x="1131074" y="3650627"/>
                  </a:lnTo>
                  <a:lnTo>
                    <a:pt x="1153696" y="3650627"/>
                  </a:lnTo>
                  <a:lnTo>
                    <a:pt x="1176317" y="3650627"/>
                  </a:lnTo>
                  <a:lnTo>
                    <a:pt x="1198939" y="3650627"/>
                  </a:lnTo>
                  <a:lnTo>
                    <a:pt x="1221560" y="3650626"/>
                  </a:lnTo>
                  <a:lnTo>
                    <a:pt x="1244182" y="3650626"/>
                  </a:lnTo>
                  <a:lnTo>
                    <a:pt x="1266803" y="3650626"/>
                  </a:lnTo>
                  <a:lnTo>
                    <a:pt x="1289425" y="3650626"/>
                  </a:lnTo>
                  <a:lnTo>
                    <a:pt x="1312046" y="3650626"/>
                  </a:lnTo>
                  <a:lnTo>
                    <a:pt x="1334668" y="3650626"/>
                  </a:lnTo>
                  <a:lnTo>
                    <a:pt x="1357289" y="3650626"/>
                  </a:lnTo>
                  <a:lnTo>
                    <a:pt x="1379911" y="3650626"/>
                  </a:lnTo>
                  <a:lnTo>
                    <a:pt x="1402532" y="3650626"/>
                  </a:lnTo>
                  <a:lnTo>
                    <a:pt x="1425154" y="3650626"/>
                  </a:lnTo>
                  <a:lnTo>
                    <a:pt x="1447775" y="3650625"/>
                  </a:lnTo>
                  <a:lnTo>
                    <a:pt x="1470397" y="3650625"/>
                  </a:lnTo>
                  <a:lnTo>
                    <a:pt x="1493018" y="3650625"/>
                  </a:lnTo>
                  <a:lnTo>
                    <a:pt x="1515640" y="3650625"/>
                  </a:lnTo>
                  <a:lnTo>
                    <a:pt x="1538261" y="3650625"/>
                  </a:lnTo>
                  <a:lnTo>
                    <a:pt x="1560883" y="3650624"/>
                  </a:lnTo>
                  <a:lnTo>
                    <a:pt x="1583504" y="3650624"/>
                  </a:lnTo>
                  <a:lnTo>
                    <a:pt x="1606126" y="3650624"/>
                  </a:lnTo>
                  <a:lnTo>
                    <a:pt x="1628747" y="3650623"/>
                  </a:lnTo>
                  <a:lnTo>
                    <a:pt x="1651369" y="3650623"/>
                  </a:lnTo>
                  <a:lnTo>
                    <a:pt x="1673990" y="3650623"/>
                  </a:lnTo>
                  <a:lnTo>
                    <a:pt x="1696612" y="3650622"/>
                  </a:lnTo>
                  <a:lnTo>
                    <a:pt x="1719233" y="3650622"/>
                  </a:lnTo>
                  <a:lnTo>
                    <a:pt x="1741855" y="3650621"/>
                  </a:lnTo>
                  <a:lnTo>
                    <a:pt x="1764476" y="3650620"/>
                  </a:lnTo>
                  <a:lnTo>
                    <a:pt x="1787098" y="3650620"/>
                  </a:lnTo>
                  <a:lnTo>
                    <a:pt x="1809719" y="3650619"/>
                  </a:lnTo>
                  <a:lnTo>
                    <a:pt x="1832341" y="3650618"/>
                  </a:lnTo>
                  <a:lnTo>
                    <a:pt x="1854962" y="3650617"/>
                  </a:lnTo>
                  <a:lnTo>
                    <a:pt x="1877584" y="3650616"/>
                  </a:lnTo>
                  <a:lnTo>
                    <a:pt x="1900205" y="3650615"/>
                  </a:lnTo>
                  <a:lnTo>
                    <a:pt x="1922827" y="3650613"/>
                  </a:lnTo>
                  <a:lnTo>
                    <a:pt x="1945448" y="3650612"/>
                  </a:lnTo>
                  <a:lnTo>
                    <a:pt x="1968070" y="3650610"/>
                  </a:lnTo>
                  <a:lnTo>
                    <a:pt x="1990691" y="3650609"/>
                  </a:lnTo>
                  <a:lnTo>
                    <a:pt x="2013313" y="3650607"/>
                  </a:lnTo>
                  <a:lnTo>
                    <a:pt x="2035934" y="3650604"/>
                  </a:lnTo>
                  <a:lnTo>
                    <a:pt x="2058556" y="3650602"/>
                  </a:lnTo>
                  <a:lnTo>
                    <a:pt x="2081177" y="3650599"/>
                  </a:lnTo>
                  <a:lnTo>
                    <a:pt x="2103799" y="3650596"/>
                  </a:lnTo>
                  <a:lnTo>
                    <a:pt x="2126420" y="3650593"/>
                  </a:lnTo>
                  <a:lnTo>
                    <a:pt x="2149042" y="3650589"/>
                  </a:lnTo>
                  <a:lnTo>
                    <a:pt x="2171663" y="3650585"/>
                  </a:lnTo>
                  <a:lnTo>
                    <a:pt x="2194285" y="3650581"/>
                  </a:lnTo>
                  <a:lnTo>
                    <a:pt x="2216906" y="3650576"/>
                  </a:lnTo>
                  <a:lnTo>
                    <a:pt x="2239528" y="3650570"/>
                  </a:lnTo>
                  <a:lnTo>
                    <a:pt x="2262149" y="3650564"/>
                  </a:lnTo>
                  <a:lnTo>
                    <a:pt x="2284771" y="3650557"/>
                  </a:lnTo>
                  <a:lnTo>
                    <a:pt x="2307392" y="3650549"/>
                  </a:lnTo>
                  <a:lnTo>
                    <a:pt x="2330014" y="3650541"/>
                  </a:lnTo>
                  <a:lnTo>
                    <a:pt x="2352635" y="3650532"/>
                  </a:lnTo>
                  <a:lnTo>
                    <a:pt x="2375256" y="3650521"/>
                  </a:lnTo>
                  <a:lnTo>
                    <a:pt x="2397878" y="3650510"/>
                  </a:lnTo>
                  <a:lnTo>
                    <a:pt x="2420499" y="3650497"/>
                  </a:lnTo>
                  <a:lnTo>
                    <a:pt x="2443121" y="3650483"/>
                  </a:lnTo>
                  <a:lnTo>
                    <a:pt x="2465742" y="3650468"/>
                  </a:lnTo>
                  <a:lnTo>
                    <a:pt x="2488364" y="3650450"/>
                  </a:lnTo>
                  <a:lnTo>
                    <a:pt x="2510985" y="3650431"/>
                  </a:lnTo>
                  <a:lnTo>
                    <a:pt x="2533607" y="3650410"/>
                  </a:lnTo>
                  <a:lnTo>
                    <a:pt x="2556228" y="3650386"/>
                  </a:lnTo>
                  <a:lnTo>
                    <a:pt x="2578850" y="3650360"/>
                  </a:lnTo>
                  <a:lnTo>
                    <a:pt x="2601471" y="3650331"/>
                  </a:lnTo>
                  <a:lnTo>
                    <a:pt x="2624093" y="3650299"/>
                  </a:lnTo>
                  <a:lnTo>
                    <a:pt x="2646714" y="3650263"/>
                  </a:lnTo>
                  <a:lnTo>
                    <a:pt x="2669336" y="3650223"/>
                  </a:lnTo>
                  <a:lnTo>
                    <a:pt x="2691957" y="3650179"/>
                  </a:lnTo>
                  <a:lnTo>
                    <a:pt x="2714579" y="3650130"/>
                  </a:lnTo>
                  <a:lnTo>
                    <a:pt x="2737200" y="3650076"/>
                  </a:lnTo>
                  <a:lnTo>
                    <a:pt x="2759822" y="3650016"/>
                  </a:lnTo>
                  <a:lnTo>
                    <a:pt x="2782443" y="3649949"/>
                  </a:lnTo>
                  <a:lnTo>
                    <a:pt x="2805065" y="3649875"/>
                  </a:lnTo>
                  <a:lnTo>
                    <a:pt x="2827686" y="3649792"/>
                  </a:lnTo>
                  <a:lnTo>
                    <a:pt x="2850308" y="3649701"/>
                  </a:lnTo>
                  <a:lnTo>
                    <a:pt x="2872929" y="3649599"/>
                  </a:lnTo>
                  <a:lnTo>
                    <a:pt x="2895551" y="3649487"/>
                  </a:lnTo>
                  <a:lnTo>
                    <a:pt x="2918172" y="3649361"/>
                  </a:lnTo>
                  <a:lnTo>
                    <a:pt x="2940794" y="3649222"/>
                  </a:lnTo>
                  <a:lnTo>
                    <a:pt x="2963415" y="3649067"/>
                  </a:lnTo>
                  <a:lnTo>
                    <a:pt x="2986037" y="3648895"/>
                  </a:lnTo>
                  <a:lnTo>
                    <a:pt x="3008658" y="3648704"/>
                  </a:lnTo>
                  <a:lnTo>
                    <a:pt x="3031280" y="3648492"/>
                  </a:lnTo>
                  <a:lnTo>
                    <a:pt x="3053901" y="3648256"/>
                  </a:lnTo>
                  <a:lnTo>
                    <a:pt x="3076523" y="3647993"/>
                  </a:lnTo>
                  <a:lnTo>
                    <a:pt x="3099144" y="3647701"/>
                  </a:lnTo>
                  <a:lnTo>
                    <a:pt x="3121766" y="3647376"/>
                  </a:lnTo>
                  <a:lnTo>
                    <a:pt x="3144387" y="3647015"/>
                  </a:lnTo>
                  <a:lnTo>
                    <a:pt x="3167009" y="3646613"/>
                  </a:lnTo>
                  <a:lnTo>
                    <a:pt x="3189630" y="3646165"/>
                  </a:lnTo>
                  <a:lnTo>
                    <a:pt x="3212252" y="3645666"/>
                  </a:lnTo>
                  <a:lnTo>
                    <a:pt x="3234873" y="3645111"/>
                  </a:lnTo>
                  <a:lnTo>
                    <a:pt x="3257495" y="3644493"/>
                  </a:lnTo>
                  <a:lnTo>
                    <a:pt x="3280116" y="3643804"/>
                  </a:lnTo>
                  <a:lnTo>
                    <a:pt x="3302738" y="3643036"/>
                  </a:lnTo>
                  <a:lnTo>
                    <a:pt x="3325359" y="3642180"/>
                  </a:lnTo>
                  <a:lnTo>
                    <a:pt x="3347981" y="3641225"/>
                  </a:lnTo>
                  <a:lnTo>
                    <a:pt x="3370602" y="3640161"/>
                  </a:lnTo>
                  <a:lnTo>
                    <a:pt x="3393224" y="3638973"/>
                  </a:lnTo>
                  <a:lnTo>
                    <a:pt x="3415845" y="3637647"/>
                  </a:lnTo>
                  <a:lnTo>
                    <a:pt x="3438467" y="3636166"/>
                  </a:lnTo>
                  <a:lnTo>
                    <a:pt x="3461088" y="3634513"/>
                  </a:lnTo>
                  <a:lnTo>
                    <a:pt x="3483710" y="3632666"/>
                  </a:lnTo>
                  <a:lnTo>
                    <a:pt x="3506331" y="3630601"/>
                  </a:lnTo>
                  <a:lnTo>
                    <a:pt x="3528953" y="3628293"/>
                  </a:lnTo>
                  <a:lnTo>
                    <a:pt x="3551574" y="3625711"/>
                  </a:lnTo>
                  <a:lnTo>
                    <a:pt x="3574196" y="3622823"/>
                  </a:lnTo>
                  <a:lnTo>
                    <a:pt x="3596817" y="3619591"/>
                  </a:lnTo>
                  <a:lnTo>
                    <a:pt x="3619439" y="3615973"/>
                  </a:lnTo>
                  <a:lnTo>
                    <a:pt x="3642060" y="3611921"/>
                  </a:lnTo>
                  <a:lnTo>
                    <a:pt x="3664682" y="3607382"/>
                  </a:lnTo>
                  <a:lnTo>
                    <a:pt x="3687303" y="3602296"/>
                  </a:lnTo>
                  <a:lnTo>
                    <a:pt x="3709925" y="3596595"/>
                  </a:lnTo>
                  <a:lnTo>
                    <a:pt x="3732546" y="3590205"/>
                  </a:lnTo>
                  <a:lnTo>
                    <a:pt x="3755168" y="3583040"/>
                  </a:lnTo>
                  <a:lnTo>
                    <a:pt x="3777789" y="3575006"/>
                  </a:lnTo>
                  <a:lnTo>
                    <a:pt x="3800411" y="3565997"/>
                  </a:lnTo>
                  <a:lnTo>
                    <a:pt x="3823032" y="3555893"/>
                  </a:lnTo>
                  <a:lnTo>
                    <a:pt x="3845654" y="3544563"/>
                  </a:lnTo>
                  <a:lnTo>
                    <a:pt x="3868275" y="3531860"/>
                  </a:lnTo>
                  <a:lnTo>
                    <a:pt x="3890897" y="3517622"/>
                  </a:lnTo>
                  <a:lnTo>
                    <a:pt x="3913518" y="3501668"/>
                  </a:lnTo>
                  <a:lnTo>
                    <a:pt x="3936140" y="3483801"/>
                  </a:lnTo>
                  <a:lnTo>
                    <a:pt x="3958761" y="3463804"/>
                  </a:lnTo>
                  <a:lnTo>
                    <a:pt x="3981383" y="3441438"/>
                  </a:lnTo>
                  <a:lnTo>
                    <a:pt x="4004004" y="3416448"/>
                  </a:lnTo>
                  <a:lnTo>
                    <a:pt x="4026626" y="3388556"/>
                  </a:lnTo>
                  <a:lnTo>
                    <a:pt x="4049247" y="3357466"/>
                  </a:lnTo>
                  <a:lnTo>
                    <a:pt x="4071869" y="3322864"/>
                  </a:lnTo>
                  <a:lnTo>
                    <a:pt x="4094490" y="3284420"/>
                  </a:lnTo>
                  <a:lnTo>
                    <a:pt x="4117112" y="3241792"/>
                  </a:lnTo>
                  <a:lnTo>
                    <a:pt x="4139733" y="3194634"/>
                  </a:lnTo>
                  <a:lnTo>
                    <a:pt x="4162355" y="3142595"/>
                  </a:lnTo>
                  <a:lnTo>
                    <a:pt x="4184976" y="3085335"/>
                  </a:lnTo>
                  <a:lnTo>
                    <a:pt x="4207598" y="3022527"/>
                  </a:lnTo>
                  <a:lnTo>
                    <a:pt x="4230219" y="2953874"/>
                  </a:lnTo>
                  <a:lnTo>
                    <a:pt x="4252841" y="2879117"/>
                  </a:lnTo>
                  <a:lnTo>
                    <a:pt x="4275462" y="2798049"/>
                  </a:lnTo>
                  <a:lnTo>
                    <a:pt x="4298084" y="2710527"/>
                  </a:lnTo>
                  <a:lnTo>
                    <a:pt x="4320705" y="2616487"/>
                  </a:lnTo>
                  <a:lnTo>
                    <a:pt x="4343327" y="2515951"/>
                  </a:lnTo>
                  <a:lnTo>
                    <a:pt x="4365948" y="2409037"/>
                  </a:lnTo>
                  <a:lnTo>
                    <a:pt x="4388570" y="2295964"/>
                  </a:lnTo>
                  <a:lnTo>
                    <a:pt x="4411191" y="2177052"/>
                  </a:lnTo>
                  <a:lnTo>
                    <a:pt x="4433813" y="2052721"/>
                  </a:lnTo>
                  <a:lnTo>
                    <a:pt x="4456434" y="1923480"/>
                  </a:lnTo>
                  <a:lnTo>
                    <a:pt x="4479056" y="1789920"/>
                  </a:lnTo>
                  <a:lnTo>
                    <a:pt x="4501677" y="1652698"/>
                  </a:lnTo>
                  <a:lnTo>
                    <a:pt x="4524299" y="1512527"/>
                  </a:lnTo>
                  <a:lnTo>
                    <a:pt x="4546920" y="1370159"/>
                  </a:lnTo>
                  <a:lnTo>
                    <a:pt x="4569542" y="1226378"/>
                  </a:lnTo>
                  <a:lnTo>
                    <a:pt x="4592163" y="1081985"/>
                  </a:lnTo>
                  <a:lnTo>
                    <a:pt x="4614785" y="937791"/>
                  </a:lnTo>
                  <a:lnTo>
                    <a:pt x="4637406" y="794611"/>
                  </a:lnTo>
                  <a:lnTo>
                    <a:pt x="4660028" y="653252"/>
                  </a:lnTo>
                  <a:lnTo>
                    <a:pt x="4682649" y="514502"/>
                  </a:lnTo>
                  <a:lnTo>
                    <a:pt x="4705270" y="379121"/>
                  </a:lnTo>
                  <a:lnTo>
                    <a:pt x="4727892" y="247821"/>
                  </a:lnTo>
                  <a:lnTo>
                    <a:pt x="4750513" y="12125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99579" y="4100328"/>
              <a:ext cx="4773135" cy="2003769"/>
            </a:xfrm>
            <a:custGeom>
              <a:avLst/>
              <a:pathLst>
                <a:path w="4773135" h="2003769">
                  <a:moveTo>
                    <a:pt x="4773135" y="0"/>
                  </a:moveTo>
                  <a:lnTo>
                    <a:pt x="4750513" y="113304"/>
                  </a:lnTo>
                  <a:lnTo>
                    <a:pt x="4727892" y="224511"/>
                  </a:lnTo>
                  <a:lnTo>
                    <a:pt x="4705270" y="333234"/>
                  </a:lnTo>
                  <a:lnTo>
                    <a:pt x="4682649" y="439110"/>
                  </a:lnTo>
                  <a:lnTo>
                    <a:pt x="4660028" y="541802"/>
                  </a:lnTo>
                  <a:lnTo>
                    <a:pt x="4637406" y="641008"/>
                  </a:lnTo>
                  <a:lnTo>
                    <a:pt x="4614785" y="736462"/>
                  </a:lnTo>
                  <a:lnTo>
                    <a:pt x="4592163" y="827943"/>
                  </a:lnTo>
                  <a:lnTo>
                    <a:pt x="4569542" y="915270"/>
                  </a:lnTo>
                  <a:lnTo>
                    <a:pt x="4546920" y="998313"/>
                  </a:lnTo>
                  <a:lnTo>
                    <a:pt x="4524299" y="1076983"/>
                  </a:lnTo>
                  <a:lnTo>
                    <a:pt x="4501677" y="1151241"/>
                  </a:lnTo>
                  <a:lnTo>
                    <a:pt x="4479056" y="1221086"/>
                  </a:lnTo>
                  <a:lnTo>
                    <a:pt x="4456434" y="1286560"/>
                  </a:lnTo>
                  <a:lnTo>
                    <a:pt x="4433813" y="1347737"/>
                  </a:lnTo>
                  <a:lnTo>
                    <a:pt x="4411191" y="1404725"/>
                  </a:lnTo>
                  <a:lnTo>
                    <a:pt x="4388570" y="1457656"/>
                  </a:lnTo>
                  <a:lnTo>
                    <a:pt x="4365948" y="1506683"/>
                  </a:lnTo>
                  <a:lnTo>
                    <a:pt x="4343327" y="1551977"/>
                  </a:lnTo>
                  <a:lnTo>
                    <a:pt x="4320705" y="1593720"/>
                  </a:lnTo>
                  <a:lnTo>
                    <a:pt x="4298084" y="1632103"/>
                  </a:lnTo>
                  <a:lnTo>
                    <a:pt x="4275462" y="1667320"/>
                  </a:lnTo>
                  <a:lnTo>
                    <a:pt x="4252841" y="1699568"/>
                  </a:lnTo>
                  <a:lnTo>
                    <a:pt x="4230219" y="1729041"/>
                  </a:lnTo>
                  <a:lnTo>
                    <a:pt x="4207598" y="1755932"/>
                  </a:lnTo>
                  <a:lnTo>
                    <a:pt x="4184976" y="1780425"/>
                  </a:lnTo>
                  <a:lnTo>
                    <a:pt x="4162355" y="1802701"/>
                  </a:lnTo>
                  <a:lnTo>
                    <a:pt x="4139733" y="1822930"/>
                  </a:lnTo>
                  <a:lnTo>
                    <a:pt x="4117112" y="1841275"/>
                  </a:lnTo>
                  <a:lnTo>
                    <a:pt x="4094490" y="1857891"/>
                  </a:lnTo>
                  <a:lnTo>
                    <a:pt x="4071869" y="1872922"/>
                  </a:lnTo>
                  <a:lnTo>
                    <a:pt x="4049247" y="1886502"/>
                  </a:lnTo>
                  <a:lnTo>
                    <a:pt x="4026626" y="1898759"/>
                  </a:lnTo>
                  <a:lnTo>
                    <a:pt x="4004004" y="1909810"/>
                  </a:lnTo>
                  <a:lnTo>
                    <a:pt x="3981383" y="1919763"/>
                  </a:lnTo>
                  <a:lnTo>
                    <a:pt x="3958761" y="1928719"/>
                  </a:lnTo>
                  <a:lnTo>
                    <a:pt x="3936140" y="1936769"/>
                  </a:lnTo>
                  <a:lnTo>
                    <a:pt x="3913518" y="1943998"/>
                  </a:lnTo>
                  <a:lnTo>
                    <a:pt x="3890897" y="1950485"/>
                  </a:lnTo>
                  <a:lnTo>
                    <a:pt x="3868275" y="1956300"/>
                  </a:lnTo>
                  <a:lnTo>
                    <a:pt x="3845654" y="1961509"/>
                  </a:lnTo>
                  <a:lnTo>
                    <a:pt x="3823032" y="1966170"/>
                  </a:lnTo>
                  <a:lnTo>
                    <a:pt x="3800411" y="1970339"/>
                  </a:lnTo>
                  <a:lnTo>
                    <a:pt x="3777789" y="1974063"/>
                  </a:lnTo>
                  <a:lnTo>
                    <a:pt x="3755168" y="1977389"/>
                  </a:lnTo>
                  <a:lnTo>
                    <a:pt x="3732546" y="1980355"/>
                  </a:lnTo>
                  <a:lnTo>
                    <a:pt x="3709925" y="1983000"/>
                  </a:lnTo>
                  <a:lnTo>
                    <a:pt x="3687303" y="1985356"/>
                  </a:lnTo>
                  <a:lnTo>
                    <a:pt x="3664682" y="1987453"/>
                  </a:lnTo>
                  <a:lnTo>
                    <a:pt x="3642060" y="1989318"/>
                  </a:lnTo>
                  <a:lnTo>
                    <a:pt x="3619439" y="1990976"/>
                  </a:lnTo>
                  <a:lnTo>
                    <a:pt x="3596817" y="1992450"/>
                  </a:lnTo>
                  <a:lnTo>
                    <a:pt x="3574196" y="1993758"/>
                  </a:lnTo>
                  <a:lnTo>
                    <a:pt x="3551574" y="1994918"/>
                  </a:lnTo>
                  <a:lnTo>
                    <a:pt x="3528953" y="1995947"/>
                  </a:lnTo>
                  <a:lnTo>
                    <a:pt x="3506331" y="1996860"/>
                  </a:lnTo>
                  <a:lnTo>
                    <a:pt x="3483710" y="1997668"/>
                  </a:lnTo>
                  <a:lnTo>
                    <a:pt x="3461088" y="1998383"/>
                  </a:lnTo>
                  <a:lnTo>
                    <a:pt x="3438467" y="1999016"/>
                  </a:lnTo>
                  <a:lnTo>
                    <a:pt x="3415845" y="1999576"/>
                  </a:lnTo>
                  <a:lnTo>
                    <a:pt x="3393224" y="2000072"/>
                  </a:lnTo>
                  <a:lnTo>
                    <a:pt x="3370602" y="2000509"/>
                  </a:lnTo>
                  <a:lnTo>
                    <a:pt x="3347981" y="2000896"/>
                  </a:lnTo>
                  <a:lnTo>
                    <a:pt x="3325359" y="2001237"/>
                  </a:lnTo>
                  <a:lnTo>
                    <a:pt x="3302738" y="2001539"/>
                  </a:lnTo>
                  <a:lnTo>
                    <a:pt x="3280116" y="2001805"/>
                  </a:lnTo>
                  <a:lnTo>
                    <a:pt x="3257495" y="2002039"/>
                  </a:lnTo>
                  <a:lnTo>
                    <a:pt x="3234873" y="2002246"/>
                  </a:lnTo>
                  <a:lnTo>
                    <a:pt x="3212252" y="2002429"/>
                  </a:lnTo>
                  <a:lnTo>
                    <a:pt x="3189630" y="2002589"/>
                  </a:lnTo>
                  <a:lnTo>
                    <a:pt x="3167009" y="2002731"/>
                  </a:lnTo>
                  <a:lnTo>
                    <a:pt x="3144387" y="2002856"/>
                  </a:lnTo>
                  <a:lnTo>
                    <a:pt x="3121766" y="2002966"/>
                  </a:lnTo>
                  <a:lnTo>
                    <a:pt x="3099144" y="2003063"/>
                  </a:lnTo>
                  <a:lnTo>
                    <a:pt x="3076523" y="2003148"/>
                  </a:lnTo>
                  <a:lnTo>
                    <a:pt x="3053901" y="2003223"/>
                  </a:lnTo>
                  <a:lnTo>
                    <a:pt x="3031280" y="2003289"/>
                  </a:lnTo>
                  <a:lnTo>
                    <a:pt x="3008658" y="2003347"/>
                  </a:lnTo>
                  <a:lnTo>
                    <a:pt x="2986037" y="2003398"/>
                  </a:lnTo>
                  <a:lnTo>
                    <a:pt x="2963415" y="2003443"/>
                  </a:lnTo>
                  <a:lnTo>
                    <a:pt x="2940794" y="2003483"/>
                  </a:lnTo>
                  <a:lnTo>
                    <a:pt x="2918172" y="2003517"/>
                  </a:lnTo>
                  <a:lnTo>
                    <a:pt x="2895551" y="2003548"/>
                  </a:lnTo>
                  <a:lnTo>
                    <a:pt x="2872929" y="2003575"/>
                  </a:lnTo>
                  <a:lnTo>
                    <a:pt x="2850308" y="2003598"/>
                  </a:lnTo>
                  <a:lnTo>
                    <a:pt x="2827686" y="2003619"/>
                  </a:lnTo>
                  <a:lnTo>
                    <a:pt x="2805065" y="2003637"/>
                  </a:lnTo>
                  <a:lnTo>
                    <a:pt x="2782443" y="2003653"/>
                  </a:lnTo>
                  <a:lnTo>
                    <a:pt x="2759822" y="2003667"/>
                  </a:lnTo>
                  <a:lnTo>
                    <a:pt x="2737200" y="2003680"/>
                  </a:lnTo>
                  <a:lnTo>
                    <a:pt x="2714579" y="2003691"/>
                  </a:lnTo>
                  <a:lnTo>
                    <a:pt x="2691957" y="2003700"/>
                  </a:lnTo>
                  <a:lnTo>
                    <a:pt x="2669336" y="2003709"/>
                  </a:lnTo>
                  <a:lnTo>
                    <a:pt x="2646714" y="2003716"/>
                  </a:lnTo>
                  <a:lnTo>
                    <a:pt x="2624093" y="2003722"/>
                  </a:lnTo>
                  <a:lnTo>
                    <a:pt x="2601471" y="2003728"/>
                  </a:lnTo>
                  <a:lnTo>
                    <a:pt x="2578850" y="2003733"/>
                  </a:lnTo>
                  <a:lnTo>
                    <a:pt x="2556228" y="2003737"/>
                  </a:lnTo>
                  <a:lnTo>
                    <a:pt x="2533607" y="2003741"/>
                  </a:lnTo>
                  <a:lnTo>
                    <a:pt x="2510985" y="2003745"/>
                  </a:lnTo>
                  <a:lnTo>
                    <a:pt x="2488364" y="2003747"/>
                  </a:lnTo>
                  <a:lnTo>
                    <a:pt x="2465742" y="2003750"/>
                  </a:lnTo>
                  <a:lnTo>
                    <a:pt x="2443121" y="2003752"/>
                  </a:lnTo>
                  <a:lnTo>
                    <a:pt x="2420499" y="2003754"/>
                  </a:lnTo>
                  <a:lnTo>
                    <a:pt x="2397878" y="2003756"/>
                  </a:lnTo>
                  <a:lnTo>
                    <a:pt x="2375256" y="2003758"/>
                  </a:lnTo>
                  <a:lnTo>
                    <a:pt x="2352635" y="2003759"/>
                  </a:lnTo>
                  <a:lnTo>
                    <a:pt x="2330014" y="2003760"/>
                  </a:lnTo>
                  <a:lnTo>
                    <a:pt x="2307392" y="2003761"/>
                  </a:lnTo>
                  <a:lnTo>
                    <a:pt x="2284771" y="2003762"/>
                  </a:lnTo>
                  <a:lnTo>
                    <a:pt x="2262149" y="2003763"/>
                  </a:lnTo>
                  <a:lnTo>
                    <a:pt x="2239528" y="2003764"/>
                  </a:lnTo>
                  <a:lnTo>
                    <a:pt x="2216906" y="2003764"/>
                  </a:lnTo>
                  <a:lnTo>
                    <a:pt x="2194285" y="2003765"/>
                  </a:lnTo>
                  <a:lnTo>
                    <a:pt x="2171663" y="2003765"/>
                  </a:lnTo>
                  <a:lnTo>
                    <a:pt x="2149042" y="2003766"/>
                  </a:lnTo>
                  <a:lnTo>
                    <a:pt x="2126420" y="2003766"/>
                  </a:lnTo>
                  <a:lnTo>
                    <a:pt x="2103799" y="2003766"/>
                  </a:lnTo>
                  <a:lnTo>
                    <a:pt x="2081177" y="2003767"/>
                  </a:lnTo>
                  <a:lnTo>
                    <a:pt x="2058556" y="2003767"/>
                  </a:lnTo>
                  <a:lnTo>
                    <a:pt x="2035934" y="2003767"/>
                  </a:lnTo>
                  <a:lnTo>
                    <a:pt x="2013313" y="2003767"/>
                  </a:lnTo>
                  <a:lnTo>
                    <a:pt x="1990691" y="2003767"/>
                  </a:lnTo>
                  <a:lnTo>
                    <a:pt x="1968070" y="2003768"/>
                  </a:lnTo>
                  <a:lnTo>
                    <a:pt x="1945448" y="2003768"/>
                  </a:lnTo>
                  <a:lnTo>
                    <a:pt x="1922827" y="2003768"/>
                  </a:lnTo>
                  <a:lnTo>
                    <a:pt x="1900205" y="2003768"/>
                  </a:lnTo>
                  <a:lnTo>
                    <a:pt x="1877584" y="2003768"/>
                  </a:lnTo>
                  <a:lnTo>
                    <a:pt x="1854962" y="2003768"/>
                  </a:lnTo>
                  <a:lnTo>
                    <a:pt x="1832341" y="2003768"/>
                  </a:lnTo>
                  <a:lnTo>
                    <a:pt x="1809719" y="2003768"/>
                  </a:lnTo>
                  <a:lnTo>
                    <a:pt x="1787098" y="2003768"/>
                  </a:lnTo>
                  <a:lnTo>
                    <a:pt x="1764476" y="2003768"/>
                  </a:lnTo>
                  <a:lnTo>
                    <a:pt x="1741855" y="2003768"/>
                  </a:lnTo>
                  <a:lnTo>
                    <a:pt x="1719233" y="2003768"/>
                  </a:lnTo>
                  <a:lnTo>
                    <a:pt x="1696612" y="2003768"/>
                  </a:lnTo>
                  <a:lnTo>
                    <a:pt x="1673990" y="2003768"/>
                  </a:lnTo>
                  <a:lnTo>
                    <a:pt x="1651369" y="2003768"/>
                  </a:lnTo>
                  <a:lnTo>
                    <a:pt x="1628747" y="2003768"/>
                  </a:lnTo>
                  <a:lnTo>
                    <a:pt x="1606126" y="2003768"/>
                  </a:lnTo>
                  <a:lnTo>
                    <a:pt x="1583504" y="2003769"/>
                  </a:lnTo>
                  <a:lnTo>
                    <a:pt x="1560883" y="2003769"/>
                  </a:lnTo>
                  <a:lnTo>
                    <a:pt x="1538261" y="2003769"/>
                  </a:lnTo>
                  <a:lnTo>
                    <a:pt x="1515640" y="2003769"/>
                  </a:lnTo>
                  <a:lnTo>
                    <a:pt x="1493018" y="2003769"/>
                  </a:lnTo>
                  <a:lnTo>
                    <a:pt x="1470397" y="2003769"/>
                  </a:lnTo>
                  <a:lnTo>
                    <a:pt x="1447775" y="2003769"/>
                  </a:lnTo>
                  <a:lnTo>
                    <a:pt x="1425154" y="2003769"/>
                  </a:lnTo>
                  <a:lnTo>
                    <a:pt x="1402532" y="2003769"/>
                  </a:lnTo>
                  <a:lnTo>
                    <a:pt x="1379911" y="2003769"/>
                  </a:lnTo>
                  <a:lnTo>
                    <a:pt x="1357289" y="2003769"/>
                  </a:lnTo>
                  <a:lnTo>
                    <a:pt x="1334668" y="2003769"/>
                  </a:lnTo>
                  <a:lnTo>
                    <a:pt x="1312046" y="2003769"/>
                  </a:lnTo>
                  <a:lnTo>
                    <a:pt x="1289425" y="2003769"/>
                  </a:lnTo>
                  <a:lnTo>
                    <a:pt x="1266803" y="2003769"/>
                  </a:lnTo>
                  <a:lnTo>
                    <a:pt x="1244182" y="2003769"/>
                  </a:lnTo>
                  <a:lnTo>
                    <a:pt x="1221560" y="2003769"/>
                  </a:lnTo>
                  <a:lnTo>
                    <a:pt x="1198939" y="2003769"/>
                  </a:lnTo>
                  <a:lnTo>
                    <a:pt x="1176317" y="2003769"/>
                  </a:lnTo>
                  <a:lnTo>
                    <a:pt x="1153696" y="2003769"/>
                  </a:lnTo>
                  <a:lnTo>
                    <a:pt x="1131074" y="2003769"/>
                  </a:lnTo>
                  <a:lnTo>
                    <a:pt x="1108453" y="2003769"/>
                  </a:lnTo>
                  <a:lnTo>
                    <a:pt x="1085831" y="2003769"/>
                  </a:lnTo>
                  <a:lnTo>
                    <a:pt x="1063210" y="2003769"/>
                  </a:lnTo>
                  <a:lnTo>
                    <a:pt x="1040588" y="2003769"/>
                  </a:lnTo>
                  <a:lnTo>
                    <a:pt x="1017967" y="2003769"/>
                  </a:lnTo>
                  <a:lnTo>
                    <a:pt x="995345" y="2003769"/>
                  </a:lnTo>
                  <a:lnTo>
                    <a:pt x="972724" y="2003769"/>
                  </a:lnTo>
                  <a:lnTo>
                    <a:pt x="950102" y="2003769"/>
                  </a:lnTo>
                  <a:lnTo>
                    <a:pt x="927481" y="2003769"/>
                  </a:lnTo>
                  <a:lnTo>
                    <a:pt x="904859" y="2003769"/>
                  </a:lnTo>
                  <a:lnTo>
                    <a:pt x="882238" y="2003769"/>
                  </a:lnTo>
                  <a:lnTo>
                    <a:pt x="859616" y="2003769"/>
                  </a:lnTo>
                  <a:lnTo>
                    <a:pt x="836995" y="2003769"/>
                  </a:lnTo>
                  <a:lnTo>
                    <a:pt x="814373" y="2003769"/>
                  </a:lnTo>
                  <a:lnTo>
                    <a:pt x="791752" y="2003769"/>
                  </a:lnTo>
                  <a:lnTo>
                    <a:pt x="769130" y="2003769"/>
                  </a:lnTo>
                  <a:lnTo>
                    <a:pt x="746509" y="2003769"/>
                  </a:lnTo>
                  <a:lnTo>
                    <a:pt x="723887" y="2003769"/>
                  </a:lnTo>
                  <a:lnTo>
                    <a:pt x="701266" y="2003769"/>
                  </a:lnTo>
                  <a:lnTo>
                    <a:pt x="678644" y="2003769"/>
                  </a:lnTo>
                  <a:lnTo>
                    <a:pt x="656023" y="2003769"/>
                  </a:lnTo>
                  <a:lnTo>
                    <a:pt x="633401" y="2003769"/>
                  </a:lnTo>
                  <a:lnTo>
                    <a:pt x="610780" y="2003769"/>
                  </a:lnTo>
                  <a:lnTo>
                    <a:pt x="588158" y="2003769"/>
                  </a:lnTo>
                  <a:lnTo>
                    <a:pt x="565537" y="2003769"/>
                  </a:lnTo>
                  <a:lnTo>
                    <a:pt x="542915" y="2003769"/>
                  </a:lnTo>
                  <a:lnTo>
                    <a:pt x="520294" y="2003769"/>
                  </a:lnTo>
                  <a:lnTo>
                    <a:pt x="497672" y="2003769"/>
                  </a:lnTo>
                  <a:lnTo>
                    <a:pt x="475051" y="2003769"/>
                  </a:lnTo>
                  <a:lnTo>
                    <a:pt x="452429" y="2003769"/>
                  </a:lnTo>
                  <a:lnTo>
                    <a:pt x="429808" y="2003769"/>
                  </a:lnTo>
                  <a:lnTo>
                    <a:pt x="407186" y="2003769"/>
                  </a:lnTo>
                  <a:lnTo>
                    <a:pt x="384565" y="2003769"/>
                  </a:lnTo>
                  <a:lnTo>
                    <a:pt x="361943" y="2003769"/>
                  </a:lnTo>
                  <a:lnTo>
                    <a:pt x="339322" y="2003769"/>
                  </a:lnTo>
                  <a:lnTo>
                    <a:pt x="316700" y="2003769"/>
                  </a:lnTo>
                  <a:lnTo>
                    <a:pt x="294079" y="2003769"/>
                  </a:lnTo>
                  <a:lnTo>
                    <a:pt x="271457" y="2003769"/>
                  </a:lnTo>
                  <a:lnTo>
                    <a:pt x="248836" y="2003769"/>
                  </a:lnTo>
                  <a:lnTo>
                    <a:pt x="226214" y="2003769"/>
                  </a:lnTo>
                  <a:lnTo>
                    <a:pt x="203593" y="2003769"/>
                  </a:lnTo>
                  <a:lnTo>
                    <a:pt x="180971" y="2003769"/>
                  </a:lnTo>
                  <a:lnTo>
                    <a:pt x="158350" y="2003769"/>
                  </a:lnTo>
                  <a:lnTo>
                    <a:pt x="135728" y="2003769"/>
                  </a:lnTo>
                  <a:lnTo>
                    <a:pt x="113107" y="2003769"/>
                  </a:lnTo>
                  <a:lnTo>
                    <a:pt x="90485" y="2003769"/>
                  </a:lnTo>
                  <a:lnTo>
                    <a:pt x="67864" y="2003769"/>
                  </a:lnTo>
                  <a:lnTo>
                    <a:pt x="45242" y="2003769"/>
                  </a:lnTo>
                  <a:lnTo>
                    <a:pt x="22621" y="2003769"/>
                  </a:lnTo>
                  <a:lnTo>
                    <a:pt x="0" y="2003769"/>
                  </a:lnTo>
                  <a:lnTo>
                    <a:pt x="0" y="20037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99579" y="1107941"/>
              <a:ext cx="4773135" cy="4996140"/>
            </a:xfrm>
            <a:custGeom>
              <a:avLst/>
              <a:pathLst>
                <a:path w="4773135" h="4996140">
                  <a:moveTo>
                    <a:pt x="0" y="4996099"/>
                  </a:moveTo>
                  <a:lnTo>
                    <a:pt x="22621" y="4996093"/>
                  </a:lnTo>
                  <a:lnTo>
                    <a:pt x="45242" y="4996086"/>
                  </a:lnTo>
                  <a:lnTo>
                    <a:pt x="67864" y="4996079"/>
                  </a:lnTo>
                  <a:lnTo>
                    <a:pt x="90485" y="4996071"/>
                  </a:lnTo>
                  <a:lnTo>
                    <a:pt x="113107" y="4996062"/>
                  </a:lnTo>
                  <a:lnTo>
                    <a:pt x="135728" y="4996052"/>
                  </a:lnTo>
                  <a:lnTo>
                    <a:pt x="158350" y="4996041"/>
                  </a:lnTo>
                  <a:lnTo>
                    <a:pt x="180971" y="4996029"/>
                  </a:lnTo>
                  <a:lnTo>
                    <a:pt x="203593" y="4996016"/>
                  </a:lnTo>
                  <a:lnTo>
                    <a:pt x="226214" y="4996001"/>
                  </a:lnTo>
                  <a:lnTo>
                    <a:pt x="248836" y="4995985"/>
                  </a:lnTo>
                  <a:lnTo>
                    <a:pt x="271457" y="4995967"/>
                  </a:lnTo>
                  <a:lnTo>
                    <a:pt x="294079" y="4995947"/>
                  </a:lnTo>
                  <a:lnTo>
                    <a:pt x="316700" y="4995925"/>
                  </a:lnTo>
                  <a:lnTo>
                    <a:pt x="339322" y="4995901"/>
                  </a:lnTo>
                  <a:lnTo>
                    <a:pt x="361943" y="4995874"/>
                  </a:lnTo>
                  <a:lnTo>
                    <a:pt x="384565" y="4995845"/>
                  </a:lnTo>
                  <a:lnTo>
                    <a:pt x="407186" y="4995812"/>
                  </a:lnTo>
                  <a:lnTo>
                    <a:pt x="429808" y="4995776"/>
                  </a:lnTo>
                  <a:lnTo>
                    <a:pt x="452429" y="4995736"/>
                  </a:lnTo>
                  <a:lnTo>
                    <a:pt x="475051" y="4995692"/>
                  </a:lnTo>
                  <a:lnTo>
                    <a:pt x="497672" y="4995644"/>
                  </a:lnTo>
                  <a:lnTo>
                    <a:pt x="520294" y="4995590"/>
                  </a:lnTo>
                  <a:lnTo>
                    <a:pt x="542915" y="4995531"/>
                  </a:lnTo>
                  <a:lnTo>
                    <a:pt x="565537" y="4995465"/>
                  </a:lnTo>
                  <a:lnTo>
                    <a:pt x="588158" y="4995392"/>
                  </a:lnTo>
                  <a:lnTo>
                    <a:pt x="610780" y="4995312"/>
                  </a:lnTo>
                  <a:lnTo>
                    <a:pt x="633401" y="4995224"/>
                  </a:lnTo>
                  <a:lnTo>
                    <a:pt x="656023" y="4995126"/>
                  </a:lnTo>
                  <a:lnTo>
                    <a:pt x="678644" y="4995018"/>
                  </a:lnTo>
                  <a:lnTo>
                    <a:pt x="701266" y="4994898"/>
                  </a:lnTo>
                  <a:lnTo>
                    <a:pt x="723887" y="4994766"/>
                  </a:lnTo>
                  <a:lnTo>
                    <a:pt x="746509" y="4994621"/>
                  </a:lnTo>
                  <a:lnTo>
                    <a:pt x="769130" y="4994459"/>
                  </a:lnTo>
                  <a:lnTo>
                    <a:pt x="791752" y="4994281"/>
                  </a:lnTo>
                  <a:lnTo>
                    <a:pt x="814373" y="4994084"/>
                  </a:lnTo>
                  <a:lnTo>
                    <a:pt x="836995" y="4993867"/>
                  </a:lnTo>
                  <a:lnTo>
                    <a:pt x="859616" y="4993626"/>
                  </a:lnTo>
                  <a:lnTo>
                    <a:pt x="882238" y="4993360"/>
                  </a:lnTo>
                  <a:lnTo>
                    <a:pt x="904859" y="4993066"/>
                  </a:lnTo>
                  <a:lnTo>
                    <a:pt x="927481" y="4992742"/>
                  </a:lnTo>
                  <a:lnTo>
                    <a:pt x="950102" y="4992383"/>
                  </a:lnTo>
                  <a:lnTo>
                    <a:pt x="972724" y="4991986"/>
                  </a:lnTo>
                  <a:lnTo>
                    <a:pt x="995345" y="4991548"/>
                  </a:lnTo>
                  <a:lnTo>
                    <a:pt x="1017967" y="4991063"/>
                  </a:lnTo>
                  <a:lnTo>
                    <a:pt x="1040588" y="4990528"/>
                  </a:lnTo>
                  <a:lnTo>
                    <a:pt x="1063210" y="4989936"/>
                  </a:lnTo>
                  <a:lnTo>
                    <a:pt x="1085831" y="4989282"/>
                  </a:lnTo>
                  <a:lnTo>
                    <a:pt x="1108453" y="4988559"/>
                  </a:lnTo>
                  <a:lnTo>
                    <a:pt x="1131074" y="4987759"/>
                  </a:lnTo>
                  <a:lnTo>
                    <a:pt x="1153696" y="4986876"/>
                  </a:lnTo>
                  <a:lnTo>
                    <a:pt x="1176317" y="4985900"/>
                  </a:lnTo>
                  <a:lnTo>
                    <a:pt x="1198939" y="4984821"/>
                  </a:lnTo>
                  <a:lnTo>
                    <a:pt x="1221560" y="4983629"/>
                  </a:lnTo>
                  <a:lnTo>
                    <a:pt x="1244182" y="4982311"/>
                  </a:lnTo>
                  <a:lnTo>
                    <a:pt x="1266803" y="4980854"/>
                  </a:lnTo>
                  <a:lnTo>
                    <a:pt x="1289425" y="4979244"/>
                  </a:lnTo>
                  <a:lnTo>
                    <a:pt x="1312046" y="4977465"/>
                  </a:lnTo>
                  <a:lnTo>
                    <a:pt x="1334668" y="4975500"/>
                  </a:lnTo>
                  <a:lnTo>
                    <a:pt x="1357289" y="4973327"/>
                  </a:lnTo>
                  <a:lnTo>
                    <a:pt x="1379911" y="4970927"/>
                  </a:lnTo>
                  <a:lnTo>
                    <a:pt x="1402532" y="4968275"/>
                  </a:lnTo>
                  <a:lnTo>
                    <a:pt x="1425154" y="4965345"/>
                  </a:lnTo>
                  <a:lnTo>
                    <a:pt x="1447775" y="4962108"/>
                  </a:lnTo>
                  <a:lnTo>
                    <a:pt x="1470397" y="4958533"/>
                  </a:lnTo>
                  <a:lnTo>
                    <a:pt x="1493018" y="4954583"/>
                  </a:lnTo>
                  <a:lnTo>
                    <a:pt x="1515640" y="4950222"/>
                  </a:lnTo>
                  <a:lnTo>
                    <a:pt x="1538261" y="4945407"/>
                  </a:lnTo>
                  <a:lnTo>
                    <a:pt x="1560883" y="4940090"/>
                  </a:lnTo>
                  <a:lnTo>
                    <a:pt x="1583504" y="4934221"/>
                  </a:lnTo>
                  <a:lnTo>
                    <a:pt x="1606126" y="4927745"/>
                  </a:lnTo>
                  <a:lnTo>
                    <a:pt x="1628747" y="4920600"/>
                  </a:lnTo>
                  <a:lnTo>
                    <a:pt x="1651369" y="4912718"/>
                  </a:lnTo>
                  <a:lnTo>
                    <a:pt x="1673990" y="4904026"/>
                  </a:lnTo>
                  <a:lnTo>
                    <a:pt x="1696612" y="4894446"/>
                  </a:lnTo>
                  <a:lnTo>
                    <a:pt x="1719233" y="4883888"/>
                  </a:lnTo>
                  <a:lnTo>
                    <a:pt x="1741855" y="4872260"/>
                  </a:lnTo>
                  <a:lnTo>
                    <a:pt x="1764476" y="4859457"/>
                  </a:lnTo>
                  <a:lnTo>
                    <a:pt x="1787098" y="4845370"/>
                  </a:lnTo>
                  <a:lnTo>
                    <a:pt x="1809719" y="4829877"/>
                  </a:lnTo>
                  <a:lnTo>
                    <a:pt x="1832341" y="4812851"/>
                  </a:lnTo>
                  <a:lnTo>
                    <a:pt x="1854962" y="4794152"/>
                  </a:lnTo>
                  <a:lnTo>
                    <a:pt x="1877584" y="4773633"/>
                  </a:lnTo>
                  <a:lnTo>
                    <a:pt x="1900205" y="4751135"/>
                  </a:lnTo>
                  <a:lnTo>
                    <a:pt x="1922827" y="4726494"/>
                  </a:lnTo>
                  <a:lnTo>
                    <a:pt x="1945448" y="4699534"/>
                  </a:lnTo>
                  <a:lnTo>
                    <a:pt x="1968070" y="4670071"/>
                  </a:lnTo>
                  <a:lnTo>
                    <a:pt x="1990691" y="4637916"/>
                  </a:lnTo>
                  <a:lnTo>
                    <a:pt x="2013313" y="4602872"/>
                  </a:lnTo>
                  <a:lnTo>
                    <a:pt x="2035934" y="4564742"/>
                  </a:lnTo>
                  <a:lnTo>
                    <a:pt x="2058556" y="4523324"/>
                  </a:lnTo>
                  <a:lnTo>
                    <a:pt x="2081177" y="4478419"/>
                  </a:lnTo>
                  <a:lnTo>
                    <a:pt x="2103799" y="4429834"/>
                  </a:lnTo>
                  <a:lnTo>
                    <a:pt x="2126420" y="4377382"/>
                  </a:lnTo>
                  <a:lnTo>
                    <a:pt x="2149042" y="4320890"/>
                  </a:lnTo>
                  <a:lnTo>
                    <a:pt x="2171663" y="4260204"/>
                  </a:lnTo>
                  <a:lnTo>
                    <a:pt x="2194285" y="4195191"/>
                  </a:lnTo>
                  <a:lnTo>
                    <a:pt x="2216906" y="4125745"/>
                  </a:lnTo>
                  <a:lnTo>
                    <a:pt x="2239528" y="4051795"/>
                  </a:lnTo>
                  <a:lnTo>
                    <a:pt x="2262149" y="3973304"/>
                  </a:lnTo>
                  <a:lnTo>
                    <a:pt x="2284771" y="3890281"/>
                  </a:lnTo>
                  <a:lnTo>
                    <a:pt x="2307392" y="3802777"/>
                  </a:lnTo>
                  <a:lnTo>
                    <a:pt x="2330014" y="3710893"/>
                  </a:lnTo>
                  <a:lnTo>
                    <a:pt x="2352635" y="3614777"/>
                  </a:lnTo>
                  <a:lnTo>
                    <a:pt x="2375256" y="3514627"/>
                  </a:lnTo>
                  <a:lnTo>
                    <a:pt x="2397878" y="3410688"/>
                  </a:lnTo>
                  <a:lnTo>
                    <a:pt x="2420499" y="3303249"/>
                  </a:lnTo>
                  <a:lnTo>
                    <a:pt x="2443121" y="3192641"/>
                  </a:lnTo>
                  <a:lnTo>
                    <a:pt x="2465742" y="3079228"/>
                  </a:lnTo>
                  <a:lnTo>
                    <a:pt x="2488364" y="2963408"/>
                  </a:lnTo>
                  <a:lnTo>
                    <a:pt x="2510985" y="2845600"/>
                  </a:lnTo>
                  <a:lnTo>
                    <a:pt x="2533607" y="2726247"/>
                  </a:lnTo>
                  <a:lnTo>
                    <a:pt x="2556228" y="2605806"/>
                  </a:lnTo>
                  <a:lnTo>
                    <a:pt x="2578850" y="2484745"/>
                  </a:lnTo>
                  <a:lnTo>
                    <a:pt x="2601471" y="2363541"/>
                  </a:lnTo>
                  <a:lnTo>
                    <a:pt x="2624093" y="2242676"/>
                  </a:lnTo>
                  <a:lnTo>
                    <a:pt x="2646714" y="2122631"/>
                  </a:lnTo>
                  <a:lnTo>
                    <a:pt x="2669336" y="2003886"/>
                  </a:lnTo>
                  <a:lnTo>
                    <a:pt x="2691957" y="1886911"/>
                  </a:lnTo>
                  <a:lnTo>
                    <a:pt x="2714579" y="1772165"/>
                  </a:lnTo>
                  <a:lnTo>
                    <a:pt x="2737200" y="1660086"/>
                  </a:lnTo>
                  <a:lnTo>
                    <a:pt x="2759822" y="1551084"/>
                  </a:lnTo>
                  <a:lnTo>
                    <a:pt x="2782443" y="1445538"/>
                  </a:lnTo>
                  <a:lnTo>
                    <a:pt x="2805065" y="1343786"/>
                  </a:lnTo>
                  <a:lnTo>
                    <a:pt x="2827686" y="1246120"/>
                  </a:lnTo>
                  <a:lnTo>
                    <a:pt x="2850308" y="1152780"/>
                  </a:lnTo>
                  <a:lnTo>
                    <a:pt x="2872929" y="1063955"/>
                  </a:lnTo>
                  <a:lnTo>
                    <a:pt x="2895551" y="979778"/>
                  </a:lnTo>
                  <a:lnTo>
                    <a:pt x="2918172" y="900328"/>
                  </a:lnTo>
                  <a:lnTo>
                    <a:pt x="2940794" y="825631"/>
                  </a:lnTo>
                  <a:lnTo>
                    <a:pt x="2963415" y="755665"/>
                  </a:lnTo>
                  <a:lnTo>
                    <a:pt x="2986037" y="690363"/>
                  </a:lnTo>
                  <a:lnTo>
                    <a:pt x="3008658" y="629619"/>
                  </a:lnTo>
                  <a:lnTo>
                    <a:pt x="3031280" y="573296"/>
                  </a:lnTo>
                  <a:lnTo>
                    <a:pt x="3053901" y="521226"/>
                  </a:lnTo>
                  <a:lnTo>
                    <a:pt x="3076523" y="473223"/>
                  </a:lnTo>
                  <a:lnTo>
                    <a:pt x="3099144" y="429084"/>
                  </a:lnTo>
                  <a:lnTo>
                    <a:pt x="3121766" y="388596"/>
                  </a:lnTo>
                  <a:lnTo>
                    <a:pt x="3144387" y="351539"/>
                  </a:lnTo>
                  <a:lnTo>
                    <a:pt x="3167009" y="317692"/>
                  </a:lnTo>
                  <a:lnTo>
                    <a:pt x="3189630" y="286835"/>
                  </a:lnTo>
                  <a:lnTo>
                    <a:pt x="3212252" y="258754"/>
                  </a:lnTo>
                  <a:lnTo>
                    <a:pt x="3234873" y="233238"/>
                  </a:lnTo>
                  <a:lnTo>
                    <a:pt x="3257495" y="210087"/>
                  </a:lnTo>
                  <a:lnTo>
                    <a:pt x="3280116" y="189110"/>
                  </a:lnTo>
                  <a:lnTo>
                    <a:pt x="3302738" y="170125"/>
                  </a:lnTo>
                  <a:lnTo>
                    <a:pt x="3325359" y="152963"/>
                  </a:lnTo>
                  <a:lnTo>
                    <a:pt x="3347981" y="137463"/>
                  </a:lnTo>
                  <a:lnTo>
                    <a:pt x="3370602" y="123477"/>
                  </a:lnTo>
                  <a:lnTo>
                    <a:pt x="3393224" y="110868"/>
                  </a:lnTo>
                  <a:lnTo>
                    <a:pt x="3415845" y="99509"/>
                  </a:lnTo>
                  <a:lnTo>
                    <a:pt x="3438467" y="89283"/>
                  </a:lnTo>
                  <a:lnTo>
                    <a:pt x="3461088" y="80081"/>
                  </a:lnTo>
                  <a:lnTo>
                    <a:pt x="3483710" y="71807"/>
                  </a:lnTo>
                  <a:lnTo>
                    <a:pt x="3506331" y="64371"/>
                  </a:lnTo>
                  <a:lnTo>
                    <a:pt x="3528953" y="57690"/>
                  </a:lnTo>
                  <a:lnTo>
                    <a:pt x="3551574" y="51691"/>
                  </a:lnTo>
                  <a:lnTo>
                    <a:pt x="3574196" y="46305"/>
                  </a:lnTo>
                  <a:lnTo>
                    <a:pt x="3596817" y="41472"/>
                  </a:lnTo>
                  <a:lnTo>
                    <a:pt x="3619439" y="37137"/>
                  </a:lnTo>
                  <a:lnTo>
                    <a:pt x="3642060" y="33249"/>
                  </a:lnTo>
                  <a:lnTo>
                    <a:pt x="3664682" y="29762"/>
                  </a:lnTo>
                  <a:lnTo>
                    <a:pt x="3687303" y="26637"/>
                  </a:lnTo>
                  <a:lnTo>
                    <a:pt x="3709925" y="23836"/>
                  </a:lnTo>
                  <a:lnTo>
                    <a:pt x="3732546" y="21326"/>
                  </a:lnTo>
                  <a:lnTo>
                    <a:pt x="3755168" y="19077"/>
                  </a:lnTo>
                  <a:lnTo>
                    <a:pt x="3777789" y="17063"/>
                  </a:lnTo>
                  <a:lnTo>
                    <a:pt x="3800411" y="15259"/>
                  </a:lnTo>
                  <a:lnTo>
                    <a:pt x="3823032" y="13643"/>
                  </a:lnTo>
                  <a:lnTo>
                    <a:pt x="3845654" y="12196"/>
                  </a:lnTo>
                  <a:lnTo>
                    <a:pt x="3868275" y="10901"/>
                  </a:lnTo>
                  <a:lnTo>
                    <a:pt x="3890897" y="9741"/>
                  </a:lnTo>
                  <a:lnTo>
                    <a:pt x="3913518" y="8703"/>
                  </a:lnTo>
                  <a:lnTo>
                    <a:pt x="3936140" y="7774"/>
                  </a:lnTo>
                  <a:lnTo>
                    <a:pt x="3958761" y="6942"/>
                  </a:lnTo>
                  <a:lnTo>
                    <a:pt x="3981383" y="6197"/>
                  </a:lnTo>
                  <a:lnTo>
                    <a:pt x="4004004" y="5531"/>
                  </a:lnTo>
                  <a:lnTo>
                    <a:pt x="4026626" y="4935"/>
                  </a:lnTo>
                  <a:lnTo>
                    <a:pt x="4049247" y="4401"/>
                  </a:lnTo>
                  <a:lnTo>
                    <a:pt x="4071869" y="3924"/>
                  </a:lnTo>
                  <a:lnTo>
                    <a:pt x="4094490" y="3497"/>
                  </a:lnTo>
                  <a:lnTo>
                    <a:pt x="4117112" y="3114"/>
                  </a:lnTo>
                  <a:lnTo>
                    <a:pt x="4139733" y="2772"/>
                  </a:lnTo>
                  <a:lnTo>
                    <a:pt x="4162355" y="2467"/>
                  </a:lnTo>
                  <a:lnTo>
                    <a:pt x="4184976" y="2193"/>
                  </a:lnTo>
                  <a:lnTo>
                    <a:pt x="4207598" y="1948"/>
                  </a:lnTo>
                  <a:lnTo>
                    <a:pt x="4230219" y="1729"/>
                  </a:lnTo>
                  <a:lnTo>
                    <a:pt x="4252841" y="1533"/>
                  </a:lnTo>
                  <a:lnTo>
                    <a:pt x="4275462" y="1358"/>
                  </a:lnTo>
                  <a:lnTo>
                    <a:pt x="4298084" y="1201"/>
                  </a:lnTo>
                  <a:lnTo>
                    <a:pt x="4320705" y="1060"/>
                  </a:lnTo>
                  <a:lnTo>
                    <a:pt x="4343327" y="935"/>
                  </a:lnTo>
                  <a:lnTo>
                    <a:pt x="4365948" y="823"/>
                  </a:lnTo>
                  <a:lnTo>
                    <a:pt x="4388570" y="722"/>
                  </a:lnTo>
                  <a:lnTo>
                    <a:pt x="4411191" y="633"/>
                  </a:lnTo>
                  <a:lnTo>
                    <a:pt x="4433813" y="552"/>
                  </a:lnTo>
                  <a:lnTo>
                    <a:pt x="4456434" y="480"/>
                  </a:lnTo>
                  <a:lnTo>
                    <a:pt x="4479056" y="416"/>
                  </a:lnTo>
                  <a:lnTo>
                    <a:pt x="4501677" y="359"/>
                  </a:lnTo>
                  <a:lnTo>
                    <a:pt x="4524299" y="307"/>
                  </a:lnTo>
                  <a:lnTo>
                    <a:pt x="4546920" y="261"/>
                  </a:lnTo>
                  <a:lnTo>
                    <a:pt x="4569542" y="220"/>
                  </a:lnTo>
                  <a:lnTo>
                    <a:pt x="4592163" y="183"/>
                  </a:lnTo>
                  <a:lnTo>
                    <a:pt x="4614785" y="150"/>
                  </a:lnTo>
                  <a:lnTo>
                    <a:pt x="4637406" y="121"/>
                  </a:lnTo>
                  <a:lnTo>
                    <a:pt x="4660028" y="95"/>
                  </a:lnTo>
                  <a:lnTo>
                    <a:pt x="4682649" y="71"/>
                  </a:lnTo>
                  <a:lnTo>
                    <a:pt x="4705270" y="50"/>
                  </a:lnTo>
                  <a:lnTo>
                    <a:pt x="4727892" y="31"/>
                  </a:lnTo>
                  <a:lnTo>
                    <a:pt x="4750513" y="15"/>
                  </a:lnTo>
                  <a:lnTo>
                    <a:pt x="4773135" y="0"/>
                  </a:lnTo>
                  <a:lnTo>
                    <a:pt x="4773135" y="395"/>
                  </a:lnTo>
                  <a:lnTo>
                    <a:pt x="4750513" y="450"/>
                  </a:lnTo>
                  <a:lnTo>
                    <a:pt x="4727892" y="511"/>
                  </a:lnTo>
                  <a:lnTo>
                    <a:pt x="4705270" y="578"/>
                  </a:lnTo>
                  <a:lnTo>
                    <a:pt x="4682649" y="651"/>
                  </a:lnTo>
                  <a:lnTo>
                    <a:pt x="4660028" y="733"/>
                  </a:lnTo>
                  <a:lnTo>
                    <a:pt x="4637406" y="823"/>
                  </a:lnTo>
                  <a:lnTo>
                    <a:pt x="4614785" y="923"/>
                  </a:lnTo>
                  <a:lnTo>
                    <a:pt x="4592163" y="1033"/>
                  </a:lnTo>
                  <a:lnTo>
                    <a:pt x="4569542" y="1155"/>
                  </a:lnTo>
                  <a:lnTo>
                    <a:pt x="4546920" y="1289"/>
                  </a:lnTo>
                  <a:lnTo>
                    <a:pt x="4524299" y="1437"/>
                  </a:lnTo>
                  <a:lnTo>
                    <a:pt x="4501677" y="1601"/>
                  </a:lnTo>
                  <a:lnTo>
                    <a:pt x="4479056" y="1783"/>
                  </a:lnTo>
                  <a:lnTo>
                    <a:pt x="4456434" y="1983"/>
                  </a:lnTo>
                  <a:lnTo>
                    <a:pt x="4433813" y="2204"/>
                  </a:lnTo>
                  <a:lnTo>
                    <a:pt x="4411191" y="2448"/>
                  </a:lnTo>
                  <a:lnTo>
                    <a:pt x="4388570" y="2718"/>
                  </a:lnTo>
                  <a:lnTo>
                    <a:pt x="4365948" y="3016"/>
                  </a:lnTo>
                  <a:lnTo>
                    <a:pt x="4343327" y="3346"/>
                  </a:lnTo>
                  <a:lnTo>
                    <a:pt x="4320705" y="3710"/>
                  </a:lnTo>
                  <a:lnTo>
                    <a:pt x="4298084" y="4112"/>
                  </a:lnTo>
                  <a:lnTo>
                    <a:pt x="4275462" y="4556"/>
                  </a:lnTo>
                  <a:lnTo>
                    <a:pt x="4252841" y="5047"/>
                  </a:lnTo>
                  <a:lnTo>
                    <a:pt x="4230219" y="5589"/>
                  </a:lnTo>
                  <a:lnTo>
                    <a:pt x="4207598" y="6188"/>
                  </a:lnTo>
                  <a:lnTo>
                    <a:pt x="4184976" y="6849"/>
                  </a:lnTo>
                  <a:lnTo>
                    <a:pt x="4162355" y="7580"/>
                  </a:lnTo>
                  <a:lnTo>
                    <a:pt x="4139733" y="8388"/>
                  </a:lnTo>
                  <a:lnTo>
                    <a:pt x="4117112" y="9280"/>
                  </a:lnTo>
                  <a:lnTo>
                    <a:pt x="4094490" y="10265"/>
                  </a:lnTo>
                  <a:lnTo>
                    <a:pt x="4071869" y="11353"/>
                  </a:lnTo>
                  <a:lnTo>
                    <a:pt x="4049247" y="12555"/>
                  </a:lnTo>
                  <a:lnTo>
                    <a:pt x="4026626" y="13882"/>
                  </a:lnTo>
                  <a:lnTo>
                    <a:pt x="4004004" y="15349"/>
                  </a:lnTo>
                  <a:lnTo>
                    <a:pt x="3981383" y="16968"/>
                  </a:lnTo>
                  <a:lnTo>
                    <a:pt x="3958761" y="18756"/>
                  </a:lnTo>
                  <a:lnTo>
                    <a:pt x="3936140" y="20730"/>
                  </a:lnTo>
                  <a:lnTo>
                    <a:pt x="3913518" y="22910"/>
                  </a:lnTo>
                  <a:lnTo>
                    <a:pt x="3890897" y="25316"/>
                  </a:lnTo>
                  <a:lnTo>
                    <a:pt x="3868275" y="27973"/>
                  </a:lnTo>
                  <a:lnTo>
                    <a:pt x="3845654" y="30905"/>
                  </a:lnTo>
                  <a:lnTo>
                    <a:pt x="3823032" y="34142"/>
                  </a:lnTo>
                  <a:lnTo>
                    <a:pt x="3800411" y="37713"/>
                  </a:lnTo>
                  <a:lnTo>
                    <a:pt x="3777789" y="41653"/>
                  </a:lnTo>
                  <a:lnTo>
                    <a:pt x="3755168" y="46000"/>
                  </a:lnTo>
                  <a:lnTo>
                    <a:pt x="3732546" y="50794"/>
                  </a:lnTo>
                  <a:lnTo>
                    <a:pt x="3709925" y="56081"/>
                  </a:lnTo>
                  <a:lnTo>
                    <a:pt x="3687303" y="61909"/>
                  </a:lnTo>
                  <a:lnTo>
                    <a:pt x="3664682" y="68333"/>
                  </a:lnTo>
                  <a:lnTo>
                    <a:pt x="3642060" y="75411"/>
                  </a:lnTo>
                  <a:lnTo>
                    <a:pt x="3619439" y="83208"/>
                  </a:lnTo>
                  <a:lnTo>
                    <a:pt x="3596817" y="91792"/>
                  </a:lnTo>
                  <a:lnTo>
                    <a:pt x="3574196" y="101241"/>
                  </a:lnTo>
                  <a:lnTo>
                    <a:pt x="3551574" y="111637"/>
                  </a:lnTo>
                  <a:lnTo>
                    <a:pt x="3528953" y="123069"/>
                  </a:lnTo>
                  <a:lnTo>
                    <a:pt x="3506331" y="135633"/>
                  </a:lnTo>
                  <a:lnTo>
                    <a:pt x="3483710" y="149434"/>
                  </a:lnTo>
                  <a:lnTo>
                    <a:pt x="3461088" y="164585"/>
                  </a:lnTo>
                  <a:lnTo>
                    <a:pt x="3438467" y="181205"/>
                  </a:lnTo>
                  <a:lnTo>
                    <a:pt x="3415845" y="199422"/>
                  </a:lnTo>
                  <a:lnTo>
                    <a:pt x="3393224" y="219373"/>
                  </a:lnTo>
                  <a:lnTo>
                    <a:pt x="3370602" y="241202"/>
                  </a:lnTo>
                  <a:lnTo>
                    <a:pt x="3347981" y="265063"/>
                  </a:lnTo>
                  <a:lnTo>
                    <a:pt x="3325359" y="291115"/>
                  </a:lnTo>
                  <a:lnTo>
                    <a:pt x="3302738" y="319523"/>
                  </a:lnTo>
                  <a:lnTo>
                    <a:pt x="3280116" y="350462"/>
                  </a:lnTo>
                  <a:lnTo>
                    <a:pt x="3257495" y="384105"/>
                  </a:lnTo>
                  <a:lnTo>
                    <a:pt x="3234873" y="420634"/>
                  </a:lnTo>
                  <a:lnTo>
                    <a:pt x="3212252" y="460226"/>
                  </a:lnTo>
                  <a:lnTo>
                    <a:pt x="3189630" y="503061"/>
                  </a:lnTo>
                  <a:lnTo>
                    <a:pt x="3167009" y="549311"/>
                  </a:lnTo>
                  <a:lnTo>
                    <a:pt x="3144387" y="599143"/>
                  </a:lnTo>
                  <a:lnTo>
                    <a:pt x="3121766" y="652711"/>
                  </a:lnTo>
                  <a:lnTo>
                    <a:pt x="3099144" y="710154"/>
                  </a:lnTo>
                  <a:lnTo>
                    <a:pt x="3076523" y="771592"/>
                  </a:lnTo>
                  <a:lnTo>
                    <a:pt x="3053901" y="837122"/>
                  </a:lnTo>
                  <a:lnTo>
                    <a:pt x="3031280" y="906814"/>
                  </a:lnTo>
                  <a:lnTo>
                    <a:pt x="3008658" y="980705"/>
                  </a:lnTo>
                  <a:lnTo>
                    <a:pt x="2986037" y="1058799"/>
                  </a:lnTo>
                  <a:lnTo>
                    <a:pt x="2963415" y="1141062"/>
                  </a:lnTo>
                  <a:lnTo>
                    <a:pt x="2940794" y="1227417"/>
                  </a:lnTo>
                  <a:lnTo>
                    <a:pt x="2918172" y="1317751"/>
                  </a:lnTo>
                  <a:lnTo>
                    <a:pt x="2895551" y="1411906"/>
                  </a:lnTo>
                  <a:lnTo>
                    <a:pt x="2872929" y="1509685"/>
                  </a:lnTo>
                  <a:lnTo>
                    <a:pt x="2850308" y="1610853"/>
                  </a:lnTo>
                  <a:lnTo>
                    <a:pt x="2827686" y="1715139"/>
                  </a:lnTo>
                  <a:lnTo>
                    <a:pt x="2805065" y="1822241"/>
                  </a:lnTo>
                  <a:lnTo>
                    <a:pt x="2782443" y="1931828"/>
                  </a:lnTo>
                  <a:lnTo>
                    <a:pt x="2759822" y="2043547"/>
                  </a:lnTo>
                  <a:lnTo>
                    <a:pt x="2737200" y="2157027"/>
                  </a:lnTo>
                  <a:lnTo>
                    <a:pt x="2714579" y="2271880"/>
                  </a:lnTo>
                  <a:lnTo>
                    <a:pt x="2691957" y="2387707"/>
                  </a:lnTo>
                  <a:lnTo>
                    <a:pt x="2669336" y="2504100"/>
                  </a:lnTo>
                  <a:lnTo>
                    <a:pt x="2646714" y="2620644"/>
                  </a:lnTo>
                  <a:lnTo>
                    <a:pt x="2624093" y="2736923"/>
                  </a:lnTo>
                  <a:lnTo>
                    <a:pt x="2601471" y="2852517"/>
                  </a:lnTo>
                  <a:lnTo>
                    <a:pt x="2578850" y="2967009"/>
                  </a:lnTo>
                  <a:lnTo>
                    <a:pt x="2556228" y="3079985"/>
                  </a:lnTo>
                  <a:lnTo>
                    <a:pt x="2533607" y="3191043"/>
                  </a:lnTo>
                  <a:lnTo>
                    <a:pt x="2510985" y="3299793"/>
                  </a:lnTo>
                  <a:lnTo>
                    <a:pt x="2488364" y="3405863"/>
                  </a:lnTo>
                  <a:lnTo>
                    <a:pt x="2465742" y="3508908"/>
                  </a:lnTo>
                  <a:lnTo>
                    <a:pt x="2443121" y="3608611"/>
                  </a:lnTo>
                  <a:lnTo>
                    <a:pt x="2420499" y="3704691"/>
                  </a:lnTo>
                  <a:lnTo>
                    <a:pt x="2397878" y="3796908"/>
                  </a:lnTo>
                  <a:lnTo>
                    <a:pt x="2375256" y="3885063"/>
                  </a:lnTo>
                  <a:lnTo>
                    <a:pt x="2352635" y="3969004"/>
                  </a:lnTo>
                  <a:lnTo>
                    <a:pt x="2330014" y="4048623"/>
                  </a:lnTo>
                  <a:lnTo>
                    <a:pt x="2307392" y="4123861"/>
                  </a:lnTo>
                  <a:lnTo>
                    <a:pt x="2284771" y="4194700"/>
                  </a:lnTo>
                  <a:lnTo>
                    <a:pt x="2262149" y="4261163"/>
                  </a:lnTo>
                  <a:lnTo>
                    <a:pt x="2239528" y="4323313"/>
                  </a:lnTo>
                  <a:lnTo>
                    <a:pt x="2216906" y="4381244"/>
                  </a:lnTo>
                  <a:lnTo>
                    <a:pt x="2194285" y="4435079"/>
                  </a:lnTo>
                  <a:lnTo>
                    <a:pt x="2171663" y="4484964"/>
                  </a:lnTo>
                  <a:lnTo>
                    <a:pt x="2149042" y="4531065"/>
                  </a:lnTo>
                  <a:lnTo>
                    <a:pt x="2126420" y="4573561"/>
                  </a:lnTo>
                  <a:lnTo>
                    <a:pt x="2103799" y="4612641"/>
                  </a:lnTo>
                  <a:lnTo>
                    <a:pt x="2081177" y="4648502"/>
                  </a:lnTo>
                  <a:lnTo>
                    <a:pt x="2058556" y="4681341"/>
                  </a:lnTo>
                  <a:lnTo>
                    <a:pt x="2035934" y="4711355"/>
                  </a:lnTo>
                  <a:lnTo>
                    <a:pt x="2013313" y="4738740"/>
                  </a:lnTo>
                  <a:lnTo>
                    <a:pt x="1990691" y="4763685"/>
                  </a:lnTo>
                  <a:lnTo>
                    <a:pt x="1968070" y="4786373"/>
                  </a:lnTo>
                  <a:lnTo>
                    <a:pt x="1945448" y="4806981"/>
                  </a:lnTo>
                  <a:lnTo>
                    <a:pt x="1922827" y="4825675"/>
                  </a:lnTo>
                  <a:lnTo>
                    <a:pt x="1900205" y="4842613"/>
                  </a:lnTo>
                  <a:lnTo>
                    <a:pt x="1877584" y="4857944"/>
                  </a:lnTo>
                  <a:lnTo>
                    <a:pt x="1854962" y="4871807"/>
                  </a:lnTo>
                  <a:lnTo>
                    <a:pt x="1832341" y="4884332"/>
                  </a:lnTo>
                  <a:lnTo>
                    <a:pt x="1809719" y="4895637"/>
                  </a:lnTo>
                  <a:lnTo>
                    <a:pt x="1787098" y="4905834"/>
                  </a:lnTo>
                  <a:lnTo>
                    <a:pt x="1764476" y="4915026"/>
                  </a:lnTo>
                  <a:lnTo>
                    <a:pt x="1741855" y="4923306"/>
                  </a:lnTo>
                  <a:lnTo>
                    <a:pt x="1719233" y="4930761"/>
                  </a:lnTo>
                  <a:lnTo>
                    <a:pt x="1696612" y="4937469"/>
                  </a:lnTo>
                  <a:lnTo>
                    <a:pt x="1673990" y="4943502"/>
                  </a:lnTo>
                  <a:lnTo>
                    <a:pt x="1651369" y="4948926"/>
                  </a:lnTo>
                  <a:lnTo>
                    <a:pt x="1628747" y="4953800"/>
                  </a:lnTo>
                  <a:lnTo>
                    <a:pt x="1606126" y="4958178"/>
                  </a:lnTo>
                  <a:lnTo>
                    <a:pt x="1583504" y="4962110"/>
                  </a:lnTo>
                  <a:lnTo>
                    <a:pt x="1560883" y="4965640"/>
                  </a:lnTo>
                  <a:lnTo>
                    <a:pt x="1538261" y="4968808"/>
                  </a:lnTo>
                  <a:lnTo>
                    <a:pt x="1515640" y="4971651"/>
                  </a:lnTo>
                  <a:lnTo>
                    <a:pt x="1493018" y="4974201"/>
                  </a:lnTo>
                  <a:lnTo>
                    <a:pt x="1470397" y="4976488"/>
                  </a:lnTo>
                  <a:lnTo>
                    <a:pt x="1447775" y="4978538"/>
                  </a:lnTo>
                  <a:lnTo>
                    <a:pt x="1425154" y="4980377"/>
                  </a:lnTo>
                  <a:lnTo>
                    <a:pt x="1402532" y="4982025"/>
                  </a:lnTo>
                  <a:lnTo>
                    <a:pt x="1379911" y="4983502"/>
                  </a:lnTo>
                  <a:lnTo>
                    <a:pt x="1357289" y="4984825"/>
                  </a:lnTo>
                  <a:lnTo>
                    <a:pt x="1334668" y="4986011"/>
                  </a:lnTo>
                  <a:lnTo>
                    <a:pt x="1312046" y="4987073"/>
                  </a:lnTo>
                  <a:lnTo>
                    <a:pt x="1289425" y="4988025"/>
                  </a:lnTo>
                  <a:lnTo>
                    <a:pt x="1266803" y="4988877"/>
                  </a:lnTo>
                  <a:lnTo>
                    <a:pt x="1244182" y="4989640"/>
                  </a:lnTo>
                  <a:lnTo>
                    <a:pt x="1221560" y="4990324"/>
                  </a:lnTo>
                  <a:lnTo>
                    <a:pt x="1198939" y="4990936"/>
                  </a:lnTo>
                  <a:lnTo>
                    <a:pt x="1176317" y="4991484"/>
                  </a:lnTo>
                  <a:lnTo>
                    <a:pt x="1153696" y="4991975"/>
                  </a:lnTo>
                  <a:lnTo>
                    <a:pt x="1131074" y="4992414"/>
                  </a:lnTo>
                  <a:lnTo>
                    <a:pt x="1108453" y="4992807"/>
                  </a:lnTo>
                  <a:lnTo>
                    <a:pt x="1085831" y="4993160"/>
                  </a:lnTo>
                  <a:lnTo>
                    <a:pt x="1063210" y="4993475"/>
                  </a:lnTo>
                  <a:lnTo>
                    <a:pt x="1040588" y="4993757"/>
                  </a:lnTo>
                  <a:lnTo>
                    <a:pt x="1017967" y="4994009"/>
                  </a:lnTo>
                  <a:lnTo>
                    <a:pt x="995345" y="4994235"/>
                  </a:lnTo>
                  <a:lnTo>
                    <a:pt x="972724" y="4994437"/>
                  </a:lnTo>
                  <a:lnTo>
                    <a:pt x="950102" y="4994618"/>
                  </a:lnTo>
                  <a:lnTo>
                    <a:pt x="927481" y="4994780"/>
                  </a:lnTo>
                  <a:lnTo>
                    <a:pt x="904859" y="4994925"/>
                  </a:lnTo>
                  <a:lnTo>
                    <a:pt x="882238" y="4995055"/>
                  </a:lnTo>
                  <a:lnTo>
                    <a:pt x="859616" y="4995171"/>
                  </a:lnTo>
                  <a:lnTo>
                    <a:pt x="836995" y="4995275"/>
                  </a:lnTo>
                  <a:lnTo>
                    <a:pt x="814373" y="4995367"/>
                  </a:lnTo>
                  <a:lnTo>
                    <a:pt x="791752" y="4995451"/>
                  </a:lnTo>
                  <a:lnTo>
                    <a:pt x="769130" y="4995525"/>
                  </a:lnTo>
                  <a:lnTo>
                    <a:pt x="746509" y="4995591"/>
                  </a:lnTo>
                  <a:lnTo>
                    <a:pt x="723887" y="4995651"/>
                  </a:lnTo>
                  <a:lnTo>
                    <a:pt x="701266" y="4995704"/>
                  </a:lnTo>
                  <a:lnTo>
                    <a:pt x="678644" y="4995752"/>
                  </a:lnTo>
                  <a:lnTo>
                    <a:pt x="656023" y="4995794"/>
                  </a:lnTo>
                  <a:lnTo>
                    <a:pt x="633401" y="4995833"/>
                  </a:lnTo>
                  <a:lnTo>
                    <a:pt x="610780" y="4995867"/>
                  </a:lnTo>
                  <a:lnTo>
                    <a:pt x="588158" y="4995897"/>
                  </a:lnTo>
                  <a:lnTo>
                    <a:pt x="565537" y="4995924"/>
                  </a:lnTo>
                  <a:lnTo>
                    <a:pt x="542915" y="4995949"/>
                  </a:lnTo>
                  <a:lnTo>
                    <a:pt x="520294" y="4995971"/>
                  </a:lnTo>
                  <a:lnTo>
                    <a:pt x="497672" y="4995990"/>
                  </a:lnTo>
                  <a:lnTo>
                    <a:pt x="475051" y="4996008"/>
                  </a:lnTo>
                  <a:lnTo>
                    <a:pt x="452429" y="4996023"/>
                  </a:lnTo>
                  <a:lnTo>
                    <a:pt x="429808" y="4996037"/>
                  </a:lnTo>
                  <a:lnTo>
                    <a:pt x="407186" y="4996050"/>
                  </a:lnTo>
                  <a:lnTo>
                    <a:pt x="384565" y="4996061"/>
                  </a:lnTo>
                  <a:lnTo>
                    <a:pt x="361943" y="4996071"/>
                  </a:lnTo>
                  <a:lnTo>
                    <a:pt x="339322" y="4996080"/>
                  </a:lnTo>
                  <a:lnTo>
                    <a:pt x="316700" y="4996088"/>
                  </a:lnTo>
                  <a:lnTo>
                    <a:pt x="294079" y="4996095"/>
                  </a:lnTo>
                  <a:lnTo>
                    <a:pt x="271457" y="4996101"/>
                  </a:lnTo>
                  <a:lnTo>
                    <a:pt x="248836" y="4996107"/>
                  </a:lnTo>
                  <a:lnTo>
                    <a:pt x="226214" y="4996112"/>
                  </a:lnTo>
                  <a:lnTo>
                    <a:pt x="203593" y="4996117"/>
                  </a:lnTo>
                  <a:lnTo>
                    <a:pt x="180971" y="4996121"/>
                  </a:lnTo>
                  <a:lnTo>
                    <a:pt x="158350" y="4996125"/>
                  </a:lnTo>
                  <a:lnTo>
                    <a:pt x="135728" y="4996128"/>
                  </a:lnTo>
                  <a:lnTo>
                    <a:pt x="113107" y="4996131"/>
                  </a:lnTo>
                  <a:lnTo>
                    <a:pt x="90485" y="4996133"/>
                  </a:lnTo>
                  <a:lnTo>
                    <a:pt x="67864" y="4996136"/>
                  </a:lnTo>
                  <a:lnTo>
                    <a:pt x="45242" y="4996138"/>
                  </a:lnTo>
                  <a:lnTo>
                    <a:pt x="22621" y="499614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1107941"/>
              <a:ext cx="4773135" cy="4996099"/>
            </a:xfrm>
            <a:custGeom>
              <a:avLst/>
              <a:pathLst>
                <a:path w="4773135" h="4996099">
                  <a:moveTo>
                    <a:pt x="0" y="4996099"/>
                  </a:moveTo>
                  <a:lnTo>
                    <a:pt x="22621" y="4996093"/>
                  </a:lnTo>
                  <a:lnTo>
                    <a:pt x="45242" y="4996086"/>
                  </a:lnTo>
                  <a:lnTo>
                    <a:pt x="67864" y="4996079"/>
                  </a:lnTo>
                  <a:lnTo>
                    <a:pt x="90485" y="4996071"/>
                  </a:lnTo>
                  <a:lnTo>
                    <a:pt x="113107" y="4996062"/>
                  </a:lnTo>
                  <a:lnTo>
                    <a:pt x="135728" y="4996052"/>
                  </a:lnTo>
                  <a:lnTo>
                    <a:pt x="158350" y="4996041"/>
                  </a:lnTo>
                  <a:lnTo>
                    <a:pt x="180971" y="4996029"/>
                  </a:lnTo>
                  <a:lnTo>
                    <a:pt x="203593" y="4996016"/>
                  </a:lnTo>
                  <a:lnTo>
                    <a:pt x="226214" y="4996001"/>
                  </a:lnTo>
                  <a:lnTo>
                    <a:pt x="248836" y="4995985"/>
                  </a:lnTo>
                  <a:lnTo>
                    <a:pt x="271457" y="4995967"/>
                  </a:lnTo>
                  <a:lnTo>
                    <a:pt x="294079" y="4995947"/>
                  </a:lnTo>
                  <a:lnTo>
                    <a:pt x="316700" y="4995925"/>
                  </a:lnTo>
                  <a:lnTo>
                    <a:pt x="339322" y="4995901"/>
                  </a:lnTo>
                  <a:lnTo>
                    <a:pt x="361943" y="4995874"/>
                  </a:lnTo>
                  <a:lnTo>
                    <a:pt x="384565" y="4995845"/>
                  </a:lnTo>
                  <a:lnTo>
                    <a:pt x="407186" y="4995812"/>
                  </a:lnTo>
                  <a:lnTo>
                    <a:pt x="429808" y="4995776"/>
                  </a:lnTo>
                  <a:lnTo>
                    <a:pt x="452429" y="4995736"/>
                  </a:lnTo>
                  <a:lnTo>
                    <a:pt x="475051" y="4995692"/>
                  </a:lnTo>
                  <a:lnTo>
                    <a:pt x="497672" y="4995644"/>
                  </a:lnTo>
                  <a:lnTo>
                    <a:pt x="520294" y="4995590"/>
                  </a:lnTo>
                  <a:lnTo>
                    <a:pt x="542915" y="4995531"/>
                  </a:lnTo>
                  <a:lnTo>
                    <a:pt x="565537" y="4995465"/>
                  </a:lnTo>
                  <a:lnTo>
                    <a:pt x="588158" y="4995392"/>
                  </a:lnTo>
                  <a:lnTo>
                    <a:pt x="610780" y="4995312"/>
                  </a:lnTo>
                  <a:lnTo>
                    <a:pt x="633401" y="4995224"/>
                  </a:lnTo>
                  <a:lnTo>
                    <a:pt x="656023" y="4995126"/>
                  </a:lnTo>
                  <a:lnTo>
                    <a:pt x="678644" y="4995018"/>
                  </a:lnTo>
                  <a:lnTo>
                    <a:pt x="701266" y="4994898"/>
                  </a:lnTo>
                  <a:lnTo>
                    <a:pt x="723887" y="4994766"/>
                  </a:lnTo>
                  <a:lnTo>
                    <a:pt x="746509" y="4994621"/>
                  </a:lnTo>
                  <a:lnTo>
                    <a:pt x="769130" y="4994459"/>
                  </a:lnTo>
                  <a:lnTo>
                    <a:pt x="791752" y="4994281"/>
                  </a:lnTo>
                  <a:lnTo>
                    <a:pt x="814373" y="4994084"/>
                  </a:lnTo>
                  <a:lnTo>
                    <a:pt x="836995" y="4993867"/>
                  </a:lnTo>
                  <a:lnTo>
                    <a:pt x="859616" y="4993626"/>
                  </a:lnTo>
                  <a:lnTo>
                    <a:pt x="882238" y="4993360"/>
                  </a:lnTo>
                  <a:lnTo>
                    <a:pt x="904859" y="4993066"/>
                  </a:lnTo>
                  <a:lnTo>
                    <a:pt x="927481" y="4992742"/>
                  </a:lnTo>
                  <a:lnTo>
                    <a:pt x="950102" y="4992383"/>
                  </a:lnTo>
                  <a:lnTo>
                    <a:pt x="972724" y="4991986"/>
                  </a:lnTo>
                  <a:lnTo>
                    <a:pt x="995345" y="4991548"/>
                  </a:lnTo>
                  <a:lnTo>
                    <a:pt x="1017967" y="4991063"/>
                  </a:lnTo>
                  <a:lnTo>
                    <a:pt x="1040588" y="4990528"/>
                  </a:lnTo>
                  <a:lnTo>
                    <a:pt x="1063210" y="4989936"/>
                  </a:lnTo>
                  <a:lnTo>
                    <a:pt x="1085831" y="4989282"/>
                  </a:lnTo>
                  <a:lnTo>
                    <a:pt x="1108453" y="4988559"/>
                  </a:lnTo>
                  <a:lnTo>
                    <a:pt x="1131074" y="4987759"/>
                  </a:lnTo>
                  <a:lnTo>
                    <a:pt x="1153696" y="4986876"/>
                  </a:lnTo>
                  <a:lnTo>
                    <a:pt x="1176317" y="4985900"/>
                  </a:lnTo>
                  <a:lnTo>
                    <a:pt x="1198939" y="4984821"/>
                  </a:lnTo>
                  <a:lnTo>
                    <a:pt x="1221560" y="4983629"/>
                  </a:lnTo>
                  <a:lnTo>
                    <a:pt x="1244182" y="4982311"/>
                  </a:lnTo>
                  <a:lnTo>
                    <a:pt x="1266803" y="4980854"/>
                  </a:lnTo>
                  <a:lnTo>
                    <a:pt x="1289425" y="4979244"/>
                  </a:lnTo>
                  <a:lnTo>
                    <a:pt x="1312046" y="4977465"/>
                  </a:lnTo>
                  <a:lnTo>
                    <a:pt x="1334668" y="4975500"/>
                  </a:lnTo>
                  <a:lnTo>
                    <a:pt x="1357289" y="4973327"/>
                  </a:lnTo>
                  <a:lnTo>
                    <a:pt x="1379911" y="4970927"/>
                  </a:lnTo>
                  <a:lnTo>
                    <a:pt x="1402532" y="4968275"/>
                  </a:lnTo>
                  <a:lnTo>
                    <a:pt x="1425154" y="4965345"/>
                  </a:lnTo>
                  <a:lnTo>
                    <a:pt x="1447775" y="4962108"/>
                  </a:lnTo>
                  <a:lnTo>
                    <a:pt x="1470397" y="4958533"/>
                  </a:lnTo>
                  <a:lnTo>
                    <a:pt x="1493018" y="4954583"/>
                  </a:lnTo>
                  <a:lnTo>
                    <a:pt x="1515640" y="4950222"/>
                  </a:lnTo>
                  <a:lnTo>
                    <a:pt x="1538261" y="4945407"/>
                  </a:lnTo>
                  <a:lnTo>
                    <a:pt x="1560883" y="4940090"/>
                  </a:lnTo>
                  <a:lnTo>
                    <a:pt x="1583504" y="4934221"/>
                  </a:lnTo>
                  <a:lnTo>
                    <a:pt x="1606126" y="4927745"/>
                  </a:lnTo>
                  <a:lnTo>
                    <a:pt x="1628747" y="4920600"/>
                  </a:lnTo>
                  <a:lnTo>
                    <a:pt x="1651369" y="4912718"/>
                  </a:lnTo>
                  <a:lnTo>
                    <a:pt x="1673990" y="4904026"/>
                  </a:lnTo>
                  <a:lnTo>
                    <a:pt x="1696612" y="4894446"/>
                  </a:lnTo>
                  <a:lnTo>
                    <a:pt x="1719233" y="4883888"/>
                  </a:lnTo>
                  <a:lnTo>
                    <a:pt x="1741855" y="4872260"/>
                  </a:lnTo>
                  <a:lnTo>
                    <a:pt x="1764476" y="4859457"/>
                  </a:lnTo>
                  <a:lnTo>
                    <a:pt x="1787098" y="4845370"/>
                  </a:lnTo>
                  <a:lnTo>
                    <a:pt x="1809719" y="4829877"/>
                  </a:lnTo>
                  <a:lnTo>
                    <a:pt x="1832341" y="4812851"/>
                  </a:lnTo>
                  <a:lnTo>
                    <a:pt x="1854962" y="4794152"/>
                  </a:lnTo>
                  <a:lnTo>
                    <a:pt x="1877584" y="4773633"/>
                  </a:lnTo>
                  <a:lnTo>
                    <a:pt x="1900205" y="4751135"/>
                  </a:lnTo>
                  <a:lnTo>
                    <a:pt x="1922827" y="4726494"/>
                  </a:lnTo>
                  <a:lnTo>
                    <a:pt x="1945448" y="4699534"/>
                  </a:lnTo>
                  <a:lnTo>
                    <a:pt x="1968070" y="4670071"/>
                  </a:lnTo>
                  <a:lnTo>
                    <a:pt x="1990691" y="4637916"/>
                  </a:lnTo>
                  <a:lnTo>
                    <a:pt x="2013313" y="4602872"/>
                  </a:lnTo>
                  <a:lnTo>
                    <a:pt x="2035934" y="4564742"/>
                  </a:lnTo>
                  <a:lnTo>
                    <a:pt x="2058556" y="4523324"/>
                  </a:lnTo>
                  <a:lnTo>
                    <a:pt x="2081177" y="4478419"/>
                  </a:lnTo>
                  <a:lnTo>
                    <a:pt x="2103799" y="4429834"/>
                  </a:lnTo>
                  <a:lnTo>
                    <a:pt x="2126420" y="4377382"/>
                  </a:lnTo>
                  <a:lnTo>
                    <a:pt x="2149042" y="4320890"/>
                  </a:lnTo>
                  <a:lnTo>
                    <a:pt x="2171663" y="4260204"/>
                  </a:lnTo>
                  <a:lnTo>
                    <a:pt x="2194285" y="4195191"/>
                  </a:lnTo>
                  <a:lnTo>
                    <a:pt x="2216906" y="4125745"/>
                  </a:lnTo>
                  <a:lnTo>
                    <a:pt x="2239528" y="4051795"/>
                  </a:lnTo>
                  <a:lnTo>
                    <a:pt x="2262149" y="3973304"/>
                  </a:lnTo>
                  <a:lnTo>
                    <a:pt x="2284771" y="3890281"/>
                  </a:lnTo>
                  <a:lnTo>
                    <a:pt x="2307392" y="3802777"/>
                  </a:lnTo>
                  <a:lnTo>
                    <a:pt x="2330014" y="3710893"/>
                  </a:lnTo>
                  <a:lnTo>
                    <a:pt x="2352635" y="3614777"/>
                  </a:lnTo>
                  <a:lnTo>
                    <a:pt x="2375256" y="3514627"/>
                  </a:lnTo>
                  <a:lnTo>
                    <a:pt x="2397878" y="3410688"/>
                  </a:lnTo>
                  <a:lnTo>
                    <a:pt x="2420499" y="3303249"/>
                  </a:lnTo>
                  <a:lnTo>
                    <a:pt x="2443121" y="3192641"/>
                  </a:lnTo>
                  <a:lnTo>
                    <a:pt x="2465742" y="3079228"/>
                  </a:lnTo>
                  <a:lnTo>
                    <a:pt x="2488364" y="2963408"/>
                  </a:lnTo>
                  <a:lnTo>
                    <a:pt x="2510985" y="2845600"/>
                  </a:lnTo>
                  <a:lnTo>
                    <a:pt x="2533607" y="2726247"/>
                  </a:lnTo>
                  <a:lnTo>
                    <a:pt x="2556228" y="2605806"/>
                  </a:lnTo>
                  <a:lnTo>
                    <a:pt x="2578850" y="2484745"/>
                  </a:lnTo>
                  <a:lnTo>
                    <a:pt x="2601471" y="2363541"/>
                  </a:lnTo>
                  <a:lnTo>
                    <a:pt x="2624093" y="2242676"/>
                  </a:lnTo>
                  <a:lnTo>
                    <a:pt x="2646714" y="2122631"/>
                  </a:lnTo>
                  <a:lnTo>
                    <a:pt x="2669336" y="2003886"/>
                  </a:lnTo>
                  <a:lnTo>
                    <a:pt x="2691957" y="1886911"/>
                  </a:lnTo>
                  <a:lnTo>
                    <a:pt x="2714579" y="1772165"/>
                  </a:lnTo>
                  <a:lnTo>
                    <a:pt x="2737200" y="1660086"/>
                  </a:lnTo>
                  <a:lnTo>
                    <a:pt x="2759822" y="1551084"/>
                  </a:lnTo>
                  <a:lnTo>
                    <a:pt x="2782443" y="1445538"/>
                  </a:lnTo>
                  <a:lnTo>
                    <a:pt x="2805065" y="1343786"/>
                  </a:lnTo>
                  <a:lnTo>
                    <a:pt x="2827686" y="1246120"/>
                  </a:lnTo>
                  <a:lnTo>
                    <a:pt x="2850308" y="1152780"/>
                  </a:lnTo>
                  <a:lnTo>
                    <a:pt x="2872929" y="1063955"/>
                  </a:lnTo>
                  <a:lnTo>
                    <a:pt x="2895551" y="979778"/>
                  </a:lnTo>
                  <a:lnTo>
                    <a:pt x="2918172" y="900328"/>
                  </a:lnTo>
                  <a:lnTo>
                    <a:pt x="2940794" y="825631"/>
                  </a:lnTo>
                  <a:lnTo>
                    <a:pt x="2963415" y="755665"/>
                  </a:lnTo>
                  <a:lnTo>
                    <a:pt x="2986037" y="690363"/>
                  </a:lnTo>
                  <a:lnTo>
                    <a:pt x="3008658" y="629619"/>
                  </a:lnTo>
                  <a:lnTo>
                    <a:pt x="3031280" y="573296"/>
                  </a:lnTo>
                  <a:lnTo>
                    <a:pt x="3053901" y="521226"/>
                  </a:lnTo>
                  <a:lnTo>
                    <a:pt x="3076523" y="473223"/>
                  </a:lnTo>
                  <a:lnTo>
                    <a:pt x="3099144" y="429084"/>
                  </a:lnTo>
                  <a:lnTo>
                    <a:pt x="3121766" y="388596"/>
                  </a:lnTo>
                  <a:lnTo>
                    <a:pt x="3144387" y="351539"/>
                  </a:lnTo>
                  <a:lnTo>
                    <a:pt x="3167009" y="317692"/>
                  </a:lnTo>
                  <a:lnTo>
                    <a:pt x="3189630" y="286835"/>
                  </a:lnTo>
                  <a:lnTo>
                    <a:pt x="3212252" y="258754"/>
                  </a:lnTo>
                  <a:lnTo>
                    <a:pt x="3234873" y="233238"/>
                  </a:lnTo>
                  <a:lnTo>
                    <a:pt x="3257495" y="210087"/>
                  </a:lnTo>
                  <a:lnTo>
                    <a:pt x="3280116" y="189110"/>
                  </a:lnTo>
                  <a:lnTo>
                    <a:pt x="3302738" y="170125"/>
                  </a:lnTo>
                  <a:lnTo>
                    <a:pt x="3325359" y="152963"/>
                  </a:lnTo>
                  <a:lnTo>
                    <a:pt x="3347981" y="137463"/>
                  </a:lnTo>
                  <a:lnTo>
                    <a:pt x="3370602" y="123477"/>
                  </a:lnTo>
                  <a:lnTo>
                    <a:pt x="3393224" y="110868"/>
                  </a:lnTo>
                  <a:lnTo>
                    <a:pt x="3415845" y="99509"/>
                  </a:lnTo>
                  <a:lnTo>
                    <a:pt x="3438467" y="89283"/>
                  </a:lnTo>
                  <a:lnTo>
                    <a:pt x="3461088" y="80081"/>
                  </a:lnTo>
                  <a:lnTo>
                    <a:pt x="3483710" y="71807"/>
                  </a:lnTo>
                  <a:lnTo>
                    <a:pt x="3506331" y="64371"/>
                  </a:lnTo>
                  <a:lnTo>
                    <a:pt x="3528953" y="57690"/>
                  </a:lnTo>
                  <a:lnTo>
                    <a:pt x="3551574" y="51691"/>
                  </a:lnTo>
                  <a:lnTo>
                    <a:pt x="3574196" y="46305"/>
                  </a:lnTo>
                  <a:lnTo>
                    <a:pt x="3596817" y="41472"/>
                  </a:lnTo>
                  <a:lnTo>
                    <a:pt x="3619439" y="37137"/>
                  </a:lnTo>
                  <a:lnTo>
                    <a:pt x="3642060" y="33249"/>
                  </a:lnTo>
                  <a:lnTo>
                    <a:pt x="3664682" y="29762"/>
                  </a:lnTo>
                  <a:lnTo>
                    <a:pt x="3687303" y="26637"/>
                  </a:lnTo>
                  <a:lnTo>
                    <a:pt x="3709925" y="23836"/>
                  </a:lnTo>
                  <a:lnTo>
                    <a:pt x="3732546" y="21326"/>
                  </a:lnTo>
                  <a:lnTo>
                    <a:pt x="3755168" y="19077"/>
                  </a:lnTo>
                  <a:lnTo>
                    <a:pt x="3777789" y="17063"/>
                  </a:lnTo>
                  <a:lnTo>
                    <a:pt x="3800411" y="15259"/>
                  </a:lnTo>
                  <a:lnTo>
                    <a:pt x="3823032" y="13643"/>
                  </a:lnTo>
                  <a:lnTo>
                    <a:pt x="3845654" y="12196"/>
                  </a:lnTo>
                  <a:lnTo>
                    <a:pt x="3868275" y="10901"/>
                  </a:lnTo>
                  <a:lnTo>
                    <a:pt x="3890897" y="9741"/>
                  </a:lnTo>
                  <a:lnTo>
                    <a:pt x="3913518" y="8703"/>
                  </a:lnTo>
                  <a:lnTo>
                    <a:pt x="3936140" y="7774"/>
                  </a:lnTo>
                  <a:lnTo>
                    <a:pt x="3958761" y="6942"/>
                  </a:lnTo>
                  <a:lnTo>
                    <a:pt x="3981383" y="6197"/>
                  </a:lnTo>
                  <a:lnTo>
                    <a:pt x="4004004" y="5531"/>
                  </a:lnTo>
                  <a:lnTo>
                    <a:pt x="4026626" y="4935"/>
                  </a:lnTo>
                  <a:lnTo>
                    <a:pt x="4049247" y="4401"/>
                  </a:lnTo>
                  <a:lnTo>
                    <a:pt x="4071869" y="3924"/>
                  </a:lnTo>
                  <a:lnTo>
                    <a:pt x="4094490" y="3497"/>
                  </a:lnTo>
                  <a:lnTo>
                    <a:pt x="4117112" y="3114"/>
                  </a:lnTo>
                  <a:lnTo>
                    <a:pt x="4139733" y="2772"/>
                  </a:lnTo>
                  <a:lnTo>
                    <a:pt x="4162355" y="2467"/>
                  </a:lnTo>
                  <a:lnTo>
                    <a:pt x="4184976" y="2193"/>
                  </a:lnTo>
                  <a:lnTo>
                    <a:pt x="4207598" y="1948"/>
                  </a:lnTo>
                  <a:lnTo>
                    <a:pt x="4230219" y="1729"/>
                  </a:lnTo>
                  <a:lnTo>
                    <a:pt x="4252841" y="1533"/>
                  </a:lnTo>
                  <a:lnTo>
                    <a:pt x="4275462" y="1358"/>
                  </a:lnTo>
                  <a:lnTo>
                    <a:pt x="4298084" y="1201"/>
                  </a:lnTo>
                  <a:lnTo>
                    <a:pt x="4320705" y="1060"/>
                  </a:lnTo>
                  <a:lnTo>
                    <a:pt x="4343327" y="935"/>
                  </a:lnTo>
                  <a:lnTo>
                    <a:pt x="4365948" y="823"/>
                  </a:lnTo>
                  <a:lnTo>
                    <a:pt x="4388570" y="722"/>
                  </a:lnTo>
                  <a:lnTo>
                    <a:pt x="4411191" y="633"/>
                  </a:lnTo>
                  <a:lnTo>
                    <a:pt x="4433813" y="552"/>
                  </a:lnTo>
                  <a:lnTo>
                    <a:pt x="4456434" y="480"/>
                  </a:lnTo>
                  <a:lnTo>
                    <a:pt x="4479056" y="416"/>
                  </a:lnTo>
                  <a:lnTo>
                    <a:pt x="4501677" y="359"/>
                  </a:lnTo>
                  <a:lnTo>
                    <a:pt x="4524299" y="307"/>
                  </a:lnTo>
                  <a:lnTo>
                    <a:pt x="4546920" y="261"/>
                  </a:lnTo>
                  <a:lnTo>
                    <a:pt x="4569542" y="220"/>
                  </a:lnTo>
                  <a:lnTo>
                    <a:pt x="4592163" y="183"/>
                  </a:lnTo>
                  <a:lnTo>
                    <a:pt x="4614785" y="150"/>
                  </a:lnTo>
                  <a:lnTo>
                    <a:pt x="4637406" y="121"/>
                  </a:lnTo>
                  <a:lnTo>
                    <a:pt x="4660028" y="95"/>
                  </a:lnTo>
                  <a:lnTo>
                    <a:pt x="4682649" y="71"/>
                  </a:lnTo>
                  <a:lnTo>
                    <a:pt x="4705270" y="50"/>
                  </a:lnTo>
                  <a:lnTo>
                    <a:pt x="4727892" y="31"/>
                  </a:lnTo>
                  <a:lnTo>
                    <a:pt x="4750513" y="1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9579" y="1108337"/>
              <a:ext cx="4773135" cy="4995746"/>
            </a:xfrm>
            <a:custGeom>
              <a:avLst/>
              <a:pathLst>
                <a:path w="4773135" h="4995746">
                  <a:moveTo>
                    <a:pt x="4773135" y="0"/>
                  </a:moveTo>
                  <a:lnTo>
                    <a:pt x="4750513" y="54"/>
                  </a:lnTo>
                  <a:lnTo>
                    <a:pt x="4727892" y="115"/>
                  </a:lnTo>
                  <a:lnTo>
                    <a:pt x="4705270" y="182"/>
                  </a:lnTo>
                  <a:lnTo>
                    <a:pt x="4682649" y="256"/>
                  </a:lnTo>
                  <a:lnTo>
                    <a:pt x="4660028" y="337"/>
                  </a:lnTo>
                  <a:lnTo>
                    <a:pt x="4637406" y="427"/>
                  </a:lnTo>
                  <a:lnTo>
                    <a:pt x="4614785" y="527"/>
                  </a:lnTo>
                  <a:lnTo>
                    <a:pt x="4592163" y="637"/>
                  </a:lnTo>
                  <a:lnTo>
                    <a:pt x="4569542" y="759"/>
                  </a:lnTo>
                  <a:lnTo>
                    <a:pt x="4546920" y="893"/>
                  </a:lnTo>
                  <a:lnTo>
                    <a:pt x="4524299" y="1041"/>
                  </a:lnTo>
                  <a:lnTo>
                    <a:pt x="4501677" y="1205"/>
                  </a:lnTo>
                  <a:lnTo>
                    <a:pt x="4479056" y="1387"/>
                  </a:lnTo>
                  <a:lnTo>
                    <a:pt x="4456434" y="1587"/>
                  </a:lnTo>
                  <a:lnTo>
                    <a:pt x="4433813" y="1808"/>
                  </a:lnTo>
                  <a:lnTo>
                    <a:pt x="4411191" y="2052"/>
                  </a:lnTo>
                  <a:lnTo>
                    <a:pt x="4388570" y="2322"/>
                  </a:lnTo>
                  <a:lnTo>
                    <a:pt x="4365948" y="2620"/>
                  </a:lnTo>
                  <a:lnTo>
                    <a:pt x="4343327" y="2950"/>
                  </a:lnTo>
                  <a:lnTo>
                    <a:pt x="4320705" y="3314"/>
                  </a:lnTo>
                  <a:lnTo>
                    <a:pt x="4298084" y="3716"/>
                  </a:lnTo>
                  <a:lnTo>
                    <a:pt x="4275462" y="4160"/>
                  </a:lnTo>
                  <a:lnTo>
                    <a:pt x="4252841" y="4651"/>
                  </a:lnTo>
                  <a:lnTo>
                    <a:pt x="4230219" y="5193"/>
                  </a:lnTo>
                  <a:lnTo>
                    <a:pt x="4207598" y="5792"/>
                  </a:lnTo>
                  <a:lnTo>
                    <a:pt x="4184976" y="6454"/>
                  </a:lnTo>
                  <a:lnTo>
                    <a:pt x="4162355" y="7184"/>
                  </a:lnTo>
                  <a:lnTo>
                    <a:pt x="4139733" y="7992"/>
                  </a:lnTo>
                  <a:lnTo>
                    <a:pt x="4117112" y="8884"/>
                  </a:lnTo>
                  <a:lnTo>
                    <a:pt x="4094490" y="9869"/>
                  </a:lnTo>
                  <a:lnTo>
                    <a:pt x="4071869" y="10957"/>
                  </a:lnTo>
                  <a:lnTo>
                    <a:pt x="4049247" y="12159"/>
                  </a:lnTo>
                  <a:lnTo>
                    <a:pt x="4026626" y="13487"/>
                  </a:lnTo>
                  <a:lnTo>
                    <a:pt x="4004004" y="14953"/>
                  </a:lnTo>
                  <a:lnTo>
                    <a:pt x="3981383" y="16572"/>
                  </a:lnTo>
                  <a:lnTo>
                    <a:pt x="3958761" y="18360"/>
                  </a:lnTo>
                  <a:lnTo>
                    <a:pt x="3936140" y="20334"/>
                  </a:lnTo>
                  <a:lnTo>
                    <a:pt x="3913518" y="22514"/>
                  </a:lnTo>
                  <a:lnTo>
                    <a:pt x="3890897" y="24920"/>
                  </a:lnTo>
                  <a:lnTo>
                    <a:pt x="3868275" y="27577"/>
                  </a:lnTo>
                  <a:lnTo>
                    <a:pt x="3845654" y="30509"/>
                  </a:lnTo>
                  <a:lnTo>
                    <a:pt x="3823032" y="33746"/>
                  </a:lnTo>
                  <a:lnTo>
                    <a:pt x="3800411" y="37317"/>
                  </a:lnTo>
                  <a:lnTo>
                    <a:pt x="3777789" y="41257"/>
                  </a:lnTo>
                  <a:lnTo>
                    <a:pt x="3755168" y="45604"/>
                  </a:lnTo>
                  <a:lnTo>
                    <a:pt x="3732546" y="50399"/>
                  </a:lnTo>
                  <a:lnTo>
                    <a:pt x="3709925" y="55685"/>
                  </a:lnTo>
                  <a:lnTo>
                    <a:pt x="3687303" y="61514"/>
                  </a:lnTo>
                  <a:lnTo>
                    <a:pt x="3664682" y="67937"/>
                  </a:lnTo>
                  <a:lnTo>
                    <a:pt x="3642060" y="75015"/>
                  </a:lnTo>
                  <a:lnTo>
                    <a:pt x="3619439" y="82812"/>
                  </a:lnTo>
                  <a:lnTo>
                    <a:pt x="3596817" y="91396"/>
                  </a:lnTo>
                  <a:lnTo>
                    <a:pt x="3574196" y="100845"/>
                  </a:lnTo>
                  <a:lnTo>
                    <a:pt x="3551574" y="111241"/>
                  </a:lnTo>
                  <a:lnTo>
                    <a:pt x="3528953" y="122673"/>
                  </a:lnTo>
                  <a:lnTo>
                    <a:pt x="3506331" y="135237"/>
                  </a:lnTo>
                  <a:lnTo>
                    <a:pt x="3483710" y="149039"/>
                  </a:lnTo>
                  <a:lnTo>
                    <a:pt x="3461088" y="164189"/>
                  </a:lnTo>
                  <a:lnTo>
                    <a:pt x="3438467" y="180809"/>
                  </a:lnTo>
                  <a:lnTo>
                    <a:pt x="3415845" y="199026"/>
                  </a:lnTo>
                  <a:lnTo>
                    <a:pt x="3393224" y="218977"/>
                  </a:lnTo>
                  <a:lnTo>
                    <a:pt x="3370602" y="240806"/>
                  </a:lnTo>
                  <a:lnTo>
                    <a:pt x="3347981" y="264667"/>
                  </a:lnTo>
                  <a:lnTo>
                    <a:pt x="3325359" y="290719"/>
                  </a:lnTo>
                  <a:lnTo>
                    <a:pt x="3302738" y="319128"/>
                  </a:lnTo>
                  <a:lnTo>
                    <a:pt x="3280116" y="350066"/>
                  </a:lnTo>
                  <a:lnTo>
                    <a:pt x="3257495" y="383709"/>
                  </a:lnTo>
                  <a:lnTo>
                    <a:pt x="3234873" y="420238"/>
                  </a:lnTo>
                  <a:lnTo>
                    <a:pt x="3212252" y="459830"/>
                  </a:lnTo>
                  <a:lnTo>
                    <a:pt x="3189630" y="502665"/>
                  </a:lnTo>
                  <a:lnTo>
                    <a:pt x="3167009" y="548916"/>
                  </a:lnTo>
                  <a:lnTo>
                    <a:pt x="3144387" y="598747"/>
                  </a:lnTo>
                  <a:lnTo>
                    <a:pt x="3121766" y="652315"/>
                  </a:lnTo>
                  <a:lnTo>
                    <a:pt x="3099144" y="709758"/>
                  </a:lnTo>
                  <a:lnTo>
                    <a:pt x="3076523" y="771196"/>
                  </a:lnTo>
                  <a:lnTo>
                    <a:pt x="3053901" y="836726"/>
                  </a:lnTo>
                  <a:lnTo>
                    <a:pt x="3031280" y="906418"/>
                  </a:lnTo>
                  <a:lnTo>
                    <a:pt x="3008658" y="980309"/>
                  </a:lnTo>
                  <a:lnTo>
                    <a:pt x="2986037" y="1058403"/>
                  </a:lnTo>
                  <a:lnTo>
                    <a:pt x="2963415" y="1140666"/>
                  </a:lnTo>
                  <a:lnTo>
                    <a:pt x="2940794" y="1227021"/>
                  </a:lnTo>
                  <a:lnTo>
                    <a:pt x="2918172" y="1317355"/>
                  </a:lnTo>
                  <a:lnTo>
                    <a:pt x="2895551" y="1411510"/>
                  </a:lnTo>
                  <a:lnTo>
                    <a:pt x="2872929" y="1509289"/>
                  </a:lnTo>
                  <a:lnTo>
                    <a:pt x="2850308" y="1610457"/>
                  </a:lnTo>
                  <a:lnTo>
                    <a:pt x="2827686" y="1714743"/>
                  </a:lnTo>
                  <a:lnTo>
                    <a:pt x="2805065" y="1821845"/>
                  </a:lnTo>
                  <a:lnTo>
                    <a:pt x="2782443" y="1931432"/>
                  </a:lnTo>
                  <a:lnTo>
                    <a:pt x="2759822" y="2043152"/>
                  </a:lnTo>
                  <a:lnTo>
                    <a:pt x="2737200" y="2156632"/>
                  </a:lnTo>
                  <a:lnTo>
                    <a:pt x="2714579" y="2271484"/>
                  </a:lnTo>
                  <a:lnTo>
                    <a:pt x="2691957" y="2387311"/>
                  </a:lnTo>
                  <a:lnTo>
                    <a:pt x="2669336" y="2503704"/>
                  </a:lnTo>
                  <a:lnTo>
                    <a:pt x="2646714" y="2620248"/>
                  </a:lnTo>
                  <a:lnTo>
                    <a:pt x="2624093" y="2736527"/>
                  </a:lnTo>
                  <a:lnTo>
                    <a:pt x="2601471" y="2852121"/>
                  </a:lnTo>
                  <a:lnTo>
                    <a:pt x="2578850" y="2966613"/>
                  </a:lnTo>
                  <a:lnTo>
                    <a:pt x="2556228" y="3079589"/>
                  </a:lnTo>
                  <a:lnTo>
                    <a:pt x="2533607" y="3190647"/>
                  </a:lnTo>
                  <a:lnTo>
                    <a:pt x="2510985" y="3299397"/>
                  </a:lnTo>
                  <a:lnTo>
                    <a:pt x="2488364" y="3405467"/>
                  </a:lnTo>
                  <a:lnTo>
                    <a:pt x="2465742" y="3508512"/>
                  </a:lnTo>
                  <a:lnTo>
                    <a:pt x="2443121" y="3608215"/>
                  </a:lnTo>
                  <a:lnTo>
                    <a:pt x="2420499" y="3704295"/>
                  </a:lnTo>
                  <a:lnTo>
                    <a:pt x="2397878" y="3796512"/>
                  </a:lnTo>
                  <a:lnTo>
                    <a:pt x="2375256" y="3884667"/>
                  </a:lnTo>
                  <a:lnTo>
                    <a:pt x="2352635" y="3968608"/>
                  </a:lnTo>
                  <a:lnTo>
                    <a:pt x="2330014" y="4048227"/>
                  </a:lnTo>
                  <a:lnTo>
                    <a:pt x="2307392" y="4123465"/>
                  </a:lnTo>
                  <a:lnTo>
                    <a:pt x="2284771" y="4194304"/>
                  </a:lnTo>
                  <a:lnTo>
                    <a:pt x="2262149" y="4260767"/>
                  </a:lnTo>
                  <a:lnTo>
                    <a:pt x="2239528" y="4322917"/>
                  </a:lnTo>
                  <a:lnTo>
                    <a:pt x="2216906" y="4380848"/>
                  </a:lnTo>
                  <a:lnTo>
                    <a:pt x="2194285" y="4434683"/>
                  </a:lnTo>
                  <a:lnTo>
                    <a:pt x="2171663" y="4484568"/>
                  </a:lnTo>
                  <a:lnTo>
                    <a:pt x="2149042" y="4530669"/>
                  </a:lnTo>
                  <a:lnTo>
                    <a:pt x="2126420" y="4573165"/>
                  </a:lnTo>
                  <a:lnTo>
                    <a:pt x="2103799" y="4612246"/>
                  </a:lnTo>
                  <a:lnTo>
                    <a:pt x="2081177" y="4648106"/>
                  </a:lnTo>
                  <a:lnTo>
                    <a:pt x="2058556" y="4680945"/>
                  </a:lnTo>
                  <a:lnTo>
                    <a:pt x="2035934" y="4710959"/>
                  </a:lnTo>
                  <a:lnTo>
                    <a:pt x="2013313" y="4738344"/>
                  </a:lnTo>
                  <a:lnTo>
                    <a:pt x="1990691" y="4763289"/>
                  </a:lnTo>
                  <a:lnTo>
                    <a:pt x="1968070" y="4785977"/>
                  </a:lnTo>
                  <a:lnTo>
                    <a:pt x="1945448" y="4806585"/>
                  </a:lnTo>
                  <a:lnTo>
                    <a:pt x="1922827" y="4825279"/>
                  </a:lnTo>
                  <a:lnTo>
                    <a:pt x="1900205" y="4842217"/>
                  </a:lnTo>
                  <a:lnTo>
                    <a:pt x="1877584" y="4857549"/>
                  </a:lnTo>
                  <a:lnTo>
                    <a:pt x="1854962" y="4871412"/>
                  </a:lnTo>
                  <a:lnTo>
                    <a:pt x="1832341" y="4883936"/>
                  </a:lnTo>
                  <a:lnTo>
                    <a:pt x="1809719" y="4895241"/>
                  </a:lnTo>
                  <a:lnTo>
                    <a:pt x="1787098" y="4905439"/>
                  </a:lnTo>
                  <a:lnTo>
                    <a:pt x="1764476" y="4914630"/>
                  </a:lnTo>
                  <a:lnTo>
                    <a:pt x="1741855" y="4922911"/>
                  </a:lnTo>
                  <a:lnTo>
                    <a:pt x="1719233" y="4930365"/>
                  </a:lnTo>
                  <a:lnTo>
                    <a:pt x="1696612" y="4937073"/>
                  </a:lnTo>
                  <a:lnTo>
                    <a:pt x="1673990" y="4943106"/>
                  </a:lnTo>
                  <a:lnTo>
                    <a:pt x="1651369" y="4948530"/>
                  </a:lnTo>
                  <a:lnTo>
                    <a:pt x="1628747" y="4953404"/>
                  </a:lnTo>
                  <a:lnTo>
                    <a:pt x="1606126" y="4957783"/>
                  </a:lnTo>
                  <a:lnTo>
                    <a:pt x="1583504" y="4961715"/>
                  </a:lnTo>
                  <a:lnTo>
                    <a:pt x="1560883" y="4965244"/>
                  </a:lnTo>
                  <a:lnTo>
                    <a:pt x="1538261" y="4968412"/>
                  </a:lnTo>
                  <a:lnTo>
                    <a:pt x="1515640" y="4971255"/>
                  </a:lnTo>
                  <a:lnTo>
                    <a:pt x="1493018" y="4973805"/>
                  </a:lnTo>
                  <a:lnTo>
                    <a:pt x="1470397" y="4976092"/>
                  </a:lnTo>
                  <a:lnTo>
                    <a:pt x="1447775" y="4978142"/>
                  </a:lnTo>
                  <a:lnTo>
                    <a:pt x="1425154" y="4979981"/>
                  </a:lnTo>
                  <a:lnTo>
                    <a:pt x="1402532" y="4981629"/>
                  </a:lnTo>
                  <a:lnTo>
                    <a:pt x="1379911" y="4983106"/>
                  </a:lnTo>
                  <a:lnTo>
                    <a:pt x="1357289" y="4984429"/>
                  </a:lnTo>
                  <a:lnTo>
                    <a:pt x="1334668" y="4985615"/>
                  </a:lnTo>
                  <a:lnTo>
                    <a:pt x="1312046" y="4986677"/>
                  </a:lnTo>
                  <a:lnTo>
                    <a:pt x="1289425" y="4987629"/>
                  </a:lnTo>
                  <a:lnTo>
                    <a:pt x="1266803" y="4988481"/>
                  </a:lnTo>
                  <a:lnTo>
                    <a:pt x="1244182" y="4989244"/>
                  </a:lnTo>
                  <a:lnTo>
                    <a:pt x="1221560" y="4989928"/>
                  </a:lnTo>
                  <a:lnTo>
                    <a:pt x="1198939" y="4990540"/>
                  </a:lnTo>
                  <a:lnTo>
                    <a:pt x="1176317" y="4991088"/>
                  </a:lnTo>
                  <a:lnTo>
                    <a:pt x="1153696" y="4991579"/>
                  </a:lnTo>
                  <a:lnTo>
                    <a:pt x="1131074" y="4992018"/>
                  </a:lnTo>
                  <a:lnTo>
                    <a:pt x="1108453" y="4992412"/>
                  </a:lnTo>
                  <a:lnTo>
                    <a:pt x="1085831" y="4992764"/>
                  </a:lnTo>
                  <a:lnTo>
                    <a:pt x="1063210" y="4993079"/>
                  </a:lnTo>
                  <a:lnTo>
                    <a:pt x="1040588" y="4993361"/>
                  </a:lnTo>
                  <a:lnTo>
                    <a:pt x="1017967" y="4993613"/>
                  </a:lnTo>
                  <a:lnTo>
                    <a:pt x="995345" y="4993839"/>
                  </a:lnTo>
                  <a:lnTo>
                    <a:pt x="972724" y="4994041"/>
                  </a:lnTo>
                  <a:lnTo>
                    <a:pt x="950102" y="4994222"/>
                  </a:lnTo>
                  <a:lnTo>
                    <a:pt x="927481" y="4994384"/>
                  </a:lnTo>
                  <a:lnTo>
                    <a:pt x="904859" y="4994529"/>
                  </a:lnTo>
                  <a:lnTo>
                    <a:pt x="882238" y="4994659"/>
                  </a:lnTo>
                  <a:lnTo>
                    <a:pt x="859616" y="4994775"/>
                  </a:lnTo>
                  <a:lnTo>
                    <a:pt x="836995" y="4994879"/>
                  </a:lnTo>
                  <a:lnTo>
                    <a:pt x="814373" y="4994972"/>
                  </a:lnTo>
                  <a:lnTo>
                    <a:pt x="791752" y="4995055"/>
                  </a:lnTo>
                  <a:lnTo>
                    <a:pt x="769130" y="4995129"/>
                  </a:lnTo>
                  <a:lnTo>
                    <a:pt x="746509" y="4995196"/>
                  </a:lnTo>
                  <a:lnTo>
                    <a:pt x="723887" y="4995255"/>
                  </a:lnTo>
                  <a:lnTo>
                    <a:pt x="701266" y="4995308"/>
                  </a:lnTo>
                  <a:lnTo>
                    <a:pt x="678644" y="4995356"/>
                  </a:lnTo>
                  <a:lnTo>
                    <a:pt x="656023" y="4995399"/>
                  </a:lnTo>
                  <a:lnTo>
                    <a:pt x="633401" y="4995437"/>
                  </a:lnTo>
                  <a:lnTo>
                    <a:pt x="610780" y="4995471"/>
                  </a:lnTo>
                  <a:lnTo>
                    <a:pt x="588158" y="4995501"/>
                  </a:lnTo>
                  <a:lnTo>
                    <a:pt x="565537" y="4995529"/>
                  </a:lnTo>
                  <a:lnTo>
                    <a:pt x="542915" y="4995553"/>
                  </a:lnTo>
                  <a:lnTo>
                    <a:pt x="520294" y="4995575"/>
                  </a:lnTo>
                  <a:lnTo>
                    <a:pt x="497672" y="4995594"/>
                  </a:lnTo>
                  <a:lnTo>
                    <a:pt x="475051" y="4995612"/>
                  </a:lnTo>
                  <a:lnTo>
                    <a:pt x="452429" y="4995627"/>
                  </a:lnTo>
                  <a:lnTo>
                    <a:pt x="429808" y="4995641"/>
                  </a:lnTo>
                  <a:lnTo>
                    <a:pt x="407186" y="4995654"/>
                  </a:lnTo>
                  <a:lnTo>
                    <a:pt x="384565" y="4995665"/>
                  </a:lnTo>
                  <a:lnTo>
                    <a:pt x="361943" y="4995675"/>
                  </a:lnTo>
                  <a:lnTo>
                    <a:pt x="339322" y="4995684"/>
                  </a:lnTo>
                  <a:lnTo>
                    <a:pt x="316700" y="4995692"/>
                  </a:lnTo>
                  <a:lnTo>
                    <a:pt x="294079" y="4995699"/>
                  </a:lnTo>
                  <a:lnTo>
                    <a:pt x="271457" y="4995706"/>
                  </a:lnTo>
                  <a:lnTo>
                    <a:pt x="248836" y="4995711"/>
                  </a:lnTo>
                  <a:lnTo>
                    <a:pt x="226214" y="4995716"/>
                  </a:lnTo>
                  <a:lnTo>
                    <a:pt x="203593" y="4995721"/>
                  </a:lnTo>
                  <a:lnTo>
                    <a:pt x="180971" y="4995725"/>
                  </a:lnTo>
                  <a:lnTo>
                    <a:pt x="158350" y="4995729"/>
                  </a:lnTo>
                  <a:lnTo>
                    <a:pt x="135728" y="4995732"/>
                  </a:lnTo>
                  <a:lnTo>
                    <a:pt x="113107" y="4995735"/>
                  </a:lnTo>
                  <a:lnTo>
                    <a:pt x="90485" y="4995738"/>
                  </a:lnTo>
                  <a:lnTo>
                    <a:pt x="67864" y="4995740"/>
                  </a:lnTo>
                  <a:lnTo>
                    <a:pt x="45242" y="4995742"/>
                  </a:lnTo>
                  <a:lnTo>
                    <a:pt x="22621" y="4995744"/>
                  </a:lnTo>
                  <a:lnTo>
                    <a:pt x="0" y="4995746"/>
                  </a:lnTo>
                  <a:lnTo>
                    <a:pt x="0" y="49957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199579" y="1108147"/>
              <a:ext cx="4773135" cy="4995943"/>
            </a:xfrm>
            <a:custGeom>
              <a:avLst/>
              <a:pathLst>
                <a:path w="4773135" h="4995943">
                  <a:moveTo>
                    <a:pt x="0" y="4995927"/>
                  </a:moveTo>
                  <a:lnTo>
                    <a:pt x="22621" y="4995924"/>
                  </a:lnTo>
                  <a:lnTo>
                    <a:pt x="45242" y="4995922"/>
                  </a:lnTo>
                  <a:lnTo>
                    <a:pt x="67864" y="4995919"/>
                  </a:lnTo>
                  <a:lnTo>
                    <a:pt x="90485" y="4995916"/>
                  </a:lnTo>
                  <a:lnTo>
                    <a:pt x="113107" y="4995912"/>
                  </a:lnTo>
                  <a:lnTo>
                    <a:pt x="135728" y="4995908"/>
                  </a:lnTo>
                  <a:lnTo>
                    <a:pt x="158350" y="4995904"/>
                  </a:lnTo>
                  <a:lnTo>
                    <a:pt x="180971" y="4995899"/>
                  </a:lnTo>
                  <a:lnTo>
                    <a:pt x="203593" y="4995894"/>
                  </a:lnTo>
                  <a:lnTo>
                    <a:pt x="226214" y="4995889"/>
                  </a:lnTo>
                  <a:lnTo>
                    <a:pt x="248836" y="4995882"/>
                  </a:lnTo>
                  <a:lnTo>
                    <a:pt x="271457" y="4995875"/>
                  </a:lnTo>
                  <a:lnTo>
                    <a:pt x="294079" y="4995867"/>
                  </a:lnTo>
                  <a:lnTo>
                    <a:pt x="316700" y="4995859"/>
                  </a:lnTo>
                  <a:lnTo>
                    <a:pt x="339322" y="4995849"/>
                  </a:lnTo>
                  <a:lnTo>
                    <a:pt x="361943" y="4995839"/>
                  </a:lnTo>
                  <a:lnTo>
                    <a:pt x="384565" y="4995827"/>
                  </a:lnTo>
                  <a:lnTo>
                    <a:pt x="407186" y="4995815"/>
                  </a:lnTo>
                  <a:lnTo>
                    <a:pt x="429808" y="4995800"/>
                  </a:lnTo>
                  <a:lnTo>
                    <a:pt x="452429" y="4995785"/>
                  </a:lnTo>
                  <a:lnTo>
                    <a:pt x="475051" y="4995768"/>
                  </a:lnTo>
                  <a:lnTo>
                    <a:pt x="497672" y="4995749"/>
                  </a:lnTo>
                  <a:lnTo>
                    <a:pt x="520294" y="4995728"/>
                  </a:lnTo>
                  <a:lnTo>
                    <a:pt x="542915" y="4995704"/>
                  </a:lnTo>
                  <a:lnTo>
                    <a:pt x="565537" y="4995679"/>
                  </a:lnTo>
                  <a:lnTo>
                    <a:pt x="588158" y="4995650"/>
                  </a:lnTo>
                  <a:lnTo>
                    <a:pt x="610780" y="4995619"/>
                  </a:lnTo>
                  <a:lnTo>
                    <a:pt x="633401" y="4995584"/>
                  </a:lnTo>
                  <a:lnTo>
                    <a:pt x="656023" y="4995546"/>
                  </a:lnTo>
                  <a:lnTo>
                    <a:pt x="678644" y="4995503"/>
                  </a:lnTo>
                  <a:lnTo>
                    <a:pt x="701266" y="4995457"/>
                  </a:lnTo>
                  <a:lnTo>
                    <a:pt x="723887" y="4995405"/>
                  </a:lnTo>
                  <a:lnTo>
                    <a:pt x="746509" y="4995348"/>
                  </a:lnTo>
                  <a:lnTo>
                    <a:pt x="769130" y="4995285"/>
                  </a:lnTo>
                  <a:lnTo>
                    <a:pt x="791752" y="4995215"/>
                  </a:lnTo>
                  <a:lnTo>
                    <a:pt x="814373" y="4995138"/>
                  </a:lnTo>
                  <a:lnTo>
                    <a:pt x="836995" y="4995052"/>
                  </a:lnTo>
                  <a:lnTo>
                    <a:pt x="859616" y="4994958"/>
                  </a:lnTo>
                  <a:lnTo>
                    <a:pt x="882238" y="4994854"/>
                  </a:lnTo>
                  <a:lnTo>
                    <a:pt x="904859" y="4994739"/>
                  </a:lnTo>
                  <a:lnTo>
                    <a:pt x="927481" y="4994612"/>
                  </a:lnTo>
                  <a:lnTo>
                    <a:pt x="950102" y="4994471"/>
                  </a:lnTo>
                  <a:lnTo>
                    <a:pt x="972724" y="4994315"/>
                  </a:lnTo>
                  <a:lnTo>
                    <a:pt x="995345" y="4994144"/>
                  </a:lnTo>
                  <a:lnTo>
                    <a:pt x="1017967" y="4993954"/>
                  </a:lnTo>
                  <a:lnTo>
                    <a:pt x="1040588" y="4993744"/>
                  </a:lnTo>
                  <a:lnTo>
                    <a:pt x="1063210" y="4993512"/>
                  </a:lnTo>
                  <a:lnTo>
                    <a:pt x="1085831" y="4993255"/>
                  </a:lnTo>
                  <a:lnTo>
                    <a:pt x="1108453" y="4992971"/>
                  </a:lnTo>
                  <a:lnTo>
                    <a:pt x="1131074" y="4992658"/>
                  </a:lnTo>
                  <a:lnTo>
                    <a:pt x="1153696" y="4992311"/>
                  </a:lnTo>
                  <a:lnTo>
                    <a:pt x="1176317" y="4991928"/>
                  </a:lnTo>
                  <a:lnTo>
                    <a:pt x="1198939" y="4991504"/>
                  </a:lnTo>
                  <a:lnTo>
                    <a:pt x="1221560" y="4991036"/>
                  </a:lnTo>
                  <a:lnTo>
                    <a:pt x="1244182" y="4990518"/>
                  </a:lnTo>
                  <a:lnTo>
                    <a:pt x="1266803" y="4989946"/>
                  </a:lnTo>
                  <a:lnTo>
                    <a:pt x="1289425" y="4989313"/>
                  </a:lnTo>
                  <a:lnTo>
                    <a:pt x="1312046" y="4988614"/>
                  </a:lnTo>
                  <a:lnTo>
                    <a:pt x="1334668" y="4987840"/>
                  </a:lnTo>
                  <a:lnTo>
                    <a:pt x="1357289" y="4986985"/>
                  </a:lnTo>
                  <a:lnTo>
                    <a:pt x="1379911" y="4986039"/>
                  </a:lnTo>
                  <a:lnTo>
                    <a:pt x="1402532" y="4984994"/>
                  </a:lnTo>
                  <a:lnTo>
                    <a:pt x="1425154" y="4983838"/>
                  </a:lnTo>
                  <a:lnTo>
                    <a:pt x="1447775" y="4982560"/>
                  </a:lnTo>
                  <a:lnTo>
                    <a:pt x="1470397" y="4981147"/>
                  </a:lnTo>
                  <a:lnTo>
                    <a:pt x="1493018" y="4979585"/>
                  </a:lnTo>
                  <a:lnTo>
                    <a:pt x="1515640" y="4977857"/>
                  </a:lnTo>
                  <a:lnTo>
                    <a:pt x="1538261" y="4975948"/>
                  </a:lnTo>
                  <a:lnTo>
                    <a:pt x="1560883" y="4973836"/>
                  </a:lnTo>
                  <a:lnTo>
                    <a:pt x="1583504" y="4971502"/>
                  </a:lnTo>
                  <a:lnTo>
                    <a:pt x="1606126" y="4968922"/>
                  </a:lnTo>
                  <a:lnTo>
                    <a:pt x="1628747" y="4966069"/>
                  </a:lnTo>
                  <a:lnTo>
                    <a:pt x="1651369" y="4962916"/>
                  </a:lnTo>
                  <a:lnTo>
                    <a:pt x="1673990" y="4959431"/>
                  </a:lnTo>
                  <a:lnTo>
                    <a:pt x="1696612" y="4955579"/>
                  </a:lnTo>
                  <a:lnTo>
                    <a:pt x="1719233" y="4951323"/>
                  </a:lnTo>
                  <a:lnTo>
                    <a:pt x="1741855" y="4946619"/>
                  </a:lnTo>
                  <a:lnTo>
                    <a:pt x="1764476" y="4941422"/>
                  </a:lnTo>
                  <a:lnTo>
                    <a:pt x="1787098" y="4935681"/>
                  </a:lnTo>
                  <a:lnTo>
                    <a:pt x="1809719" y="4929341"/>
                  </a:lnTo>
                  <a:lnTo>
                    <a:pt x="1832341" y="4922339"/>
                  </a:lnTo>
                  <a:lnTo>
                    <a:pt x="1854962" y="4914608"/>
                  </a:lnTo>
                  <a:lnTo>
                    <a:pt x="1877584" y="4906076"/>
                  </a:lnTo>
                  <a:lnTo>
                    <a:pt x="1900205" y="4896661"/>
                  </a:lnTo>
                  <a:lnTo>
                    <a:pt x="1922827" y="4886276"/>
                  </a:lnTo>
                  <a:lnTo>
                    <a:pt x="1945448" y="4874825"/>
                  </a:lnTo>
                  <a:lnTo>
                    <a:pt x="1968070" y="4862205"/>
                  </a:lnTo>
                  <a:lnTo>
                    <a:pt x="1990691" y="4848302"/>
                  </a:lnTo>
                  <a:lnTo>
                    <a:pt x="2013313" y="4832994"/>
                  </a:lnTo>
                  <a:lnTo>
                    <a:pt x="2035934" y="4816150"/>
                  </a:lnTo>
                  <a:lnTo>
                    <a:pt x="2058556" y="4797628"/>
                  </a:lnTo>
                  <a:lnTo>
                    <a:pt x="2081177" y="4777277"/>
                  </a:lnTo>
                  <a:lnTo>
                    <a:pt x="2103799" y="4754936"/>
                  </a:lnTo>
                  <a:lnTo>
                    <a:pt x="2126420" y="4730432"/>
                  </a:lnTo>
                  <a:lnTo>
                    <a:pt x="2149042" y="4703585"/>
                  </a:lnTo>
                  <a:lnTo>
                    <a:pt x="2171663" y="4674206"/>
                  </a:lnTo>
                  <a:lnTo>
                    <a:pt x="2194285" y="4642098"/>
                  </a:lnTo>
                  <a:lnTo>
                    <a:pt x="2216906" y="4607058"/>
                  </a:lnTo>
                  <a:lnTo>
                    <a:pt x="2239528" y="4568878"/>
                  </a:lnTo>
                  <a:lnTo>
                    <a:pt x="2262149" y="4527350"/>
                  </a:lnTo>
                  <a:lnTo>
                    <a:pt x="2284771" y="4482265"/>
                  </a:lnTo>
                  <a:lnTo>
                    <a:pt x="2307392" y="4433420"/>
                  </a:lnTo>
                  <a:lnTo>
                    <a:pt x="2330014" y="4380621"/>
                  </a:lnTo>
                  <a:lnTo>
                    <a:pt x="2352635" y="4323688"/>
                  </a:lnTo>
                  <a:lnTo>
                    <a:pt x="2375256" y="4262458"/>
                  </a:lnTo>
                  <a:lnTo>
                    <a:pt x="2397878" y="4196792"/>
                  </a:lnTo>
                  <a:lnTo>
                    <a:pt x="2420499" y="4126581"/>
                  </a:lnTo>
                  <a:lnTo>
                    <a:pt x="2443121" y="4051751"/>
                  </a:lnTo>
                  <a:lnTo>
                    <a:pt x="2465742" y="3972268"/>
                  </a:lnTo>
                  <a:lnTo>
                    <a:pt x="2488364" y="3888141"/>
                  </a:lnTo>
                  <a:lnTo>
                    <a:pt x="2510985" y="3799430"/>
                  </a:lnTo>
                  <a:lnTo>
                    <a:pt x="2533607" y="3706243"/>
                  </a:lnTo>
                  <a:lnTo>
                    <a:pt x="2556228" y="3608741"/>
                  </a:lnTo>
                  <a:lnTo>
                    <a:pt x="2578850" y="3507137"/>
                  </a:lnTo>
                  <a:lnTo>
                    <a:pt x="2601471" y="3401693"/>
                  </a:lnTo>
                  <a:lnTo>
                    <a:pt x="2624093" y="3292716"/>
                  </a:lnTo>
                  <a:lnTo>
                    <a:pt x="2646714" y="3180558"/>
                  </a:lnTo>
                  <a:lnTo>
                    <a:pt x="2669336" y="3065603"/>
                  </a:lnTo>
                  <a:lnTo>
                    <a:pt x="2691957" y="2948268"/>
                  </a:lnTo>
                  <a:lnTo>
                    <a:pt x="2714579" y="2828996"/>
                  </a:lnTo>
                  <a:lnTo>
                    <a:pt x="2737200" y="2708247"/>
                  </a:lnTo>
                  <a:lnTo>
                    <a:pt x="2759822" y="2586496"/>
                  </a:lnTo>
                  <a:lnTo>
                    <a:pt x="2782443" y="2464230"/>
                  </a:lnTo>
                  <a:lnTo>
                    <a:pt x="2805065" y="2341940"/>
                  </a:lnTo>
                  <a:lnTo>
                    <a:pt x="2827686" y="2220123"/>
                  </a:lnTo>
                  <a:lnTo>
                    <a:pt x="2850308" y="2099272"/>
                  </a:lnTo>
                  <a:lnTo>
                    <a:pt x="2872929" y="1979876"/>
                  </a:lnTo>
                  <a:lnTo>
                    <a:pt x="2895551" y="1862413"/>
                  </a:lnTo>
                  <a:lnTo>
                    <a:pt x="2918172" y="1747347"/>
                  </a:lnTo>
                  <a:lnTo>
                    <a:pt x="2940794" y="1635115"/>
                  </a:lnTo>
                  <a:lnTo>
                    <a:pt x="2963415" y="1526128"/>
                  </a:lnTo>
                  <a:lnTo>
                    <a:pt x="2986037" y="1420760"/>
                  </a:lnTo>
                  <a:lnTo>
                    <a:pt x="3008658" y="1319339"/>
                  </a:lnTo>
                  <a:lnTo>
                    <a:pt x="3031280" y="1222146"/>
                  </a:lnTo>
                  <a:lnTo>
                    <a:pt x="3053901" y="1129409"/>
                  </a:lnTo>
                  <a:lnTo>
                    <a:pt x="3076523" y="1041301"/>
                  </a:lnTo>
                  <a:lnTo>
                    <a:pt x="3099144" y="957939"/>
                  </a:lnTo>
                  <a:lnTo>
                    <a:pt x="3121766" y="879382"/>
                  </a:lnTo>
                  <a:lnTo>
                    <a:pt x="3144387" y="805641"/>
                  </a:lnTo>
                  <a:lnTo>
                    <a:pt x="3167009" y="736676"/>
                  </a:lnTo>
                  <a:lnTo>
                    <a:pt x="3189630" y="672403"/>
                  </a:lnTo>
                  <a:lnTo>
                    <a:pt x="3212252" y="612703"/>
                  </a:lnTo>
                  <a:lnTo>
                    <a:pt x="3234873" y="557423"/>
                  </a:lnTo>
                  <a:lnTo>
                    <a:pt x="3257495" y="506385"/>
                  </a:lnTo>
                  <a:lnTo>
                    <a:pt x="3280116" y="459392"/>
                  </a:lnTo>
                  <a:lnTo>
                    <a:pt x="3302738" y="416234"/>
                  </a:lnTo>
                  <a:lnTo>
                    <a:pt x="3325359" y="376690"/>
                  </a:lnTo>
                  <a:lnTo>
                    <a:pt x="3347981" y="340536"/>
                  </a:lnTo>
                  <a:lnTo>
                    <a:pt x="3370602" y="307547"/>
                  </a:lnTo>
                  <a:lnTo>
                    <a:pt x="3393224" y="277501"/>
                  </a:lnTo>
                  <a:lnTo>
                    <a:pt x="3415845" y="250182"/>
                  </a:lnTo>
                  <a:lnTo>
                    <a:pt x="3438467" y="225380"/>
                  </a:lnTo>
                  <a:lnTo>
                    <a:pt x="3461088" y="202894"/>
                  </a:lnTo>
                  <a:lnTo>
                    <a:pt x="3483710" y="182535"/>
                  </a:lnTo>
                  <a:lnTo>
                    <a:pt x="3506331" y="164122"/>
                  </a:lnTo>
                  <a:lnTo>
                    <a:pt x="3528953" y="147487"/>
                  </a:lnTo>
                  <a:lnTo>
                    <a:pt x="3551574" y="132473"/>
                  </a:lnTo>
                  <a:lnTo>
                    <a:pt x="3574196" y="118933"/>
                  </a:lnTo>
                  <a:lnTo>
                    <a:pt x="3596817" y="106733"/>
                  </a:lnTo>
                  <a:lnTo>
                    <a:pt x="3619439" y="95747"/>
                  </a:lnTo>
                  <a:lnTo>
                    <a:pt x="3642060" y="85861"/>
                  </a:lnTo>
                  <a:lnTo>
                    <a:pt x="3664682" y="76970"/>
                  </a:lnTo>
                  <a:lnTo>
                    <a:pt x="3687303" y="68979"/>
                  </a:lnTo>
                  <a:lnTo>
                    <a:pt x="3709925" y="61799"/>
                  </a:lnTo>
                  <a:lnTo>
                    <a:pt x="3732546" y="55351"/>
                  </a:lnTo>
                  <a:lnTo>
                    <a:pt x="3755168" y="49562"/>
                  </a:lnTo>
                  <a:lnTo>
                    <a:pt x="3777789" y="44368"/>
                  </a:lnTo>
                  <a:lnTo>
                    <a:pt x="3800411" y="39708"/>
                  </a:lnTo>
                  <a:lnTo>
                    <a:pt x="3823032" y="35528"/>
                  </a:lnTo>
                  <a:lnTo>
                    <a:pt x="3845654" y="31781"/>
                  </a:lnTo>
                  <a:lnTo>
                    <a:pt x="3868275" y="28422"/>
                  </a:lnTo>
                  <a:lnTo>
                    <a:pt x="3890897" y="25411"/>
                  </a:lnTo>
                  <a:lnTo>
                    <a:pt x="3913518" y="22714"/>
                  </a:lnTo>
                  <a:lnTo>
                    <a:pt x="3936140" y="20297"/>
                  </a:lnTo>
                  <a:lnTo>
                    <a:pt x="3958761" y="18132"/>
                  </a:lnTo>
                  <a:lnTo>
                    <a:pt x="3981383" y="16193"/>
                  </a:lnTo>
                  <a:lnTo>
                    <a:pt x="4004004" y="14457"/>
                  </a:lnTo>
                  <a:lnTo>
                    <a:pt x="4026626" y="12902"/>
                  </a:lnTo>
                  <a:lnTo>
                    <a:pt x="4049247" y="11510"/>
                  </a:lnTo>
                  <a:lnTo>
                    <a:pt x="4071869" y="10264"/>
                  </a:lnTo>
                  <a:lnTo>
                    <a:pt x="4094490" y="9149"/>
                  </a:lnTo>
                  <a:lnTo>
                    <a:pt x="4117112" y="8150"/>
                  </a:lnTo>
                  <a:lnTo>
                    <a:pt x="4139733" y="7257"/>
                  </a:lnTo>
                  <a:lnTo>
                    <a:pt x="4162355" y="6457"/>
                  </a:lnTo>
                  <a:lnTo>
                    <a:pt x="4184976" y="5741"/>
                  </a:lnTo>
                  <a:lnTo>
                    <a:pt x="4207598" y="5101"/>
                  </a:lnTo>
                  <a:lnTo>
                    <a:pt x="4230219" y="4528"/>
                  </a:lnTo>
                  <a:lnTo>
                    <a:pt x="4252841" y="4015"/>
                  </a:lnTo>
                  <a:lnTo>
                    <a:pt x="4275462" y="3556"/>
                  </a:lnTo>
                  <a:lnTo>
                    <a:pt x="4298084" y="3146"/>
                  </a:lnTo>
                  <a:lnTo>
                    <a:pt x="4320705" y="2779"/>
                  </a:lnTo>
                  <a:lnTo>
                    <a:pt x="4343327" y="2450"/>
                  </a:lnTo>
                  <a:lnTo>
                    <a:pt x="4365948" y="2156"/>
                  </a:lnTo>
                  <a:lnTo>
                    <a:pt x="4388570" y="1893"/>
                  </a:lnTo>
                  <a:lnTo>
                    <a:pt x="4411191" y="1658"/>
                  </a:lnTo>
                  <a:lnTo>
                    <a:pt x="4433813" y="1448"/>
                  </a:lnTo>
                  <a:lnTo>
                    <a:pt x="4456434" y="1260"/>
                  </a:lnTo>
                  <a:lnTo>
                    <a:pt x="4479056" y="1091"/>
                  </a:lnTo>
                  <a:lnTo>
                    <a:pt x="4501677" y="941"/>
                  </a:lnTo>
                  <a:lnTo>
                    <a:pt x="4524299" y="806"/>
                  </a:lnTo>
                  <a:lnTo>
                    <a:pt x="4546920" y="686"/>
                  </a:lnTo>
                  <a:lnTo>
                    <a:pt x="4569542" y="578"/>
                  </a:lnTo>
                  <a:lnTo>
                    <a:pt x="4592163" y="481"/>
                  </a:lnTo>
                  <a:lnTo>
                    <a:pt x="4614785" y="395"/>
                  </a:lnTo>
                  <a:lnTo>
                    <a:pt x="4637406" y="318"/>
                  </a:lnTo>
                  <a:lnTo>
                    <a:pt x="4660028" y="249"/>
                  </a:lnTo>
                  <a:lnTo>
                    <a:pt x="4682649" y="188"/>
                  </a:lnTo>
                  <a:lnTo>
                    <a:pt x="4705270" y="132"/>
                  </a:lnTo>
                  <a:lnTo>
                    <a:pt x="4727892" y="83"/>
                  </a:lnTo>
                  <a:lnTo>
                    <a:pt x="4750513" y="39"/>
                  </a:lnTo>
                  <a:lnTo>
                    <a:pt x="4773135" y="0"/>
                  </a:lnTo>
                  <a:lnTo>
                    <a:pt x="4773135" y="1003"/>
                  </a:lnTo>
                  <a:lnTo>
                    <a:pt x="4750513" y="1143"/>
                  </a:lnTo>
                  <a:lnTo>
                    <a:pt x="4727892" y="1298"/>
                  </a:lnTo>
                  <a:lnTo>
                    <a:pt x="4705270" y="1469"/>
                  </a:lnTo>
                  <a:lnTo>
                    <a:pt x="4682649" y="1658"/>
                  </a:lnTo>
                  <a:lnTo>
                    <a:pt x="4660028" y="1867"/>
                  </a:lnTo>
                  <a:lnTo>
                    <a:pt x="4637406" y="2097"/>
                  </a:lnTo>
                  <a:lnTo>
                    <a:pt x="4614785" y="2352"/>
                  </a:lnTo>
                  <a:lnTo>
                    <a:pt x="4592163" y="2633"/>
                  </a:lnTo>
                  <a:lnTo>
                    <a:pt x="4569542" y="2944"/>
                  </a:lnTo>
                  <a:lnTo>
                    <a:pt x="4546920" y="3288"/>
                  </a:lnTo>
                  <a:lnTo>
                    <a:pt x="4524299" y="3667"/>
                  </a:lnTo>
                  <a:lnTo>
                    <a:pt x="4501677" y="4086"/>
                  </a:lnTo>
                  <a:lnTo>
                    <a:pt x="4479056" y="4549"/>
                  </a:lnTo>
                  <a:lnTo>
                    <a:pt x="4456434" y="5060"/>
                  </a:lnTo>
                  <a:lnTo>
                    <a:pt x="4433813" y="5625"/>
                  </a:lnTo>
                  <a:lnTo>
                    <a:pt x="4411191" y="6249"/>
                  </a:lnTo>
                  <a:lnTo>
                    <a:pt x="4388570" y="6938"/>
                  </a:lnTo>
                  <a:lnTo>
                    <a:pt x="4365948" y="7700"/>
                  </a:lnTo>
                  <a:lnTo>
                    <a:pt x="4343327" y="8541"/>
                  </a:lnTo>
                  <a:lnTo>
                    <a:pt x="4320705" y="9470"/>
                  </a:lnTo>
                  <a:lnTo>
                    <a:pt x="4298084" y="10496"/>
                  </a:lnTo>
                  <a:lnTo>
                    <a:pt x="4275462" y="11629"/>
                  </a:lnTo>
                  <a:lnTo>
                    <a:pt x="4252841" y="12880"/>
                  </a:lnTo>
                  <a:lnTo>
                    <a:pt x="4230219" y="14262"/>
                  </a:lnTo>
                  <a:lnTo>
                    <a:pt x="4207598" y="15788"/>
                  </a:lnTo>
                  <a:lnTo>
                    <a:pt x="4184976" y="17473"/>
                  </a:lnTo>
                  <a:lnTo>
                    <a:pt x="4162355" y="19334"/>
                  </a:lnTo>
                  <a:lnTo>
                    <a:pt x="4139733" y="21388"/>
                  </a:lnTo>
                  <a:lnTo>
                    <a:pt x="4117112" y="23656"/>
                  </a:lnTo>
                  <a:lnTo>
                    <a:pt x="4094490" y="26159"/>
                  </a:lnTo>
                  <a:lnTo>
                    <a:pt x="4071869" y="28922"/>
                  </a:lnTo>
                  <a:lnTo>
                    <a:pt x="4049247" y="31971"/>
                  </a:lnTo>
                  <a:lnTo>
                    <a:pt x="4026626" y="35336"/>
                  </a:lnTo>
                  <a:lnTo>
                    <a:pt x="4004004" y="39048"/>
                  </a:lnTo>
                  <a:lnTo>
                    <a:pt x="3981383" y="43143"/>
                  </a:lnTo>
                  <a:lnTo>
                    <a:pt x="3958761" y="47659"/>
                  </a:lnTo>
                  <a:lnTo>
                    <a:pt x="3936140" y="52639"/>
                  </a:lnTo>
                  <a:lnTo>
                    <a:pt x="3913518" y="58130"/>
                  </a:lnTo>
                  <a:lnTo>
                    <a:pt x="3890897" y="64181"/>
                  </a:lnTo>
                  <a:lnTo>
                    <a:pt x="3868275" y="70848"/>
                  </a:lnTo>
                  <a:lnTo>
                    <a:pt x="3845654" y="78192"/>
                  </a:lnTo>
                  <a:lnTo>
                    <a:pt x="3823032" y="86279"/>
                  </a:lnTo>
                  <a:lnTo>
                    <a:pt x="3800411" y="95180"/>
                  </a:lnTo>
                  <a:lnTo>
                    <a:pt x="3777789" y="104974"/>
                  </a:lnTo>
                  <a:lnTo>
                    <a:pt x="3755168" y="115745"/>
                  </a:lnTo>
                  <a:lnTo>
                    <a:pt x="3732546" y="127585"/>
                  </a:lnTo>
                  <a:lnTo>
                    <a:pt x="3709925" y="140591"/>
                  </a:lnTo>
                  <a:lnTo>
                    <a:pt x="3687303" y="154872"/>
                  </a:lnTo>
                  <a:lnTo>
                    <a:pt x="3664682" y="170540"/>
                  </a:lnTo>
                  <a:lnTo>
                    <a:pt x="3642060" y="187718"/>
                  </a:lnTo>
                  <a:lnTo>
                    <a:pt x="3619439" y="206537"/>
                  </a:lnTo>
                  <a:lnTo>
                    <a:pt x="3596817" y="227133"/>
                  </a:lnTo>
                  <a:lnTo>
                    <a:pt x="3574196" y="249654"/>
                  </a:lnTo>
                  <a:lnTo>
                    <a:pt x="3551574" y="274253"/>
                  </a:lnTo>
                  <a:lnTo>
                    <a:pt x="3528953" y="301091"/>
                  </a:lnTo>
                  <a:lnTo>
                    <a:pt x="3506331" y="330333"/>
                  </a:lnTo>
                  <a:lnTo>
                    <a:pt x="3483710" y="362151"/>
                  </a:lnTo>
                  <a:lnTo>
                    <a:pt x="3461088" y="396720"/>
                  </a:lnTo>
                  <a:lnTo>
                    <a:pt x="3438467" y="434217"/>
                  </a:lnTo>
                  <a:lnTo>
                    <a:pt x="3415845" y="474819"/>
                  </a:lnTo>
                  <a:lnTo>
                    <a:pt x="3393224" y="518697"/>
                  </a:lnTo>
                  <a:lnTo>
                    <a:pt x="3370602" y="566021"/>
                  </a:lnTo>
                  <a:lnTo>
                    <a:pt x="3347981" y="616949"/>
                  </a:lnTo>
                  <a:lnTo>
                    <a:pt x="3325359" y="671626"/>
                  </a:lnTo>
                  <a:lnTo>
                    <a:pt x="3302738" y="730183"/>
                  </a:lnTo>
                  <a:lnTo>
                    <a:pt x="3280116" y="792727"/>
                  </a:lnTo>
                  <a:lnTo>
                    <a:pt x="3257495" y="859343"/>
                  </a:lnTo>
                  <a:lnTo>
                    <a:pt x="3234873" y="930086"/>
                  </a:lnTo>
                  <a:lnTo>
                    <a:pt x="3212252" y="1004981"/>
                  </a:lnTo>
                  <a:lnTo>
                    <a:pt x="3189630" y="1084015"/>
                  </a:lnTo>
                  <a:lnTo>
                    <a:pt x="3167009" y="1167138"/>
                  </a:lnTo>
                  <a:lnTo>
                    <a:pt x="3144387" y="1254261"/>
                  </a:lnTo>
                  <a:lnTo>
                    <a:pt x="3121766" y="1345254"/>
                  </a:lnTo>
                  <a:lnTo>
                    <a:pt x="3099144" y="1439946"/>
                  </a:lnTo>
                  <a:lnTo>
                    <a:pt x="3076523" y="1538129"/>
                  </a:lnTo>
                  <a:lnTo>
                    <a:pt x="3053901" y="1639558"/>
                  </a:lnTo>
                  <a:lnTo>
                    <a:pt x="3031280" y="1743955"/>
                  </a:lnTo>
                  <a:lnTo>
                    <a:pt x="3008658" y="1851012"/>
                  </a:lnTo>
                  <a:lnTo>
                    <a:pt x="2986037" y="1960396"/>
                  </a:lnTo>
                  <a:lnTo>
                    <a:pt x="2963415" y="2071753"/>
                  </a:lnTo>
                  <a:lnTo>
                    <a:pt x="2940794" y="2184714"/>
                  </a:lnTo>
                  <a:lnTo>
                    <a:pt x="2918172" y="2298896"/>
                  </a:lnTo>
                  <a:lnTo>
                    <a:pt x="2895551" y="2413904"/>
                  </a:lnTo>
                  <a:lnTo>
                    <a:pt x="2872929" y="2529340"/>
                  </a:lnTo>
                  <a:lnTo>
                    <a:pt x="2850308" y="2644798"/>
                  </a:lnTo>
                  <a:lnTo>
                    <a:pt x="2827686" y="2759873"/>
                  </a:lnTo>
                  <a:lnTo>
                    <a:pt x="2805065" y="2874159"/>
                  </a:lnTo>
                  <a:lnTo>
                    <a:pt x="2782443" y="2987251"/>
                  </a:lnTo>
                  <a:lnTo>
                    <a:pt x="2759822" y="3098754"/>
                  </a:lnTo>
                  <a:lnTo>
                    <a:pt x="2737200" y="3208281"/>
                  </a:lnTo>
                  <a:lnTo>
                    <a:pt x="2714579" y="3315460"/>
                  </a:lnTo>
                  <a:lnTo>
                    <a:pt x="2691957" y="3419941"/>
                  </a:lnTo>
                  <a:lnTo>
                    <a:pt x="2669336" y="3521395"/>
                  </a:lnTo>
                  <a:lnTo>
                    <a:pt x="2646714" y="3619527"/>
                  </a:lnTo>
                  <a:lnTo>
                    <a:pt x="2624093" y="3714073"/>
                  </a:lnTo>
                  <a:lnTo>
                    <a:pt x="2601471" y="3804810"/>
                  </a:lnTo>
                  <a:lnTo>
                    <a:pt x="2578850" y="3891555"/>
                  </a:lnTo>
                  <a:lnTo>
                    <a:pt x="2556228" y="3974169"/>
                  </a:lnTo>
                  <a:lnTo>
                    <a:pt x="2533607" y="4052556"/>
                  </a:lnTo>
                  <a:lnTo>
                    <a:pt x="2510985" y="4126663"/>
                  </a:lnTo>
                  <a:lnTo>
                    <a:pt x="2488364" y="4196479"/>
                  </a:lnTo>
                  <a:lnTo>
                    <a:pt x="2465742" y="4262029"/>
                  </a:lnTo>
                  <a:lnTo>
                    <a:pt x="2443121" y="4323375"/>
                  </a:lnTo>
                  <a:lnTo>
                    <a:pt x="2420499" y="4380611"/>
                  </a:lnTo>
                  <a:lnTo>
                    <a:pt x="2397878" y="4433854"/>
                  </a:lnTo>
                  <a:lnTo>
                    <a:pt x="2375256" y="4483246"/>
                  </a:lnTo>
                  <a:lnTo>
                    <a:pt x="2352635" y="4528945"/>
                  </a:lnTo>
                  <a:lnTo>
                    <a:pt x="2330014" y="4571124"/>
                  </a:lnTo>
                  <a:lnTo>
                    <a:pt x="2307392" y="4609963"/>
                  </a:lnTo>
                  <a:lnTo>
                    <a:pt x="2284771" y="4645650"/>
                  </a:lnTo>
                  <a:lnTo>
                    <a:pt x="2262149" y="4678375"/>
                  </a:lnTo>
                  <a:lnTo>
                    <a:pt x="2239528" y="4708326"/>
                  </a:lnTo>
                  <a:lnTo>
                    <a:pt x="2216906" y="4735692"/>
                  </a:lnTo>
                  <a:lnTo>
                    <a:pt x="2194285" y="4760655"/>
                  </a:lnTo>
                  <a:lnTo>
                    <a:pt x="2171663" y="4783391"/>
                  </a:lnTo>
                  <a:lnTo>
                    <a:pt x="2149042" y="4804071"/>
                  </a:lnTo>
                  <a:lnTo>
                    <a:pt x="2126420" y="4822856"/>
                  </a:lnTo>
                  <a:lnTo>
                    <a:pt x="2103799" y="4839900"/>
                  </a:lnTo>
                  <a:lnTo>
                    <a:pt x="2081177" y="4855347"/>
                  </a:lnTo>
                  <a:lnTo>
                    <a:pt x="2058556" y="4869333"/>
                  </a:lnTo>
                  <a:lnTo>
                    <a:pt x="2035934" y="4881984"/>
                  </a:lnTo>
                  <a:lnTo>
                    <a:pt x="2013313" y="4893417"/>
                  </a:lnTo>
                  <a:lnTo>
                    <a:pt x="1990691" y="4903742"/>
                  </a:lnTo>
                  <a:lnTo>
                    <a:pt x="1968070" y="4913060"/>
                  </a:lnTo>
                  <a:lnTo>
                    <a:pt x="1945448" y="4921463"/>
                  </a:lnTo>
                  <a:lnTo>
                    <a:pt x="1922827" y="4929036"/>
                  </a:lnTo>
                  <a:lnTo>
                    <a:pt x="1900205" y="4935857"/>
                  </a:lnTo>
                  <a:lnTo>
                    <a:pt x="1877584" y="4941998"/>
                  </a:lnTo>
                  <a:lnTo>
                    <a:pt x="1854962" y="4947525"/>
                  </a:lnTo>
                  <a:lnTo>
                    <a:pt x="1832341" y="4952495"/>
                  </a:lnTo>
                  <a:lnTo>
                    <a:pt x="1809719" y="4956964"/>
                  </a:lnTo>
                  <a:lnTo>
                    <a:pt x="1787098" y="4960981"/>
                  </a:lnTo>
                  <a:lnTo>
                    <a:pt x="1764476" y="4964589"/>
                  </a:lnTo>
                  <a:lnTo>
                    <a:pt x="1741855" y="4967830"/>
                  </a:lnTo>
                  <a:lnTo>
                    <a:pt x="1719233" y="4970741"/>
                  </a:lnTo>
                  <a:lnTo>
                    <a:pt x="1696612" y="4973353"/>
                  </a:lnTo>
                  <a:lnTo>
                    <a:pt x="1673990" y="4975697"/>
                  </a:lnTo>
                  <a:lnTo>
                    <a:pt x="1651369" y="4977801"/>
                  </a:lnTo>
                  <a:lnTo>
                    <a:pt x="1628747" y="4979688"/>
                  </a:lnTo>
                  <a:lnTo>
                    <a:pt x="1606126" y="4981381"/>
                  </a:lnTo>
                  <a:lnTo>
                    <a:pt x="1583504" y="4982898"/>
                  </a:lnTo>
                  <a:lnTo>
                    <a:pt x="1560883" y="4984259"/>
                  </a:lnTo>
                  <a:lnTo>
                    <a:pt x="1538261" y="4985479"/>
                  </a:lnTo>
                  <a:lnTo>
                    <a:pt x="1515640" y="4986572"/>
                  </a:lnTo>
                  <a:lnTo>
                    <a:pt x="1493018" y="4987552"/>
                  </a:lnTo>
                  <a:lnTo>
                    <a:pt x="1470397" y="4988430"/>
                  </a:lnTo>
                  <a:lnTo>
                    <a:pt x="1447775" y="4989216"/>
                  </a:lnTo>
                  <a:lnTo>
                    <a:pt x="1425154" y="4989921"/>
                  </a:lnTo>
                  <a:lnTo>
                    <a:pt x="1402532" y="4990552"/>
                  </a:lnTo>
                  <a:lnTo>
                    <a:pt x="1379911" y="4991118"/>
                  </a:lnTo>
                  <a:lnTo>
                    <a:pt x="1357289" y="4991624"/>
                  </a:lnTo>
                  <a:lnTo>
                    <a:pt x="1334668" y="4992078"/>
                  </a:lnTo>
                  <a:lnTo>
                    <a:pt x="1312046" y="4992484"/>
                  </a:lnTo>
                  <a:lnTo>
                    <a:pt x="1289425" y="4992848"/>
                  </a:lnTo>
                  <a:lnTo>
                    <a:pt x="1266803" y="4993173"/>
                  </a:lnTo>
                  <a:lnTo>
                    <a:pt x="1244182" y="4993465"/>
                  </a:lnTo>
                  <a:lnTo>
                    <a:pt x="1221560" y="4993726"/>
                  </a:lnTo>
                  <a:lnTo>
                    <a:pt x="1198939" y="4993959"/>
                  </a:lnTo>
                  <a:lnTo>
                    <a:pt x="1176317" y="4994169"/>
                  </a:lnTo>
                  <a:lnTo>
                    <a:pt x="1153696" y="4994356"/>
                  </a:lnTo>
                  <a:lnTo>
                    <a:pt x="1131074" y="4994523"/>
                  </a:lnTo>
                  <a:lnTo>
                    <a:pt x="1108453" y="4994673"/>
                  </a:lnTo>
                  <a:lnTo>
                    <a:pt x="1085831" y="4994808"/>
                  </a:lnTo>
                  <a:lnTo>
                    <a:pt x="1063210" y="4994928"/>
                  </a:lnTo>
                  <a:lnTo>
                    <a:pt x="1040588" y="4995035"/>
                  </a:lnTo>
                  <a:lnTo>
                    <a:pt x="1017967" y="4995132"/>
                  </a:lnTo>
                  <a:lnTo>
                    <a:pt x="995345" y="4995218"/>
                  </a:lnTo>
                  <a:lnTo>
                    <a:pt x="972724" y="4995295"/>
                  </a:lnTo>
                  <a:lnTo>
                    <a:pt x="950102" y="4995364"/>
                  </a:lnTo>
                  <a:lnTo>
                    <a:pt x="927481" y="4995425"/>
                  </a:lnTo>
                  <a:lnTo>
                    <a:pt x="904859" y="4995481"/>
                  </a:lnTo>
                  <a:lnTo>
                    <a:pt x="882238" y="4995530"/>
                  </a:lnTo>
                  <a:lnTo>
                    <a:pt x="859616" y="4995574"/>
                  </a:lnTo>
                  <a:lnTo>
                    <a:pt x="836995" y="4995614"/>
                  </a:lnTo>
                  <a:lnTo>
                    <a:pt x="814373" y="4995649"/>
                  </a:lnTo>
                  <a:lnTo>
                    <a:pt x="791752" y="4995681"/>
                  </a:lnTo>
                  <a:lnTo>
                    <a:pt x="769130" y="4995709"/>
                  </a:lnTo>
                  <a:lnTo>
                    <a:pt x="746509" y="4995734"/>
                  </a:lnTo>
                  <a:lnTo>
                    <a:pt x="723887" y="4995757"/>
                  </a:lnTo>
                  <a:lnTo>
                    <a:pt x="701266" y="4995777"/>
                  </a:lnTo>
                  <a:lnTo>
                    <a:pt x="678644" y="4995795"/>
                  </a:lnTo>
                  <a:lnTo>
                    <a:pt x="656023" y="4995812"/>
                  </a:lnTo>
                  <a:lnTo>
                    <a:pt x="633401" y="4995826"/>
                  </a:lnTo>
                  <a:lnTo>
                    <a:pt x="610780" y="4995839"/>
                  </a:lnTo>
                  <a:lnTo>
                    <a:pt x="588158" y="4995851"/>
                  </a:lnTo>
                  <a:lnTo>
                    <a:pt x="565537" y="4995861"/>
                  </a:lnTo>
                  <a:lnTo>
                    <a:pt x="542915" y="4995870"/>
                  </a:lnTo>
                  <a:lnTo>
                    <a:pt x="520294" y="4995879"/>
                  </a:lnTo>
                  <a:lnTo>
                    <a:pt x="497672" y="4995886"/>
                  </a:lnTo>
                  <a:lnTo>
                    <a:pt x="475051" y="4995893"/>
                  </a:lnTo>
                  <a:lnTo>
                    <a:pt x="452429" y="4995899"/>
                  </a:lnTo>
                  <a:lnTo>
                    <a:pt x="429808" y="4995904"/>
                  </a:lnTo>
                  <a:lnTo>
                    <a:pt x="407186" y="4995909"/>
                  </a:lnTo>
                  <a:lnTo>
                    <a:pt x="384565" y="4995913"/>
                  </a:lnTo>
                  <a:lnTo>
                    <a:pt x="361943" y="4995917"/>
                  </a:lnTo>
                  <a:lnTo>
                    <a:pt x="339322" y="4995920"/>
                  </a:lnTo>
                  <a:lnTo>
                    <a:pt x="316700" y="4995923"/>
                  </a:lnTo>
                  <a:lnTo>
                    <a:pt x="294079" y="4995926"/>
                  </a:lnTo>
                  <a:lnTo>
                    <a:pt x="271457" y="4995929"/>
                  </a:lnTo>
                  <a:lnTo>
                    <a:pt x="248836" y="4995931"/>
                  </a:lnTo>
                  <a:lnTo>
                    <a:pt x="226214" y="4995933"/>
                  </a:lnTo>
                  <a:lnTo>
                    <a:pt x="203593" y="4995934"/>
                  </a:lnTo>
                  <a:lnTo>
                    <a:pt x="180971" y="4995936"/>
                  </a:lnTo>
                  <a:lnTo>
                    <a:pt x="158350" y="4995937"/>
                  </a:lnTo>
                  <a:lnTo>
                    <a:pt x="135728" y="4995939"/>
                  </a:lnTo>
                  <a:lnTo>
                    <a:pt x="113107" y="4995940"/>
                  </a:lnTo>
                  <a:lnTo>
                    <a:pt x="90485" y="4995941"/>
                  </a:lnTo>
                  <a:lnTo>
                    <a:pt x="67864" y="4995942"/>
                  </a:lnTo>
                  <a:lnTo>
                    <a:pt x="45242" y="4995942"/>
                  </a:lnTo>
                  <a:lnTo>
                    <a:pt x="22621" y="4995943"/>
                  </a:lnTo>
                  <a:close/>
                </a:path>
              </a:pathLst>
            </a:custGeom>
            <a:solidFill>
              <a:srgbClr val="EA3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9579" y="1108147"/>
              <a:ext cx="4773135" cy="4995927"/>
            </a:xfrm>
            <a:custGeom>
              <a:avLst/>
              <a:pathLst>
                <a:path w="4773135" h="4995927">
                  <a:moveTo>
                    <a:pt x="0" y="4995927"/>
                  </a:moveTo>
                  <a:lnTo>
                    <a:pt x="22621" y="4995924"/>
                  </a:lnTo>
                  <a:lnTo>
                    <a:pt x="45242" y="4995922"/>
                  </a:lnTo>
                  <a:lnTo>
                    <a:pt x="67864" y="4995919"/>
                  </a:lnTo>
                  <a:lnTo>
                    <a:pt x="90485" y="4995916"/>
                  </a:lnTo>
                  <a:lnTo>
                    <a:pt x="113107" y="4995912"/>
                  </a:lnTo>
                  <a:lnTo>
                    <a:pt x="135728" y="4995908"/>
                  </a:lnTo>
                  <a:lnTo>
                    <a:pt x="158350" y="4995904"/>
                  </a:lnTo>
                  <a:lnTo>
                    <a:pt x="180971" y="4995899"/>
                  </a:lnTo>
                  <a:lnTo>
                    <a:pt x="203593" y="4995894"/>
                  </a:lnTo>
                  <a:lnTo>
                    <a:pt x="226214" y="4995889"/>
                  </a:lnTo>
                  <a:lnTo>
                    <a:pt x="248836" y="4995882"/>
                  </a:lnTo>
                  <a:lnTo>
                    <a:pt x="271457" y="4995875"/>
                  </a:lnTo>
                  <a:lnTo>
                    <a:pt x="294079" y="4995867"/>
                  </a:lnTo>
                  <a:lnTo>
                    <a:pt x="316700" y="4995859"/>
                  </a:lnTo>
                  <a:lnTo>
                    <a:pt x="339322" y="4995849"/>
                  </a:lnTo>
                  <a:lnTo>
                    <a:pt x="361943" y="4995839"/>
                  </a:lnTo>
                  <a:lnTo>
                    <a:pt x="384565" y="4995827"/>
                  </a:lnTo>
                  <a:lnTo>
                    <a:pt x="407186" y="4995815"/>
                  </a:lnTo>
                  <a:lnTo>
                    <a:pt x="429808" y="4995800"/>
                  </a:lnTo>
                  <a:lnTo>
                    <a:pt x="452429" y="4995785"/>
                  </a:lnTo>
                  <a:lnTo>
                    <a:pt x="475051" y="4995768"/>
                  </a:lnTo>
                  <a:lnTo>
                    <a:pt x="497672" y="4995749"/>
                  </a:lnTo>
                  <a:lnTo>
                    <a:pt x="520294" y="4995728"/>
                  </a:lnTo>
                  <a:lnTo>
                    <a:pt x="542915" y="4995704"/>
                  </a:lnTo>
                  <a:lnTo>
                    <a:pt x="565537" y="4995679"/>
                  </a:lnTo>
                  <a:lnTo>
                    <a:pt x="588158" y="4995650"/>
                  </a:lnTo>
                  <a:lnTo>
                    <a:pt x="610780" y="4995619"/>
                  </a:lnTo>
                  <a:lnTo>
                    <a:pt x="633401" y="4995584"/>
                  </a:lnTo>
                  <a:lnTo>
                    <a:pt x="656023" y="4995546"/>
                  </a:lnTo>
                  <a:lnTo>
                    <a:pt x="678644" y="4995503"/>
                  </a:lnTo>
                  <a:lnTo>
                    <a:pt x="701266" y="4995457"/>
                  </a:lnTo>
                  <a:lnTo>
                    <a:pt x="723887" y="4995405"/>
                  </a:lnTo>
                  <a:lnTo>
                    <a:pt x="746509" y="4995348"/>
                  </a:lnTo>
                  <a:lnTo>
                    <a:pt x="769130" y="4995285"/>
                  </a:lnTo>
                  <a:lnTo>
                    <a:pt x="791752" y="4995215"/>
                  </a:lnTo>
                  <a:lnTo>
                    <a:pt x="814373" y="4995138"/>
                  </a:lnTo>
                  <a:lnTo>
                    <a:pt x="836995" y="4995052"/>
                  </a:lnTo>
                  <a:lnTo>
                    <a:pt x="859616" y="4994958"/>
                  </a:lnTo>
                  <a:lnTo>
                    <a:pt x="882238" y="4994854"/>
                  </a:lnTo>
                  <a:lnTo>
                    <a:pt x="904859" y="4994739"/>
                  </a:lnTo>
                  <a:lnTo>
                    <a:pt x="927481" y="4994612"/>
                  </a:lnTo>
                  <a:lnTo>
                    <a:pt x="950102" y="4994471"/>
                  </a:lnTo>
                  <a:lnTo>
                    <a:pt x="972724" y="4994315"/>
                  </a:lnTo>
                  <a:lnTo>
                    <a:pt x="995345" y="4994144"/>
                  </a:lnTo>
                  <a:lnTo>
                    <a:pt x="1017967" y="4993954"/>
                  </a:lnTo>
                  <a:lnTo>
                    <a:pt x="1040588" y="4993744"/>
                  </a:lnTo>
                  <a:lnTo>
                    <a:pt x="1063210" y="4993512"/>
                  </a:lnTo>
                  <a:lnTo>
                    <a:pt x="1085831" y="4993255"/>
                  </a:lnTo>
                  <a:lnTo>
                    <a:pt x="1108453" y="4992971"/>
                  </a:lnTo>
                  <a:lnTo>
                    <a:pt x="1131074" y="4992658"/>
                  </a:lnTo>
                  <a:lnTo>
                    <a:pt x="1153696" y="4992311"/>
                  </a:lnTo>
                  <a:lnTo>
                    <a:pt x="1176317" y="4991928"/>
                  </a:lnTo>
                  <a:lnTo>
                    <a:pt x="1198939" y="4991504"/>
                  </a:lnTo>
                  <a:lnTo>
                    <a:pt x="1221560" y="4991036"/>
                  </a:lnTo>
                  <a:lnTo>
                    <a:pt x="1244182" y="4990518"/>
                  </a:lnTo>
                  <a:lnTo>
                    <a:pt x="1266803" y="4989946"/>
                  </a:lnTo>
                  <a:lnTo>
                    <a:pt x="1289425" y="4989313"/>
                  </a:lnTo>
                  <a:lnTo>
                    <a:pt x="1312046" y="4988614"/>
                  </a:lnTo>
                  <a:lnTo>
                    <a:pt x="1334668" y="4987840"/>
                  </a:lnTo>
                  <a:lnTo>
                    <a:pt x="1357289" y="4986985"/>
                  </a:lnTo>
                  <a:lnTo>
                    <a:pt x="1379911" y="4986039"/>
                  </a:lnTo>
                  <a:lnTo>
                    <a:pt x="1402532" y="4984994"/>
                  </a:lnTo>
                  <a:lnTo>
                    <a:pt x="1425154" y="4983838"/>
                  </a:lnTo>
                  <a:lnTo>
                    <a:pt x="1447775" y="4982560"/>
                  </a:lnTo>
                  <a:lnTo>
                    <a:pt x="1470397" y="4981147"/>
                  </a:lnTo>
                  <a:lnTo>
                    <a:pt x="1493018" y="4979585"/>
                  </a:lnTo>
                  <a:lnTo>
                    <a:pt x="1515640" y="4977857"/>
                  </a:lnTo>
                  <a:lnTo>
                    <a:pt x="1538261" y="4975948"/>
                  </a:lnTo>
                  <a:lnTo>
                    <a:pt x="1560883" y="4973836"/>
                  </a:lnTo>
                  <a:lnTo>
                    <a:pt x="1583504" y="4971502"/>
                  </a:lnTo>
                  <a:lnTo>
                    <a:pt x="1606126" y="4968922"/>
                  </a:lnTo>
                  <a:lnTo>
                    <a:pt x="1628747" y="4966069"/>
                  </a:lnTo>
                  <a:lnTo>
                    <a:pt x="1651369" y="4962916"/>
                  </a:lnTo>
                  <a:lnTo>
                    <a:pt x="1673990" y="4959431"/>
                  </a:lnTo>
                  <a:lnTo>
                    <a:pt x="1696612" y="4955579"/>
                  </a:lnTo>
                  <a:lnTo>
                    <a:pt x="1719233" y="4951323"/>
                  </a:lnTo>
                  <a:lnTo>
                    <a:pt x="1741855" y="4946619"/>
                  </a:lnTo>
                  <a:lnTo>
                    <a:pt x="1764476" y="4941422"/>
                  </a:lnTo>
                  <a:lnTo>
                    <a:pt x="1787098" y="4935681"/>
                  </a:lnTo>
                  <a:lnTo>
                    <a:pt x="1809719" y="4929341"/>
                  </a:lnTo>
                  <a:lnTo>
                    <a:pt x="1832341" y="4922339"/>
                  </a:lnTo>
                  <a:lnTo>
                    <a:pt x="1854962" y="4914608"/>
                  </a:lnTo>
                  <a:lnTo>
                    <a:pt x="1877584" y="4906076"/>
                  </a:lnTo>
                  <a:lnTo>
                    <a:pt x="1900205" y="4896661"/>
                  </a:lnTo>
                  <a:lnTo>
                    <a:pt x="1922827" y="4886276"/>
                  </a:lnTo>
                  <a:lnTo>
                    <a:pt x="1945448" y="4874825"/>
                  </a:lnTo>
                  <a:lnTo>
                    <a:pt x="1968070" y="4862205"/>
                  </a:lnTo>
                  <a:lnTo>
                    <a:pt x="1990691" y="4848302"/>
                  </a:lnTo>
                  <a:lnTo>
                    <a:pt x="2013313" y="4832994"/>
                  </a:lnTo>
                  <a:lnTo>
                    <a:pt x="2035934" y="4816150"/>
                  </a:lnTo>
                  <a:lnTo>
                    <a:pt x="2058556" y="4797628"/>
                  </a:lnTo>
                  <a:lnTo>
                    <a:pt x="2081177" y="4777277"/>
                  </a:lnTo>
                  <a:lnTo>
                    <a:pt x="2103799" y="4754936"/>
                  </a:lnTo>
                  <a:lnTo>
                    <a:pt x="2126420" y="4730432"/>
                  </a:lnTo>
                  <a:lnTo>
                    <a:pt x="2149042" y="4703585"/>
                  </a:lnTo>
                  <a:lnTo>
                    <a:pt x="2171663" y="4674206"/>
                  </a:lnTo>
                  <a:lnTo>
                    <a:pt x="2194285" y="4642098"/>
                  </a:lnTo>
                  <a:lnTo>
                    <a:pt x="2216906" y="4607058"/>
                  </a:lnTo>
                  <a:lnTo>
                    <a:pt x="2239528" y="4568878"/>
                  </a:lnTo>
                  <a:lnTo>
                    <a:pt x="2262149" y="4527350"/>
                  </a:lnTo>
                  <a:lnTo>
                    <a:pt x="2284771" y="4482265"/>
                  </a:lnTo>
                  <a:lnTo>
                    <a:pt x="2307392" y="4433420"/>
                  </a:lnTo>
                  <a:lnTo>
                    <a:pt x="2330014" y="4380621"/>
                  </a:lnTo>
                  <a:lnTo>
                    <a:pt x="2352635" y="4323688"/>
                  </a:lnTo>
                  <a:lnTo>
                    <a:pt x="2375256" y="4262458"/>
                  </a:lnTo>
                  <a:lnTo>
                    <a:pt x="2397878" y="4196792"/>
                  </a:lnTo>
                  <a:lnTo>
                    <a:pt x="2420499" y="4126581"/>
                  </a:lnTo>
                  <a:lnTo>
                    <a:pt x="2443121" y="4051751"/>
                  </a:lnTo>
                  <a:lnTo>
                    <a:pt x="2465742" y="3972268"/>
                  </a:lnTo>
                  <a:lnTo>
                    <a:pt x="2488364" y="3888141"/>
                  </a:lnTo>
                  <a:lnTo>
                    <a:pt x="2510985" y="3799430"/>
                  </a:lnTo>
                  <a:lnTo>
                    <a:pt x="2533607" y="3706243"/>
                  </a:lnTo>
                  <a:lnTo>
                    <a:pt x="2556228" y="3608741"/>
                  </a:lnTo>
                  <a:lnTo>
                    <a:pt x="2578850" y="3507137"/>
                  </a:lnTo>
                  <a:lnTo>
                    <a:pt x="2601471" y="3401693"/>
                  </a:lnTo>
                  <a:lnTo>
                    <a:pt x="2624093" y="3292716"/>
                  </a:lnTo>
                  <a:lnTo>
                    <a:pt x="2646714" y="3180558"/>
                  </a:lnTo>
                  <a:lnTo>
                    <a:pt x="2669336" y="3065603"/>
                  </a:lnTo>
                  <a:lnTo>
                    <a:pt x="2691957" y="2948268"/>
                  </a:lnTo>
                  <a:lnTo>
                    <a:pt x="2714579" y="2828996"/>
                  </a:lnTo>
                  <a:lnTo>
                    <a:pt x="2737200" y="2708247"/>
                  </a:lnTo>
                  <a:lnTo>
                    <a:pt x="2759822" y="2586496"/>
                  </a:lnTo>
                  <a:lnTo>
                    <a:pt x="2782443" y="2464230"/>
                  </a:lnTo>
                  <a:lnTo>
                    <a:pt x="2805065" y="2341940"/>
                  </a:lnTo>
                  <a:lnTo>
                    <a:pt x="2827686" y="2220123"/>
                  </a:lnTo>
                  <a:lnTo>
                    <a:pt x="2850308" y="2099272"/>
                  </a:lnTo>
                  <a:lnTo>
                    <a:pt x="2872929" y="1979876"/>
                  </a:lnTo>
                  <a:lnTo>
                    <a:pt x="2895551" y="1862413"/>
                  </a:lnTo>
                  <a:lnTo>
                    <a:pt x="2918172" y="1747347"/>
                  </a:lnTo>
                  <a:lnTo>
                    <a:pt x="2940794" y="1635115"/>
                  </a:lnTo>
                  <a:lnTo>
                    <a:pt x="2963415" y="1526128"/>
                  </a:lnTo>
                  <a:lnTo>
                    <a:pt x="2986037" y="1420760"/>
                  </a:lnTo>
                  <a:lnTo>
                    <a:pt x="3008658" y="1319339"/>
                  </a:lnTo>
                  <a:lnTo>
                    <a:pt x="3031280" y="1222146"/>
                  </a:lnTo>
                  <a:lnTo>
                    <a:pt x="3053901" y="1129409"/>
                  </a:lnTo>
                  <a:lnTo>
                    <a:pt x="3076523" y="1041301"/>
                  </a:lnTo>
                  <a:lnTo>
                    <a:pt x="3099144" y="957939"/>
                  </a:lnTo>
                  <a:lnTo>
                    <a:pt x="3121766" y="879382"/>
                  </a:lnTo>
                  <a:lnTo>
                    <a:pt x="3144387" y="805641"/>
                  </a:lnTo>
                  <a:lnTo>
                    <a:pt x="3167009" y="736676"/>
                  </a:lnTo>
                  <a:lnTo>
                    <a:pt x="3189630" y="672403"/>
                  </a:lnTo>
                  <a:lnTo>
                    <a:pt x="3212252" y="612703"/>
                  </a:lnTo>
                  <a:lnTo>
                    <a:pt x="3234873" y="557423"/>
                  </a:lnTo>
                  <a:lnTo>
                    <a:pt x="3257495" y="506385"/>
                  </a:lnTo>
                  <a:lnTo>
                    <a:pt x="3280116" y="459392"/>
                  </a:lnTo>
                  <a:lnTo>
                    <a:pt x="3302738" y="416234"/>
                  </a:lnTo>
                  <a:lnTo>
                    <a:pt x="3325359" y="376690"/>
                  </a:lnTo>
                  <a:lnTo>
                    <a:pt x="3347981" y="340536"/>
                  </a:lnTo>
                  <a:lnTo>
                    <a:pt x="3370602" y="307547"/>
                  </a:lnTo>
                  <a:lnTo>
                    <a:pt x="3393224" y="277501"/>
                  </a:lnTo>
                  <a:lnTo>
                    <a:pt x="3415845" y="250182"/>
                  </a:lnTo>
                  <a:lnTo>
                    <a:pt x="3438467" y="225380"/>
                  </a:lnTo>
                  <a:lnTo>
                    <a:pt x="3461088" y="202894"/>
                  </a:lnTo>
                  <a:lnTo>
                    <a:pt x="3483710" y="182535"/>
                  </a:lnTo>
                  <a:lnTo>
                    <a:pt x="3506331" y="164122"/>
                  </a:lnTo>
                  <a:lnTo>
                    <a:pt x="3528953" y="147487"/>
                  </a:lnTo>
                  <a:lnTo>
                    <a:pt x="3551574" y="132473"/>
                  </a:lnTo>
                  <a:lnTo>
                    <a:pt x="3574196" y="118933"/>
                  </a:lnTo>
                  <a:lnTo>
                    <a:pt x="3596817" y="106733"/>
                  </a:lnTo>
                  <a:lnTo>
                    <a:pt x="3619439" y="95747"/>
                  </a:lnTo>
                  <a:lnTo>
                    <a:pt x="3642060" y="85861"/>
                  </a:lnTo>
                  <a:lnTo>
                    <a:pt x="3664682" y="76970"/>
                  </a:lnTo>
                  <a:lnTo>
                    <a:pt x="3687303" y="68979"/>
                  </a:lnTo>
                  <a:lnTo>
                    <a:pt x="3709925" y="61799"/>
                  </a:lnTo>
                  <a:lnTo>
                    <a:pt x="3732546" y="55351"/>
                  </a:lnTo>
                  <a:lnTo>
                    <a:pt x="3755168" y="49562"/>
                  </a:lnTo>
                  <a:lnTo>
                    <a:pt x="3777789" y="44368"/>
                  </a:lnTo>
                  <a:lnTo>
                    <a:pt x="3800411" y="39708"/>
                  </a:lnTo>
                  <a:lnTo>
                    <a:pt x="3823032" y="35528"/>
                  </a:lnTo>
                  <a:lnTo>
                    <a:pt x="3845654" y="31781"/>
                  </a:lnTo>
                  <a:lnTo>
                    <a:pt x="3868275" y="28422"/>
                  </a:lnTo>
                  <a:lnTo>
                    <a:pt x="3890897" y="25411"/>
                  </a:lnTo>
                  <a:lnTo>
                    <a:pt x="3913518" y="22714"/>
                  </a:lnTo>
                  <a:lnTo>
                    <a:pt x="3936140" y="20297"/>
                  </a:lnTo>
                  <a:lnTo>
                    <a:pt x="3958761" y="18132"/>
                  </a:lnTo>
                  <a:lnTo>
                    <a:pt x="3981383" y="16193"/>
                  </a:lnTo>
                  <a:lnTo>
                    <a:pt x="4004004" y="14457"/>
                  </a:lnTo>
                  <a:lnTo>
                    <a:pt x="4026626" y="12902"/>
                  </a:lnTo>
                  <a:lnTo>
                    <a:pt x="4049247" y="11510"/>
                  </a:lnTo>
                  <a:lnTo>
                    <a:pt x="4071869" y="10264"/>
                  </a:lnTo>
                  <a:lnTo>
                    <a:pt x="4094490" y="9149"/>
                  </a:lnTo>
                  <a:lnTo>
                    <a:pt x="4117112" y="8150"/>
                  </a:lnTo>
                  <a:lnTo>
                    <a:pt x="4139733" y="7257"/>
                  </a:lnTo>
                  <a:lnTo>
                    <a:pt x="4162355" y="6457"/>
                  </a:lnTo>
                  <a:lnTo>
                    <a:pt x="4184976" y="5741"/>
                  </a:lnTo>
                  <a:lnTo>
                    <a:pt x="4207598" y="5101"/>
                  </a:lnTo>
                  <a:lnTo>
                    <a:pt x="4230219" y="4528"/>
                  </a:lnTo>
                  <a:lnTo>
                    <a:pt x="4252841" y="4015"/>
                  </a:lnTo>
                  <a:lnTo>
                    <a:pt x="4275462" y="3556"/>
                  </a:lnTo>
                  <a:lnTo>
                    <a:pt x="4298084" y="3146"/>
                  </a:lnTo>
                  <a:lnTo>
                    <a:pt x="4320705" y="2779"/>
                  </a:lnTo>
                  <a:lnTo>
                    <a:pt x="4343327" y="2450"/>
                  </a:lnTo>
                  <a:lnTo>
                    <a:pt x="4365948" y="2156"/>
                  </a:lnTo>
                  <a:lnTo>
                    <a:pt x="4388570" y="1893"/>
                  </a:lnTo>
                  <a:lnTo>
                    <a:pt x="4411191" y="1658"/>
                  </a:lnTo>
                  <a:lnTo>
                    <a:pt x="4433813" y="1448"/>
                  </a:lnTo>
                  <a:lnTo>
                    <a:pt x="4456434" y="1260"/>
                  </a:lnTo>
                  <a:lnTo>
                    <a:pt x="4479056" y="1091"/>
                  </a:lnTo>
                  <a:lnTo>
                    <a:pt x="4501677" y="941"/>
                  </a:lnTo>
                  <a:lnTo>
                    <a:pt x="4524299" y="806"/>
                  </a:lnTo>
                  <a:lnTo>
                    <a:pt x="4546920" y="686"/>
                  </a:lnTo>
                  <a:lnTo>
                    <a:pt x="4569542" y="578"/>
                  </a:lnTo>
                  <a:lnTo>
                    <a:pt x="4592163" y="481"/>
                  </a:lnTo>
                  <a:lnTo>
                    <a:pt x="4614785" y="395"/>
                  </a:lnTo>
                  <a:lnTo>
                    <a:pt x="4637406" y="318"/>
                  </a:lnTo>
                  <a:lnTo>
                    <a:pt x="4660028" y="249"/>
                  </a:lnTo>
                  <a:lnTo>
                    <a:pt x="4682649" y="188"/>
                  </a:lnTo>
                  <a:lnTo>
                    <a:pt x="4705270" y="132"/>
                  </a:lnTo>
                  <a:lnTo>
                    <a:pt x="4727892" y="83"/>
                  </a:lnTo>
                  <a:lnTo>
                    <a:pt x="4750513" y="3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579" y="1109151"/>
              <a:ext cx="4773135" cy="4994940"/>
            </a:xfrm>
            <a:custGeom>
              <a:avLst/>
              <a:pathLst>
                <a:path w="4773135" h="4994940">
                  <a:moveTo>
                    <a:pt x="4773135" y="0"/>
                  </a:moveTo>
                  <a:lnTo>
                    <a:pt x="4750513" y="140"/>
                  </a:lnTo>
                  <a:lnTo>
                    <a:pt x="4727892" y="294"/>
                  </a:lnTo>
                  <a:lnTo>
                    <a:pt x="4705270" y="465"/>
                  </a:lnTo>
                  <a:lnTo>
                    <a:pt x="4682649" y="654"/>
                  </a:lnTo>
                  <a:lnTo>
                    <a:pt x="4660028" y="863"/>
                  </a:lnTo>
                  <a:lnTo>
                    <a:pt x="4637406" y="1093"/>
                  </a:lnTo>
                  <a:lnTo>
                    <a:pt x="4614785" y="1348"/>
                  </a:lnTo>
                  <a:lnTo>
                    <a:pt x="4592163" y="1629"/>
                  </a:lnTo>
                  <a:lnTo>
                    <a:pt x="4569542" y="1940"/>
                  </a:lnTo>
                  <a:lnTo>
                    <a:pt x="4546920" y="2284"/>
                  </a:lnTo>
                  <a:lnTo>
                    <a:pt x="4524299" y="2663"/>
                  </a:lnTo>
                  <a:lnTo>
                    <a:pt x="4501677" y="3082"/>
                  </a:lnTo>
                  <a:lnTo>
                    <a:pt x="4479056" y="3545"/>
                  </a:lnTo>
                  <a:lnTo>
                    <a:pt x="4456434" y="4056"/>
                  </a:lnTo>
                  <a:lnTo>
                    <a:pt x="4433813" y="4621"/>
                  </a:lnTo>
                  <a:lnTo>
                    <a:pt x="4411191" y="5245"/>
                  </a:lnTo>
                  <a:lnTo>
                    <a:pt x="4388570" y="5935"/>
                  </a:lnTo>
                  <a:lnTo>
                    <a:pt x="4365948" y="6696"/>
                  </a:lnTo>
                  <a:lnTo>
                    <a:pt x="4343327" y="7537"/>
                  </a:lnTo>
                  <a:lnTo>
                    <a:pt x="4320705" y="8466"/>
                  </a:lnTo>
                  <a:lnTo>
                    <a:pt x="4298084" y="9492"/>
                  </a:lnTo>
                  <a:lnTo>
                    <a:pt x="4275462" y="10625"/>
                  </a:lnTo>
                  <a:lnTo>
                    <a:pt x="4252841" y="11876"/>
                  </a:lnTo>
                  <a:lnTo>
                    <a:pt x="4230219" y="13258"/>
                  </a:lnTo>
                  <a:lnTo>
                    <a:pt x="4207598" y="14784"/>
                  </a:lnTo>
                  <a:lnTo>
                    <a:pt x="4184976" y="16469"/>
                  </a:lnTo>
                  <a:lnTo>
                    <a:pt x="4162355" y="18330"/>
                  </a:lnTo>
                  <a:lnTo>
                    <a:pt x="4139733" y="20384"/>
                  </a:lnTo>
                  <a:lnTo>
                    <a:pt x="4117112" y="22652"/>
                  </a:lnTo>
                  <a:lnTo>
                    <a:pt x="4094490" y="25155"/>
                  </a:lnTo>
                  <a:lnTo>
                    <a:pt x="4071869" y="27918"/>
                  </a:lnTo>
                  <a:lnTo>
                    <a:pt x="4049247" y="30967"/>
                  </a:lnTo>
                  <a:lnTo>
                    <a:pt x="4026626" y="34332"/>
                  </a:lnTo>
                  <a:lnTo>
                    <a:pt x="4004004" y="38044"/>
                  </a:lnTo>
                  <a:lnTo>
                    <a:pt x="3981383" y="42139"/>
                  </a:lnTo>
                  <a:lnTo>
                    <a:pt x="3958761" y="46655"/>
                  </a:lnTo>
                  <a:lnTo>
                    <a:pt x="3936140" y="51635"/>
                  </a:lnTo>
                  <a:lnTo>
                    <a:pt x="3913518" y="57126"/>
                  </a:lnTo>
                  <a:lnTo>
                    <a:pt x="3890897" y="63177"/>
                  </a:lnTo>
                  <a:lnTo>
                    <a:pt x="3868275" y="69844"/>
                  </a:lnTo>
                  <a:lnTo>
                    <a:pt x="3845654" y="77188"/>
                  </a:lnTo>
                  <a:lnTo>
                    <a:pt x="3823032" y="85275"/>
                  </a:lnTo>
                  <a:lnTo>
                    <a:pt x="3800411" y="94176"/>
                  </a:lnTo>
                  <a:lnTo>
                    <a:pt x="3777789" y="103970"/>
                  </a:lnTo>
                  <a:lnTo>
                    <a:pt x="3755168" y="114741"/>
                  </a:lnTo>
                  <a:lnTo>
                    <a:pt x="3732546" y="126581"/>
                  </a:lnTo>
                  <a:lnTo>
                    <a:pt x="3709925" y="139588"/>
                  </a:lnTo>
                  <a:lnTo>
                    <a:pt x="3687303" y="153868"/>
                  </a:lnTo>
                  <a:lnTo>
                    <a:pt x="3664682" y="169536"/>
                  </a:lnTo>
                  <a:lnTo>
                    <a:pt x="3642060" y="186714"/>
                  </a:lnTo>
                  <a:lnTo>
                    <a:pt x="3619439" y="205533"/>
                  </a:lnTo>
                  <a:lnTo>
                    <a:pt x="3596817" y="226129"/>
                  </a:lnTo>
                  <a:lnTo>
                    <a:pt x="3574196" y="248651"/>
                  </a:lnTo>
                  <a:lnTo>
                    <a:pt x="3551574" y="273250"/>
                  </a:lnTo>
                  <a:lnTo>
                    <a:pt x="3528953" y="300087"/>
                  </a:lnTo>
                  <a:lnTo>
                    <a:pt x="3506331" y="329329"/>
                  </a:lnTo>
                  <a:lnTo>
                    <a:pt x="3483710" y="361147"/>
                  </a:lnTo>
                  <a:lnTo>
                    <a:pt x="3461088" y="395716"/>
                  </a:lnTo>
                  <a:lnTo>
                    <a:pt x="3438467" y="433214"/>
                  </a:lnTo>
                  <a:lnTo>
                    <a:pt x="3415845" y="473815"/>
                  </a:lnTo>
                  <a:lnTo>
                    <a:pt x="3393224" y="517694"/>
                  </a:lnTo>
                  <a:lnTo>
                    <a:pt x="3370602" y="565018"/>
                  </a:lnTo>
                  <a:lnTo>
                    <a:pt x="3347981" y="615945"/>
                  </a:lnTo>
                  <a:lnTo>
                    <a:pt x="3325359" y="670623"/>
                  </a:lnTo>
                  <a:lnTo>
                    <a:pt x="3302738" y="729179"/>
                  </a:lnTo>
                  <a:lnTo>
                    <a:pt x="3280116" y="791723"/>
                  </a:lnTo>
                  <a:lnTo>
                    <a:pt x="3257495" y="858339"/>
                  </a:lnTo>
                  <a:lnTo>
                    <a:pt x="3234873" y="929082"/>
                  </a:lnTo>
                  <a:lnTo>
                    <a:pt x="3212252" y="1003977"/>
                  </a:lnTo>
                  <a:lnTo>
                    <a:pt x="3189630" y="1083011"/>
                  </a:lnTo>
                  <a:lnTo>
                    <a:pt x="3167009" y="1166134"/>
                  </a:lnTo>
                  <a:lnTo>
                    <a:pt x="3144387" y="1253257"/>
                  </a:lnTo>
                  <a:lnTo>
                    <a:pt x="3121766" y="1344250"/>
                  </a:lnTo>
                  <a:lnTo>
                    <a:pt x="3099144" y="1438942"/>
                  </a:lnTo>
                  <a:lnTo>
                    <a:pt x="3076523" y="1537125"/>
                  </a:lnTo>
                  <a:lnTo>
                    <a:pt x="3053901" y="1638555"/>
                  </a:lnTo>
                  <a:lnTo>
                    <a:pt x="3031280" y="1742951"/>
                  </a:lnTo>
                  <a:lnTo>
                    <a:pt x="3008658" y="1850008"/>
                  </a:lnTo>
                  <a:lnTo>
                    <a:pt x="2986037" y="1959392"/>
                  </a:lnTo>
                  <a:lnTo>
                    <a:pt x="2963415" y="2070749"/>
                  </a:lnTo>
                  <a:lnTo>
                    <a:pt x="2940794" y="2183711"/>
                  </a:lnTo>
                  <a:lnTo>
                    <a:pt x="2918172" y="2297892"/>
                  </a:lnTo>
                  <a:lnTo>
                    <a:pt x="2895551" y="2412900"/>
                  </a:lnTo>
                  <a:lnTo>
                    <a:pt x="2872929" y="2528336"/>
                  </a:lnTo>
                  <a:lnTo>
                    <a:pt x="2850308" y="2643795"/>
                  </a:lnTo>
                  <a:lnTo>
                    <a:pt x="2827686" y="2758870"/>
                  </a:lnTo>
                  <a:lnTo>
                    <a:pt x="2805065" y="2873155"/>
                  </a:lnTo>
                  <a:lnTo>
                    <a:pt x="2782443" y="2986247"/>
                  </a:lnTo>
                  <a:lnTo>
                    <a:pt x="2759822" y="3097750"/>
                  </a:lnTo>
                  <a:lnTo>
                    <a:pt x="2737200" y="3207277"/>
                  </a:lnTo>
                  <a:lnTo>
                    <a:pt x="2714579" y="3314456"/>
                  </a:lnTo>
                  <a:lnTo>
                    <a:pt x="2691957" y="3418937"/>
                  </a:lnTo>
                  <a:lnTo>
                    <a:pt x="2669336" y="3520391"/>
                  </a:lnTo>
                  <a:lnTo>
                    <a:pt x="2646714" y="3618523"/>
                  </a:lnTo>
                  <a:lnTo>
                    <a:pt x="2624093" y="3713069"/>
                  </a:lnTo>
                  <a:lnTo>
                    <a:pt x="2601471" y="3803806"/>
                  </a:lnTo>
                  <a:lnTo>
                    <a:pt x="2578850" y="3890551"/>
                  </a:lnTo>
                  <a:lnTo>
                    <a:pt x="2556228" y="3973165"/>
                  </a:lnTo>
                  <a:lnTo>
                    <a:pt x="2533607" y="4051552"/>
                  </a:lnTo>
                  <a:lnTo>
                    <a:pt x="2510985" y="4125659"/>
                  </a:lnTo>
                  <a:lnTo>
                    <a:pt x="2488364" y="4195475"/>
                  </a:lnTo>
                  <a:lnTo>
                    <a:pt x="2465742" y="4261025"/>
                  </a:lnTo>
                  <a:lnTo>
                    <a:pt x="2443121" y="4322372"/>
                  </a:lnTo>
                  <a:lnTo>
                    <a:pt x="2420499" y="4379607"/>
                  </a:lnTo>
                  <a:lnTo>
                    <a:pt x="2397878" y="4432850"/>
                  </a:lnTo>
                  <a:lnTo>
                    <a:pt x="2375256" y="4482242"/>
                  </a:lnTo>
                  <a:lnTo>
                    <a:pt x="2352635" y="4527941"/>
                  </a:lnTo>
                  <a:lnTo>
                    <a:pt x="2330014" y="4570120"/>
                  </a:lnTo>
                  <a:lnTo>
                    <a:pt x="2307392" y="4608959"/>
                  </a:lnTo>
                  <a:lnTo>
                    <a:pt x="2284771" y="4644646"/>
                  </a:lnTo>
                  <a:lnTo>
                    <a:pt x="2262149" y="4677371"/>
                  </a:lnTo>
                  <a:lnTo>
                    <a:pt x="2239528" y="4707322"/>
                  </a:lnTo>
                  <a:lnTo>
                    <a:pt x="2216906" y="4734688"/>
                  </a:lnTo>
                  <a:lnTo>
                    <a:pt x="2194285" y="4759651"/>
                  </a:lnTo>
                  <a:lnTo>
                    <a:pt x="2171663" y="4782387"/>
                  </a:lnTo>
                  <a:lnTo>
                    <a:pt x="2149042" y="4803067"/>
                  </a:lnTo>
                  <a:lnTo>
                    <a:pt x="2126420" y="4821852"/>
                  </a:lnTo>
                  <a:lnTo>
                    <a:pt x="2103799" y="4838896"/>
                  </a:lnTo>
                  <a:lnTo>
                    <a:pt x="2081177" y="4854343"/>
                  </a:lnTo>
                  <a:lnTo>
                    <a:pt x="2058556" y="4868329"/>
                  </a:lnTo>
                  <a:lnTo>
                    <a:pt x="2035934" y="4880980"/>
                  </a:lnTo>
                  <a:lnTo>
                    <a:pt x="2013313" y="4892413"/>
                  </a:lnTo>
                  <a:lnTo>
                    <a:pt x="1990691" y="4902739"/>
                  </a:lnTo>
                  <a:lnTo>
                    <a:pt x="1968070" y="4912056"/>
                  </a:lnTo>
                  <a:lnTo>
                    <a:pt x="1945448" y="4920459"/>
                  </a:lnTo>
                  <a:lnTo>
                    <a:pt x="1922827" y="4928032"/>
                  </a:lnTo>
                  <a:lnTo>
                    <a:pt x="1900205" y="4934853"/>
                  </a:lnTo>
                  <a:lnTo>
                    <a:pt x="1877584" y="4940995"/>
                  </a:lnTo>
                  <a:lnTo>
                    <a:pt x="1854962" y="4946521"/>
                  </a:lnTo>
                  <a:lnTo>
                    <a:pt x="1832341" y="4951491"/>
                  </a:lnTo>
                  <a:lnTo>
                    <a:pt x="1809719" y="4955960"/>
                  </a:lnTo>
                  <a:lnTo>
                    <a:pt x="1787098" y="4959977"/>
                  </a:lnTo>
                  <a:lnTo>
                    <a:pt x="1764476" y="4963585"/>
                  </a:lnTo>
                  <a:lnTo>
                    <a:pt x="1741855" y="4966826"/>
                  </a:lnTo>
                  <a:lnTo>
                    <a:pt x="1719233" y="4969737"/>
                  </a:lnTo>
                  <a:lnTo>
                    <a:pt x="1696612" y="4972349"/>
                  </a:lnTo>
                  <a:lnTo>
                    <a:pt x="1673990" y="4974694"/>
                  </a:lnTo>
                  <a:lnTo>
                    <a:pt x="1651369" y="4976797"/>
                  </a:lnTo>
                  <a:lnTo>
                    <a:pt x="1628747" y="4978684"/>
                  </a:lnTo>
                  <a:lnTo>
                    <a:pt x="1606126" y="4980377"/>
                  </a:lnTo>
                  <a:lnTo>
                    <a:pt x="1583504" y="4981894"/>
                  </a:lnTo>
                  <a:lnTo>
                    <a:pt x="1560883" y="4983255"/>
                  </a:lnTo>
                  <a:lnTo>
                    <a:pt x="1538261" y="4984475"/>
                  </a:lnTo>
                  <a:lnTo>
                    <a:pt x="1515640" y="4985568"/>
                  </a:lnTo>
                  <a:lnTo>
                    <a:pt x="1493018" y="4986548"/>
                  </a:lnTo>
                  <a:lnTo>
                    <a:pt x="1470397" y="4987426"/>
                  </a:lnTo>
                  <a:lnTo>
                    <a:pt x="1447775" y="4988212"/>
                  </a:lnTo>
                  <a:lnTo>
                    <a:pt x="1425154" y="4988917"/>
                  </a:lnTo>
                  <a:lnTo>
                    <a:pt x="1402532" y="4989548"/>
                  </a:lnTo>
                  <a:lnTo>
                    <a:pt x="1379911" y="4990114"/>
                  </a:lnTo>
                  <a:lnTo>
                    <a:pt x="1357289" y="4990620"/>
                  </a:lnTo>
                  <a:lnTo>
                    <a:pt x="1334668" y="4991074"/>
                  </a:lnTo>
                  <a:lnTo>
                    <a:pt x="1312046" y="4991480"/>
                  </a:lnTo>
                  <a:lnTo>
                    <a:pt x="1289425" y="4991844"/>
                  </a:lnTo>
                  <a:lnTo>
                    <a:pt x="1266803" y="4992169"/>
                  </a:lnTo>
                  <a:lnTo>
                    <a:pt x="1244182" y="4992461"/>
                  </a:lnTo>
                  <a:lnTo>
                    <a:pt x="1221560" y="4992722"/>
                  </a:lnTo>
                  <a:lnTo>
                    <a:pt x="1198939" y="4992956"/>
                  </a:lnTo>
                  <a:lnTo>
                    <a:pt x="1176317" y="4993165"/>
                  </a:lnTo>
                  <a:lnTo>
                    <a:pt x="1153696" y="4993352"/>
                  </a:lnTo>
                  <a:lnTo>
                    <a:pt x="1131074" y="4993519"/>
                  </a:lnTo>
                  <a:lnTo>
                    <a:pt x="1108453" y="4993669"/>
                  </a:lnTo>
                  <a:lnTo>
                    <a:pt x="1085831" y="4993804"/>
                  </a:lnTo>
                  <a:lnTo>
                    <a:pt x="1063210" y="4993924"/>
                  </a:lnTo>
                  <a:lnTo>
                    <a:pt x="1040588" y="4994031"/>
                  </a:lnTo>
                  <a:lnTo>
                    <a:pt x="1017967" y="4994128"/>
                  </a:lnTo>
                  <a:lnTo>
                    <a:pt x="995345" y="4994214"/>
                  </a:lnTo>
                  <a:lnTo>
                    <a:pt x="972724" y="4994291"/>
                  </a:lnTo>
                  <a:lnTo>
                    <a:pt x="950102" y="4994360"/>
                  </a:lnTo>
                  <a:lnTo>
                    <a:pt x="927481" y="4994421"/>
                  </a:lnTo>
                  <a:lnTo>
                    <a:pt x="904859" y="4994477"/>
                  </a:lnTo>
                  <a:lnTo>
                    <a:pt x="882238" y="4994526"/>
                  </a:lnTo>
                  <a:lnTo>
                    <a:pt x="859616" y="4994570"/>
                  </a:lnTo>
                  <a:lnTo>
                    <a:pt x="836995" y="4994610"/>
                  </a:lnTo>
                  <a:lnTo>
                    <a:pt x="814373" y="4994645"/>
                  </a:lnTo>
                  <a:lnTo>
                    <a:pt x="791752" y="4994677"/>
                  </a:lnTo>
                  <a:lnTo>
                    <a:pt x="769130" y="4994705"/>
                  </a:lnTo>
                  <a:lnTo>
                    <a:pt x="746509" y="4994730"/>
                  </a:lnTo>
                  <a:lnTo>
                    <a:pt x="723887" y="4994753"/>
                  </a:lnTo>
                  <a:lnTo>
                    <a:pt x="701266" y="4994773"/>
                  </a:lnTo>
                  <a:lnTo>
                    <a:pt x="678644" y="4994792"/>
                  </a:lnTo>
                  <a:lnTo>
                    <a:pt x="656023" y="4994808"/>
                  </a:lnTo>
                  <a:lnTo>
                    <a:pt x="633401" y="4994822"/>
                  </a:lnTo>
                  <a:lnTo>
                    <a:pt x="610780" y="4994835"/>
                  </a:lnTo>
                  <a:lnTo>
                    <a:pt x="588158" y="4994847"/>
                  </a:lnTo>
                  <a:lnTo>
                    <a:pt x="565537" y="4994857"/>
                  </a:lnTo>
                  <a:lnTo>
                    <a:pt x="542915" y="4994867"/>
                  </a:lnTo>
                  <a:lnTo>
                    <a:pt x="520294" y="4994875"/>
                  </a:lnTo>
                  <a:lnTo>
                    <a:pt x="497672" y="4994882"/>
                  </a:lnTo>
                  <a:lnTo>
                    <a:pt x="475051" y="4994889"/>
                  </a:lnTo>
                  <a:lnTo>
                    <a:pt x="452429" y="4994895"/>
                  </a:lnTo>
                  <a:lnTo>
                    <a:pt x="429808" y="4994900"/>
                  </a:lnTo>
                  <a:lnTo>
                    <a:pt x="407186" y="4994905"/>
                  </a:lnTo>
                  <a:lnTo>
                    <a:pt x="384565" y="4994909"/>
                  </a:lnTo>
                  <a:lnTo>
                    <a:pt x="361943" y="4994913"/>
                  </a:lnTo>
                  <a:lnTo>
                    <a:pt x="339322" y="4994916"/>
                  </a:lnTo>
                  <a:lnTo>
                    <a:pt x="316700" y="4994919"/>
                  </a:lnTo>
                  <a:lnTo>
                    <a:pt x="294079" y="4994922"/>
                  </a:lnTo>
                  <a:lnTo>
                    <a:pt x="271457" y="4994925"/>
                  </a:lnTo>
                  <a:lnTo>
                    <a:pt x="248836" y="4994927"/>
                  </a:lnTo>
                  <a:lnTo>
                    <a:pt x="226214" y="4994929"/>
                  </a:lnTo>
                  <a:lnTo>
                    <a:pt x="203593" y="4994931"/>
                  </a:lnTo>
                  <a:lnTo>
                    <a:pt x="180971" y="4994932"/>
                  </a:lnTo>
                  <a:lnTo>
                    <a:pt x="158350" y="4994933"/>
                  </a:lnTo>
                  <a:lnTo>
                    <a:pt x="135728" y="4994935"/>
                  </a:lnTo>
                  <a:lnTo>
                    <a:pt x="113107" y="4994936"/>
                  </a:lnTo>
                  <a:lnTo>
                    <a:pt x="90485" y="4994937"/>
                  </a:lnTo>
                  <a:lnTo>
                    <a:pt x="67864" y="4994938"/>
                  </a:lnTo>
                  <a:lnTo>
                    <a:pt x="45242" y="4994939"/>
                  </a:lnTo>
                  <a:lnTo>
                    <a:pt x="22621" y="4994939"/>
                  </a:lnTo>
                  <a:lnTo>
                    <a:pt x="0" y="4994940"/>
                  </a:lnTo>
                  <a:lnTo>
                    <a:pt x="0" y="49949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199579" y="1108499"/>
              <a:ext cx="4773135" cy="4995595"/>
            </a:xfrm>
            <a:custGeom>
              <a:avLst/>
              <a:pathLst>
                <a:path w="4773135" h="4995595">
                  <a:moveTo>
                    <a:pt x="0" y="4995586"/>
                  </a:moveTo>
                  <a:lnTo>
                    <a:pt x="22621" y="4995585"/>
                  </a:lnTo>
                  <a:lnTo>
                    <a:pt x="45242" y="4995584"/>
                  </a:lnTo>
                  <a:lnTo>
                    <a:pt x="67864" y="4995582"/>
                  </a:lnTo>
                  <a:lnTo>
                    <a:pt x="90485" y="4995580"/>
                  </a:lnTo>
                  <a:lnTo>
                    <a:pt x="113107" y="4995579"/>
                  </a:lnTo>
                  <a:lnTo>
                    <a:pt x="135728" y="4995577"/>
                  </a:lnTo>
                  <a:lnTo>
                    <a:pt x="158350" y="4995575"/>
                  </a:lnTo>
                  <a:lnTo>
                    <a:pt x="180971" y="4995572"/>
                  </a:lnTo>
                  <a:lnTo>
                    <a:pt x="203593" y="4995569"/>
                  </a:lnTo>
                  <a:lnTo>
                    <a:pt x="226214" y="4995567"/>
                  </a:lnTo>
                  <a:lnTo>
                    <a:pt x="248836" y="4995563"/>
                  </a:lnTo>
                  <a:lnTo>
                    <a:pt x="271457" y="4995560"/>
                  </a:lnTo>
                  <a:lnTo>
                    <a:pt x="294079" y="4995556"/>
                  </a:lnTo>
                  <a:lnTo>
                    <a:pt x="316700" y="4995551"/>
                  </a:lnTo>
                  <a:lnTo>
                    <a:pt x="339322" y="4995547"/>
                  </a:lnTo>
                  <a:lnTo>
                    <a:pt x="361943" y="4995541"/>
                  </a:lnTo>
                  <a:lnTo>
                    <a:pt x="384565" y="4995535"/>
                  </a:lnTo>
                  <a:lnTo>
                    <a:pt x="407186" y="4995529"/>
                  </a:lnTo>
                  <a:lnTo>
                    <a:pt x="429808" y="4995522"/>
                  </a:lnTo>
                  <a:lnTo>
                    <a:pt x="452429" y="4995514"/>
                  </a:lnTo>
                  <a:lnTo>
                    <a:pt x="475051" y="4995505"/>
                  </a:lnTo>
                  <a:lnTo>
                    <a:pt x="497672" y="4995495"/>
                  </a:lnTo>
                  <a:lnTo>
                    <a:pt x="520294" y="4995484"/>
                  </a:lnTo>
                  <a:lnTo>
                    <a:pt x="542915" y="4995472"/>
                  </a:lnTo>
                  <a:lnTo>
                    <a:pt x="565537" y="4995459"/>
                  </a:lnTo>
                  <a:lnTo>
                    <a:pt x="588158" y="4995445"/>
                  </a:lnTo>
                  <a:lnTo>
                    <a:pt x="610780" y="4995429"/>
                  </a:lnTo>
                  <a:lnTo>
                    <a:pt x="633401" y="4995411"/>
                  </a:lnTo>
                  <a:lnTo>
                    <a:pt x="656023" y="4995391"/>
                  </a:lnTo>
                  <a:lnTo>
                    <a:pt x="678644" y="4995370"/>
                  </a:lnTo>
                  <a:lnTo>
                    <a:pt x="701266" y="4995346"/>
                  </a:lnTo>
                  <a:lnTo>
                    <a:pt x="723887" y="4995320"/>
                  </a:lnTo>
                  <a:lnTo>
                    <a:pt x="746509" y="4995290"/>
                  </a:lnTo>
                  <a:lnTo>
                    <a:pt x="769130" y="4995258"/>
                  </a:lnTo>
                  <a:lnTo>
                    <a:pt x="791752" y="4995222"/>
                  </a:lnTo>
                  <a:lnTo>
                    <a:pt x="814373" y="4995183"/>
                  </a:lnTo>
                  <a:lnTo>
                    <a:pt x="836995" y="4995140"/>
                  </a:lnTo>
                  <a:lnTo>
                    <a:pt x="859616" y="4995091"/>
                  </a:lnTo>
                  <a:lnTo>
                    <a:pt x="882238" y="4995038"/>
                  </a:lnTo>
                  <a:lnTo>
                    <a:pt x="904859" y="4994979"/>
                  </a:lnTo>
                  <a:lnTo>
                    <a:pt x="927481" y="4994914"/>
                  </a:lnTo>
                  <a:lnTo>
                    <a:pt x="950102" y="4994843"/>
                  </a:lnTo>
                  <a:lnTo>
                    <a:pt x="972724" y="4994763"/>
                  </a:lnTo>
                  <a:lnTo>
                    <a:pt x="995345" y="4994676"/>
                  </a:lnTo>
                  <a:lnTo>
                    <a:pt x="1017967" y="4994579"/>
                  </a:lnTo>
                  <a:lnTo>
                    <a:pt x="1040588" y="4994471"/>
                  </a:lnTo>
                  <a:lnTo>
                    <a:pt x="1063210" y="4994353"/>
                  </a:lnTo>
                  <a:lnTo>
                    <a:pt x="1085831" y="4994222"/>
                  </a:lnTo>
                  <a:lnTo>
                    <a:pt x="1108453" y="4994077"/>
                  </a:lnTo>
                  <a:lnTo>
                    <a:pt x="1131074" y="4993917"/>
                  </a:lnTo>
                  <a:lnTo>
                    <a:pt x="1153696" y="4993740"/>
                  </a:lnTo>
                  <a:lnTo>
                    <a:pt x="1176317" y="4993545"/>
                  </a:lnTo>
                  <a:lnTo>
                    <a:pt x="1198939" y="4993328"/>
                  </a:lnTo>
                  <a:lnTo>
                    <a:pt x="1221560" y="4993089"/>
                  </a:lnTo>
                  <a:lnTo>
                    <a:pt x="1244182" y="4992825"/>
                  </a:lnTo>
                  <a:lnTo>
                    <a:pt x="1266803" y="4992533"/>
                  </a:lnTo>
                  <a:lnTo>
                    <a:pt x="1289425" y="4992210"/>
                  </a:lnTo>
                  <a:lnTo>
                    <a:pt x="1312046" y="4991852"/>
                  </a:lnTo>
                  <a:lnTo>
                    <a:pt x="1334668" y="4991457"/>
                  </a:lnTo>
                  <a:lnTo>
                    <a:pt x="1357289" y="4991021"/>
                  </a:lnTo>
                  <a:lnTo>
                    <a:pt x="1379911" y="4990538"/>
                  </a:lnTo>
                  <a:lnTo>
                    <a:pt x="1402532" y="4990004"/>
                  </a:lnTo>
                  <a:lnTo>
                    <a:pt x="1425154" y="4989413"/>
                  </a:lnTo>
                  <a:lnTo>
                    <a:pt x="1447775" y="4988761"/>
                  </a:lnTo>
                  <a:lnTo>
                    <a:pt x="1470397" y="4988039"/>
                  </a:lnTo>
                  <a:lnTo>
                    <a:pt x="1493018" y="4987240"/>
                  </a:lnTo>
                  <a:lnTo>
                    <a:pt x="1515640" y="4986357"/>
                  </a:lnTo>
                  <a:lnTo>
                    <a:pt x="1538261" y="4985381"/>
                  </a:lnTo>
                  <a:lnTo>
                    <a:pt x="1560883" y="4984301"/>
                  </a:lnTo>
                  <a:lnTo>
                    <a:pt x="1583504" y="4983107"/>
                  </a:lnTo>
                  <a:lnTo>
                    <a:pt x="1606126" y="4981787"/>
                  </a:lnTo>
                  <a:lnTo>
                    <a:pt x="1628747" y="4980326"/>
                  </a:lnTo>
                  <a:lnTo>
                    <a:pt x="1651369" y="4978711"/>
                  </a:lnTo>
                  <a:lnTo>
                    <a:pt x="1673990" y="4976925"/>
                  </a:lnTo>
                  <a:lnTo>
                    <a:pt x="1696612" y="4974950"/>
                  </a:lnTo>
                  <a:lnTo>
                    <a:pt x="1719233" y="4972765"/>
                  </a:lnTo>
                  <a:lnTo>
                    <a:pt x="1741855" y="4970350"/>
                  </a:lnTo>
                  <a:lnTo>
                    <a:pt x="1764476" y="4967678"/>
                  </a:lnTo>
                  <a:lnTo>
                    <a:pt x="1787098" y="4964724"/>
                  </a:lnTo>
                  <a:lnTo>
                    <a:pt x="1809719" y="4961458"/>
                  </a:lnTo>
                  <a:lnTo>
                    <a:pt x="1832341" y="4957847"/>
                  </a:lnTo>
                  <a:lnTo>
                    <a:pt x="1854962" y="4953854"/>
                  </a:lnTo>
                  <a:lnTo>
                    <a:pt x="1877584" y="4949440"/>
                  </a:lnTo>
                  <a:lnTo>
                    <a:pt x="1900205" y="4944562"/>
                  </a:lnTo>
                  <a:lnTo>
                    <a:pt x="1922827" y="4939169"/>
                  </a:lnTo>
                  <a:lnTo>
                    <a:pt x="1945448" y="4933211"/>
                  </a:lnTo>
                  <a:lnTo>
                    <a:pt x="1968070" y="4926627"/>
                  </a:lnTo>
                  <a:lnTo>
                    <a:pt x="1990691" y="4919354"/>
                  </a:lnTo>
                  <a:lnTo>
                    <a:pt x="2013313" y="4911322"/>
                  </a:lnTo>
                  <a:lnTo>
                    <a:pt x="2035934" y="4902453"/>
                  </a:lnTo>
                  <a:lnTo>
                    <a:pt x="2058556" y="4892664"/>
                  </a:lnTo>
                  <a:lnTo>
                    <a:pt x="2081177" y="4881863"/>
                  </a:lnTo>
                  <a:lnTo>
                    <a:pt x="2103799" y="4869949"/>
                  </a:lnTo>
                  <a:lnTo>
                    <a:pt x="2126420" y="4856814"/>
                  </a:lnTo>
                  <a:lnTo>
                    <a:pt x="2149042" y="4842341"/>
                  </a:lnTo>
                  <a:lnTo>
                    <a:pt x="2171663" y="4826400"/>
                  </a:lnTo>
                  <a:lnTo>
                    <a:pt x="2194285" y="4808856"/>
                  </a:lnTo>
                  <a:lnTo>
                    <a:pt x="2216906" y="4789560"/>
                  </a:lnTo>
                  <a:lnTo>
                    <a:pt x="2239528" y="4768355"/>
                  </a:lnTo>
                  <a:lnTo>
                    <a:pt x="2262149" y="4745072"/>
                  </a:lnTo>
                  <a:lnTo>
                    <a:pt x="2284771" y="4719534"/>
                  </a:lnTo>
                  <a:lnTo>
                    <a:pt x="2307392" y="4691555"/>
                  </a:lnTo>
                  <a:lnTo>
                    <a:pt x="2330014" y="4660937"/>
                  </a:lnTo>
                  <a:lnTo>
                    <a:pt x="2352635" y="4627479"/>
                  </a:lnTo>
                  <a:lnTo>
                    <a:pt x="2375256" y="4590973"/>
                  </a:lnTo>
                  <a:lnTo>
                    <a:pt x="2397878" y="4551208"/>
                  </a:lnTo>
                  <a:lnTo>
                    <a:pt x="2420499" y="4507971"/>
                  </a:lnTo>
                  <a:lnTo>
                    <a:pt x="2443121" y="4461054"/>
                  </a:lnTo>
                  <a:lnTo>
                    <a:pt x="2465742" y="4410255"/>
                  </a:lnTo>
                  <a:lnTo>
                    <a:pt x="2488364" y="4355384"/>
                  </a:lnTo>
                  <a:lnTo>
                    <a:pt x="2510985" y="4296265"/>
                  </a:lnTo>
                  <a:lnTo>
                    <a:pt x="2533607" y="4232746"/>
                  </a:lnTo>
                  <a:lnTo>
                    <a:pt x="2556228" y="4164700"/>
                  </a:lnTo>
                  <a:lnTo>
                    <a:pt x="2578850" y="4092034"/>
                  </a:lnTo>
                  <a:lnTo>
                    <a:pt x="2601471" y="4014693"/>
                  </a:lnTo>
                  <a:lnTo>
                    <a:pt x="2624093" y="3932664"/>
                  </a:lnTo>
                  <a:lnTo>
                    <a:pt x="2646714" y="3845983"/>
                  </a:lnTo>
                  <a:lnTo>
                    <a:pt x="2669336" y="3754735"/>
                  </a:lnTo>
                  <a:lnTo>
                    <a:pt x="2691957" y="3659058"/>
                  </a:lnTo>
                  <a:lnTo>
                    <a:pt x="2714579" y="3559143"/>
                  </a:lnTo>
                  <a:lnTo>
                    <a:pt x="2737200" y="3455231"/>
                  </a:lnTo>
                  <a:lnTo>
                    <a:pt x="2759822" y="3347613"/>
                  </a:lnTo>
                  <a:lnTo>
                    <a:pt x="2782443" y="3236623"/>
                  </a:lnTo>
                  <a:lnTo>
                    <a:pt x="2805065" y="3122635"/>
                  </a:lnTo>
                  <a:lnTo>
                    <a:pt x="2827686" y="3006057"/>
                  </a:lnTo>
                  <a:lnTo>
                    <a:pt x="2850308" y="2887323"/>
                  </a:lnTo>
                  <a:lnTo>
                    <a:pt x="2872929" y="2766891"/>
                  </a:lnTo>
                  <a:lnTo>
                    <a:pt x="2895551" y="2645234"/>
                  </a:lnTo>
                  <a:lnTo>
                    <a:pt x="2918172" y="2522838"/>
                  </a:lnTo>
                  <a:lnTo>
                    <a:pt x="2940794" y="2400195"/>
                  </a:lnTo>
                  <a:lnTo>
                    <a:pt x="2963415" y="2277804"/>
                  </a:lnTo>
                  <a:lnTo>
                    <a:pt x="2986037" y="2156161"/>
                  </a:lnTo>
                  <a:lnTo>
                    <a:pt x="3008658" y="2035763"/>
                  </a:lnTo>
                  <a:lnTo>
                    <a:pt x="3031280" y="1917094"/>
                  </a:lnTo>
                  <a:lnTo>
                    <a:pt x="3053901" y="1800627"/>
                  </a:lnTo>
                  <a:lnTo>
                    <a:pt x="3076523" y="1686815"/>
                  </a:lnTo>
                  <a:lnTo>
                    <a:pt x="3099144" y="1576082"/>
                  </a:lnTo>
                  <a:lnTo>
                    <a:pt x="3121766" y="1468820"/>
                  </a:lnTo>
                  <a:lnTo>
                    <a:pt x="3144387" y="1365380"/>
                  </a:lnTo>
                  <a:lnTo>
                    <a:pt x="3167009" y="1266066"/>
                  </a:lnTo>
                  <a:lnTo>
                    <a:pt x="3189630" y="1171129"/>
                  </a:lnTo>
                  <a:lnTo>
                    <a:pt x="3212252" y="1080767"/>
                  </a:lnTo>
                  <a:lnTo>
                    <a:pt x="3234873" y="995121"/>
                  </a:lnTo>
                  <a:lnTo>
                    <a:pt x="3257495" y="914278"/>
                  </a:lnTo>
                  <a:lnTo>
                    <a:pt x="3280116" y="838267"/>
                  </a:lnTo>
                  <a:lnTo>
                    <a:pt x="3302738" y="767069"/>
                  </a:lnTo>
                  <a:lnTo>
                    <a:pt x="3325359" y="700620"/>
                  </a:lnTo>
                  <a:lnTo>
                    <a:pt x="3347981" y="638814"/>
                  </a:lnTo>
                  <a:lnTo>
                    <a:pt x="3370602" y="581511"/>
                  </a:lnTo>
                  <a:lnTo>
                    <a:pt x="3393224" y="528542"/>
                  </a:lnTo>
                  <a:lnTo>
                    <a:pt x="3415845" y="479718"/>
                  </a:lnTo>
                  <a:lnTo>
                    <a:pt x="3438467" y="434831"/>
                  </a:lnTo>
                  <a:lnTo>
                    <a:pt x="3461088" y="393666"/>
                  </a:lnTo>
                  <a:lnTo>
                    <a:pt x="3483710" y="355996"/>
                  </a:lnTo>
                  <a:lnTo>
                    <a:pt x="3506331" y="321598"/>
                  </a:lnTo>
                  <a:lnTo>
                    <a:pt x="3528953" y="290246"/>
                  </a:lnTo>
                  <a:lnTo>
                    <a:pt x="3551574" y="261720"/>
                  </a:lnTo>
                  <a:lnTo>
                    <a:pt x="3574196" y="235808"/>
                  </a:lnTo>
                  <a:lnTo>
                    <a:pt x="3596817" y="212302"/>
                  </a:lnTo>
                  <a:lnTo>
                    <a:pt x="3619439" y="191009"/>
                  </a:lnTo>
                  <a:lnTo>
                    <a:pt x="3642060" y="171744"/>
                  </a:lnTo>
                  <a:lnTo>
                    <a:pt x="3664682" y="154332"/>
                  </a:lnTo>
                  <a:lnTo>
                    <a:pt x="3687303" y="138610"/>
                  </a:lnTo>
                  <a:lnTo>
                    <a:pt x="3709925" y="124428"/>
                  </a:lnTo>
                  <a:lnTo>
                    <a:pt x="3732546" y="111645"/>
                  </a:lnTo>
                  <a:lnTo>
                    <a:pt x="3755168" y="100131"/>
                  </a:lnTo>
                  <a:lnTo>
                    <a:pt x="3777789" y="89768"/>
                  </a:lnTo>
                  <a:lnTo>
                    <a:pt x="3800411" y="80446"/>
                  </a:lnTo>
                  <a:lnTo>
                    <a:pt x="3823032" y="72065"/>
                  </a:lnTo>
                  <a:lnTo>
                    <a:pt x="3845654" y="64534"/>
                  </a:lnTo>
                  <a:lnTo>
                    <a:pt x="3868275" y="57770"/>
                  </a:lnTo>
                  <a:lnTo>
                    <a:pt x="3890897" y="51697"/>
                  </a:lnTo>
                  <a:lnTo>
                    <a:pt x="3913518" y="46246"/>
                  </a:lnTo>
                  <a:lnTo>
                    <a:pt x="3936140" y="41356"/>
                  </a:lnTo>
                  <a:lnTo>
                    <a:pt x="3958761" y="36969"/>
                  </a:lnTo>
                  <a:lnTo>
                    <a:pt x="3981383" y="33036"/>
                  </a:lnTo>
                  <a:lnTo>
                    <a:pt x="4004004" y="29510"/>
                  </a:lnTo>
                  <a:lnTo>
                    <a:pt x="4026626" y="26350"/>
                  </a:lnTo>
                  <a:lnTo>
                    <a:pt x="4049247" y="23518"/>
                  </a:lnTo>
                  <a:lnTo>
                    <a:pt x="4071869" y="20980"/>
                  </a:lnTo>
                  <a:lnTo>
                    <a:pt x="4094490" y="18707"/>
                  </a:lnTo>
                  <a:lnTo>
                    <a:pt x="4117112" y="16672"/>
                  </a:lnTo>
                  <a:lnTo>
                    <a:pt x="4139733" y="14848"/>
                  </a:lnTo>
                  <a:lnTo>
                    <a:pt x="4162355" y="13216"/>
                  </a:lnTo>
                  <a:lnTo>
                    <a:pt x="4184976" y="11754"/>
                  </a:lnTo>
                  <a:lnTo>
                    <a:pt x="4207598" y="10446"/>
                  </a:lnTo>
                  <a:lnTo>
                    <a:pt x="4230219" y="9274"/>
                  </a:lnTo>
                  <a:lnTo>
                    <a:pt x="4252841" y="8226"/>
                  </a:lnTo>
                  <a:lnTo>
                    <a:pt x="4275462" y="7287"/>
                  </a:lnTo>
                  <a:lnTo>
                    <a:pt x="4298084" y="6447"/>
                  </a:lnTo>
                  <a:lnTo>
                    <a:pt x="4320705" y="5696"/>
                  </a:lnTo>
                  <a:lnTo>
                    <a:pt x="4343327" y="5023"/>
                  </a:lnTo>
                  <a:lnTo>
                    <a:pt x="4365948" y="4421"/>
                  </a:lnTo>
                  <a:lnTo>
                    <a:pt x="4388570" y="3883"/>
                  </a:lnTo>
                  <a:lnTo>
                    <a:pt x="4411191" y="3401"/>
                  </a:lnTo>
                  <a:lnTo>
                    <a:pt x="4433813" y="2970"/>
                  </a:lnTo>
                  <a:lnTo>
                    <a:pt x="4456434" y="2584"/>
                  </a:lnTo>
                  <a:lnTo>
                    <a:pt x="4479056" y="2239"/>
                  </a:lnTo>
                  <a:lnTo>
                    <a:pt x="4501677" y="1930"/>
                  </a:lnTo>
                  <a:lnTo>
                    <a:pt x="4524299" y="1654"/>
                  </a:lnTo>
                  <a:lnTo>
                    <a:pt x="4546920" y="1407"/>
                  </a:lnTo>
                  <a:lnTo>
                    <a:pt x="4569542" y="1186"/>
                  </a:lnTo>
                  <a:lnTo>
                    <a:pt x="4592163" y="988"/>
                  </a:lnTo>
                  <a:lnTo>
                    <a:pt x="4614785" y="812"/>
                  </a:lnTo>
                  <a:lnTo>
                    <a:pt x="4637406" y="653"/>
                  </a:lnTo>
                  <a:lnTo>
                    <a:pt x="4660028" y="512"/>
                  </a:lnTo>
                  <a:lnTo>
                    <a:pt x="4682649" y="385"/>
                  </a:lnTo>
                  <a:lnTo>
                    <a:pt x="4705270" y="272"/>
                  </a:lnTo>
                  <a:lnTo>
                    <a:pt x="4727892" y="171"/>
                  </a:lnTo>
                  <a:lnTo>
                    <a:pt x="4750513" y="80"/>
                  </a:lnTo>
                  <a:lnTo>
                    <a:pt x="4773135" y="0"/>
                  </a:lnTo>
                  <a:lnTo>
                    <a:pt x="4773135" y="1942"/>
                  </a:lnTo>
                  <a:lnTo>
                    <a:pt x="4750513" y="2217"/>
                  </a:lnTo>
                  <a:lnTo>
                    <a:pt x="4727892" y="2521"/>
                  </a:lnTo>
                  <a:lnTo>
                    <a:pt x="4705270" y="2857"/>
                  </a:lnTo>
                  <a:lnTo>
                    <a:pt x="4682649" y="3228"/>
                  </a:lnTo>
                  <a:lnTo>
                    <a:pt x="4660028" y="3637"/>
                  </a:lnTo>
                  <a:lnTo>
                    <a:pt x="4637406" y="4090"/>
                  </a:lnTo>
                  <a:lnTo>
                    <a:pt x="4614785" y="4590"/>
                  </a:lnTo>
                  <a:lnTo>
                    <a:pt x="4592163" y="5143"/>
                  </a:lnTo>
                  <a:lnTo>
                    <a:pt x="4569542" y="5753"/>
                  </a:lnTo>
                  <a:lnTo>
                    <a:pt x="4546920" y="6427"/>
                  </a:lnTo>
                  <a:lnTo>
                    <a:pt x="4524299" y="7172"/>
                  </a:lnTo>
                  <a:lnTo>
                    <a:pt x="4501677" y="7995"/>
                  </a:lnTo>
                  <a:lnTo>
                    <a:pt x="4479056" y="8903"/>
                  </a:lnTo>
                  <a:lnTo>
                    <a:pt x="4456434" y="9907"/>
                  </a:lnTo>
                  <a:lnTo>
                    <a:pt x="4433813" y="11015"/>
                  </a:lnTo>
                  <a:lnTo>
                    <a:pt x="4411191" y="12239"/>
                  </a:lnTo>
                  <a:lnTo>
                    <a:pt x="4388570" y="13590"/>
                  </a:lnTo>
                  <a:lnTo>
                    <a:pt x="4365948" y="15083"/>
                  </a:lnTo>
                  <a:lnTo>
                    <a:pt x="4343327" y="16731"/>
                  </a:lnTo>
                  <a:lnTo>
                    <a:pt x="4320705" y="18551"/>
                  </a:lnTo>
                  <a:lnTo>
                    <a:pt x="4298084" y="20560"/>
                  </a:lnTo>
                  <a:lnTo>
                    <a:pt x="4275462" y="22778"/>
                  </a:lnTo>
                  <a:lnTo>
                    <a:pt x="4252841" y="25227"/>
                  </a:lnTo>
                  <a:lnTo>
                    <a:pt x="4230219" y="27929"/>
                  </a:lnTo>
                  <a:lnTo>
                    <a:pt x="4207598" y="30912"/>
                  </a:lnTo>
                  <a:lnTo>
                    <a:pt x="4184976" y="34203"/>
                  </a:lnTo>
                  <a:lnTo>
                    <a:pt x="4162355" y="37834"/>
                  </a:lnTo>
                  <a:lnTo>
                    <a:pt x="4139733" y="41840"/>
                  </a:lnTo>
                  <a:lnTo>
                    <a:pt x="4117112" y="46258"/>
                  </a:lnTo>
                  <a:lnTo>
                    <a:pt x="4094490" y="51129"/>
                  </a:lnTo>
                  <a:lnTo>
                    <a:pt x="4071869" y="56500"/>
                  </a:lnTo>
                  <a:lnTo>
                    <a:pt x="4049247" y="62420"/>
                  </a:lnTo>
                  <a:lnTo>
                    <a:pt x="4026626" y="68942"/>
                  </a:lnTo>
                  <a:lnTo>
                    <a:pt x="4004004" y="76128"/>
                  </a:lnTo>
                  <a:lnTo>
                    <a:pt x="3981383" y="84040"/>
                  </a:lnTo>
                  <a:lnTo>
                    <a:pt x="3958761" y="92750"/>
                  </a:lnTo>
                  <a:lnTo>
                    <a:pt x="3936140" y="102333"/>
                  </a:lnTo>
                  <a:lnTo>
                    <a:pt x="3913518" y="112874"/>
                  </a:lnTo>
                  <a:lnTo>
                    <a:pt x="3890897" y="124461"/>
                  </a:lnTo>
                  <a:lnTo>
                    <a:pt x="3868275" y="137192"/>
                  </a:lnTo>
                  <a:lnTo>
                    <a:pt x="3845654" y="151171"/>
                  </a:lnTo>
                  <a:lnTo>
                    <a:pt x="3823032" y="166510"/>
                  </a:lnTo>
                  <a:lnTo>
                    <a:pt x="3800411" y="183329"/>
                  </a:lnTo>
                  <a:lnTo>
                    <a:pt x="3777789" y="201757"/>
                  </a:lnTo>
                  <a:lnTo>
                    <a:pt x="3755168" y="221929"/>
                  </a:lnTo>
                  <a:lnTo>
                    <a:pt x="3732546" y="243990"/>
                  </a:lnTo>
                  <a:lnTo>
                    <a:pt x="3709925" y="268091"/>
                  </a:lnTo>
                  <a:lnTo>
                    <a:pt x="3687303" y="294391"/>
                  </a:lnTo>
                  <a:lnTo>
                    <a:pt x="3664682" y="323054"/>
                  </a:lnTo>
                  <a:lnTo>
                    <a:pt x="3642060" y="354251"/>
                  </a:lnTo>
                  <a:lnTo>
                    <a:pt x="3619439" y="388154"/>
                  </a:lnTo>
                  <a:lnTo>
                    <a:pt x="3596817" y="424940"/>
                  </a:lnTo>
                  <a:lnTo>
                    <a:pt x="3574196" y="464785"/>
                  </a:lnTo>
                  <a:lnTo>
                    <a:pt x="3551574" y="507863"/>
                  </a:lnTo>
                  <a:lnTo>
                    <a:pt x="3528953" y="554342"/>
                  </a:lnTo>
                  <a:lnTo>
                    <a:pt x="3506331" y="604381"/>
                  </a:lnTo>
                  <a:lnTo>
                    <a:pt x="3483710" y="658130"/>
                  </a:lnTo>
                  <a:lnTo>
                    <a:pt x="3461088" y="715722"/>
                  </a:lnTo>
                  <a:lnTo>
                    <a:pt x="3438467" y="777268"/>
                  </a:lnTo>
                  <a:lnTo>
                    <a:pt x="3415845" y="842858"/>
                  </a:lnTo>
                  <a:lnTo>
                    <a:pt x="3393224" y="912555"/>
                  </a:lnTo>
                  <a:lnTo>
                    <a:pt x="3370602" y="986388"/>
                  </a:lnTo>
                  <a:lnTo>
                    <a:pt x="3347981" y="1064354"/>
                  </a:lnTo>
                  <a:lnTo>
                    <a:pt x="3325359" y="1146411"/>
                  </a:lnTo>
                  <a:lnTo>
                    <a:pt x="3302738" y="1232477"/>
                  </a:lnTo>
                  <a:lnTo>
                    <a:pt x="3280116" y="1322433"/>
                  </a:lnTo>
                  <a:lnTo>
                    <a:pt x="3257495" y="1416117"/>
                  </a:lnTo>
                  <a:lnTo>
                    <a:pt x="3234873" y="1513329"/>
                  </a:lnTo>
                  <a:lnTo>
                    <a:pt x="3212252" y="1613833"/>
                  </a:lnTo>
                  <a:lnTo>
                    <a:pt x="3189630" y="1717358"/>
                  </a:lnTo>
                  <a:lnTo>
                    <a:pt x="3167009" y="1823604"/>
                  </a:lnTo>
                  <a:lnTo>
                    <a:pt x="3144387" y="1932243"/>
                  </a:lnTo>
                  <a:lnTo>
                    <a:pt x="3121766" y="2042929"/>
                  </a:lnTo>
                  <a:lnTo>
                    <a:pt x="3099144" y="2155296"/>
                  </a:lnTo>
                  <a:lnTo>
                    <a:pt x="3076523" y="2268965"/>
                  </a:lnTo>
                  <a:lnTo>
                    <a:pt x="3053901" y="2383546"/>
                  </a:lnTo>
                  <a:lnTo>
                    <a:pt x="3031280" y="2498643"/>
                  </a:lnTo>
                  <a:lnTo>
                    <a:pt x="3008658" y="2613855"/>
                  </a:lnTo>
                  <a:lnTo>
                    <a:pt x="2986037" y="2728779"/>
                  </a:lnTo>
                  <a:lnTo>
                    <a:pt x="2963415" y="2843010"/>
                  </a:lnTo>
                  <a:lnTo>
                    <a:pt x="2940794" y="2956147"/>
                  </a:lnTo>
                  <a:lnTo>
                    <a:pt x="2918172" y="3067796"/>
                  </a:lnTo>
                  <a:lnTo>
                    <a:pt x="2895551" y="3177571"/>
                  </a:lnTo>
                  <a:lnTo>
                    <a:pt x="2872929" y="3285100"/>
                  </a:lnTo>
                  <a:lnTo>
                    <a:pt x="2850308" y="3390029"/>
                  </a:lnTo>
                  <a:lnTo>
                    <a:pt x="2827686" y="3492028"/>
                  </a:lnTo>
                  <a:lnTo>
                    <a:pt x="2805065" y="3590796"/>
                  </a:lnTo>
                  <a:lnTo>
                    <a:pt x="2782443" y="3686065"/>
                  </a:lnTo>
                  <a:lnTo>
                    <a:pt x="2759822" y="3777604"/>
                  </a:lnTo>
                  <a:lnTo>
                    <a:pt x="2737200" y="3865220"/>
                  </a:lnTo>
                  <a:lnTo>
                    <a:pt x="2714579" y="3948767"/>
                  </a:lnTo>
                  <a:lnTo>
                    <a:pt x="2691957" y="4028137"/>
                  </a:lnTo>
                  <a:lnTo>
                    <a:pt x="2669336" y="4103267"/>
                  </a:lnTo>
                  <a:lnTo>
                    <a:pt x="2646714" y="4174136"/>
                  </a:lnTo>
                  <a:lnTo>
                    <a:pt x="2624093" y="4240759"/>
                  </a:lnTo>
                  <a:lnTo>
                    <a:pt x="2601471" y="4303189"/>
                  </a:lnTo>
                  <a:lnTo>
                    <a:pt x="2578850" y="4361508"/>
                  </a:lnTo>
                  <a:lnTo>
                    <a:pt x="2556228" y="4415827"/>
                  </a:lnTo>
                  <a:lnTo>
                    <a:pt x="2533607" y="4466279"/>
                  </a:lnTo>
                  <a:lnTo>
                    <a:pt x="2510985" y="4513017"/>
                  </a:lnTo>
                  <a:lnTo>
                    <a:pt x="2488364" y="4556206"/>
                  </a:lnTo>
                  <a:lnTo>
                    <a:pt x="2465742" y="4596023"/>
                  </a:lnTo>
                  <a:lnTo>
                    <a:pt x="2443121" y="4632652"/>
                  </a:lnTo>
                  <a:lnTo>
                    <a:pt x="2420499" y="4666278"/>
                  </a:lnTo>
                  <a:lnTo>
                    <a:pt x="2397878" y="4697090"/>
                  </a:lnTo>
                  <a:lnTo>
                    <a:pt x="2375256" y="4725274"/>
                  </a:lnTo>
                  <a:lnTo>
                    <a:pt x="2352635" y="4751010"/>
                  </a:lnTo>
                  <a:lnTo>
                    <a:pt x="2330014" y="4774475"/>
                  </a:lnTo>
                  <a:lnTo>
                    <a:pt x="2307392" y="4795841"/>
                  </a:lnTo>
                  <a:lnTo>
                    <a:pt x="2284771" y="4815268"/>
                  </a:lnTo>
                  <a:lnTo>
                    <a:pt x="2262149" y="4832911"/>
                  </a:lnTo>
                  <a:lnTo>
                    <a:pt x="2239528" y="4848917"/>
                  </a:lnTo>
                  <a:lnTo>
                    <a:pt x="2216906" y="4863422"/>
                  </a:lnTo>
                  <a:lnTo>
                    <a:pt x="2194285" y="4876554"/>
                  </a:lnTo>
                  <a:lnTo>
                    <a:pt x="2171663" y="4888433"/>
                  </a:lnTo>
                  <a:lnTo>
                    <a:pt x="2149042" y="4899169"/>
                  </a:lnTo>
                  <a:lnTo>
                    <a:pt x="2126420" y="4908865"/>
                  </a:lnTo>
                  <a:lnTo>
                    <a:pt x="2103799" y="4917615"/>
                  </a:lnTo>
                  <a:lnTo>
                    <a:pt x="2081177" y="4925508"/>
                  </a:lnTo>
                  <a:lnTo>
                    <a:pt x="2058556" y="4932622"/>
                  </a:lnTo>
                  <a:lnTo>
                    <a:pt x="2035934" y="4939031"/>
                  </a:lnTo>
                  <a:lnTo>
                    <a:pt x="2013313" y="4944802"/>
                  </a:lnTo>
                  <a:lnTo>
                    <a:pt x="1990691" y="4949996"/>
                  </a:lnTo>
                  <a:lnTo>
                    <a:pt x="1968070" y="4954669"/>
                  </a:lnTo>
                  <a:lnTo>
                    <a:pt x="1945448" y="4958871"/>
                  </a:lnTo>
                  <a:lnTo>
                    <a:pt x="1922827" y="4962648"/>
                  </a:lnTo>
                  <a:lnTo>
                    <a:pt x="1900205" y="4966043"/>
                  </a:lnTo>
                  <a:lnTo>
                    <a:pt x="1877584" y="4969092"/>
                  </a:lnTo>
                  <a:lnTo>
                    <a:pt x="1854962" y="4971831"/>
                  </a:lnTo>
                  <a:lnTo>
                    <a:pt x="1832341" y="4974290"/>
                  </a:lnTo>
                  <a:lnTo>
                    <a:pt x="1809719" y="4976498"/>
                  </a:lnTo>
                  <a:lnTo>
                    <a:pt x="1787098" y="4978479"/>
                  </a:lnTo>
                  <a:lnTo>
                    <a:pt x="1764476" y="4980256"/>
                  </a:lnTo>
                  <a:lnTo>
                    <a:pt x="1741855" y="4981850"/>
                  </a:lnTo>
                  <a:lnTo>
                    <a:pt x="1719233" y="4983281"/>
                  </a:lnTo>
                  <a:lnTo>
                    <a:pt x="1696612" y="4984563"/>
                  </a:lnTo>
                  <a:lnTo>
                    <a:pt x="1673990" y="4985713"/>
                  </a:lnTo>
                  <a:lnTo>
                    <a:pt x="1651369" y="4986744"/>
                  </a:lnTo>
                  <a:lnTo>
                    <a:pt x="1628747" y="4987667"/>
                  </a:lnTo>
                  <a:lnTo>
                    <a:pt x="1606126" y="4988496"/>
                  </a:lnTo>
                  <a:lnTo>
                    <a:pt x="1583504" y="4989238"/>
                  </a:lnTo>
                  <a:lnTo>
                    <a:pt x="1560883" y="4989903"/>
                  </a:lnTo>
                  <a:lnTo>
                    <a:pt x="1538261" y="4990498"/>
                  </a:lnTo>
                  <a:lnTo>
                    <a:pt x="1515640" y="4991032"/>
                  </a:lnTo>
                  <a:lnTo>
                    <a:pt x="1493018" y="4991510"/>
                  </a:lnTo>
                  <a:lnTo>
                    <a:pt x="1470397" y="4991938"/>
                  </a:lnTo>
                  <a:lnTo>
                    <a:pt x="1447775" y="4992322"/>
                  </a:lnTo>
                  <a:lnTo>
                    <a:pt x="1425154" y="4992665"/>
                  </a:lnTo>
                  <a:lnTo>
                    <a:pt x="1402532" y="4992973"/>
                  </a:lnTo>
                  <a:lnTo>
                    <a:pt x="1379911" y="4993248"/>
                  </a:lnTo>
                  <a:lnTo>
                    <a:pt x="1357289" y="4993495"/>
                  </a:lnTo>
                  <a:lnTo>
                    <a:pt x="1334668" y="4993716"/>
                  </a:lnTo>
                  <a:lnTo>
                    <a:pt x="1312046" y="4993913"/>
                  </a:lnTo>
                  <a:lnTo>
                    <a:pt x="1289425" y="4994090"/>
                  </a:lnTo>
                  <a:lnTo>
                    <a:pt x="1266803" y="4994249"/>
                  </a:lnTo>
                  <a:lnTo>
                    <a:pt x="1244182" y="4994390"/>
                  </a:lnTo>
                  <a:lnTo>
                    <a:pt x="1221560" y="4994517"/>
                  </a:lnTo>
                  <a:lnTo>
                    <a:pt x="1198939" y="4994631"/>
                  </a:lnTo>
                  <a:lnTo>
                    <a:pt x="1176317" y="4994733"/>
                  </a:lnTo>
                  <a:lnTo>
                    <a:pt x="1153696" y="4994824"/>
                  </a:lnTo>
                  <a:lnTo>
                    <a:pt x="1131074" y="4994905"/>
                  </a:lnTo>
                  <a:lnTo>
                    <a:pt x="1108453" y="4994978"/>
                  </a:lnTo>
                  <a:lnTo>
                    <a:pt x="1085831" y="4995043"/>
                  </a:lnTo>
                  <a:lnTo>
                    <a:pt x="1063210" y="4995102"/>
                  </a:lnTo>
                  <a:lnTo>
                    <a:pt x="1040588" y="4995154"/>
                  </a:lnTo>
                  <a:lnTo>
                    <a:pt x="1017967" y="4995201"/>
                  </a:lnTo>
                  <a:lnTo>
                    <a:pt x="995345" y="4995242"/>
                  </a:lnTo>
                  <a:lnTo>
                    <a:pt x="972724" y="4995280"/>
                  </a:lnTo>
                  <a:lnTo>
                    <a:pt x="950102" y="4995313"/>
                  </a:lnTo>
                  <a:lnTo>
                    <a:pt x="927481" y="4995343"/>
                  </a:lnTo>
                  <a:lnTo>
                    <a:pt x="904859" y="4995370"/>
                  </a:lnTo>
                  <a:lnTo>
                    <a:pt x="882238" y="4995394"/>
                  </a:lnTo>
                  <a:lnTo>
                    <a:pt x="859616" y="4995415"/>
                  </a:lnTo>
                  <a:lnTo>
                    <a:pt x="836995" y="4995435"/>
                  </a:lnTo>
                  <a:lnTo>
                    <a:pt x="814373" y="4995452"/>
                  </a:lnTo>
                  <a:lnTo>
                    <a:pt x="791752" y="4995467"/>
                  </a:lnTo>
                  <a:lnTo>
                    <a:pt x="769130" y="4995481"/>
                  </a:lnTo>
                  <a:lnTo>
                    <a:pt x="746509" y="4995493"/>
                  </a:lnTo>
                  <a:lnTo>
                    <a:pt x="723887" y="4995504"/>
                  </a:lnTo>
                  <a:lnTo>
                    <a:pt x="701266" y="4995514"/>
                  </a:lnTo>
                  <a:lnTo>
                    <a:pt x="678644" y="4995523"/>
                  </a:lnTo>
                  <a:lnTo>
                    <a:pt x="656023" y="4995531"/>
                  </a:lnTo>
                  <a:lnTo>
                    <a:pt x="633401" y="4995538"/>
                  </a:lnTo>
                  <a:lnTo>
                    <a:pt x="610780" y="4995544"/>
                  </a:lnTo>
                  <a:lnTo>
                    <a:pt x="588158" y="4995550"/>
                  </a:lnTo>
                  <a:lnTo>
                    <a:pt x="565537" y="4995555"/>
                  </a:lnTo>
                  <a:lnTo>
                    <a:pt x="542915" y="4995559"/>
                  </a:lnTo>
                  <a:lnTo>
                    <a:pt x="520294" y="4995563"/>
                  </a:lnTo>
                  <a:lnTo>
                    <a:pt x="497672" y="4995567"/>
                  </a:lnTo>
                  <a:lnTo>
                    <a:pt x="475051" y="4995570"/>
                  </a:lnTo>
                  <a:lnTo>
                    <a:pt x="452429" y="4995573"/>
                  </a:lnTo>
                  <a:lnTo>
                    <a:pt x="429808" y="4995576"/>
                  </a:lnTo>
                  <a:lnTo>
                    <a:pt x="407186" y="4995578"/>
                  </a:lnTo>
                  <a:lnTo>
                    <a:pt x="384565" y="4995580"/>
                  </a:lnTo>
                  <a:lnTo>
                    <a:pt x="361943" y="4995582"/>
                  </a:lnTo>
                  <a:lnTo>
                    <a:pt x="339322" y="4995584"/>
                  </a:lnTo>
                  <a:lnTo>
                    <a:pt x="316700" y="4995585"/>
                  </a:lnTo>
                  <a:lnTo>
                    <a:pt x="294079" y="4995586"/>
                  </a:lnTo>
                  <a:lnTo>
                    <a:pt x="271457" y="4995588"/>
                  </a:lnTo>
                  <a:lnTo>
                    <a:pt x="248836" y="4995589"/>
                  </a:lnTo>
                  <a:lnTo>
                    <a:pt x="226214" y="4995590"/>
                  </a:lnTo>
                  <a:lnTo>
                    <a:pt x="203593" y="4995590"/>
                  </a:lnTo>
                  <a:lnTo>
                    <a:pt x="180971" y="4995591"/>
                  </a:lnTo>
                  <a:lnTo>
                    <a:pt x="158350" y="4995592"/>
                  </a:lnTo>
                  <a:lnTo>
                    <a:pt x="135728" y="4995592"/>
                  </a:lnTo>
                  <a:lnTo>
                    <a:pt x="113107" y="4995593"/>
                  </a:lnTo>
                  <a:lnTo>
                    <a:pt x="90485" y="4995593"/>
                  </a:lnTo>
                  <a:lnTo>
                    <a:pt x="67864" y="4995594"/>
                  </a:lnTo>
                  <a:lnTo>
                    <a:pt x="45242" y="4995594"/>
                  </a:lnTo>
                  <a:lnTo>
                    <a:pt x="22621" y="4995595"/>
                  </a:lnTo>
                  <a:close/>
                </a:path>
              </a:pathLst>
            </a:custGeom>
            <a:solidFill>
              <a:srgbClr val="CA6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99579" y="1108499"/>
              <a:ext cx="4773135" cy="4995586"/>
            </a:xfrm>
            <a:custGeom>
              <a:avLst/>
              <a:pathLst>
                <a:path w="4773135" h="4995586">
                  <a:moveTo>
                    <a:pt x="0" y="4995586"/>
                  </a:moveTo>
                  <a:lnTo>
                    <a:pt x="22621" y="4995585"/>
                  </a:lnTo>
                  <a:lnTo>
                    <a:pt x="45242" y="4995584"/>
                  </a:lnTo>
                  <a:lnTo>
                    <a:pt x="67864" y="4995582"/>
                  </a:lnTo>
                  <a:lnTo>
                    <a:pt x="90485" y="4995580"/>
                  </a:lnTo>
                  <a:lnTo>
                    <a:pt x="113107" y="4995579"/>
                  </a:lnTo>
                  <a:lnTo>
                    <a:pt x="135728" y="4995577"/>
                  </a:lnTo>
                  <a:lnTo>
                    <a:pt x="158350" y="4995575"/>
                  </a:lnTo>
                  <a:lnTo>
                    <a:pt x="180971" y="4995572"/>
                  </a:lnTo>
                  <a:lnTo>
                    <a:pt x="203593" y="4995569"/>
                  </a:lnTo>
                  <a:lnTo>
                    <a:pt x="226214" y="4995567"/>
                  </a:lnTo>
                  <a:lnTo>
                    <a:pt x="248836" y="4995563"/>
                  </a:lnTo>
                  <a:lnTo>
                    <a:pt x="271457" y="4995560"/>
                  </a:lnTo>
                  <a:lnTo>
                    <a:pt x="294079" y="4995556"/>
                  </a:lnTo>
                  <a:lnTo>
                    <a:pt x="316700" y="4995551"/>
                  </a:lnTo>
                  <a:lnTo>
                    <a:pt x="339322" y="4995547"/>
                  </a:lnTo>
                  <a:lnTo>
                    <a:pt x="361943" y="4995541"/>
                  </a:lnTo>
                  <a:lnTo>
                    <a:pt x="384565" y="4995535"/>
                  </a:lnTo>
                  <a:lnTo>
                    <a:pt x="407186" y="4995529"/>
                  </a:lnTo>
                  <a:lnTo>
                    <a:pt x="429808" y="4995522"/>
                  </a:lnTo>
                  <a:lnTo>
                    <a:pt x="452429" y="4995514"/>
                  </a:lnTo>
                  <a:lnTo>
                    <a:pt x="475051" y="4995505"/>
                  </a:lnTo>
                  <a:lnTo>
                    <a:pt x="497672" y="4995495"/>
                  </a:lnTo>
                  <a:lnTo>
                    <a:pt x="520294" y="4995484"/>
                  </a:lnTo>
                  <a:lnTo>
                    <a:pt x="542915" y="4995472"/>
                  </a:lnTo>
                  <a:lnTo>
                    <a:pt x="565537" y="4995459"/>
                  </a:lnTo>
                  <a:lnTo>
                    <a:pt x="588158" y="4995445"/>
                  </a:lnTo>
                  <a:lnTo>
                    <a:pt x="610780" y="4995429"/>
                  </a:lnTo>
                  <a:lnTo>
                    <a:pt x="633401" y="4995411"/>
                  </a:lnTo>
                  <a:lnTo>
                    <a:pt x="656023" y="4995391"/>
                  </a:lnTo>
                  <a:lnTo>
                    <a:pt x="678644" y="4995370"/>
                  </a:lnTo>
                  <a:lnTo>
                    <a:pt x="701266" y="4995346"/>
                  </a:lnTo>
                  <a:lnTo>
                    <a:pt x="723887" y="4995320"/>
                  </a:lnTo>
                  <a:lnTo>
                    <a:pt x="746509" y="4995290"/>
                  </a:lnTo>
                  <a:lnTo>
                    <a:pt x="769130" y="4995258"/>
                  </a:lnTo>
                  <a:lnTo>
                    <a:pt x="791752" y="4995222"/>
                  </a:lnTo>
                  <a:lnTo>
                    <a:pt x="814373" y="4995183"/>
                  </a:lnTo>
                  <a:lnTo>
                    <a:pt x="836995" y="4995140"/>
                  </a:lnTo>
                  <a:lnTo>
                    <a:pt x="859616" y="4995091"/>
                  </a:lnTo>
                  <a:lnTo>
                    <a:pt x="882238" y="4995038"/>
                  </a:lnTo>
                  <a:lnTo>
                    <a:pt x="904859" y="4994979"/>
                  </a:lnTo>
                  <a:lnTo>
                    <a:pt x="927481" y="4994914"/>
                  </a:lnTo>
                  <a:lnTo>
                    <a:pt x="950102" y="4994843"/>
                  </a:lnTo>
                  <a:lnTo>
                    <a:pt x="972724" y="4994763"/>
                  </a:lnTo>
                  <a:lnTo>
                    <a:pt x="995345" y="4994676"/>
                  </a:lnTo>
                  <a:lnTo>
                    <a:pt x="1017967" y="4994579"/>
                  </a:lnTo>
                  <a:lnTo>
                    <a:pt x="1040588" y="4994471"/>
                  </a:lnTo>
                  <a:lnTo>
                    <a:pt x="1063210" y="4994353"/>
                  </a:lnTo>
                  <a:lnTo>
                    <a:pt x="1085831" y="4994222"/>
                  </a:lnTo>
                  <a:lnTo>
                    <a:pt x="1108453" y="4994077"/>
                  </a:lnTo>
                  <a:lnTo>
                    <a:pt x="1131074" y="4993917"/>
                  </a:lnTo>
                  <a:lnTo>
                    <a:pt x="1153696" y="4993740"/>
                  </a:lnTo>
                  <a:lnTo>
                    <a:pt x="1176317" y="4993545"/>
                  </a:lnTo>
                  <a:lnTo>
                    <a:pt x="1198939" y="4993328"/>
                  </a:lnTo>
                  <a:lnTo>
                    <a:pt x="1221560" y="4993089"/>
                  </a:lnTo>
                  <a:lnTo>
                    <a:pt x="1244182" y="4992825"/>
                  </a:lnTo>
                  <a:lnTo>
                    <a:pt x="1266803" y="4992533"/>
                  </a:lnTo>
                  <a:lnTo>
                    <a:pt x="1289425" y="4992210"/>
                  </a:lnTo>
                  <a:lnTo>
                    <a:pt x="1312046" y="4991852"/>
                  </a:lnTo>
                  <a:lnTo>
                    <a:pt x="1334668" y="4991457"/>
                  </a:lnTo>
                  <a:lnTo>
                    <a:pt x="1357289" y="4991021"/>
                  </a:lnTo>
                  <a:lnTo>
                    <a:pt x="1379911" y="4990538"/>
                  </a:lnTo>
                  <a:lnTo>
                    <a:pt x="1402532" y="4990004"/>
                  </a:lnTo>
                  <a:lnTo>
                    <a:pt x="1425154" y="4989413"/>
                  </a:lnTo>
                  <a:lnTo>
                    <a:pt x="1447775" y="4988761"/>
                  </a:lnTo>
                  <a:lnTo>
                    <a:pt x="1470397" y="4988039"/>
                  </a:lnTo>
                  <a:lnTo>
                    <a:pt x="1493018" y="4987240"/>
                  </a:lnTo>
                  <a:lnTo>
                    <a:pt x="1515640" y="4986357"/>
                  </a:lnTo>
                  <a:lnTo>
                    <a:pt x="1538261" y="4985381"/>
                  </a:lnTo>
                  <a:lnTo>
                    <a:pt x="1560883" y="4984301"/>
                  </a:lnTo>
                  <a:lnTo>
                    <a:pt x="1583504" y="4983107"/>
                  </a:lnTo>
                  <a:lnTo>
                    <a:pt x="1606126" y="4981787"/>
                  </a:lnTo>
                  <a:lnTo>
                    <a:pt x="1628747" y="4980326"/>
                  </a:lnTo>
                  <a:lnTo>
                    <a:pt x="1651369" y="4978711"/>
                  </a:lnTo>
                  <a:lnTo>
                    <a:pt x="1673990" y="4976925"/>
                  </a:lnTo>
                  <a:lnTo>
                    <a:pt x="1696612" y="4974950"/>
                  </a:lnTo>
                  <a:lnTo>
                    <a:pt x="1719233" y="4972765"/>
                  </a:lnTo>
                  <a:lnTo>
                    <a:pt x="1741855" y="4970350"/>
                  </a:lnTo>
                  <a:lnTo>
                    <a:pt x="1764476" y="4967678"/>
                  </a:lnTo>
                  <a:lnTo>
                    <a:pt x="1787098" y="4964724"/>
                  </a:lnTo>
                  <a:lnTo>
                    <a:pt x="1809719" y="4961458"/>
                  </a:lnTo>
                  <a:lnTo>
                    <a:pt x="1832341" y="4957847"/>
                  </a:lnTo>
                  <a:lnTo>
                    <a:pt x="1854962" y="4953854"/>
                  </a:lnTo>
                  <a:lnTo>
                    <a:pt x="1877584" y="4949440"/>
                  </a:lnTo>
                  <a:lnTo>
                    <a:pt x="1900205" y="4944562"/>
                  </a:lnTo>
                  <a:lnTo>
                    <a:pt x="1922827" y="4939169"/>
                  </a:lnTo>
                  <a:lnTo>
                    <a:pt x="1945448" y="4933211"/>
                  </a:lnTo>
                  <a:lnTo>
                    <a:pt x="1968070" y="4926627"/>
                  </a:lnTo>
                  <a:lnTo>
                    <a:pt x="1990691" y="4919354"/>
                  </a:lnTo>
                  <a:lnTo>
                    <a:pt x="2013313" y="4911322"/>
                  </a:lnTo>
                  <a:lnTo>
                    <a:pt x="2035934" y="4902453"/>
                  </a:lnTo>
                  <a:lnTo>
                    <a:pt x="2058556" y="4892664"/>
                  </a:lnTo>
                  <a:lnTo>
                    <a:pt x="2081177" y="4881863"/>
                  </a:lnTo>
                  <a:lnTo>
                    <a:pt x="2103799" y="4869949"/>
                  </a:lnTo>
                  <a:lnTo>
                    <a:pt x="2126420" y="4856814"/>
                  </a:lnTo>
                  <a:lnTo>
                    <a:pt x="2149042" y="4842341"/>
                  </a:lnTo>
                  <a:lnTo>
                    <a:pt x="2171663" y="4826400"/>
                  </a:lnTo>
                  <a:lnTo>
                    <a:pt x="2194285" y="4808856"/>
                  </a:lnTo>
                  <a:lnTo>
                    <a:pt x="2216906" y="4789560"/>
                  </a:lnTo>
                  <a:lnTo>
                    <a:pt x="2239528" y="4768355"/>
                  </a:lnTo>
                  <a:lnTo>
                    <a:pt x="2262149" y="4745072"/>
                  </a:lnTo>
                  <a:lnTo>
                    <a:pt x="2284771" y="4719534"/>
                  </a:lnTo>
                  <a:lnTo>
                    <a:pt x="2307392" y="4691555"/>
                  </a:lnTo>
                  <a:lnTo>
                    <a:pt x="2330014" y="4660937"/>
                  </a:lnTo>
                  <a:lnTo>
                    <a:pt x="2352635" y="4627479"/>
                  </a:lnTo>
                  <a:lnTo>
                    <a:pt x="2375256" y="4590973"/>
                  </a:lnTo>
                  <a:lnTo>
                    <a:pt x="2397878" y="4551208"/>
                  </a:lnTo>
                  <a:lnTo>
                    <a:pt x="2420499" y="4507971"/>
                  </a:lnTo>
                  <a:lnTo>
                    <a:pt x="2443121" y="4461054"/>
                  </a:lnTo>
                  <a:lnTo>
                    <a:pt x="2465742" y="4410255"/>
                  </a:lnTo>
                  <a:lnTo>
                    <a:pt x="2488364" y="4355384"/>
                  </a:lnTo>
                  <a:lnTo>
                    <a:pt x="2510985" y="4296265"/>
                  </a:lnTo>
                  <a:lnTo>
                    <a:pt x="2533607" y="4232746"/>
                  </a:lnTo>
                  <a:lnTo>
                    <a:pt x="2556228" y="4164700"/>
                  </a:lnTo>
                  <a:lnTo>
                    <a:pt x="2578850" y="4092034"/>
                  </a:lnTo>
                  <a:lnTo>
                    <a:pt x="2601471" y="4014693"/>
                  </a:lnTo>
                  <a:lnTo>
                    <a:pt x="2624093" y="3932664"/>
                  </a:lnTo>
                  <a:lnTo>
                    <a:pt x="2646714" y="3845983"/>
                  </a:lnTo>
                  <a:lnTo>
                    <a:pt x="2669336" y="3754735"/>
                  </a:lnTo>
                  <a:lnTo>
                    <a:pt x="2691957" y="3659058"/>
                  </a:lnTo>
                  <a:lnTo>
                    <a:pt x="2714579" y="3559143"/>
                  </a:lnTo>
                  <a:lnTo>
                    <a:pt x="2737200" y="3455231"/>
                  </a:lnTo>
                  <a:lnTo>
                    <a:pt x="2759822" y="3347613"/>
                  </a:lnTo>
                  <a:lnTo>
                    <a:pt x="2782443" y="3236623"/>
                  </a:lnTo>
                  <a:lnTo>
                    <a:pt x="2805065" y="3122635"/>
                  </a:lnTo>
                  <a:lnTo>
                    <a:pt x="2827686" y="3006057"/>
                  </a:lnTo>
                  <a:lnTo>
                    <a:pt x="2850308" y="2887323"/>
                  </a:lnTo>
                  <a:lnTo>
                    <a:pt x="2872929" y="2766891"/>
                  </a:lnTo>
                  <a:lnTo>
                    <a:pt x="2895551" y="2645234"/>
                  </a:lnTo>
                  <a:lnTo>
                    <a:pt x="2918172" y="2522838"/>
                  </a:lnTo>
                  <a:lnTo>
                    <a:pt x="2940794" y="2400195"/>
                  </a:lnTo>
                  <a:lnTo>
                    <a:pt x="2963415" y="2277804"/>
                  </a:lnTo>
                  <a:lnTo>
                    <a:pt x="2986037" y="2156161"/>
                  </a:lnTo>
                  <a:lnTo>
                    <a:pt x="3008658" y="2035763"/>
                  </a:lnTo>
                  <a:lnTo>
                    <a:pt x="3031280" y="1917094"/>
                  </a:lnTo>
                  <a:lnTo>
                    <a:pt x="3053901" y="1800627"/>
                  </a:lnTo>
                  <a:lnTo>
                    <a:pt x="3076523" y="1686815"/>
                  </a:lnTo>
                  <a:lnTo>
                    <a:pt x="3099144" y="1576082"/>
                  </a:lnTo>
                  <a:lnTo>
                    <a:pt x="3121766" y="1468820"/>
                  </a:lnTo>
                  <a:lnTo>
                    <a:pt x="3144387" y="1365380"/>
                  </a:lnTo>
                  <a:lnTo>
                    <a:pt x="3167009" y="1266066"/>
                  </a:lnTo>
                  <a:lnTo>
                    <a:pt x="3189630" y="1171129"/>
                  </a:lnTo>
                  <a:lnTo>
                    <a:pt x="3212252" y="1080767"/>
                  </a:lnTo>
                  <a:lnTo>
                    <a:pt x="3234873" y="995121"/>
                  </a:lnTo>
                  <a:lnTo>
                    <a:pt x="3257495" y="914278"/>
                  </a:lnTo>
                  <a:lnTo>
                    <a:pt x="3280116" y="838267"/>
                  </a:lnTo>
                  <a:lnTo>
                    <a:pt x="3302738" y="767069"/>
                  </a:lnTo>
                  <a:lnTo>
                    <a:pt x="3325359" y="700620"/>
                  </a:lnTo>
                  <a:lnTo>
                    <a:pt x="3347981" y="638814"/>
                  </a:lnTo>
                  <a:lnTo>
                    <a:pt x="3370602" y="581511"/>
                  </a:lnTo>
                  <a:lnTo>
                    <a:pt x="3393224" y="528542"/>
                  </a:lnTo>
                  <a:lnTo>
                    <a:pt x="3415845" y="479718"/>
                  </a:lnTo>
                  <a:lnTo>
                    <a:pt x="3438467" y="434831"/>
                  </a:lnTo>
                  <a:lnTo>
                    <a:pt x="3461088" y="393666"/>
                  </a:lnTo>
                  <a:lnTo>
                    <a:pt x="3483710" y="355996"/>
                  </a:lnTo>
                  <a:lnTo>
                    <a:pt x="3506331" y="321598"/>
                  </a:lnTo>
                  <a:lnTo>
                    <a:pt x="3528953" y="290246"/>
                  </a:lnTo>
                  <a:lnTo>
                    <a:pt x="3551574" y="261720"/>
                  </a:lnTo>
                  <a:lnTo>
                    <a:pt x="3574196" y="235808"/>
                  </a:lnTo>
                  <a:lnTo>
                    <a:pt x="3596817" y="212302"/>
                  </a:lnTo>
                  <a:lnTo>
                    <a:pt x="3619439" y="191009"/>
                  </a:lnTo>
                  <a:lnTo>
                    <a:pt x="3642060" y="171744"/>
                  </a:lnTo>
                  <a:lnTo>
                    <a:pt x="3664682" y="154332"/>
                  </a:lnTo>
                  <a:lnTo>
                    <a:pt x="3687303" y="138610"/>
                  </a:lnTo>
                  <a:lnTo>
                    <a:pt x="3709925" y="124428"/>
                  </a:lnTo>
                  <a:lnTo>
                    <a:pt x="3732546" y="111645"/>
                  </a:lnTo>
                  <a:lnTo>
                    <a:pt x="3755168" y="100131"/>
                  </a:lnTo>
                  <a:lnTo>
                    <a:pt x="3777789" y="89768"/>
                  </a:lnTo>
                  <a:lnTo>
                    <a:pt x="3800411" y="80446"/>
                  </a:lnTo>
                  <a:lnTo>
                    <a:pt x="3823032" y="72065"/>
                  </a:lnTo>
                  <a:lnTo>
                    <a:pt x="3845654" y="64534"/>
                  </a:lnTo>
                  <a:lnTo>
                    <a:pt x="3868275" y="57770"/>
                  </a:lnTo>
                  <a:lnTo>
                    <a:pt x="3890897" y="51697"/>
                  </a:lnTo>
                  <a:lnTo>
                    <a:pt x="3913518" y="46246"/>
                  </a:lnTo>
                  <a:lnTo>
                    <a:pt x="3936140" y="41356"/>
                  </a:lnTo>
                  <a:lnTo>
                    <a:pt x="3958761" y="36969"/>
                  </a:lnTo>
                  <a:lnTo>
                    <a:pt x="3981383" y="33036"/>
                  </a:lnTo>
                  <a:lnTo>
                    <a:pt x="4004004" y="29510"/>
                  </a:lnTo>
                  <a:lnTo>
                    <a:pt x="4026626" y="26350"/>
                  </a:lnTo>
                  <a:lnTo>
                    <a:pt x="4049247" y="23518"/>
                  </a:lnTo>
                  <a:lnTo>
                    <a:pt x="4071869" y="20980"/>
                  </a:lnTo>
                  <a:lnTo>
                    <a:pt x="4094490" y="18707"/>
                  </a:lnTo>
                  <a:lnTo>
                    <a:pt x="4117112" y="16672"/>
                  </a:lnTo>
                  <a:lnTo>
                    <a:pt x="4139733" y="14848"/>
                  </a:lnTo>
                  <a:lnTo>
                    <a:pt x="4162355" y="13216"/>
                  </a:lnTo>
                  <a:lnTo>
                    <a:pt x="4184976" y="11754"/>
                  </a:lnTo>
                  <a:lnTo>
                    <a:pt x="4207598" y="10446"/>
                  </a:lnTo>
                  <a:lnTo>
                    <a:pt x="4230219" y="9274"/>
                  </a:lnTo>
                  <a:lnTo>
                    <a:pt x="4252841" y="8226"/>
                  </a:lnTo>
                  <a:lnTo>
                    <a:pt x="4275462" y="7287"/>
                  </a:lnTo>
                  <a:lnTo>
                    <a:pt x="4298084" y="6447"/>
                  </a:lnTo>
                  <a:lnTo>
                    <a:pt x="4320705" y="5696"/>
                  </a:lnTo>
                  <a:lnTo>
                    <a:pt x="4343327" y="5023"/>
                  </a:lnTo>
                  <a:lnTo>
                    <a:pt x="4365948" y="4421"/>
                  </a:lnTo>
                  <a:lnTo>
                    <a:pt x="4388570" y="3883"/>
                  </a:lnTo>
                  <a:lnTo>
                    <a:pt x="4411191" y="3401"/>
                  </a:lnTo>
                  <a:lnTo>
                    <a:pt x="4433813" y="2970"/>
                  </a:lnTo>
                  <a:lnTo>
                    <a:pt x="4456434" y="2584"/>
                  </a:lnTo>
                  <a:lnTo>
                    <a:pt x="4479056" y="2239"/>
                  </a:lnTo>
                  <a:lnTo>
                    <a:pt x="4501677" y="1930"/>
                  </a:lnTo>
                  <a:lnTo>
                    <a:pt x="4524299" y="1654"/>
                  </a:lnTo>
                  <a:lnTo>
                    <a:pt x="4546920" y="1407"/>
                  </a:lnTo>
                  <a:lnTo>
                    <a:pt x="4569542" y="1186"/>
                  </a:lnTo>
                  <a:lnTo>
                    <a:pt x="4592163" y="988"/>
                  </a:lnTo>
                  <a:lnTo>
                    <a:pt x="4614785" y="812"/>
                  </a:lnTo>
                  <a:lnTo>
                    <a:pt x="4637406" y="653"/>
                  </a:lnTo>
                  <a:lnTo>
                    <a:pt x="4660028" y="512"/>
                  </a:lnTo>
                  <a:lnTo>
                    <a:pt x="4682649" y="385"/>
                  </a:lnTo>
                  <a:lnTo>
                    <a:pt x="4705270" y="272"/>
                  </a:lnTo>
                  <a:lnTo>
                    <a:pt x="4727892" y="171"/>
                  </a:lnTo>
                  <a:lnTo>
                    <a:pt x="4750513" y="8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9579" y="1110441"/>
              <a:ext cx="4773135" cy="4993653"/>
            </a:xfrm>
            <a:custGeom>
              <a:avLst/>
              <a:pathLst>
                <a:path w="4773135" h="4993653">
                  <a:moveTo>
                    <a:pt x="4773135" y="0"/>
                  </a:moveTo>
                  <a:lnTo>
                    <a:pt x="4750513" y="275"/>
                  </a:lnTo>
                  <a:lnTo>
                    <a:pt x="4727892" y="579"/>
                  </a:lnTo>
                  <a:lnTo>
                    <a:pt x="4705270" y="915"/>
                  </a:lnTo>
                  <a:lnTo>
                    <a:pt x="4682649" y="1286"/>
                  </a:lnTo>
                  <a:lnTo>
                    <a:pt x="4660028" y="1695"/>
                  </a:lnTo>
                  <a:lnTo>
                    <a:pt x="4637406" y="2148"/>
                  </a:lnTo>
                  <a:lnTo>
                    <a:pt x="4614785" y="2648"/>
                  </a:lnTo>
                  <a:lnTo>
                    <a:pt x="4592163" y="3201"/>
                  </a:lnTo>
                  <a:lnTo>
                    <a:pt x="4569542" y="3811"/>
                  </a:lnTo>
                  <a:lnTo>
                    <a:pt x="4546920" y="4485"/>
                  </a:lnTo>
                  <a:lnTo>
                    <a:pt x="4524299" y="5230"/>
                  </a:lnTo>
                  <a:lnTo>
                    <a:pt x="4501677" y="6053"/>
                  </a:lnTo>
                  <a:lnTo>
                    <a:pt x="4479056" y="6961"/>
                  </a:lnTo>
                  <a:lnTo>
                    <a:pt x="4456434" y="7965"/>
                  </a:lnTo>
                  <a:lnTo>
                    <a:pt x="4433813" y="9073"/>
                  </a:lnTo>
                  <a:lnTo>
                    <a:pt x="4411191" y="10297"/>
                  </a:lnTo>
                  <a:lnTo>
                    <a:pt x="4388570" y="11648"/>
                  </a:lnTo>
                  <a:lnTo>
                    <a:pt x="4365948" y="13141"/>
                  </a:lnTo>
                  <a:lnTo>
                    <a:pt x="4343327" y="14789"/>
                  </a:lnTo>
                  <a:lnTo>
                    <a:pt x="4320705" y="16609"/>
                  </a:lnTo>
                  <a:lnTo>
                    <a:pt x="4298084" y="18618"/>
                  </a:lnTo>
                  <a:lnTo>
                    <a:pt x="4275462" y="20836"/>
                  </a:lnTo>
                  <a:lnTo>
                    <a:pt x="4252841" y="23285"/>
                  </a:lnTo>
                  <a:lnTo>
                    <a:pt x="4230219" y="25987"/>
                  </a:lnTo>
                  <a:lnTo>
                    <a:pt x="4207598" y="28970"/>
                  </a:lnTo>
                  <a:lnTo>
                    <a:pt x="4184976" y="32261"/>
                  </a:lnTo>
                  <a:lnTo>
                    <a:pt x="4162355" y="35892"/>
                  </a:lnTo>
                  <a:lnTo>
                    <a:pt x="4139733" y="39898"/>
                  </a:lnTo>
                  <a:lnTo>
                    <a:pt x="4117112" y="44316"/>
                  </a:lnTo>
                  <a:lnTo>
                    <a:pt x="4094490" y="49187"/>
                  </a:lnTo>
                  <a:lnTo>
                    <a:pt x="4071869" y="54558"/>
                  </a:lnTo>
                  <a:lnTo>
                    <a:pt x="4049247" y="60478"/>
                  </a:lnTo>
                  <a:lnTo>
                    <a:pt x="4026626" y="67000"/>
                  </a:lnTo>
                  <a:lnTo>
                    <a:pt x="4004004" y="74186"/>
                  </a:lnTo>
                  <a:lnTo>
                    <a:pt x="3981383" y="82098"/>
                  </a:lnTo>
                  <a:lnTo>
                    <a:pt x="3958761" y="90808"/>
                  </a:lnTo>
                  <a:lnTo>
                    <a:pt x="3936140" y="100391"/>
                  </a:lnTo>
                  <a:lnTo>
                    <a:pt x="3913518" y="110932"/>
                  </a:lnTo>
                  <a:lnTo>
                    <a:pt x="3890897" y="122519"/>
                  </a:lnTo>
                  <a:lnTo>
                    <a:pt x="3868275" y="135250"/>
                  </a:lnTo>
                  <a:lnTo>
                    <a:pt x="3845654" y="149229"/>
                  </a:lnTo>
                  <a:lnTo>
                    <a:pt x="3823032" y="164568"/>
                  </a:lnTo>
                  <a:lnTo>
                    <a:pt x="3800411" y="181387"/>
                  </a:lnTo>
                  <a:lnTo>
                    <a:pt x="3777789" y="199815"/>
                  </a:lnTo>
                  <a:lnTo>
                    <a:pt x="3755168" y="219987"/>
                  </a:lnTo>
                  <a:lnTo>
                    <a:pt x="3732546" y="242048"/>
                  </a:lnTo>
                  <a:lnTo>
                    <a:pt x="3709925" y="266149"/>
                  </a:lnTo>
                  <a:lnTo>
                    <a:pt x="3687303" y="292449"/>
                  </a:lnTo>
                  <a:lnTo>
                    <a:pt x="3664682" y="321112"/>
                  </a:lnTo>
                  <a:lnTo>
                    <a:pt x="3642060" y="352309"/>
                  </a:lnTo>
                  <a:lnTo>
                    <a:pt x="3619439" y="386212"/>
                  </a:lnTo>
                  <a:lnTo>
                    <a:pt x="3596817" y="422998"/>
                  </a:lnTo>
                  <a:lnTo>
                    <a:pt x="3574196" y="462843"/>
                  </a:lnTo>
                  <a:lnTo>
                    <a:pt x="3551574" y="505921"/>
                  </a:lnTo>
                  <a:lnTo>
                    <a:pt x="3528953" y="552400"/>
                  </a:lnTo>
                  <a:lnTo>
                    <a:pt x="3506331" y="602439"/>
                  </a:lnTo>
                  <a:lnTo>
                    <a:pt x="3483710" y="656188"/>
                  </a:lnTo>
                  <a:lnTo>
                    <a:pt x="3461088" y="713780"/>
                  </a:lnTo>
                  <a:lnTo>
                    <a:pt x="3438467" y="775326"/>
                  </a:lnTo>
                  <a:lnTo>
                    <a:pt x="3415845" y="840916"/>
                  </a:lnTo>
                  <a:lnTo>
                    <a:pt x="3393224" y="910613"/>
                  </a:lnTo>
                  <a:lnTo>
                    <a:pt x="3370602" y="984446"/>
                  </a:lnTo>
                  <a:lnTo>
                    <a:pt x="3347981" y="1062412"/>
                  </a:lnTo>
                  <a:lnTo>
                    <a:pt x="3325359" y="1144469"/>
                  </a:lnTo>
                  <a:lnTo>
                    <a:pt x="3302738" y="1230535"/>
                  </a:lnTo>
                  <a:lnTo>
                    <a:pt x="3280116" y="1320491"/>
                  </a:lnTo>
                  <a:lnTo>
                    <a:pt x="3257495" y="1414175"/>
                  </a:lnTo>
                  <a:lnTo>
                    <a:pt x="3234873" y="1511387"/>
                  </a:lnTo>
                  <a:lnTo>
                    <a:pt x="3212252" y="1611891"/>
                  </a:lnTo>
                  <a:lnTo>
                    <a:pt x="3189630" y="1715416"/>
                  </a:lnTo>
                  <a:lnTo>
                    <a:pt x="3167009" y="1821662"/>
                  </a:lnTo>
                  <a:lnTo>
                    <a:pt x="3144387" y="1930301"/>
                  </a:lnTo>
                  <a:lnTo>
                    <a:pt x="3121766" y="2040987"/>
                  </a:lnTo>
                  <a:lnTo>
                    <a:pt x="3099144" y="2153354"/>
                  </a:lnTo>
                  <a:lnTo>
                    <a:pt x="3076523" y="2267023"/>
                  </a:lnTo>
                  <a:lnTo>
                    <a:pt x="3053901" y="2381604"/>
                  </a:lnTo>
                  <a:lnTo>
                    <a:pt x="3031280" y="2496701"/>
                  </a:lnTo>
                  <a:lnTo>
                    <a:pt x="3008658" y="2611913"/>
                  </a:lnTo>
                  <a:lnTo>
                    <a:pt x="2986037" y="2726837"/>
                  </a:lnTo>
                  <a:lnTo>
                    <a:pt x="2963415" y="2841067"/>
                  </a:lnTo>
                  <a:lnTo>
                    <a:pt x="2940794" y="2954205"/>
                  </a:lnTo>
                  <a:lnTo>
                    <a:pt x="2918172" y="3065854"/>
                  </a:lnTo>
                  <a:lnTo>
                    <a:pt x="2895551" y="3175629"/>
                  </a:lnTo>
                  <a:lnTo>
                    <a:pt x="2872929" y="3283158"/>
                  </a:lnTo>
                  <a:lnTo>
                    <a:pt x="2850308" y="3388087"/>
                  </a:lnTo>
                  <a:lnTo>
                    <a:pt x="2827686" y="3490086"/>
                  </a:lnTo>
                  <a:lnTo>
                    <a:pt x="2805065" y="3588854"/>
                  </a:lnTo>
                  <a:lnTo>
                    <a:pt x="2782443" y="3684123"/>
                  </a:lnTo>
                  <a:lnTo>
                    <a:pt x="2759822" y="3775661"/>
                  </a:lnTo>
                  <a:lnTo>
                    <a:pt x="2737200" y="3863278"/>
                  </a:lnTo>
                  <a:lnTo>
                    <a:pt x="2714579" y="3946825"/>
                  </a:lnTo>
                  <a:lnTo>
                    <a:pt x="2691957" y="4026195"/>
                  </a:lnTo>
                  <a:lnTo>
                    <a:pt x="2669336" y="4101325"/>
                  </a:lnTo>
                  <a:lnTo>
                    <a:pt x="2646714" y="4172194"/>
                  </a:lnTo>
                  <a:lnTo>
                    <a:pt x="2624093" y="4238817"/>
                  </a:lnTo>
                  <a:lnTo>
                    <a:pt x="2601471" y="4301247"/>
                  </a:lnTo>
                  <a:lnTo>
                    <a:pt x="2578850" y="4359566"/>
                  </a:lnTo>
                  <a:lnTo>
                    <a:pt x="2556228" y="4413885"/>
                  </a:lnTo>
                  <a:lnTo>
                    <a:pt x="2533607" y="4464337"/>
                  </a:lnTo>
                  <a:lnTo>
                    <a:pt x="2510985" y="4511075"/>
                  </a:lnTo>
                  <a:lnTo>
                    <a:pt x="2488364" y="4554264"/>
                  </a:lnTo>
                  <a:lnTo>
                    <a:pt x="2465742" y="4594081"/>
                  </a:lnTo>
                  <a:lnTo>
                    <a:pt x="2443121" y="4630710"/>
                  </a:lnTo>
                  <a:lnTo>
                    <a:pt x="2420499" y="4664336"/>
                  </a:lnTo>
                  <a:lnTo>
                    <a:pt x="2397878" y="4695148"/>
                  </a:lnTo>
                  <a:lnTo>
                    <a:pt x="2375256" y="4723332"/>
                  </a:lnTo>
                  <a:lnTo>
                    <a:pt x="2352635" y="4749068"/>
                  </a:lnTo>
                  <a:lnTo>
                    <a:pt x="2330014" y="4772533"/>
                  </a:lnTo>
                  <a:lnTo>
                    <a:pt x="2307392" y="4793899"/>
                  </a:lnTo>
                  <a:lnTo>
                    <a:pt x="2284771" y="4813326"/>
                  </a:lnTo>
                  <a:lnTo>
                    <a:pt x="2262149" y="4830969"/>
                  </a:lnTo>
                  <a:lnTo>
                    <a:pt x="2239528" y="4846975"/>
                  </a:lnTo>
                  <a:lnTo>
                    <a:pt x="2216906" y="4861480"/>
                  </a:lnTo>
                  <a:lnTo>
                    <a:pt x="2194285" y="4874612"/>
                  </a:lnTo>
                  <a:lnTo>
                    <a:pt x="2171663" y="4886491"/>
                  </a:lnTo>
                  <a:lnTo>
                    <a:pt x="2149042" y="4897227"/>
                  </a:lnTo>
                  <a:lnTo>
                    <a:pt x="2126420" y="4906923"/>
                  </a:lnTo>
                  <a:lnTo>
                    <a:pt x="2103799" y="4915673"/>
                  </a:lnTo>
                  <a:lnTo>
                    <a:pt x="2081177" y="4923566"/>
                  </a:lnTo>
                  <a:lnTo>
                    <a:pt x="2058556" y="4930680"/>
                  </a:lnTo>
                  <a:lnTo>
                    <a:pt x="2035934" y="4937089"/>
                  </a:lnTo>
                  <a:lnTo>
                    <a:pt x="2013313" y="4942860"/>
                  </a:lnTo>
                  <a:lnTo>
                    <a:pt x="1990691" y="4948054"/>
                  </a:lnTo>
                  <a:lnTo>
                    <a:pt x="1968070" y="4952727"/>
                  </a:lnTo>
                  <a:lnTo>
                    <a:pt x="1945448" y="4956929"/>
                  </a:lnTo>
                  <a:lnTo>
                    <a:pt x="1922827" y="4960706"/>
                  </a:lnTo>
                  <a:lnTo>
                    <a:pt x="1900205" y="4964101"/>
                  </a:lnTo>
                  <a:lnTo>
                    <a:pt x="1877584" y="4967150"/>
                  </a:lnTo>
                  <a:lnTo>
                    <a:pt x="1854962" y="4969889"/>
                  </a:lnTo>
                  <a:lnTo>
                    <a:pt x="1832341" y="4972348"/>
                  </a:lnTo>
                  <a:lnTo>
                    <a:pt x="1809719" y="4974556"/>
                  </a:lnTo>
                  <a:lnTo>
                    <a:pt x="1787098" y="4976537"/>
                  </a:lnTo>
                  <a:lnTo>
                    <a:pt x="1764476" y="4978314"/>
                  </a:lnTo>
                  <a:lnTo>
                    <a:pt x="1741855" y="4979908"/>
                  </a:lnTo>
                  <a:lnTo>
                    <a:pt x="1719233" y="4981339"/>
                  </a:lnTo>
                  <a:lnTo>
                    <a:pt x="1696612" y="4982621"/>
                  </a:lnTo>
                  <a:lnTo>
                    <a:pt x="1673990" y="4983771"/>
                  </a:lnTo>
                  <a:lnTo>
                    <a:pt x="1651369" y="4984802"/>
                  </a:lnTo>
                  <a:lnTo>
                    <a:pt x="1628747" y="4985725"/>
                  </a:lnTo>
                  <a:lnTo>
                    <a:pt x="1606126" y="4986554"/>
                  </a:lnTo>
                  <a:lnTo>
                    <a:pt x="1583504" y="4987296"/>
                  </a:lnTo>
                  <a:lnTo>
                    <a:pt x="1560883" y="4987961"/>
                  </a:lnTo>
                  <a:lnTo>
                    <a:pt x="1538261" y="4988556"/>
                  </a:lnTo>
                  <a:lnTo>
                    <a:pt x="1515640" y="4989090"/>
                  </a:lnTo>
                  <a:lnTo>
                    <a:pt x="1493018" y="4989568"/>
                  </a:lnTo>
                  <a:lnTo>
                    <a:pt x="1470397" y="4989996"/>
                  </a:lnTo>
                  <a:lnTo>
                    <a:pt x="1447775" y="4990380"/>
                  </a:lnTo>
                  <a:lnTo>
                    <a:pt x="1425154" y="4990723"/>
                  </a:lnTo>
                  <a:lnTo>
                    <a:pt x="1402532" y="4991031"/>
                  </a:lnTo>
                  <a:lnTo>
                    <a:pt x="1379911" y="4991306"/>
                  </a:lnTo>
                  <a:lnTo>
                    <a:pt x="1357289" y="4991553"/>
                  </a:lnTo>
                  <a:lnTo>
                    <a:pt x="1334668" y="4991774"/>
                  </a:lnTo>
                  <a:lnTo>
                    <a:pt x="1312046" y="4991971"/>
                  </a:lnTo>
                  <a:lnTo>
                    <a:pt x="1289425" y="4992148"/>
                  </a:lnTo>
                  <a:lnTo>
                    <a:pt x="1266803" y="4992307"/>
                  </a:lnTo>
                  <a:lnTo>
                    <a:pt x="1244182" y="4992448"/>
                  </a:lnTo>
                  <a:lnTo>
                    <a:pt x="1221560" y="4992575"/>
                  </a:lnTo>
                  <a:lnTo>
                    <a:pt x="1198939" y="4992689"/>
                  </a:lnTo>
                  <a:lnTo>
                    <a:pt x="1176317" y="4992791"/>
                  </a:lnTo>
                  <a:lnTo>
                    <a:pt x="1153696" y="4992882"/>
                  </a:lnTo>
                  <a:lnTo>
                    <a:pt x="1131074" y="4992963"/>
                  </a:lnTo>
                  <a:lnTo>
                    <a:pt x="1108453" y="4993036"/>
                  </a:lnTo>
                  <a:lnTo>
                    <a:pt x="1085831" y="4993101"/>
                  </a:lnTo>
                  <a:lnTo>
                    <a:pt x="1063210" y="4993160"/>
                  </a:lnTo>
                  <a:lnTo>
                    <a:pt x="1040588" y="4993212"/>
                  </a:lnTo>
                  <a:lnTo>
                    <a:pt x="1017967" y="4993259"/>
                  </a:lnTo>
                  <a:lnTo>
                    <a:pt x="995345" y="4993300"/>
                  </a:lnTo>
                  <a:lnTo>
                    <a:pt x="972724" y="4993338"/>
                  </a:lnTo>
                  <a:lnTo>
                    <a:pt x="950102" y="4993371"/>
                  </a:lnTo>
                  <a:lnTo>
                    <a:pt x="927481" y="4993401"/>
                  </a:lnTo>
                  <a:lnTo>
                    <a:pt x="904859" y="4993428"/>
                  </a:lnTo>
                  <a:lnTo>
                    <a:pt x="882238" y="4993452"/>
                  </a:lnTo>
                  <a:lnTo>
                    <a:pt x="859616" y="4993473"/>
                  </a:lnTo>
                  <a:lnTo>
                    <a:pt x="836995" y="4993493"/>
                  </a:lnTo>
                  <a:lnTo>
                    <a:pt x="814373" y="4993510"/>
                  </a:lnTo>
                  <a:lnTo>
                    <a:pt x="791752" y="4993525"/>
                  </a:lnTo>
                  <a:lnTo>
                    <a:pt x="769130" y="4993539"/>
                  </a:lnTo>
                  <a:lnTo>
                    <a:pt x="746509" y="4993551"/>
                  </a:lnTo>
                  <a:lnTo>
                    <a:pt x="723887" y="4993562"/>
                  </a:lnTo>
                  <a:lnTo>
                    <a:pt x="701266" y="4993572"/>
                  </a:lnTo>
                  <a:lnTo>
                    <a:pt x="678644" y="4993581"/>
                  </a:lnTo>
                  <a:lnTo>
                    <a:pt x="656023" y="4993589"/>
                  </a:lnTo>
                  <a:lnTo>
                    <a:pt x="633401" y="4993596"/>
                  </a:lnTo>
                  <a:lnTo>
                    <a:pt x="610780" y="4993602"/>
                  </a:lnTo>
                  <a:lnTo>
                    <a:pt x="588158" y="4993608"/>
                  </a:lnTo>
                  <a:lnTo>
                    <a:pt x="565537" y="4993613"/>
                  </a:lnTo>
                  <a:lnTo>
                    <a:pt x="542915" y="4993617"/>
                  </a:lnTo>
                  <a:lnTo>
                    <a:pt x="520294" y="4993621"/>
                  </a:lnTo>
                  <a:lnTo>
                    <a:pt x="497672" y="4993625"/>
                  </a:lnTo>
                  <a:lnTo>
                    <a:pt x="475051" y="4993628"/>
                  </a:lnTo>
                  <a:lnTo>
                    <a:pt x="452429" y="4993631"/>
                  </a:lnTo>
                  <a:lnTo>
                    <a:pt x="429808" y="4993634"/>
                  </a:lnTo>
                  <a:lnTo>
                    <a:pt x="407186" y="4993636"/>
                  </a:lnTo>
                  <a:lnTo>
                    <a:pt x="384565" y="4993638"/>
                  </a:lnTo>
                  <a:lnTo>
                    <a:pt x="361943" y="4993640"/>
                  </a:lnTo>
                  <a:lnTo>
                    <a:pt x="339322" y="4993642"/>
                  </a:lnTo>
                  <a:lnTo>
                    <a:pt x="316700" y="4993643"/>
                  </a:lnTo>
                  <a:lnTo>
                    <a:pt x="294079" y="4993644"/>
                  </a:lnTo>
                  <a:lnTo>
                    <a:pt x="271457" y="4993645"/>
                  </a:lnTo>
                  <a:lnTo>
                    <a:pt x="248836" y="4993647"/>
                  </a:lnTo>
                  <a:lnTo>
                    <a:pt x="226214" y="4993647"/>
                  </a:lnTo>
                  <a:lnTo>
                    <a:pt x="203593" y="4993648"/>
                  </a:lnTo>
                  <a:lnTo>
                    <a:pt x="180971" y="4993649"/>
                  </a:lnTo>
                  <a:lnTo>
                    <a:pt x="158350" y="4993650"/>
                  </a:lnTo>
                  <a:lnTo>
                    <a:pt x="135728" y="4993650"/>
                  </a:lnTo>
                  <a:lnTo>
                    <a:pt x="113107" y="4993651"/>
                  </a:lnTo>
                  <a:lnTo>
                    <a:pt x="90485" y="4993651"/>
                  </a:lnTo>
                  <a:lnTo>
                    <a:pt x="67864" y="4993652"/>
                  </a:lnTo>
                  <a:lnTo>
                    <a:pt x="45242" y="4993652"/>
                  </a:lnTo>
                  <a:lnTo>
                    <a:pt x="22621" y="4993653"/>
                  </a:lnTo>
                  <a:lnTo>
                    <a:pt x="0" y="4993653"/>
                  </a:lnTo>
                  <a:lnTo>
                    <a:pt x="0" y="49936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99579" y="1110499"/>
              <a:ext cx="4773135" cy="4993597"/>
            </a:xfrm>
            <a:custGeom>
              <a:avLst/>
              <a:pathLst>
                <a:path w="4773135" h="4993597">
                  <a:moveTo>
                    <a:pt x="0" y="4993594"/>
                  </a:moveTo>
                  <a:lnTo>
                    <a:pt x="22621" y="4993594"/>
                  </a:lnTo>
                  <a:lnTo>
                    <a:pt x="45242" y="4993594"/>
                  </a:lnTo>
                  <a:lnTo>
                    <a:pt x="67864" y="4993593"/>
                  </a:lnTo>
                  <a:lnTo>
                    <a:pt x="90485" y="4993593"/>
                  </a:lnTo>
                  <a:lnTo>
                    <a:pt x="113107" y="4993592"/>
                  </a:lnTo>
                  <a:lnTo>
                    <a:pt x="135728" y="4993592"/>
                  </a:lnTo>
                  <a:lnTo>
                    <a:pt x="158350" y="4993591"/>
                  </a:lnTo>
                  <a:lnTo>
                    <a:pt x="180971" y="4993591"/>
                  </a:lnTo>
                  <a:lnTo>
                    <a:pt x="203593" y="4993590"/>
                  </a:lnTo>
                  <a:lnTo>
                    <a:pt x="226214" y="4993589"/>
                  </a:lnTo>
                  <a:lnTo>
                    <a:pt x="248836" y="4993588"/>
                  </a:lnTo>
                  <a:lnTo>
                    <a:pt x="271457" y="4993587"/>
                  </a:lnTo>
                  <a:lnTo>
                    <a:pt x="294079" y="4993586"/>
                  </a:lnTo>
                  <a:lnTo>
                    <a:pt x="316700" y="4993585"/>
                  </a:lnTo>
                  <a:lnTo>
                    <a:pt x="339322" y="4993584"/>
                  </a:lnTo>
                  <a:lnTo>
                    <a:pt x="361943" y="4993582"/>
                  </a:lnTo>
                  <a:lnTo>
                    <a:pt x="384565" y="4993581"/>
                  </a:lnTo>
                  <a:lnTo>
                    <a:pt x="407186" y="4993579"/>
                  </a:lnTo>
                  <a:lnTo>
                    <a:pt x="429808" y="4993577"/>
                  </a:lnTo>
                  <a:lnTo>
                    <a:pt x="452429" y="4993575"/>
                  </a:lnTo>
                  <a:lnTo>
                    <a:pt x="475051" y="4993572"/>
                  </a:lnTo>
                  <a:lnTo>
                    <a:pt x="497672" y="4993570"/>
                  </a:lnTo>
                  <a:lnTo>
                    <a:pt x="520294" y="4993567"/>
                  </a:lnTo>
                  <a:lnTo>
                    <a:pt x="542915" y="4993563"/>
                  </a:lnTo>
                  <a:lnTo>
                    <a:pt x="565537" y="4993560"/>
                  </a:lnTo>
                  <a:lnTo>
                    <a:pt x="588158" y="4993556"/>
                  </a:lnTo>
                  <a:lnTo>
                    <a:pt x="610780" y="4993551"/>
                  </a:lnTo>
                  <a:lnTo>
                    <a:pt x="633401" y="4993547"/>
                  </a:lnTo>
                  <a:lnTo>
                    <a:pt x="656023" y="4993541"/>
                  </a:lnTo>
                  <a:lnTo>
                    <a:pt x="678644" y="4993535"/>
                  </a:lnTo>
                  <a:lnTo>
                    <a:pt x="701266" y="4993529"/>
                  </a:lnTo>
                  <a:lnTo>
                    <a:pt x="723887" y="4993521"/>
                  </a:lnTo>
                  <a:lnTo>
                    <a:pt x="746509" y="4993513"/>
                  </a:lnTo>
                  <a:lnTo>
                    <a:pt x="769130" y="4993504"/>
                  </a:lnTo>
                  <a:lnTo>
                    <a:pt x="791752" y="4993495"/>
                  </a:lnTo>
                  <a:lnTo>
                    <a:pt x="814373" y="4993484"/>
                  </a:lnTo>
                  <a:lnTo>
                    <a:pt x="836995" y="4993471"/>
                  </a:lnTo>
                  <a:lnTo>
                    <a:pt x="859616" y="4993458"/>
                  </a:lnTo>
                  <a:lnTo>
                    <a:pt x="882238" y="4993443"/>
                  </a:lnTo>
                  <a:lnTo>
                    <a:pt x="904859" y="4993427"/>
                  </a:lnTo>
                  <a:lnTo>
                    <a:pt x="927481" y="4993409"/>
                  </a:lnTo>
                  <a:lnTo>
                    <a:pt x="950102" y="4993389"/>
                  </a:lnTo>
                  <a:lnTo>
                    <a:pt x="972724" y="4993366"/>
                  </a:lnTo>
                  <a:lnTo>
                    <a:pt x="995345" y="4993342"/>
                  </a:lnTo>
                  <a:lnTo>
                    <a:pt x="1017967" y="4993314"/>
                  </a:lnTo>
                  <a:lnTo>
                    <a:pt x="1040588" y="4993284"/>
                  </a:lnTo>
                  <a:lnTo>
                    <a:pt x="1063210" y="4993251"/>
                  </a:lnTo>
                  <a:lnTo>
                    <a:pt x="1085831" y="4993214"/>
                  </a:lnTo>
                  <a:lnTo>
                    <a:pt x="1108453" y="4993173"/>
                  </a:lnTo>
                  <a:lnTo>
                    <a:pt x="1131074" y="4993127"/>
                  </a:lnTo>
                  <a:lnTo>
                    <a:pt x="1153696" y="4993077"/>
                  </a:lnTo>
                  <a:lnTo>
                    <a:pt x="1176317" y="4993022"/>
                  </a:lnTo>
                  <a:lnTo>
                    <a:pt x="1198939" y="4992960"/>
                  </a:lnTo>
                  <a:lnTo>
                    <a:pt x="1221560" y="4992892"/>
                  </a:lnTo>
                  <a:lnTo>
                    <a:pt x="1244182" y="4992816"/>
                  </a:lnTo>
                  <a:lnTo>
                    <a:pt x="1266803" y="4992732"/>
                  </a:lnTo>
                  <a:lnTo>
                    <a:pt x="1289425" y="4992640"/>
                  </a:lnTo>
                  <a:lnTo>
                    <a:pt x="1312046" y="4992537"/>
                  </a:lnTo>
                  <a:lnTo>
                    <a:pt x="1334668" y="4992423"/>
                  </a:lnTo>
                  <a:lnTo>
                    <a:pt x="1357289" y="4992297"/>
                  </a:lnTo>
                  <a:lnTo>
                    <a:pt x="1379911" y="4992158"/>
                  </a:lnTo>
                  <a:lnTo>
                    <a:pt x="1402532" y="4992003"/>
                  </a:lnTo>
                  <a:lnTo>
                    <a:pt x="1425154" y="4991832"/>
                  </a:lnTo>
                  <a:lnTo>
                    <a:pt x="1447775" y="4991642"/>
                  </a:lnTo>
                  <a:lnTo>
                    <a:pt x="1470397" y="4991432"/>
                  </a:lnTo>
                  <a:lnTo>
                    <a:pt x="1493018" y="4991199"/>
                  </a:lnTo>
                  <a:lnTo>
                    <a:pt x="1515640" y="4990941"/>
                  </a:lnTo>
                  <a:lnTo>
                    <a:pt x="1538261" y="4990654"/>
                  </a:lnTo>
                  <a:lnTo>
                    <a:pt x="1560883" y="4990337"/>
                  </a:lnTo>
                  <a:lnTo>
                    <a:pt x="1583504" y="4989986"/>
                  </a:lnTo>
                  <a:lnTo>
                    <a:pt x="1606126" y="4989597"/>
                  </a:lnTo>
                  <a:lnTo>
                    <a:pt x="1628747" y="4989165"/>
                  </a:lnTo>
                  <a:lnTo>
                    <a:pt x="1651369" y="4988687"/>
                  </a:lnTo>
                  <a:lnTo>
                    <a:pt x="1673990" y="4988157"/>
                  </a:lnTo>
                  <a:lnTo>
                    <a:pt x="1696612" y="4987569"/>
                  </a:lnTo>
                  <a:lnTo>
                    <a:pt x="1719233" y="4986917"/>
                  </a:lnTo>
                  <a:lnTo>
                    <a:pt x="1741855" y="4986195"/>
                  </a:lnTo>
                  <a:lnTo>
                    <a:pt x="1764476" y="4985395"/>
                  </a:lnTo>
                  <a:lnTo>
                    <a:pt x="1787098" y="4984507"/>
                  </a:lnTo>
                  <a:lnTo>
                    <a:pt x="1809719" y="4983523"/>
                  </a:lnTo>
                  <a:lnTo>
                    <a:pt x="1832341" y="4982433"/>
                  </a:lnTo>
                  <a:lnTo>
                    <a:pt x="1854962" y="4981224"/>
                  </a:lnTo>
                  <a:lnTo>
                    <a:pt x="1877584" y="4979883"/>
                  </a:lnTo>
                  <a:lnTo>
                    <a:pt x="1900205" y="4978397"/>
                  </a:lnTo>
                  <a:lnTo>
                    <a:pt x="1922827" y="4976749"/>
                  </a:lnTo>
                  <a:lnTo>
                    <a:pt x="1945448" y="4974922"/>
                  </a:lnTo>
                  <a:lnTo>
                    <a:pt x="1968070" y="4972897"/>
                  </a:lnTo>
                  <a:lnTo>
                    <a:pt x="1990691" y="4970652"/>
                  </a:lnTo>
                  <a:lnTo>
                    <a:pt x="2013313" y="4968163"/>
                  </a:lnTo>
                  <a:lnTo>
                    <a:pt x="2035934" y="4965404"/>
                  </a:lnTo>
                  <a:lnTo>
                    <a:pt x="2058556" y="4962346"/>
                  </a:lnTo>
                  <a:lnTo>
                    <a:pt x="2081177" y="4958957"/>
                  </a:lnTo>
                  <a:lnTo>
                    <a:pt x="2103799" y="4955201"/>
                  </a:lnTo>
                  <a:lnTo>
                    <a:pt x="2126420" y="4951039"/>
                  </a:lnTo>
                  <a:lnTo>
                    <a:pt x="2149042" y="4946428"/>
                  </a:lnTo>
                  <a:lnTo>
                    <a:pt x="2171663" y="4941321"/>
                  </a:lnTo>
                  <a:lnTo>
                    <a:pt x="2194285" y="4935663"/>
                  </a:lnTo>
                  <a:lnTo>
                    <a:pt x="2216906" y="4929399"/>
                  </a:lnTo>
                  <a:lnTo>
                    <a:pt x="2239528" y="4922464"/>
                  </a:lnTo>
                  <a:lnTo>
                    <a:pt x="2262149" y="4914790"/>
                  </a:lnTo>
                  <a:lnTo>
                    <a:pt x="2284771" y="4906298"/>
                  </a:lnTo>
                  <a:lnTo>
                    <a:pt x="2307392" y="4896907"/>
                  </a:lnTo>
                  <a:lnTo>
                    <a:pt x="2330014" y="4886525"/>
                  </a:lnTo>
                  <a:lnTo>
                    <a:pt x="2352635" y="4875053"/>
                  </a:lnTo>
                  <a:lnTo>
                    <a:pt x="2375256" y="4862383"/>
                  </a:lnTo>
                  <a:lnTo>
                    <a:pt x="2397878" y="4848397"/>
                  </a:lnTo>
                  <a:lnTo>
                    <a:pt x="2420499" y="4832969"/>
                  </a:lnTo>
                  <a:lnTo>
                    <a:pt x="2443121" y="4815964"/>
                  </a:lnTo>
                  <a:lnTo>
                    <a:pt x="2465742" y="4797234"/>
                  </a:lnTo>
                  <a:lnTo>
                    <a:pt x="2488364" y="4776623"/>
                  </a:lnTo>
                  <a:lnTo>
                    <a:pt x="2510985" y="4753965"/>
                  </a:lnTo>
                  <a:lnTo>
                    <a:pt x="2533607" y="4729083"/>
                  </a:lnTo>
                  <a:lnTo>
                    <a:pt x="2556228" y="4701793"/>
                  </a:lnTo>
                  <a:lnTo>
                    <a:pt x="2578850" y="4671901"/>
                  </a:lnTo>
                  <a:lnTo>
                    <a:pt x="2601471" y="4639208"/>
                  </a:lnTo>
                  <a:lnTo>
                    <a:pt x="2624093" y="4603507"/>
                  </a:lnTo>
                  <a:lnTo>
                    <a:pt x="2646714" y="4564591"/>
                  </a:lnTo>
                  <a:lnTo>
                    <a:pt x="2669336" y="4522251"/>
                  </a:lnTo>
                  <a:lnTo>
                    <a:pt x="2691957" y="4476283"/>
                  </a:lnTo>
                  <a:lnTo>
                    <a:pt x="2714579" y="4426486"/>
                  </a:lnTo>
                  <a:lnTo>
                    <a:pt x="2737200" y="4372673"/>
                  </a:lnTo>
                  <a:lnTo>
                    <a:pt x="2759822" y="4314674"/>
                  </a:lnTo>
                  <a:lnTo>
                    <a:pt x="2782443" y="4252335"/>
                  </a:lnTo>
                  <a:lnTo>
                    <a:pt x="2805065" y="4185534"/>
                  </a:lnTo>
                  <a:lnTo>
                    <a:pt x="2827686" y="4114178"/>
                  </a:lnTo>
                  <a:lnTo>
                    <a:pt x="2850308" y="4038209"/>
                  </a:lnTo>
                  <a:lnTo>
                    <a:pt x="2872929" y="3957615"/>
                  </a:lnTo>
                  <a:lnTo>
                    <a:pt x="2895551" y="3872426"/>
                  </a:lnTo>
                  <a:lnTo>
                    <a:pt x="2918172" y="3782723"/>
                  </a:lnTo>
                  <a:lnTo>
                    <a:pt x="2940794" y="3688637"/>
                  </a:lnTo>
                  <a:lnTo>
                    <a:pt x="2963415" y="3590348"/>
                  </a:lnTo>
                  <a:lnTo>
                    <a:pt x="2986037" y="3488089"/>
                  </a:lnTo>
                  <a:lnTo>
                    <a:pt x="3008658" y="3382138"/>
                  </a:lnTo>
                  <a:lnTo>
                    <a:pt x="3031280" y="3272815"/>
                  </a:lnTo>
                  <a:lnTo>
                    <a:pt x="3053901" y="3160481"/>
                  </a:lnTo>
                  <a:lnTo>
                    <a:pt x="3076523" y="3045526"/>
                  </a:lnTo>
                  <a:lnTo>
                    <a:pt x="3099144" y="2928369"/>
                  </a:lnTo>
                  <a:lnTo>
                    <a:pt x="3121766" y="2809451"/>
                  </a:lnTo>
                  <a:lnTo>
                    <a:pt x="3144387" y="2689226"/>
                  </a:lnTo>
                  <a:lnTo>
                    <a:pt x="3167009" y="2568162"/>
                  </a:lnTo>
                  <a:lnTo>
                    <a:pt x="3189630" y="2446732"/>
                  </a:lnTo>
                  <a:lnTo>
                    <a:pt x="3212252" y="2325415"/>
                  </a:lnTo>
                  <a:lnTo>
                    <a:pt x="3234873" y="2204689"/>
                  </a:lnTo>
                  <a:lnTo>
                    <a:pt x="3257495" y="2085029"/>
                  </a:lnTo>
                  <a:lnTo>
                    <a:pt x="3280116" y="1966905"/>
                  </a:lnTo>
                  <a:lnTo>
                    <a:pt x="3302738" y="1850774"/>
                  </a:lnTo>
                  <a:lnTo>
                    <a:pt x="3325359" y="1737076"/>
                  </a:lnTo>
                  <a:lnTo>
                    <a:pt x="3347981" y="1626228"/>
                  </a:lnTo>
                  <a:lnTo>
                    <a:pt x="3370602" y="1518617"/>
                  </a:lnTo>
                  <a:lnTo>
                    <a:pt x="3393224" y="1414596"/>
                  </a:lnTo>
                  <a:lnTo>
                    <a:pt x="3415845" y="1314474"/>
                  </a:lnTo>
                  <a:lnTo>
                    <a:pt x="3438467" y="1218515"/>
                  </a:lnTo>
                  <a:lnTo>
                    <a:pt x="3461088" y="1126932"/>
                  </a:lnTo>
                  <a:lnTo>
                    <a:pt x="3483710" y="1039884"/>
                  </a:lnTo>
                  <a:lnTo>
                    <a:pt x="3506331" y="957481"/>
                  </a:lnTo>
                  <a:lnTo>
                    <a:pt x="3528953" y="879776"/>
                  </a:lnTo>
                  <a:lnTo>
                    <a:pt x="3551574" y="806776"/>
                  </a:lnTo>
                  <a:lnTo>
                    <a:pt x="3574196" y="738442"/>
                  </a:lnTo>
                  <a:lnTo>
                    <a:pt x="3596817" y="674693"/>
                  </a:lnTo>
                  <a:lnTo>
                    <a:pt x="3619439" y="615412"/>
                  </a:lnTo>
                  <a:lnTo>
                    <a:pt x="3642060" y="560455"/>
                  </a:lnTo>
                  <a:lnTo>
                    <a:pt x="3664682" y="509650"/>
                  </a:lnTo>
                  <a:lnTo>
                    <a:pt x="3687303" y="462808"/>
                  </a:lnTo>
                  <a:lnTo>
                    <a:pt x="3709925" y="419728"/>
                  </a:lnTo>
                  <a:lnTo>
                    <a:pt x="3732546" y="380197"/>
                  </a:lnTo>
                  <a:lnTo>
                    <a:pt x="3755168" y="344001"/>
                  </a:lnTo>
                  <a:lnTo>
                    <a:pt x="3777789" y="310923"/>
                  </a:lnTo>
                  <a:lnTo>
                    <a:pt x="3800411" y="280748"/>
                  </a:lnTo>
                  <a:lnTo>
                    <a:pt x="3823032" y="253267"/>
                  </a:lnTo>
                  <a:lnTo>
                    <a:pt x="3845654" y="228278"/>
                  </a:lnTo>
                  <a:lnTo>
                    <a:pt x="3868275" y="205586"/>
                  </a:lnTo>
                  <a:lnTo>
                    <a:pt x="3890897" y="185006"/>
                  </a:lnTo>
                  <a:lnTo>
                    <a:pt x="3913518" y="166363"/>
                  </a:lnTo>
                  <a:lnTo>
                    <a:pt x="3936140" y="149493"/>
                  </a:lnTo>
                  <a:lnTo>
                    <a:pt x="3958761" y="134241"/>
                  </a:lnTo>
                  <a:lnTo>
                    <a:pt x="3981383" y="120464"/>
                  </a:lnTo>
                  <a:lnTo>
                    <a:pt x="4004004" y="108030"/>
                  </a:lnTo>
                  <a:lnTo>
                    <a:pt x="4026626" y="96815"/>
                  </a:lnTo>
                  <a:lnTo>
                    <a:pt x="4049247" y="86707"/>
                  </a:lnTo>
                  <a:lnTo>
                    <a:pt x="4071869" y="77602"/>
                  </a:lnTo>
                  <a:lnTo>
                    <a:pt x="4094490" y="69405"/>
                  </a:lnTo>
                  <a:lnTo>
                    <a:pt x="4117112" y="62028"/>
                  </a:lnTo>
                  <a:lnTo>
                    <a:pt x="4139733" y="55394"/>
                  </a:lnTo>
                  <a:lnTo>
                    <a:pt x="4162355" y="49428"/>
                  </a:lnTo>
                  <a:lnTo>
                    <a:pt x="4184976" y="44067"/>
                  </a:lnTo>
                  <a:lnTo>
                    <a:pt x="4207598" y="39250"/>
                  </a:lnTo>
                  <a:lnTo>
                    <a:pt x="4230219" y="34923"/>
                  </a:lnTo>
                  <a:lnTo>
                    <a:pt x="4252841" y="31038"/>
                  </a:lnTo>
                  <a:lnTo>
                    <a:pt x="4275462" y="27550"/>
                  </a:lnTo>
                  <a:lnTo>
                    <a:pt x="4298084" y="24419"/>
                  </a:lnTo>
                  <a:lnTo>
                    <a:pt x="4320705" y="21610"/>
                  </a:lnTo>
                  <a:lnTo>
                    <a:pt x="4343327" y="19090"/>
                  </a:lnTo>
                  <a:lnTo>
                    <a:pt x="4365948" y="16830"/>
                  </a:lnTo>
                  <a:lnTo>
                    <a:pt x="4388570" y="14802"/>
                  </a:lnTo>
                  <a:lnTo>
                    <a:pt x="4411191" y="12984"/>
                  </a:lnTo>
                  <a:lnTo>
                    <a:pt x="4433813" y="11354"/>
                  </a:lnTo>
                  <a:lnTo>
                    <a:pt x="4456434" y="9892"/>
                  </a:lnTo>
                  <a:lnTo>
                    <a:pt x="4479056" y="8582"/>
                  </a:lnTo>
                  <a:lnTo>
                    <a:pt x="4501677" y="7408"/>
                  </a:lnTo>
                  <a:lnTo>
                    <a:pt x="4524299" y="6356"/>
                  </a:lnTo>
                  <a:lnTo>
                    <a:pt x="4546920" y="5413"/>
                  </a:lnTo>
                  <a:lnTo>
                    <a:pt x="4569542" y="4568"/>
                  </a:lnTo>
                  <a:lnTo>
                    <a:pt x="4592163" y="3810"/>
                  </a:lnTo>
                  <a:lnTo>
                    <a:pt x="4614785" y="3132"/>
                  </a:lnTo>
                  <a:lnTo>
                    <a:pt x="4637406" y="2524"/>
                  </a:lnTo>
                  <a:lnTo>
                    <a:pt x="4660028" y="1980"/>
                  </a:lnTo>
                  <a:lnTo>
                    <a:pt x="4682649" y="1492"/>
                  </a:lnTo>
                  <a:lnTo>
                    <a:pt x="4705270" y="1055"/>
                  </a:lnTo>
                  <a:lnTo>
                    <a:pt x="4727892" y="664"/>
                  </a:lnTo>
                  <a:lnTo>
                    <a:pt x="4750513" y="313"/>
                  </a:lnTo>
                  <a:lnTo>
                    <a:pt x="4773135" y="0"/>
                  </a:lnTo>
                  <a:lnTo>
                    <a:pt x="4773135" y="10108"/>
                  </a:lnTo>
                  <a:lnTo>
                    <a:pt x="4750513" y="11460"/>
                  </a:lnTo>
                  <a:lnTo>
                    <a:pt x="4727892" y="12954"/>
                  </a:lnTo>
                  <a:lnTo>
                    <a:pt x="4705270" y="14606"/>
                  </a:lnTo>
                  <a:lnTo>
                    <a:pt x="4682649" y="16431"/>
                  </a:lnTo>
                  <a:lnTo>
                    <a:pt x="4660028" y="18449"/>
                  </a:lnTo>
                  <a:lnTo>
                    <a:pt x="4637406" y="20679"/>
                  </a:lnTo>
                  <a:lnTo>
                    <a:pt x="4614785" y="23144"/>
                  </a:lnTo>
                  <a:lnTo>
                    <a:pt x="4592163" y="25867"/>
                  </a:lnTo>
                  <a:lnTo>
                    <a:pt x="4569542" y="28876"/>
                  </a:lnTo>
                  <a:lnTo>
                    <a:pt x="4546920" y="32200"/>
                  </a:lnTo>
                  <a:lnTo>
                    <a:pt x="4524299" y="35872"/>
                  </a:lnTo>
                  <a:lnTo>
                    <a:pt x="4501677" y="39927"/>
                  </a:lnTo>
                  <a:lnTo>
                    <a:pt x="4479056" y="44404"/>
                  </a:lnTo>
                  <a:lnTo>
                    <a:pt x="4456434" y="49348"/>
                  </a:lnTo>
                  <a:lnTo>
                    <a:pt x="4433813" y="54804"/>
                  </a:lnTo>
                  <a:lnTo>
                    <a:pt x="4411191" y="60825"/>
                  </a:lnTo>
                  <a:lnTo>
                    <a:pt x="4388570" y="67467"/>
                  </a:lnTo>
                  <a:lnTo>
                    <a:pt x="4365948" y="74793"/>
                  </a:lnTo>
                  <a:lnTo>
                    <a:pt x="4343327" y="82869"/>
                  </a:lnTo>
                  <a:lnTo>
                    <a:pt x="4320705" y="91770"/>
                  </a:lnTo>
                  <a:lnTo>
                    <a:pt x="4298084" y="101575"/>
                  </a:lnTo>
                  <a:lnTo>
                    <a:pt x="4275462" y="112372"/>
                  </a:lnTo>
                  <a:lnTo>
                    <a:pt x="4252841" y="124255"/>
                  </a:lnTo>
                  <a:lnTo>
                    <a:pt x="4230219" y="137326"/>
                  </a:lnTo>
                  <a:lnTo>
                    <a:pt x="4207598" y="151693"/>
                  </a:lnTo>
                  <a:lnTo>
                    <a:pt x="4184976" y="167477"/>
                  </a:lnTo>
                  <a:lnTo>
                    <a:pt x="4162355" y="184802"/>
                  </a:lnTo>
                  <a:lnTo>
                    <a:pt x="4139733" y="203804"/>
                  </a:lnTo>
                  <a:lnTo>
                    <a:pt x="4117112" y="224627"/>
                  </a:lnTo>
                  <a:lnTo>
                    <a:pt x="4094490" y="247420"/>
                  </a:lnTo>
                  <a:lnTo>
                    <a:pt x="4071869" y="272345"/>
                  </a:lnTo>
                  <a:lnTo>
                    <a:pt x="4049247" y="299568"/>
                  </a:lnTo>
                  <a:lnTo>
                    <a:pt x="4026626" y="329261"/>
                  </a:lnTo>
                  <a:lnTo>
                    <a:pt x="4004004" y="361602"/>
                  </a:lnTo>
                  <a:lnTo>
                    <a:pt x="3981383" y="396773"/>
                  </a:lnTo>
                  <a:lnTo>
                    <a:pt x="3958761" y="434957"/>
                  </a:lnTo>
                  <a:lnTo>
                    <a:pt x="3936140" y="476337"/>
                  </a:lnTo>
                  <a:lnTo>
                    <a:pt x="3913518" y="521092"/>
                  </a:lnTo>
                  <a:lnTo>
                    <a:pt x="3890897" y="569393"/>
                  </a:lnTo>
                  <a:lnTo>
                    <a:pt x="3868275" y="621404"/>
                  </a:lnTo>
                  <a:lnTo>
                    <a:pt x="3845654" y="677273"/>
                  </a:lnTo>
                  <a:lnTo>
                    <a:pt x="3823032" y="737130"/>
                  </a:lnTo>
                  <a:lnTo>
                    <a:pt x="3800411" y="801082"/>
                  </a:lnTo>
                  <a:lnTo>
                    <a:pt x="3777789" y="869210"/>
                  </a:lnTo>
                  <a:lnTo>
                    <a:pt x="3755168" y="941565"/>
                  </a:lnTo>
                  <a:lnTo>
                    <a:pt x="3732546" y="1018160"/>
                  </a:lnTo>
                  <a:lnTo>
                    <a:pt x="3709925" y="1098974"/>
                  </a:lnTo>
                  <a:lnTo>
                    <a:pt x="3687303" y="1183941"/>
                  </a:lnTo>
                  <a:lnTo>
                    <a:pt x="3664682" y="1272957"/>
                  </a:lnTo>
                  <a:lnTo>
                    <a:pt x="3642060" y="1365873"/>
                  </a:lnTo>
                  <a:lnTo>
                    <a:pt x="3619439" y="1462499"/>
                  </a:lnTo>
                  <a:lnTo>
                    <a:pt x="3596817" y="1562604"/>
                  </a:lnTo>
                  <a:lnTo>
                    <a:pt x="3574196" y="1665920"/>
                  </a:lnTo>
                  <a:lnTo>
                    <a:pt x="3551574" y="1772146"/>
                  </a:lnTo>
                  <a:lnTo>
                    <a:pt x="3528953" y="1880952"/>
                  </a:lnTo>
                  <a:lnTo>
                    <a:pt x="3506331" y="1991982"/>
                  </a:lnTo>
                  <a:lnTo>
                    <a:pt x="3483710" y="2104861"/>
                  </a:lnTo>
                  <a:lnTo>
                    <a:pt x="3461088" y="2219200"/>
                  </a:lnTo>
                  <a:lnTo>
                    <a:pt x="3438467" y="2334595"/>
                  </a:lnTo>
                  <a:lnTo>
                    <a:pt x="3415845" y="2450636"/>
                  </a:lnTo>
                  <a:lnTo>
                    <a:pt x="3393224" y="2566909"/>
                  </a:lnTo>
                  <a:lnTo>
                    <a:pt x="3370602" y="2682993"/>
                  </a:lnTo>
                  <a:lnTo>
                    <a:pt x="3347981" y="2798473"/>
                  </a:lnTo>
                  <a:lnTo>
                    <a:pt x="3325359" y="2912932"/>
                  </a:lnTo>
                  <a:lnTo>
                    <a:pt x="3302738" y="3025962"/>
                  </a:lnTo>
                  <a:lnTo>
                    <a:pt x="3280116" y="3137163"/>
                  </a:lnTo>
                  <a:lnTo>
                    <a:pt x="3257495" y="3246151"/>
                  </a:lnTo>
                  <a:lnTo>
                    <a:pt x="3234873" y="3352559"/>
                  </a:lnTo>
                  <a:lnTo>
                    <a:pt x="3212252" y="3456045"/>
                  </a:lnTo>
                  <a:lnTo>
                    <a:pt x="3189630" y="3556297"/>
                  </a:lnTo>
                  <a:lnTo>
                    <a:pt x="3167009" y="3653035"/>
                  </a:lnTo>
                  <a:lnTo>
                    <a:pt x="3144387" y="3746019"/>
                  </a:lnTo>
                  <a:lnTo>
                    <a:pt x="3121766" y="3835050"/>
                  </a:lnTo>
                  <a:lnTo>
                    <a:pt x="3099144" y="3919972"/>
                  </a:lnTo>
                  <a:lnTo>
                    <a:pt x="3076523" y="4000674"/>
                  </a:lnTo>
                  <a:lnTo>
                    <a:pt x="3053901" y="4077088"/>
                  </a:lnTo>
                  <a:lnTo>
                    <a:pt x="3031280" y="4149188"/>
                  </a:lnTo>
                  <a:lnTo>
                    <a:pt x="3008658" y="4216991"/>
                  </a:lnTo>
                  <a:lnTo>
                    <a:pt x="2986037" y="4280547"/>
                  </a:lnTo>
                  <a:lnTo>
                    <a:pt x="2963415" y="4339939"/>
                  </a:lnTo>
                  <a:lnTo>
                    <a:pt x="2940794" y="4395280"/>
                  </a:lnTo>
                  <a:lnTo>
                    <a:pt x="2918172" y="4446705"/>
                  </a:lnTo>
                  <a:lnTo>
                    <a:pt x="2895551" y="4494368"/>
                  </a:lnTo>
                  <a:lnTo>
                    <a:pt x="2872929" y="4538437"/>
                  </a:lnTo>
                  <a:lnTo>
                    <a:pt x="2850308" y="4579093"/>
                  </a:lnTo>
                  <a:lnTo>
                    <a:pt x="2827686" y="4616520"/>
                  </a:lnTo>
                  <a:lnTo>
                    <a:pt x="2805065" y="4650908"/>
                  </a:lnTo>
                  <a:lnTo>
                    <a:pt x="2782443" y="4682446"/>
                  </a:lnTo>
                  <a:lnTo>
                    <a:pt x="2759822" y="4711323"/>
                  </a:lnTo>
                  <a:lnTo>
                    <a:pt x="2737200" y="4737721"/>
                  </a:lnTo>
                  <a:lnTo>
                    <a:pt x="2714579" y="4761821"/>
                  </a:lnTo>
                  <a:lnTo>
                    <a:pt x="2691957" y="4783792"/>
                  </a:lnTo>
                  <a:lnTo>
                    <a:pt x="2669336" y="4803798"/>
                  </a:lnTo>
                  <a:lnTo>
                    <a:pt x="2646714" y="4821996"/>
                  </a:lnTo>
                  <a:lnTo>
                    <a:pt x="2624093" y="4838531"/>
                  </a:lnTo>
                  <a:lnTo>
                    <a:pt x="2601471" y="4853542"/>
                  </a:lnTo>
                  <a:lnTo>
                    <a:pt x="2578850" y="4867157"/>
                  </a:lnTo>
                  <a:lnTo>
                    <a:pt x="2556228" y="4879496"/>
                  </a:lnTo>
                  <a:lnTo>
                    <a:pt x="2533607" y="4890671"/>
                  </a:lnTo>
                  <a:lnTo>
                    <a:pt x="2510985" y="4900785"/>
                  </a:lnTo>
                  <a:lnTo>
                    <a:pt x="2488364" y="4909933"/>
                  </a:lnTo>
                  <a:lnTo>
                    <a:pt x="2465742" y="4918203"/>
                  </a:lnTo>
                  <a:lnTo>
                    <a:pt x="2443121" y="4925675"/>
                  </a:lnTo>
                  <a:lnTo>
                    <a:pt x="2420499" y="4932422"/>
                  </a:lnTo>
                  <a:lnTo>
                    <a:pt x="2397878" y="4938513"/>
                  </a:lnTo>
                  <a:lnTo>
                    <a:pt x="2375256" y="4944009"/>
                  </a:lnTo>
                  <a:lnTo>
                    <a:pt x="2352635" y="4948967"/>
                  </a:lnTo>
                  <a:lnTo>
                    <a:pt x="2330014" y="4953437"/>
                  </a:lnTo>
                  <a:lnTo>
                    <a:pt x="2307392" y="4957466"/>
                  </a:lnTo>
                  <a:lnTo>
                    <a:pt x="2284771" y="4961097"/>
                  </a:lnTo>
                  <a:lnTo>
                    <a:pt x="2262149" y="4964367"/>
                  </a:lnTo>
                  <a:lnTo>
                    <a:pt x="2239528" y="4967313"/>
                  </a:lnTo>
                  <a:lnTo>
                    <a:pt x="2216906" y="4969966"/>
                  </a:lnTo>
                  <a:lnTo>
                    <a:pt x="2194285" y="4972354"/>
                  </a:lnTo>
                  <a:lnTo>
                    <a:pt x="2171663" y="4974503"/>
                  </a:lnTo>
                  <a:lnTo>
                    <a:pt x="2149042" y="4976437"/>
                  </a:lnTo>
                  <a:lnTo>
                    <a:pt x="2126420" y="4978177"/>
                  </a:lnTo>
                  <a:lnTo>
                    <a:pt x="2103799" y="4979742"/>
                  </a:lnTo>
                  <a:lnTo>
                    <a:pt x="2081177" y="4981150"/>
                  </a:lnTo>
                  <a:lnTo>
                    <a:pt x="2058556" y="4982416"/>
                  </a:lnTo>
                  <a:lnTo>
                    <a:pt x="2035934" y="4983554"/>
                  </a:lnTo>
                  <a:lnTo>
                    <a:pt x="2013313" y="4984577"/>
                  </a:lnTo>
                  <a:lnTo>
                    <a:pt x="1990691" y="4985497"/>
                  </a:lnTo>
                  <a:lnTo>
                    <a:pt x="1968070" y="4986323"/>
                  </a:lnTo>
                  <a:lnTo>
                    <a:pt x="1945448" y="4987066"/>
                  </a:lnTo>
                  <a:lnTo>
                    <a:pt x="1922827" y="4987734"/>
                  </a:lnTo>
                  <a:lnTo>
                    <a:pt x="1900205" y="4988334"/>
                  </a:lnTo>
                  <a:lnTo>
                    <a:pt x="1877584" y="4988872"/>
                  </a:lnTo>
                  <a:lnTo>
                    <a:pt x="1854962" y="4989356"/>
                  </a:lnTo>
                  <a:lnTo>
                    <a:pt x="1832341" y="4989791"/>
                  </a:lnTo>
                  <a:lnTo>
                    <a:pt x="1809719" y="4990181"/>
                  </a:lnTo>
                  <a:lnTo>
                    <a:pt x="1787098" y="4990532"/>
                  </a:lnTo>
                  <a:lnTo>
                    <a:pt x="1764476" y="4990847"/>
                  </a:lnTo>
                  <a:lnTo>
                    <a:pt x="1741855" y="4991129"/>
                  </a:lnTo>
                  <a:lnTo>
                    <a:pt x="1719233" y="4991383"/>
                  </a:lnTo>
                  <a:lnTo>
                    <a:pt x="1696612" y="4991611"/>
                  </a:lnTo>
                  <a:lnTo>
                    <a:pt x="1673990" y="4991815"/>
                  </a:lnTo>
                  <a:lnTo>
                    <a:pt x="1651369" y="4991999"/>
                  </a:lnTo>
                  <a:lnTo>
                    <a:pt x="1628747" y="4992163"/>
                  </a:lnTo>
                  <a:lnTo>
                    <a:pt x="1606126" y="4992311"/>
                  </a:lnTo>
                  <a:lnTo>
                    <a:pt x="1583504" y="4992444"/>
                  </a:lnTo>
                  <a:lnTo>
                    <a:pt x="1560883" y="4992563"/>
                  </a:lnTo>
                  <a:lnTo>
                    <a:pt x="1538261" y="4992670"/>
                  </a:lnTo>
                  <a:lnTo>
                    <a:pt x="1515640" y="4992765"/>
                  </a:lnTo>
                  <a:lnTo>
                    <a:pt x="1493018" y="4992851"/>
                  </a:lnTo>
                  <a:lnTo>
                    <a:pt x="1470397" y="4992928"/>
                  </a:lnTo>
                  <a:lnTo>
                    <a:pt x="1447775" y="4992998"/>
                  </a:lnTo>
                  <a:lnTo>
                    <a:pt x="1425154" y="4993060"/>
                  </a:lnTo>
                  <a:lnTo>
                    <a:pt x="1402532" y="4993115"/>
                  </a:lnTo>
                  <a:lnTo>
                    <a:pt x="1379911" y="4993165"/>
                  </a:lnTo>
                  <a:lnTo>
                    <a:pt x="1357289" y="4993210"/>
                  </a:lnTo>
                  <a:lnTo>
                    <a:pt x="1334668" y="4993250"/>
                  </a:lnTo>
                  <a:lnTo>
                    <a:pt x="1312046" y="4993286"/>
                  </a:lnTo>
                  <a:lnTo>
                    <a:pt x="1289425" y="4993318"/>
                  </a:lnTo>
                  <a:lnTo>
                    <a:pt x="1266803" y="4993347"/>
                  </a:lnTo>
                  <a:lnTo>
                    <a:pt x="1244182" y="4993373"/>
                  </a:lnTo>
                  <a:lnTo>
                    <a:pt x="1221560" y="4993397"/>
                  </a:lnTo>
                  <a:lnTo>
                    <a:pt x="1198939" y="4993417"/>
                  </a:lnTo>
                  <a:lnTo>
                    <a:pt x="1176317" y="4993436"/>
                  </a:lnTo>
                  <a:lnTo>
                    <a:pt x="1153696" y="4993453"/>
                  </a:lnTo>
                  <a:lnTo>
                    <a:pt x="1131074" y="4993468"/>
                  </a:lnTo>
                  <a:lnTo>
                    <a:pt x="1108453" y="4993481"/>
                  </a:lnTo>
                  <a:lnTo>
                    <a:pt x="1085831" y="4993493"/>
                  </a:lnTo>
                  <a:lnTo>
                    <a:pt x="1063210" y="4993504"/>
                  </a:lnTo>
                  <a:lnTo>
                    <a:pt x="1040588" y="4993514"/>
                  </a:lnTo>
                  <a:lnTo>
                    <a:pt x="1017967" y="4993523"/>
                  </a:lnTo>
                  <a:lnTo>
                    <a:pt x="995345" y="4993530"/>
                  </a:lnTo>
                  <a:lnTo>
                    <a:pt x="972724" y="4993537"/>
                  </a:lnTo>
                  <a:lnTo>
                    <a:pt x="950102" y="4993544"/>
                  </a:lnTo>
                  <a:lnTo>
                    <a:pt x="927481" y="4993549"/>
                  </a:lnTo>
                  <a:lnTo>
                    <a:pt x="904859" y="4993554"/>
                  </a:lnTo>
                  <a:lnTo>
                    <a:pt x="882238" y="4993559"/>
                  </a:lnTo>
                  <a:lnTo>
                    <a:pt x="859616" y="4993563"/>
                  </a:lnTo>
                  <a:lnTo>
                    <a:pt x="836995" y="4993566"/>
                  </a:lnTo>
                  <a:lnTo>
                    <a:pt x="814373" y="4993570"/>
                  </a:lnTo>
                  <a:lnTo>
                    <a:pt x="791752" y="4993572"/>
                  </a:lnTo>
                  <a:lnTo>
                    <a:pt x="769130" y="4993575"/>
                  </a:lnTo>
                  <a:lnTo>
                    <a:pt x="746509" y="4993577"/>
                  </a:lnTo>
                  <a:lnTo>
                    <a:pt x="723887" y="4993579"/>
                  </a:lnTo>
                  <a:lnTo>
                    <a:pt x="701266" y="4993581"/>
                  </a:lnTo>
                  <a:lnTo>
                    <a:pt x="678644" y="4993583"/>
                  </a:lnTo>
                  <a:lnTo>
                    <a:pt x="656023" y="4993584"/>
                  </a:lnTo>
                  <a:lnTo>
                    <a:pt x="633401" y="4993586"/>
                  </a:lnTo>
                  <a:lnTo>
                    <a:pt x="610780" y="4993587"/>
                  </a:lnTo>
                  <a:lnTo>
                    <a:pt x="588158" y="4993588"/>
                  </a:lnTo>
                  <a:lnTo>
                    <a:pt x="565537" y="4993589"/>
                  </a:lnTo>
                  <a:lnTo>
                    <a:pt x="542915" y="4993590"/>
                  </a:lnTo>
                  <a:lnTo>
                    <a:pt x="520294" y="4993591"/>
                  </a:lnTo>
                  <a:lnTo>
                    <a:pt x="497672" y="4993591"/>
                  </a:lnTo>
                  <a:lnTo>
                    <a:pt x="475051" y="4993592"/>
                  </a:lnTo>
                  <a:lnTo>
                    <a:pt x="452429" y="4993593"/>
                  </a:lnTo>
                  <a:lnTo>
                    <a:pt x="429808" y="4993593"/>
                  </a:lnTo>
                  <a:lnTo>
                    <a:pt x="407186" y="4993593"/>
                  </a:lnTo>
                  <a:lnTo>
                    <a:pt x="384565" y="4993594"/>
                  </a:lnTo>
                  <a:lnTo>
                    <a:pt x="361943" y="4993594"/>
                  </a:lnTo>
                  <a:lnTo>
                    <a:pt x="339322" y="4993595"/>
                  </a:lnTo>
                  <a:lnTo>
                    <a:pt x="316700" y="4993595"/>
                  </a:lnTo>
                  <a:lnTo>
                    <a:pt x="294079" y="4993595"/>
                  </a:lnTo>
                  <a:lnTo>
                    <a:pt x="271457" y="4993595"/>
                  </a:lnTo>
                  <a:lnTo>
                    <a:pt x="248836" y="4993596"/>
                  </a:lnTo>
                  <a:lnTo>
                    <a:pt x="226214" y="4993596"/>
                  </a:lnTo>
                  <a:lnTo>
                    <a:pt x="203593" y="4993596"/>
                  </a:lnTo>
                  <a:lnTo>
                    <a:pt x="180971" y="4993596"/>
                  </a:lnTo>
                  <a:lnTo>
                    <a:pt x="158350" y="4993596"/>
                  </a:lnTo>
                  <a:lnTo>
                    <a:pt x="135728" y="4993596"/>
                  </a:lnTo>
                  <a:lnTo>
                    <a:pt x="113107" y="4993596"/>
                  </a:lnTo>
                  <a:lnTo>
                    <a:pt x="90485" y="4993596"/>
                  </a:lnTo>
                  <a:lnTo>
                    <a:pt x="67864" y="4993597"/>
                  </a:lnTo>
                  <a:lnTo>
                    <a:pt x="45242" y="4993597"/>
                  </a:lnTo>
                  <a:lnTo>
                    <a:pt x="22621" y="4993597"/>
                  </a:lnTo>
                  <a:close/>
                </a:path>
              </a:pathLst>
            </a:custGeom>
            <a:solidFill>
              <a:srgbClr val="A57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99579" y="1110499"/>
              <a:ext cx="4773135" cy="4993594"/>
            </a:xfrm>
            <a:custGeom>
              <a:avLst/>
              <a:pathLst>
                <a:path w="4773135" h="4993594">
                  <a:moveTo>
                    <a:pt x="0" y="4993594"/>
                  </a:moveTo>
                  <a:lnTo>
                    <a:pt x="22621" y="4993594"/>
                  </a:lnTo>
                  <a:lnTo>
                    <a:pt x="45242" y="4993594"/>
                  </a:lnTo>
                  <a:lnTo>
                    <a:pt x="67864" y="4993593"/>
                  </a:lnTo>
                  <a:lnTo>
                    <a:pt x="90485" y="4993593"/>
                  </a:lnTo>
                  <a:lnTo>
                    <a:pt x="113107" y="4993592"/>
                  </a:lnTo>
                  <a:lnTo>
                    <a:pt x="135728" y="4993592"/>
                  </a:lnTo>
                  <a:lnTo>
                    <a:pt x="158350" y="4993591"/>
                  </a:lnTo>
                  <a:lnTo>
                    <a:pt x="180971" y="4993591"/>
                  </a:lnTo>
                  <a:lnTo>
                    <a:pt x="203593" y="4993590"/>
                  </a:lnTo>
                  <a:lnTo>
                    <a:pt x="226214" y="4993589"/>
                  </a:lnTo>
                  <a:lnTo>
                    <a:pt x="248836" y="4993588"/>
                  </a:lnTo>
                  <a:lnTo>
                    <a:pt x="271457" y="4993587"/>
                  </a:lnTo>
                  <a:lnTo>
                    <a:pt x="294079" y="4993586"/>
                  </a:lnTo>
                  <a:lnTo>
                    <a:pt x="316700" y="4993585"/>
                  </a:lnTo>
                  <a:lnTo>
                    <a:pt x="339322" y="4993584"/>
                  </a:lnTo>
                  <a:lnTo>
                    <a:pt x="361943" y="4993582"/>
                  </a:lnTo>
                  <a:lnTo>
                    <a:pt x="384565" y="4993581"/>
                  </a:lnTo>
                  <a:lnTo>
                    <a:pt x="407186" y="4993579"/>
                  </a:lnTo>
                  <a:lnTo>
                    <a:pt x="429808" y="4993577"/>
                  </a:lnTo>
                  <a:lnTo>
                    <a:pt x="452429" y="4993575"/>
                  </a:lnTo>
                  <a:lnTo>
                    <a:pt x="475051" y="4993572"/>
                  </a:lnTo>
                  <a:lnTo>
                    <a:pt x="497672" y="4993570"/>
                  </a:lnTo>
                  <a:lnTo>
                    <a:pt x="520294" y="4993567"/>
                  </a:lnTo>
                  <a:lnTo>
                    <a:pt x="542915" y="4993563"/>
                  </a:lnTo>
                  <a:lnTo>
                    <a:pt x="565537" y="4993560"/>
                  </a:lnTo>
                  <a:lnTo>
                    <a:pt x="588158" y="4993556"/>
                  </a:lnTo>
                  <a:lnTo>
                    <a:pt x="610780" y="4993551"/>
                  </a:lnTo>
                  <a:lnTo>
                    <a:pt x="633401" y="4993547"/>
                  </a:lnTo>
                  <a:lnTo>
                    <a:pt x="656023" y="4993541"/>
                  </a:lnTo>
                  <a:lnTo>
                    <a:pt x="678644" y="4993535"/>
                  </a:lnTo>
                  <a:lnTo>
                    <a:pt x="701266" y="4993529"/>
                  </a:lnTo>
                  <a:lnTo>
                    <a:pt x="723887" y="4993521"/>
                  </a:lnTo>
                  <a:lnTo>
                    <a:pt x="746509" y="4993513"/>
                  </a:lnTo>
                  <a:lnTo>
                    <a:pt x="769130" y="4993504"/>
                  </a:lnTo>
                  <a:lnTo>
                    <a:pt x="791752" y="4993495"/>
                  </a:lnTo>
                  <a:lnTo>
                    <a:pt x="814373" y="4993484"/>
                  </a:lnTo>
                  <a:lnTo>
                    <a:pt x="836995" y="4993471"/>
                  </a:lnTo>
                  <a:lnTo>
                    <a:pt x="859616" y="4993458"/>
                  </a:lnTo>
                  <a:lnTo>
                    <a:pt x="882238" y="4993443"/>
                  </a:lnTo>
                  <a:lnTo>
                    <a:pt x="904859" y="4993427"/>
                  </a:lnTo>
                  <a:lnTo>
                    <a:pt x="927481" y="4993409"/>
                  </a:lnTo>
                  <a:lnTo>
                    <a:pt x="950102" y="4993389"/>
                  </a:lnTo>
                  <a:lnTo>
                    <a:pt x="972724" y="4993366"/>
                  </a:lnTo>
                  <a:lnTo>
                    <a:pt x="995345" y="4993342"/>
                  </a:lnTo>
                  <a:lnTo>
                    <a:pt x="1017967" y="4993314"/>
                  </a:lnTo>
                  <a:lnTo>
                    <a:pt x="1040588" y="4993284"/>
                  </a:lnTo>
                  <a:lnTo>
                    <a:pt x="1063210" y="4993251"/>
                  </a:lnTo>
                  <a:lnTo>
                    <a:pt x="1085831" y="4993214"/>
                  </a:lnTo>
                  <a:lnTo>
                    <a:pt x="1108453" y="4993173"/>
                  </a:lnTo>
                  <a:lnTo>
                    <a:pt x="1131074" y="4993127"/>
                  </a:lnTo>
                  <a:lnTo>
                    <a:pt x="1153696" y="4993077"/>
                  </a:lnTo>
                  <a:lnTo>
                    <a:pt x="1176317" y="4993022"/>
                  </a:lnTo>
                  <a:lnTo>
                    <a:pt x="1198939" y="4992960"/>
                  </a:lnTo>
                  <a:lnTo>
                    <a:pt x="1221560" y="4992892"/>
                  </a:lnTo>
                  <a:lnTo>
                    <a:pt x="1244182" y="4992816"/>
                  </a:lnTo>
                  <a:lnTo>
                    <a:pt x="1266803" y="4992732"/>
                  </a:lnTo>
                  <a:lnTo>
                    <a:pt x="1289425" y="4992640"/>
                  </a:lnTo>
                  <a:lnTo>
                    <a:pt x="1312046" y="4992537"/>
                  </a:lnTo>
                  <a:lnTo>
                    <a:pt x="1334668" y="4992423"/>
                  </a:lnTo>
                  <a:lnTo>
                    <a:pt x="1357289" y="4992297"/>
                  </a:lnTo>
                  <a:lnTo>
                    <a:pt x="1379911" y="4992158"/>
                  </a:lnTo>
                  <a:lnTo>
                    <a:pt x="1402532" y="4992003"/>
                  </a:lnTo>
                  <a:lnTo>
                    <a:pt x="1425154" y="4991832"/>
                  </a:lnTo>
                  <a:lnTo>
                    <a:pt x="1447775" y="4991642"/>
                  </a:lnTo>
                  <a:lnTo>
                    <a:pt x="1470397" y="4991432"/>
                  </a:lnTo>
                  <a:lnTo>
                    <a:pt x="1493018" y="4991199"/>
                  </a:lnTo>
                  <a:lnTo>
                    <a:pt x="1515640" y="4990941"/>
                  </a:lnTo>
                  <a:lnTo>
                    <a:pt x="1538261" y="4990654"/>
                  </a:lnTo>
                  <a:lnTo>
                    <a:pt x="1560883" y="4990337"/>
                  </a:lnTo>
                  <a:lnTo>
                    <a:pt x="1583504" y="4989986"/>
                  </a:lnTo>
                  <a:lnTo>
                    <a:pt x="1606126" y="4989597"/>
                  </a:lnTo>
                  <a:lnTo>
                    <a:pt x="1628747" y="4989165"/>
                  </a:lnTo>
                  <a:lnTo>
                    <a:pt x="1651369" y="4988687"/>
                  </a:lnTo>
                  <a:lnTo>
                    <a:pt x="1673990" y="4988157"/>
                  </a:lnTo>
                  <a:lnTo>
                    <a:pt x="1696612" y="4987569"/>
                  </a:lnTo>
                  <a:lnTo>
                    <a:pt x="1719233" y="4986917"/>
                  </a:lnTo>
                  <a:lnTo>
                    <a:pt x="1741855" y="4986195"/>
                  </a:lnTo>
                  <a:lnTo>
                    <a:pt x="1764476" y="4985395"/>
                  </a:lnTo>
                  <a:lnTo>
                    <a:pt x="1787098" y="4984507"/>
                  </a:lnTo>
                  <a:lnTo>
                    <a:pt x="1809719" y="4983523"/>
                  </a:lnTo>
                  <a:lnTo>
                    <a:pt x="1832341" y="4982433"/>
                  </a:lnTo>
                  <a:lnTo>
                    <a:pt x="1854962" y="4981224"/>
                  </a:lnTo>
                  <a:lnTo>
                    <a:pt x="1877584" y="4979883"/>
                  </a:lnTo>
                  <a:lnTo>
                    <a:pt x="1900205" y="4978397"/>
                  </a:lnTo>
                  <a:lnTo>
                    <a:pt x="1922827" y="4976749"/>
                  </a:lnTo>
                  <a:lnTo>
                    <a:pt x="1945448" y="4974922"/>
                  </a:lnTo>
                  <a:lnTo>
                    <a:pt x="1968070" y="4972897"/>
                  </a:lnTo>
                  <a:lnTo>
                    <a:pt x="1990691" y="4970652"/>
                  </a:lnTo>
                  <a:lnTo>
                    <a:pt x="2013313" y="4968163"/>
                  </a:lnTo>
                  <a:lnTo>
                    <a:pt x="2035934" y="4965404"/>
                  </a:lnTo>
                  <a:lnTo>
                    <a:pt x="2058556" y="4962346"/>
                  </a:lnTo>
                  <a:lnTo>
                    <a:pt x="2081177" y="4958957"/>
                  </a:lnTo>
                  <a:lnTo>
                    <a:pt x="2103799" y="4955201"/>
                  </a:lnTo>
                  <a:lnTo>
                    <a:pt x="2126420" y="4951039"/>
                  </a:lnTo>
                  <a:lnTo>
                    <a:pt x="2149042" y="4946428"/>
                  </a:lnTo>
                  <a:lnTo>
                    <a:pt x="2171663" y="4941321"/>
                  </a:lnTo>
                  <a:lnTo>
                    <a:pt x="2194285" y="4935663"/>
                  </a:lnTo>
                  <a:lnTo>
                    <a:pt x="2216906" y="4929399"/>
                  </a:lnTo>
                  <a:lnTo>
                    <a:pt x="2239528" y="4922464"/>
                  </a:lnTo>
                  <a:lnTo>
                    <a:pt x="2262149" y="4914790"/>
                  </a:lnTo>
                  <a:lnTo>
                    <a:pt x="2284771" y="4906298"/>
                  </a:lnTo>
                  <a:lnTo>
                    <a:pt x="2307392" y="4896907"/>
                  </a:lnTo>
                  <a:lnTo>
                    <a:pt x="2330014" y="4886525"/>
                  </a:lnTo>
                  <a:lnTo>
                    <a:pt x="2352635" y="4875053"/>
                  </a:lnTo>
                  <a:lnTo>
                    <a:pt x="2375256" y="4862383"/>
                  </a:lnTo>
                  <a:lnTo>
                    <a:pt x="2397878" y="4848397"/>
                  </a:lnTo>
                  <a:lnTo>
                    <a:pt x="2420499" y="4832969"/>
                  </a:lnTo>
                  <a:lnTo>
                    <a:pt x="2443121" y="4815964"/>
                  </a:lnTo>
                  <a:lnTo>
                    <a:pt x="2465742" y="4797234"/>
                  </a:lnTo>
                  <a:lnTo>
                    <a:pt x="2488364" y="4776623"/>
                  </a:lnTo>
                  <a:lnTo>
                    <a:pt x="2510985" y="4753965"/>
                  </a:lnTo>
                  <a:lnTo>
                    <a:pt x="2533607" y="4729083"/>
                  </a:lnTo>
                  <a:lnTo>
                    <a:pt x="2556228" y="4701793"/>
                  </a:lnTo>
                  <a:lnTo>
                    <a:pt x="2578850" y="4671901"/>
                  </a:lnTo>
                  <a:lnTo>
                    <a:pt x="2601471" y="4639208"/>
                  </a:lnTo>
                  <a:lnTo>
                    <a:pt x="2624093" y="4603507"/>
                  </a:lnTo>
                  <a:lnTo>
                    <a:pt x="2646714" y="4564591"/>
                  </a:lnTo>
                  <a:lnTo>
                    <a:pt x="2669336" y="4522251"/>
                  </a:lnTo>
                  <a:lnTo>
                    <a:pt x="2691957" y="4476283"/>
                  </a:lnTo>
                  <a:lnTo>
                    <a:pt x="2714579" y="4426486"/>
                  </a:lnTo>
                  <a:lnTo>
                    <a:pt x="2737200" y="4372673"/>
                  </a:lnTo>
                  <a:lnTo>
                    <a:pt x="2759822" y="4314674"/>
                  </a:lnTo>
                  <a:lnTo>
                    <a:pt x="2782443" y="4252335"/>
                  </a:lnTo>
                  <a:lnTo>
                    <a:pt x="2805065" y="4185534"/>
                  </a:lnTo>
                  <a:lnTo>
                    <a:pt x="2827686" y="4114178"/>
                  </a:lnTo>
                  <a:lnTo>
                    <a:pt x="2850308" y="4038209"/>
                  </a:lnTo>
                  <a:lnTo>
                    <a:pt x="2872929" y="3957615"/>
                  </a:lnTo>
                  <a:lnTo>
                    <a:pt x="2895551" y="3872426"/>
                  </a:lnTo>
                  <a:lnTo>
                    <a:pt x="2918172" y="3782723"/>
                  </a:lnTo>
                  <a:lnTo>
                    <a:pt x="2940794" y="3688637"/>
                  </a:lnTo>
                  <a:lnTo>
                    <a:pt x="2963415" y="3590348"/>
                  </a:lnTo>
                  <a:lnTo>
                    <a:pt x="2986037" y="3488089"/>
                  </a:lnTo>
                  <a:lnTo>
                    <a:pt x="3008658" y="3382138"/>
                  </a:lnTo>
                  <a:lnTo>
                    <a:pt x="3031280" y="3272815"/>
                  </a:lnTo>
                  <a:lnTo>
                    <a:pt x="3053901" y="3160481"/>
                  </a:lnTo>
                  <a:lnTo>
                    <a:pt x="3076523" y="3045526"/>
                  </a:lnTo>
                  <a:lnTo>
                    <a:pt x="3099144" y="2928369"/>
                  </a:lnTo>
                  <a:lnTo>
                    <a:pt x="3121766" y="2809451"/>
                  </a:lnTo>
                  <a:lnTo>
                    <a:pt x="3144387" y="2689226"/>
                  </a:lnTo>
                  <a:lnTo>
                    <a:pt x="3167009" y="2568162"/>
                  </a:lnTo>
                  <a:lnTo>
                    <a:pt x="3189630" y="2446732"/>
                  </a:lnTo>
                  <a:lnTo>
                    <a:pt x="3212252" y="2325415"/>
                  </a:lnTo>
                  <a:lnTo>
                    <a:pt x="3234873" y="2204689"/>
                  </a:lnTo>
                  <a:lnTo>
                    <a:pt x="3257495" y="2085029"/>
                  </a:lnTo>
                  <a:lnTo>
                    <a:pt x="3280116" y="1966905"/>
                  </a:lnTo>
                  <a:lnTo>
                    <a:pt x="3302738" y="1850774"/>
                  </a:lnTo>
                  <a:lnTo>
                    <a:pt x="3325359" y="1737076"/>
                  </a:lnTo>
                  <a:lnTo>
                    <a:pt x="3347981" y="1626228"/>
                  </a:lnTo>
                  <a:lnTo>
                    <a:pt x="3370602" y="1518617"/>
                  </a:lnTo>
                  <a:lnTo>
                    <a:pt x="3393224" y="1414596"/>
                  </a:lnTo>
                  <a:lnTo>
                    <a:pt x="3415845" y="1314474"/>
                  </a:lnTo>
                  <a:lnTo>
                    <a:pt x="3438467" y="1218515"/>
                  </a:lnTo>
                  <a:lnTo>
                    <a:pt x="3461088" y="1126932"/>
                  </a:lnTo>
                  <a:lnTo>
                    <a:pt x="3483710" y="1039884"/>
                  </a:lnTo>
                  <a:lnTo>
                    <a:pt x="3506331" y="957481"/>
                  </a:lnTo>
                  <a:lnTo>
                    <a:pt x="3528953" y="879776"/>
                  </a:lnTo>
                  <a:lnTo>
                    <a:pt x="3551574" y="806776"/>
                  </a:lnTo>
                  <a:lnTo>
                    <a:pt x="3574196" y="738442"/>
                  </a:lnTo>
                  <a:lnTo>
                    <a:pt x="3596817" y="674693"/>
                  </a:lnTo>
                  <a:lnTo>
                    <a:pt x="3619439" y="615412"/>
                  </a:lnTo>
                  <a:lnTo>
                    <a:pt x="3642060" y="560455"/>
                  </a:lnTo>
                  <a:lnTo>
                    <a:pt x="3664682" y="509650"/>
                  </a:lnTo>
                  <a:lnTo>
                    <a:pt x="3687303" y="462808"/>
                  </a:lnTo>
                  <a:lnTo>
                    <a:pt x="3709925" y="419728"/>
                  </a:lnTo>
                  <a:lnTo>
                    <a:pt x="3732546" y="380197"/>
                  </a:lnTo>
                  <a:lnTo>
                    <a:pt x="3755168" y="344001"/>
                  </a:lnTo>
                  <a:lnTo>
                    <a:pt x="3777789" y="310923"/>
                  </a:lnTo>
                  <a:lnTo>
                    <a:pt x="3800411" y="280748"/>
                  </a:lnTo>
                  <a:lnTo>
                    <a:pt x="3823032" y="253267"/>
                  </a:lnTo>
                  <a:lnTo>
                    <a:pt x="3845654" y="228278"/>
                  </a:lnTo>
                  <a:lnTo>
                    <a:pt x="3868275" y="205586"/>
                  </a:lnTo>
                  <a:lnTo>
                    <a:pt x="3890897" y="185006"/>
                  </a:lnTo>
                  <a:lnTo>
                    <a:pt x="3913518" y="166363"/>
                  </a:lnTo>
                  <a:lnTo>
                    <a:pt x="3936140" y="149493"/>
                  </a:lnTo>
                  <a:lnTo>
                    <a:pt x="3958761" y="134241"/>
                  </a:lnTo>
                  <a:lnTo>
                    <a:pt x="3981383" y="120464"/>
                  </a:lnTo>
                  <a:lnTo>
                    <a:pt x="4004004" y="108030"/>
                  </a:lnTo>
                  <a:lnTo>
                    <a:pt x="4026626" y="96815"/>
                  </a:lnTo>
                  <a:lnTo>
                    <a:pt x="4049247" y="86707"/>
                  </a:lnTo>
                  <a:lnTo>
                    <a:pt x="4071869" y="77602"/>
                  </a:lnTo>
                  <a:lnTo>
                    <a:pt x="4094490" y="69405"/>
                  </a:lnTo>
                  <a:lnTo>
                    <a:pt x="4117112" y="62028"/>
                  </a:lnTo>
                  <a:lnTo>
                    <a:pt x="4139733" y="55394"/>
                  </a:lnTo>
                  <a:lnTo>
                    <a:pt x="4162355" y="49428"/>
                  </a:lnTo>
                  <a:lnTo>
                    <a:pt x="4184976" y="44067"/>
                  </a:lnTo>
                  <a:lnTo>
                    <a:pt x="4207598" y="39250"/>
                  </a:lnTo>
                  <a:lnTo>
                    <a:pt x="4230219" y="34923"/>
                  </a:lnTo>
                  <a:lnTo>
                    <a:pt x="4252841" y="31038"/>
                  </a:lnTo>
                  <a:lnTo>
                    <a:pt x="4275462" y="27550"/>
                  </a:lnTo>
                  <a:lnTo>
                    <a:pt x="4298084" y="24419"/>
                  </a:lnTo>
                  <a:lnTo>
                    <a:pt x="4320705" y="21610"/>
                  </a:lnTo>
                  <a:lnTo>
                    <a:pt x="4343327" y="19090"/>
                  </a:lnTo>
                  <a:lnTo>
                    <a:pt x="4365948" y="16830"/>
                  </a:lnTo>
                  <a:lnTo>
                    <a:pt x="4388570" y="14802"/>
                  </a:lnTo>
                  <a:lnTo>
                    <a:pt x="4411191" y="12984"/>
                  </a:lnTo>
                  <a:lnTo>
                    <a:pt x="4433813" y="11354"/>
                  </a:lnTo>
                  <a:lnTo>
                    <a:pt x="4456434" y="9892"/>
                  </a:lnTo>
                  <a:lnTo>
                    <a:pt x="4479056" y="8582"/>
                  </a:lnTo>
                  <a:lnTo>
                    <a:pt x="4501677" y="7408"/>
                  </a:lnTo>
                  <a:lnTo>
                    <a:pt x="4524299" y="6356"/>
                  </a:lnTo>
                  <a:lnTo>
                    <a:pt x="4546920" y="5413"/>
                  </a:lnTo>
                  <a:lnTo>
                    <a:pt x="4569542" y="4568"/>
                  </a:lnTo>
                  <a:lnTo>
                    <a:pt x="4592163" y="3810"/>
                  </a:lnTo>
                  <a:lnTo>
                    <a:pt x="4614785" y="3132"/>
                  </a:lnTo>
                  <a:lnTo>
                    <a:pt x="4637406" y="2524"/>
                  </a:lnTo>
                  <a:lnTo>
                    <a:pt x="4660028" y="1980"/>
                  </a:lnTo>
                  <a:lnTo>
                    <a:pt x="4682649" y="1492"/>
                  </a:lnTo>
                  <a:lnTo>
                    <a:pt x="4705270" y="1055"/>
                  </a:lnTo>
                  <a:lnTo>
                    <a:pt x="4727892" y="664"/>
                  </a:lnTo>
                  <a:lnTo>
                    <a:pt x="4750513" y="31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99579" y="1120608"/>
              <a:ext cx="4773135" cy="4983488"/>
            </a:xfrm>
            <a:custGeom>
              <a:avLst/>
              <a:pathLst>
                <a:path w="4773135" h="4983488">
                  <a:moveTo>
                    <a:pt x="4773135" y="0"/>
                  </a:moveTo>
                  <a:lnTo>
                    <a:pt x="4750513" y="1351"/>
                  </a:lnTo>
                  <a:lnTo>
                    <a:pt x="4727892" y="2845"/>
                  </a:lnTo>
                  <a:lnTo>
                    <a:pt x="4705270" y="4497"/>
                  </a:lnTo>
                  <a:lnTo>
                    <a:pt x="4682649" y="6323"/>
                  </a:lnTo>
                  <a:lnTo>
                    <a:pt x="4660028" y="8340"/>
                  </a:lnTo>
                  <a:lnTo>
                    <a:pt x="4637406" y="10571"/>
                  </a:lnTo>
                  <a:lnTo>
                    <a:pt x="4614785" y="13035"/>
                  </a:lnTo>
                  <a:lnTo>
                    <a:pt x="4592163" y="15758"/>
                  </a:lnTo>
                  <a:lnTo>
                    <a:pt x="4569542" y="18767"/>
                  </a:lnTo>
                  <a:lnTo>
                    <a:pt x="4546920" y="22091"/>
                  </a:lnTo>
                  <a:lnTo>
                    <a:pt x="4524299" y="25763"/>
                  </a:lnTo>
                  <a:lnTo>
                    <a:pt x="4501677" y="29818"/>
                  </a:lnTo>
                  <a:lnTo>
                    <a:pt x="4479056" y="34296"/>
                  </a:lnTo>
                  <a:lnTo>
                    <a:pt x="4456434" y="39239"/>
                  </a:lnTo>
                  <a:lnTo>
                    <a:pt x="4433813" y="44695"/>
                  </a:lnTo>
                  <a:lnTo>
                    <a:pt x="4411191" y="50716"/>
                  </a:lnTo>
                  <a:lnTo>
                    <a:pt x="4388570" y="57358"/>
                  </a:lnTo>
                  <a:lnTo>
                    <a:pt x="4365948" y="64684"/>
                  </a:lnTo>
                  <a:lnTo>
                    <a:pt x="4343327" y="72760"/>
                  </a:lnTo>
                  <a:lnTo>
                    <a:pt x="4320705" y="81661"/>
                  </a:lnTo>
                  <a:lnTo>
                    <a:pt x="4298084" y="91467"/>
                  </a:lnTo>
                  <a:lnTo>
                    <a:pt x="4275462" y="102264"/>
                  </a:lnTo>
                  <a:lnTo>
                    <a:pt x="4252841" y="114146"/>
                  </a:lnTo>
                  <a:lnTo>
                    <a:pt x="4230219" y="127217"/>
                  </a:lnTo>
                  <a:lnTo>
                    <a:pt x="4207598" y="141585"/>
                  </a:lnTo>
                  <a:lnTo>
                    <a:pt x="4184976" y="157368"/>
                  </a:lnTo>
                  <a:lnTo>
                    <a:pt x="4162355" y="174694"/>
                  </a:lnTo>
                  <a:lnTo>
                    <a:pt x="4139733" y="193696"/>
                  </a:lnTo>
                  <a:lnTo>
                    <a:pt x="4117112" y="214518"/>
                  </a:lnTo>
                  <a:lnTo>
                    <a:pt x="4094490" y="237312"/>
                  </a:lnTo>
                  <a:lnTo>
                    <a:pt x="4071869" y="262237"/>
                  </a:lnTo>
                  <a:lnTo>
                    <a:pt x="4049247" y="289459"/>
                  </a:lnTo>
                  <a:lnTo>
                    <a:pt x="4026626" y="319152"/>
                  </a:lnTo>
                  <a:lnTo>
                    <a:pt x="4004004" y="351493"/>
                  </a:lnTo>
                  <a:lnTo>
                    <a:pt x="3981383" y="386664"/>
                  </a:lnTo>
                  <a:lnTo>
                    <a:pt x="3958761" y="424848"/>
                  </a:lnTo>
                  <a:lnTo>
                    <a:pt x="3936140" y="466228"/>
                  </a:lnTo>
                  <a:lnTo>
                    <a:pt x="3913518" y="510983"/>
                  </a:lnTo>
                  <a:lnTo>
                    <a:pt x="3890897" y="559285"/>
                  </a:lnTo>
                  <a:lnTo>
                    <a:pt x="3868275" y="611296"/>
                  </a:lnTo>
                  <a:lnTo>
                    <a:pt x="3845654" y="667164"/>
                  </a:lnTo>
                  <a:lnTo>
                    <a:pt x="3823032" y="727021"/>
                  </a:lnTo>
                  <a:lnTo>
                    <a:pt x="3800411" y="790973"/>
                  </a:lnTo>
                  <a:lnTo>
                    <a:pt x="3777789" y="859102"/>
                  </a:lnTo>
                  <a:lnTo>
                    <a:pt x="3755168" y="931456"/>
                  </a:lnTo>
                  <a:lnTo>
                    <a:pt x="3732546" y="1008052"/>
                  </a:lnTo>
                  <a:lnTo>
                    <a:pt x="3709925" y="1088865"/>
                  </a:lnTo>
                  <a:lnTo>
                    <a:pt x="3687303" y="1173833"/>
                  </a:lnTo>
                  <a:lnTo>
                    <a:pt x="3664682" y="1262849"/>
                  </a:lnTo>
                  <a:lnTo>
                    <a:pt x="3642060" y="1355765"/>
                  </a:lnTo>
                  <a:lnTo>
                    <a:pt x="3619439" y="1452390"/>
                  </a:lnTo>
                  <a:lnTo>
                    <a:pt x="3596817" y="1552495"/>
                  </a:lnTo>
                  <a:lnTo>
                    <a:pt x="3574196" y="1655811"/>
                  </a:lnTo>
                  <a:lnTo>
                    <a:pt x="3551574" y="1762037"/>
                  </a:lnTo>
                  <a:lnTo>
                    <a:pt x="3528953" y="1870843"/>
                  </a:lnTo>
                  <a:lnTo>
                    <a:pt x="3506331" y="1981873"/>
                  </a:lnTo>
                  <a:lnTo>
                    <a:pt x="3483710" y="2094753"/>
                  </a:lnTo>
                  <a:lnTo>
                    <a:pt x="3461088" y="2209091"/>
                  </a:lnTo>
                  <a:lnTo>
                    <a:pt x="3438467" y="2324486"/>
                  </a:lnTo>
                  <a:lnTo>
                    <a:pt x="3415845" y="2440528"/>
                  </a:lnTo>
                  <a:lnTo>
                    <a:pt x="3393224" y="2556800"/>
                  </a:lnTo>
                  <a:lnTo>
                    <a:pt x="3370602" y="2672885"/>
                  </a:lnTo>
                  <a:lnTo>
                    <a:pt x="3347981" y="2788364"/>
                  </a:lnTo>
                  <a:lnTo>
                    <a:pt x="3325359" y="2902824"/>
                  </a:lnTo>
                  <a:lnTo>
                    <a:pt x="3302738" y="3015853"/>
                  </a:lnTo>
                  <a:lnTo>
                    <a:pt x="3280116" y="3127055"/>
                  </a:lnTo>
                  <a:lnTo>
                    <a:pt x="3257495" y="3236042"/>
                  </a:lnTo>
                  <a:lnTo>
                    <a:pt x="3234873" y="3342450"/>
                  </a:lnTo>
                  <a:lnTo>
                    <a:pt x="3212252" y="3445937"/>
                  </a:lnTo>
                  <a:lnTo>
                    <a:pt x="3189630" y="3546188"/>
                  </a:lnTo>
                  <a:lnTo>
                    <a:pt x="3167009" y="3642926"/>
                  </a:lnTo>
                  <a:lnTo>
                    <a:pt x="3144387" y="3735911"/>
                  </a:lnTo>
                  <a:lnTo>
                    <a:pt x="3121766" y="3824942"/>
                  </a:lnTo>
                  <a:lnTo>
                    <a:pt x="3099144" y="3909864"/>
                  </a:lnTo>
                  <a:lnTo>
                    <a:pt x="3076523" y="3990565"/>
                  </a:lnTo>
                  <a:lnTo>
                    <a:pt x="3053901" y="4066979"/>
                  </a:lnTo>
                  <a:lnTo>
                    <a:pt x="3031280" y="4139080"/>
                  </a:lnTo>
                  <a:lnTo>
                    <a:pt x="3008658" y="4206882"/>
                  </a:lnTo>
                  <a:lnTo>
                    <a:pt x="2986037" y="4270438"/>
                  </a:lnTo>
                  <a:lnTo>
                    <a:pt x="2963415" y="4329830"/>
                  </a:lnTo>
                  <a:lnTo>
                    <a:pt x="2940794" y="4385171"/>
                  </a:lnTo>
                  <a:lnTo>
                    <a:pt x="2918172" y="4436596"/>
                  </a:lnTo>
                  <a:lnTo>
                    <a:pt x="2895551" y="4484259"/>
                  </a:lnTo>
                  <a:lnTo>
                    <a:pt x="2872929" y="4528329"/>
                  </a:lnTo>
                  <a:lnTo>
                    <a:pt x="2850308" y="4568984"/>
                  </a:lnTo>
                  <a:lnTo>
                    <a:pt x="2827686" y="4606411"/>
                  </a:lnTo>
                  <a:lnTo>
                    <a:pt x="2805065" y="4640799"/>
                  </a:lnTo>
                  <a:lnTo>
                    <a:pt x="2782443" y="4672337"/>
                  </a:lnTo>
                  <a:lnTo>
                    <a:pt x="2759822" y="4701214"/>
                  </a:lnTo>
                  <a:lnTo>
                    <a:pt x="2737200" y="4727613"/>
                  </a:lnTo>
                  <a:lnTo>
                    <a:pt x="2714579" y="4751712"/>
                  </a:lnTo>
                  <a:lnTo>
                    <a:pt x="2691957" y="4773683"/>
                  </a:lnTo>
                  <a:lnTo>
                    <a:pt x="2669336" y="4793689"/>
                  </a:lnTo>
                  <a:lnTo>
                    <a:pt x="2646714" y="4811887"/>
                  </a:lnTo>
                  <a:lnTo>
                    <a:pt x="2624093" y="4828422"/>
                  </a:lnTo>
                  <a:lnTo>
                    <a:pt x="2601471" y="4843433"/>
                  </a:lnTo>
                  <a:lnTo>
                    <a:pt x="2578850" y="4857048"/>
                  </a:lnTo>
                  <a:lnTo>
                    <a:pt x="2556228" y="4869387"/>
                  </a:lnTo>
                  <a:lnTo>
                    <a:pt x="2533607" y="4880562"/>
                  </a:lnTo>
                  <a:lnTo>
                    <a:pt x="2510985" y="4890676"/>
                  </a:lnTo>
                  <a:lnTo>
                    <a:pt x="2488364" y="4899824"/>
                  </a:lnTo>
                  <a:lnTo>
                    <a:pt x="2465742" y="4908094"/>
                  </a:lnTo>
                  <a:lnTo>
                    <a:pt x="2443121" y="4915566"/>
                  </a:lnTo>
                  <a:lnTo>
                    <a:pt x="2420499" y="4922313"/>
                  </a:lnTo>
                  <a:lnTo>
                    <a:pt x="2397878" y="4928405"/>
                  </a:lnTo>
                  <a:lnTo>
                    <a:pt x="2375256" y="4933901"/>
                  </a:lnTo>
                  <a:lnTo>
                    <a:pt x="2352635" y="4938858"/>
                  </a:lnTo>
                  <a:lnTo>
                    <a:pt x="2330014" y="4943328"/>
                  </a:lnTo>
                  <a:lnTo>
                    <a:pt x="2307392" y="4947357"/>
                  </a:lnTo>
                  <a:lnTo>
                    <a:pt x="2284771" y="4950988"/>
                  </a:lnTo>
                  <a:lnTo>
                    <a:pt x="2262149" y="4954259"/>
                  </a:lnTo>
                  <a:lnTo>
                    <a:pt x="2239528" y="4957205"/>
                  </a:lnTo>
                  <a:lnTo>
                    <a:pt x="2216906" y="4959857"/>
                  </a:lnTo>
                  <a:lnTo>
                    <a:pt x="2194285" y="4962245"/>
                  </a:lnTo>
                  <a:lnTo>
                    <a:pt x="2171663" y="4964394"/>
                  </a:lnTo>
                  <a:lnTo>
                    <a:pt x="2149042" y="4966328"/>
                  </a:lnTo>
                  <a:lnTo>
                    <a:pt x="2126420" y="4968068"/>
                  </a:lnTo>
                  <a:lnTo>
                    <a:pt x="2103799" y="4969633"/>
                  </a:lnTo>
                  <a:lnTo>
                    <a:pt x="2081177" y="4971041"/>
                  </a:lnTo>
                  <a:lnTo>
                    <a:pt x="2058556" y="4972307"/>
                  </a:lnTo>
                  <a:lnTo>
                    <a:pt x="2035934" y="4973445"/>
                  </a:lnTo>
                  <a:lnTo>
                    <a:pt x="2013313" y="4974468"/>
                  </a:lnTo>
                  <a:lnTo>
                    <a:pt x="1990691" y="4975388"/>
                  </a:lnTo>
                  <a:lnTo>
                    <a:pt x="1968070" y="4976215"/>
                  </a:lnTo>
                  <a:lnTo>
                    <a:pt x="1945448" y="4976958"/>
                  </a:lnTo>
                  <a:lnTo>
                    <a:pt x="1922827" y="4977625"/>
                  </a:lnTo>
                  <a:lnTo>
                    <a:pt x="1900205" y="4978225"/>
                  </a:lnTo>
                  <a:lnTo>
                    <a:pt x="1877584" y="4978764"/>
                  </a:lnTo>
                  <a:lnTo>
                    <a:pt x="1854962" y="4979248"/>
                  </a:lnTo>
                  <a:lnTo>
                    <a:pt x="1832341" y="4979682"/>
                  </a:lnTo>
                  <a:lnTo>
                    <a:pt x="1809719" y="4980073"/>
                  </a:lnTo>
                  <a:lnTo>
                    <a:pt x="1787098" y="4980423"/>
                  </a:lnTo>
                  <a:lnTo>
                    <a:pt x="1764476" y="4980738"/>
                  </a:lnTo>
                  <a:lnTo>
                    <a:pt x="1741855" y="4981020"/>
                  </a:lnTo>
                  <a:lnTo>
                    <a:pt x="1719233" y="4981274"/>
                  </a:lnTo>
                  <a:lnTo>
                    <a:pt x="1696612" y="4981502"/>
                  </a:lnTo>
                  <a:lnTo>
                    <a:pt x="1673990" y="4981706"/>
                  </a:lnTo>
                  <a:lnTo>
                    <a:pt x="1651369" y="4981890"/>
                  </a:lnTo>
                  <a:lnTo>
                    <a:pt x="1628747" y="4982055"/>
                  </a:lnTo>
                  <a:lnTo>
                    <a:pt x="1606126" y="4982202"/>
                  </a:lnTo>
                  <a:lnTo>
                    <a:pt x="1583504" y="4982335"/>
                  </a:lnTo>
                  <a:lnTo>
                    <a:pt x="1560883" y="4982454"/>
                  </a:lnTo>
                  <a:lnTo>
                    <a:pt x="1538261" y="4982561"/>
                  </a:lnTo>
                  <a:lnTo>
                    <a:pt x="1515640" y="4982657"/>
                  </a:lnTo>
                  <a:lnTo>
                    <a:pt x="1493018" y="4982743"/>
                  </a:lnTo>
                  <a:lnTo>
                    <a:pt x="1470397" y="4982820"/>
                  </a:lnTo>
                  <a:lnTo>
                    <a:pt x="1447775" y="4982889"/>
                  </a:lnTo>
                  <a:lnTo>
                    <a:pt x="1425154" y="4982951"/>
                  </a:lnTo>
                  <a:lnTo>
                    <a:pt x="1402532" y="4983007"/>
                  </a:lnTo>
                  <a:lnTo>
                    <a:pt x="1379911" y="4983057"/>
                  </a:lnTo>
                  <a:lnTo>
                    <a:pt x="1357289" y="4983101"/>
                  </a:lnTo>
                  <a:lnTo>
                    <a:pt x="1334668" y="4983141"/>
                  </a:lnTo>
                  <a:lnTo>
                    <a:pt x="1312046" y="4983177"/>
                  </a:lnTo>
                  <a:lnTo>
                    <a:pt x="1289425" y="4983210"/>
                  </a:lnTo>
                  <a:lnTo>
                    <a:pt x="1266803" y="4983239"/>
                  </a:lnTo>
                  <a:lnTo>
                    <a:pt x="1244182" y="4983265"/>
                  </a:lnTo>
                  <a:lnTo>
                    <a:pt x="1221560" y="4983288"/>
                  </a:lnTo>
                  <a:lnTo>
                    <a:pt x="1198939" y="4983309"/>
                  </a:lnTo>
                  <a:lnTo>
                    <a:pt x="1176317" y="4983327"/>
                  </a:lnTo>
                  <a:lnTo>
                    <a:pt x="1153696" y="4983344"/>
                  </a:lnTo>
                  <a:lnTo>
                    <a:pt x="1131074" y="4983359"/>
                  </a:lnTo>
                  <a:lnTo>
                    <a:pt x="1108453" y="4983373"/>
                  </a:lnTo>
                  <a:lnTo>
                    <a:pt x="1085831" y="4983385"/>
                  </a:lnTo>
                  <a:lnTo>
                    <a:pt x="1063210" y="4983395"/>
                  </a:lnTo>
                  <a:lnTo>
                    <a:pt x="1040588" y="4983405"/>
                  </a:lnTo>
                  <a:lnTo>
                    <a:pt x="1017967" y="4983414"/>
                  </a:lnTo>
                  <a:lnTo>
                    <a:pt x="995345" y="4983422"/>
                  </a:lnTo>
                  <a:lnTo>
                    <a:pt x="972724" y="4983429"/>
                  </a:lnTo>
                  <a:lnTo>
                    <a:pt x="950102" y="4983435"/>
                  </a:lnTo>
                  <a:lnTo>
                    <a:pt x="927481" y="4983440"/>
                  </a:lnTo>
                  <a:lnTo>
                    <a:pt x="904859" y="4983445"/>
                  </a:lnTo>
                  <a:lnTo>
                    <a:pt x="882238" y="4983450"/>
                  </a:lnTo>
                  <a:lnTo>
                    <a:pt x="859616" y="4983454"/>
                  </a:lnTo>
                  <a:lnTo>
                    <a:pt x="836995" y="4983458"/>
                  </a:lnTo>
                  <a:lnTo>
                    <a:pt x="814373" y="4983461"/>
                  </a:lnTo>
                  <a:lnTo>
                    <a:pt x="791752" y="4983464"/>
                  </a:lnTo>
                  <a:lnTo>
                    <a:pt x="769130" y="4983466"/>
                  </a:lnTo>
                  <a:lnTo>
                    <a:pt x="746509" y="4983469"/>
                  </a:lnTo>
                  <a:lnTo>
                    <a:pt x="723887" y="4983471"/>
                  </a:lnTo>
                  <a:lnTo>
                    <a:pt x="701266" y="4983473"/>
                  </a:lnTo>
                  <a:lnTo>
                    <a:pt x="678644" y="4983474"/>
                  </a:lnTo>
                  <a:lnTo>
                    <a:pt x="656023" y="4983476"/>
                  </a:lnTo>
                  <a:lnTo>
                    <a:pt x="633401" y="4983477"/>
                  </a:lnTo>
                  <a:lnTo>
                    <a:pt x="610780" y="4983478"/>
                  </a:lnTo>
                  <a:lnTo>
                    <a:pt x="588158" y="4983479"/>
                  </a:lnTo>
                  <a:lnTo>
                    <a:pt x="565537" y="4983480"/>
                  </a:lnTo>
                  <a:lnTo>
                    <a:pt x="542915" y="4983481"/>
                  </a:lnTo>
                  <a:lnTo>
                    <a:pt x="520294" y="4983482"/>
                  </a:lnTo>
                  <a:lnTo>
                    <a:pt x="497672" y="4983483"/>
                  </a:lnTo>
                  <a:lnTo>
                    <a:pt x="475051" y="4983483"/>
                  </a:lnTo>
                  <a:lnTo>
                    <a:pt x="452429" y="4983484"/>
                  </a:lnTo>
                  <a:lnTo>
                    <a:pt x="429808" y="4983484"/>
                  </a:lnTo>
                  <a:lnTo>
                    <a:pt x="407186" y="4983485"/>
                  </a:lnTo>
                  <a:lnTo>
                    <a:pt x="384565" y="4983485"/>
                  </a:lnTo>
                  <a:lnTo>
                    <a:pt x="361943" y="4983486"/>
                  </a:lnTo>
                  <a:lnTo>
                    <a:pt x="339322" y="4983486"/>
                  </a:lnTo>
                  <a:lnTo>
                    <a:pt x="316700" y="4983486"/>
                  </a:lnTo>
                  <a:lnTo>
                    <a:pt x="294079" y="4983486"/>
                  </a:lnTo>
                  <a:lnTo>
                    <a:pt x="271457" y="4983487"/>
                  </a:lnTo>
                  <a:lnTo>
                    <a:pt x="248836" y="4983487"/>
                  </a:lnTo>
                  <a:lnTo>
                    <a:pt x="226214" y="4983487"/>
                  </a:lnTo>
                  <a:lnTo>
                    <a:pt x="203593" y="4983487"/>
                  </a:lnTo>
                  <a:lnTo>
                    <a:pt x="180971" y="4983487"/>
                  </a:lnTo>
                  <a:lnTo>
                    <a:pt x="158350" y="4983487"/>
                  </a:lnTo>
                  <a:lnTo>
                    <a:pt x="135728" y="4983488"/>
                  </a:lnTo>
                  <a:lnTo>
                    <a:pt x="113107" y="4983488"/>
                  </a:lnTo>
                  <a:lnTo>
                    <a:pt x="90485" y="4983488"/>
                  </a:lnTo>
                  <a:lnTo>
                    <a:pt x="67864" y="4983488"/>
                  </a:lnTo>
                  <a:lnTo>
                    <a:pt x="45242" y="4983488"/>
                  </a:lnTo>
                  <a:lnTo>
                    <a:pt x="22621" y="4983488"/>
                  </a:lnTo>
                  <a:lnTo>
                    <a:pt x="0" y="4983488"/>
                  </a:lnTo>
                  <a:lnTo>
                    <a:pt x="0" y="49834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199579" y="1113892"/>
              <a:ext cx="4773135" cy="4990204"/>
            </a:xfrm>
            <a:custGeom>
              <a:avLst/>
              <a:pathLst>
                <a:path w="4773135" h="4990204">
                  <a:moveTo>
                    <a:pt x="0" y="4990203"/>
                  </a:moveTo>
                  <a:lnTo>
                    <a:pt x="22621" y="4990203"/>
                  </a:lnTo>
                  <a:lnTo>
                    <a:pt x="45242" y="4990203"/>
                  </a:lnTo>
                  <a:lnTo>
                    <a:pt x="67864" y="4990203"/>
                  </a:lnTo>
                  <a:lnTo>
                    <a:pt x="90485" y="4990202"/>
                  </a:lnTo>
                  <a:lnTo>
                    <a:pt x="113107" y="4990202"/>
                  </a:lnTo>
                  <a:lnTo>
                    <a:pt x="135728" y="4990202"/>
                  </a:lnTo>
                  <a:lnTo>
                    <a:pt x="158350" y="4990202"/>
                  </a:lnTo>
                  <a:lnTo>
                    <a:pt x="180971" y="4990201"/>
                  </a:lnTo>
                  <a:lnTo>
                    <a:pt x="203593" y="4990201"/>
                  </a:lnTo>
                  <a:lnTo>
                    <a:pt x="226214" y="4990201"/>
                  </a:lnTo>
                  <a:lnTo>
                    <a:pt x="248836" y="4990200"/>
                  </a:lnTo>
                  <a:lnTo>
                    <a:pt x="271457" y="4990200"/>
                  </a:lnTo>
                  <a:lnTo>
                    <a:pt x="294079" y="4990200"/>
                  </a:lnTo>
                  <a:lnTo>
                    <a:pt x="316700" y="4990199"/>
                  </a:lnTo>
                  <a:lnTo>
                    <a:pt x="339322" y="4990198"/>
                  </a:lnTo>
                  <a:lnTo>
                    <a:pt x="361943" y="4990198"/>
                  </a:lnTo>
                  <a:lnTo>
                    <a:pt x="384565" y="4990197"/>
                  </a:lnTo>
                  <a:lnTo>
                    <a:pt x="407186" y="4990196"/>
                  </a:lnTo>
                  <a:lnTo>
                    <a:pt x="429808" y="4990195"/>
                  </a:lnTo>
                  <a:lnTo>
                    <a:pt x="452429" y="4990194"/>
                  </a:lnTo>
                  <a:lnTo>
                    <a:pt x="475051" y="4990193"/>
                  </a:lnTo>
                  <a:lnTo>
                    <a:pt x="497672" y="4990192"/>
                  </a:lnTo>
                  <a:lnTo>
                    <a:pt x="520294" y="4990191"/>
                  </a:lnTo>
                  <a:lnTo>
                    <a:pt x="542915" y="4990189"/>
                  </a:lnTo>
                  <a:lnTo>
                    <a:pt x="565537" y="4990188"/>
                  </a:lnTo>
                  <a:lnTo>
                    <a:pt x="588158" y="4990186"/>
                  </a:lnTo>
                  <a:lnTo>
                    <a:pt x="610780" y="4990184"/>
                  </a:lnTo>
                  <a:lnTo>
                    <a:pt x="633401" y="4990182"/>
                  </a:lnTo>
                  <a:lnTo>
                    <a:pt x="656023" y="4990180"/>
                  </a:lnTo>
                  <a:lnTo>
                    <a:pt x="678644" y="4990177"/>
                  </a:lnTo>
                  <a:lnTo>
                    <a:pt x="701266" y="4990174"/>
                  </a:lnTo>
                  <a:lnTo>
                    <a:pt x="723887" y="4990171"/>
                  </a:lnTo>
                  <a:lnTo>
                    <a:pt x="746509" y="4990168"/>
                  </a:lnTo>
                  <a:lnTo>
                    <a:pt x="769130" y="4990164"/>
                  </a:lnTo>
                  <a:lnTo>
                    <a:pt x="791752" y="4990159"/>
                  </a:lnTo>
                  <a:lnTo>
                    <a:pt x="814373" y="4990155"/>
                  </a:lnTo>
                  <a:lnTo>
                    <a:pt x="836995" y="4990149"/>
                  </a:lnTo>
                  <a:lnTo>
                    <a:pt x="859616" y="4990143"/>
                  </a:lnTo>
                  <a:lnTo>
                    <a:pt x="882238" y="4990137"/>
                  </a:lnTo>
                  <a:lnTo>
                    <a:pt x="904859" y="4990130"/>
                  </a:lnTo>
                  <a:lnTo>
                    <a:pt x="927481" y="4990122"/>
                  </a:lnTo>
                  <a:lnTo>
                    <a:pt x="950102" y="4990113"/>
                  </a:lnTo>
                  <a:lnTo>
                    <a:pt x="972724" y="4990104"/>
                  </a:lnTo>
                  <a:lnTo>
                    <a:pt x="995345" y="4990093"/>
                  </a:lnTo>
                  <a:lnTo>
                    <a:pt x="1017967" y="4990081"/>
                  </a:lnTo>
                  <a:lnTo>
                    <a:pt x="1040588" y="4990068"/>
                  </a:lnTo>
                  <a:lnTo>
                    <a:pt x="1063210" y="4990054"/>
                  </a:lnTo>
                  <a:lnTo>
                    <a:pt x="1085831" y="4990038"/>
                  </a:lnTo>
                  <a:lnTo>
                    <a:pt x="1108453" y="4990020"/>
                  </a:lnTo>
                  <a:lnTo>
                    <a:pt x="1131074" y="4990000"/>
                  </a:lnTo>
                  <a:lnTo>
                    <a:pt x="1153696" y="4989979"/>
                  </a:lnTo>
                  <a:lnTo>
                    <a:pt x="1176317" y="4989955"/>
                  </a:lnTo>
                  <a:lnTo>
                    <a:pt x="1198939" y="4989928"/>
                  </a:lnTo>
                  <a:lnTo>
                    <a:pt x="1221560" y="4989899"/>
                  </a:lnTo>
                  <a:lnTo>
                    <a:pt x="1244182" y="4989867"/>
                  </a:lnTo>
                  <a:lnTo>
                    <a:pt x="1266803" y="4989831"/>
                  </a:lnTo>
                  <a:lnTo>
                    <a:pt x="1289425" y="4989791"/>
                  </a:lnTo>
                  <a:lnTo>
                    <a:pt x="1312046" y="4989747"/>
                  </a:lnTo>
                  <a:lnTo>
                    <a:pt x="1334668" y="4989699"/>
                  </a:lnTo>
                  <a:lnTo>
                    <a:pt x="1357289" y="4989645"/>
                  </a:lnTo>
                  <a:lnTo>
                    <a:pt x="1379911" y="4989586"/>
                  </a:lnTo>
                  <a:lnTo>
                    <a:pt x="1402532" y="4989520"/>
                  </a:lnTo>
                  <a:lnTo>
                    <a:pt x="1425154" y="4989447"/>
                  </a:lnTo>
                  <a:lnTo>
                    <a:pt x="1447775" y="4989366"/>
                  </a:lnTo>
                  <a:lnTo>
                    <a:pt x="1470397" y="4989277"/>
                  </a:lnTo>
                  <a:lnTo>
                    <a:pt x="1493018" y="4989178"/>
                  </a:lnTo>
                  <a:lnTo>
                    <a:pt x="1515640" y="4989069"/>
                  </a:lnTo>
                  <a:lnTo>
                    <a:pt x="1538261" y="4988948"/>
                  </a:lnTo>
                  <a:lnTo>
                    <a:pt x="1560883" y="4988814"/>
                  </a:lnTo>
                  <a:lnTo>
                    <a:pt x="1583504" y="4988666"/>
                  </a:lnTo>
                  <a:lnTo>
                    <a:pt x="1606126" y="4988501"/>
                  </a:lnTo>
                  <a:lnTo>
                    <a:pt x="1628747" y="4988319"/>
                  </a:lnTo>
                  <a:lnTo>
                    <a:pt x="1651369" y="4988118"/>
                  </a:lnTo>
                  <a:lnTo>
                    <a:pt x="1673990" y="4987895"/>
                  </a:lnTo>
                  <a:lnTo>
                    <a:pt x="1696612" y="4987648"/>
                  </a:lnTo>
                  <a:lnTo>
                    <a:pt x="1719233" y="4987374"/>
                  </a:lnTo>
                  <a:lnTo>
                    <a:pt x="1741855" y="4987071"/>
                  </a:lnTo>
                  <a:lnTo>
                    <a:pt x="1764476" y="4986735"/>
                  </a:lnTo>
                  <a:lnTo>
                    <a:pt x="1787098" y="4986363"/>
                  </a:lnTo>
                  <a:lnTo>
                    <a:pt x="1809719" y="4985951"/>
                  </a:lnTo>
                  <a:lnTo>
                    <a:pt x="1832341" y="4985495"/>
                  </a:lnTo>
                  <a:lnTo>
                    <a:pt x="1854962" y="4984989"/>
                  </a:lnTo>
                  <a:lnTo>
                    <a:pt x="1877584" y="4984428"/>
                  </a:lnTo>
                  <a:lnTo>
                    <a:pt x="1900205" y="4983807"/>
                  </a:lnTo>
                  <a:lnTo>
                    <a:pt x="1922827" y="4983119"/>
                  </a:lnTo>
                  <a:lnTo>
                    <a:pt x="1945448" y="4982356"/>
                  </a:lnTo>
                  <a:lnTo>
                    <a:pt x="1968070" y="4981511"/>
                  </a:lnTo>
                  <a:lnTo>
                    <a:pt x="1990691" y="4980574"/>
                  </a:lnTo>
                  <a:lnTo>
                    <a:pt x="2013313" y="4979535"/>
                  </a:lnTo>
                  <a:lnTo>
                    <a:pt x="2035934" y="4978384"/>
                  </a:lnTo>
                  <a:lnTo>
                    <a:pt x="2058556" y="4977107"/>
                  </a:lnTo>
                  <a:lnTo>
                    <a:pt x="2081177" y="4975692"/>
                  </a:lnTo>
                  <a:lnTo>
                    <a:pt x="2103799" y="4974123"/>
                  </a:lnTo>
                  <a:lnTo>
                    <a:pt x="2126420" y="4972384"/>
                  </a:lnTo>
                  <a:lnTo>
                    <a:pt x="2149042" y="4970456"/>
                  </a:lnTo>
                  <a:lnTo>
                    <a:pt x="2171663" y="4968318"/>
                  </a:lnTo>
                  <a:lnTo>
                    <a:pt x="2194285" y="4965947"/>
                  </a:lnTo>
                  <a:lnTo>
                    <a:pt x="2216906" y="4963319"/>
                  </a:lnTo>
                  <a:lnTo>
                    <a:pt x="2239528" y="4960406"/>
                  </a:lnTo>
                  <a:lnTo>
                    <a:pt x="2262149" y="4957175"/>
                  </a:lnTo>
                  <a:lnTo>
                    <a:pt x="2284771" y="4953594"/>
                  </a:lnTo>
                  <a:lnTo>
                    <a:pt x="2307392" y="4949624"/>
                  </a:lnTo>
                  <a:lnTo>
                    <a:pt x="2330014" y="4945223"/>
                  </a:lnTo>
                  <a:lnTo>
                    <a:pt x="2352635" y="4940346"/>
                  </a:lnTo>
                  <a:lnTo>
                    <a:pt x="2375256" y="4934941"/>
                  </a:lnTo>
                  <a:lnTo>
                    <a:pt x="2397878" y="4928952"/>
                  </a:lnTo>
                  <a:lnTo>
                    <a:pt x="2420499" y="4922318"/>
                  </a:lnTo>
                  <a:lnTo>
                    <a:pt x="2443121" y="4914970"/>
                  </a:lnTo>
                  <a:lnTo>
                    <a:pt x="2465742" y="4906833"/>
                  </a:lnTo>
                  <a:lnTo>
                    <a:pt x="2488364" y="4897826"/>
                  </a:lnTo>
                  <a:lnTo>
                    <a:pt x="2510985" y="4887860"/>
                  </a:lnTo>
                  <a:lnTo>
                    <a:pt x="2533607" y="4876835"/>
                  </a:lnTo>
                  <a:lnTo>
                    <a:pt x="2556228" y="4864646"/>
                  </a:lnTo>
                  <a:lnTo>
                    <a:pt x="2578850" y="4851177"/>
                  </a:lnTo>
                  <a:lnTo>
                    <a:pt x="2601471" y="4836301"/>
                  </a:lnTo>
                  <a:lnTo>
                    <a:pt x="2624093" y="4819884"/>
                  </a:lnTo>
                  <a:lnTo>
                    <a:pt x="2646714" y="4801777"/>
                  </a:lnTo>
                  <a:lnTo>
                    <a:pt x="2669336" y="4781825"/>
                  </a:lnTo>
                  <a:lnTo>
                    <a:pt x="2691957" y="4759859"/>
                  </a:lnTo>
                  <a:lnTo>
                    <a:pt x="2714579" y="4735701"/>
                  </a:lnTo>
                  <a:lnTo>
                    <a:pt x="2737200" y="4709164"/>
                  </a:lnTo>
                  <a:lnTo>
                    <a:pt x="2759822" y="4680050"/>
                  </a:lnTo>
                  <a:lnTo>
                    <a:pt x="2782443" y="4648153"/>
                  </a:lnTo>
                  <a:lnTo>
                    <a:pt x="2805065" y="4613264"/>
                  </a:lnTo>
                  <a:lnTo>
                    <a:pt x="2827686" y="4575165"/>
                  </a:lnTo>
                  <a:lnTo>
                    <a:pt x="2850308" y="4533640"/>
                  </a:lnTo>
                  <a:lnTo>
                    <a:pt x="2872929" y="4488473"/>
                  </a:lnTo>
                  <a:lnTo>
                    <a:pt x="2895551" y="4439453"/>
                  </a:lnTo>
                  <a:lnTo>
                    <a:pt x="2918172" y="4386380"/>
                  </a:lnTo>
                  <a:lnTo>
                    <a:pt x="2940794" y="4329069"/>
                  </a:lnTo>
                  <a:lnTo>
                    <a:pt x="2963415" y="4267353"/>
                  </a:lnTo>
                  <a:lnTo>
                    <a:pt x="2986037" y="4201093"/>
                  </a:lnTo>
                  <a:lnTo>
                    <a:pt x="3008658" y="4130181"/>
                  </a:lnTo>
                  <a:lnTo>
                    <a:pt x="3031280" y="4054546"/>
                  </a:lnTo>
                  <a:lnTo>
                    <a:pt x="3053901" y="3974159"/>
                  </a:lnTo>
                  <a:lnTo>
                    <a:pt x="3076523" y="3889040"/>
                  </a:lnTo>
                  <a:lnTo>
                    <a:pt x="3099144" y="3799257"/>
                  </a:lnTo>
                  <a:lnTo>
                    <a:pt x="3121766" y="3704934"/>
                  </a:lnTo>
                  <a:lnTo>
                    <a:pt x="3144387" y="3606247"/>
                  </a:lnTo>
                  <a:lnTo>
                    <a:pt x="3167009" y="3503426"/>
                  </a:lnTo>
                  <a:lnTo>
                    <a:pt x="3189630" y="3396749"/>
                  </a:lnTo>
                  <a:lnTo>
                    <a:pt x="3212252" y="3286545"/>
                  </a:lnTo>
                  <a:lnTo>
                    <a:pt x="3234873" y="3173180"/>
                  </a:lnTo>
                  <a:lnTo>
                    <a:pt x="3257495" y="3057057"/>
                  </a:lnTo>
                  <a:lnTo>
                    <a:pt x="3280116" y="2938610"/>
                  </a:lnTo>
                  <a:lnTo>
                    <a:pt x="3302738" y="2818294"/>
                  </a:lnTo>
                  <a:lnTo>
                    <a:pt x="3325359" y="2696582"/>
                  </a:lnTo>
                  <a:lnTo>
                    <a:pt x="3347981" y="2573961"/>
                  </a:lnTo>
                  <a:lnTo>
                    <a:pt x="3370602" y="2450924"/>
                  </a:lnTo>
                  <a:lnTo>
                    <a:pt x="3393224" y="2327970"/>
                  </a:lnTo>
                  <a:lnTo>
                    <a:pt x="3415845" y="2205598"/>
                  </a:lnTo>
                  <a:lnTo>
                    <a:pt x="3438467" y="2084305"/>
                  </a:lnTo>
                  <a:lnTo>
                    <a:pt x="3461088" y="1964579"/>
                  </a:lnTo>
                  <a:lnTo>
                    <a:pt x="3483710" y="1846898"/>
                  </a:lnTo>
                  <a:lnTo>
                    <a:pt x="3506331" y="1731720"/>
                  </a:lnTo>
                  <a:lnTo>
                    <a:pt x="3528953" y="1619479"/>
                  </a:lnTo>
                  <a:lnTo>
                    <a:pt x="3551574" y="1510579"/>
                  </a:lnTo>
                  <a:lnTo>
                    <a:pt x="3574196" y="1405384"/>
                  </a:lnTo>
                  <a:lnTo>
                    <a:pt x="3596817" y="1304214"/>
                  </a:lnTo>
                  <a:lnTo>
                    <a:pt x="3619439" y="1207339"/>
                  </a:lnTo>
                  <a:lnTo>
                    <a:pt x="3642060" y="1114976"/>
                  </a:lnTo>
                  <a:lnTo>
                    <a:pt x="3664682" y="1027287"/>
                  </a:lnTo>
                  <a:lnTo>
                    <a:pt x="3687303" y="944377"/>
                  </a:lnTo>
                  <a:lnTo>
                    <a:pt x="3709925" y="866297"/>
                  </a:lnTo>
                  <a:lnTo>
                    <a:pt x="3732546" y="793045"/>
                  </a:lnTo>
                  <a:lnTo>
                    <a:pt x="3755168" y="724574"/>
                  </a:lnTo>
                  <a:lnTo>
                    <a:pt x="3777789" y="660792"/>
                  </a:lnTo>
                  <a:lnTo>
                    <a:pt x="3800411" y="601573"/>
                  </a:lnTo>
                  <a:lnTo>
                    <a:pt x="3823032" y="546759"/>
                  </a:lnTo>
                  <a:lnTo>
                    <a:pt x="3845654" y="496167"/>
                  </a:lnTo>
                  <a:lnTo>
                    <a:pt x="3868275" y="449598"/>
                  </a:lnTo>
                  <a:lnTo>
                    <a:pt x="3890897" y="406839"/>
                  </a:lnTo>
                  <a:lnTo>
                    <a:pt x="3913518" y="367667"/>
                  </a:lnTo>
                  <a:lnTo>
                    <a:pt x="3936140" y="331858"/>
                  </a:lnTo>
                  <a:lnTo>
                    <a:pt x="3958761" y="299187"/>
                  </a:lnTo>
                  <a:lnTo>
                    <a:pt x="3981383" y="269433"/>
                  </a:lnTo>
                  <a:lnTo>
                    <a:pt x="4004004" y="242379"/>
                  </a:lnTo>
                  <a:lnTo>
                    <a:pt x="4026626" y="217817"/>
                  </a:lnTo>
                  <a:lnTo>
                    <a:pt x="4049247" y="195549"/>
                  </a:lnTo>
                  <a:lnTo>
                    <a:pt x="4071869" y="175385"/>
                  </a:lnTo>
                  <a:lnTo>
                    <a:pt x="4094490" y="157147"/>
                  </a:lnTo>
                  <a:lnTo>
                    <a:pt x="4117112" y="140668"/>
                  </a:lnTo>
                  <a:lnTo>
                    <a:pt x="4139733" y="125793"/>
                  </a:lnTo>
                  <a:lnTo>
                    <a:pt x="4162355" y="112376"/>
                  </a:lnTo>
                  <a:lnTo>
                    <a:pt x="4184976" y="100284"/>
                  </a:lnTo>
                  <a:lnTo>
                    <a:pt x="4207598" y="89394"/>
                  </a:lnTo>
                  <a:lnTo>
                    <a:pt x="4230219" y="79593"/>
                  </a:lnTo>
                  <a:lnTo>
                    <a:pt x="4252841" y="70776"/>
                  </a:lnTo>
                  <a:lnTo>
                    <a:pt x="4275462" y="62849"/>
                  </a:lnTo>
                  <a:lnTo>
                    <a:pt x="4298084" y="55725"/>
                  </a:lnTo>
                  <a:lnTo>
                    <a:pt x="4320705" y="49326"/>
                  </a:lnTo>
                  <a:lnTo>
                    <a:pt x="4343327" y="43580"/>
                  </a:lnTo>
                  <a:lnTo>
                    <a:pt x="4365948" y="38423"/>
                  </a:lnTo>
                  <a:lnTo>
                    <a:pt x="4388570" y="33794"/>
                  </a:lnTo>
                  <a:lnTo>
                    <a:pt x="4411191" y="29643"/>
                  </a:lnTo>
                  <a:lnTo>
                    <a:pt x="4433813" y="25919"/>
                  </a:lnTo>
                  <a:lnTo>
                    <a:pt x="4456434" y="22580"/>
                  </a:lnTo>
                  <a:lnTo>
                    <a:pt x="4479056" y="19587"/>
                  </a:lnTo>
                  <a:lnTo>
                    <a:pt x="4501677" y="16904"/>
                  </a:lnTo>
                  <a:lnTo>
                    <a:pt x="4524299" y="14500"/>
                  </a:lnTo>
                  <a:lnTo>
                    <a:pt x="4546920" y="12346"/>
                  </a:lnTo>
                  <a:lnTo>
                    <a:pt x="4569542" y="10416"/>
                  </a:lnTo>
                  <a:lnTo>
                    <a:pt x="4592163" y="8687"/>
                  </a:lnTo>
                  <a:lnTo>
                    <a:pt x="4614785" y="7139"/>
                  </a:lnTo>
                  <a:lnTo>
                    <a:pt x="4637406" y="5752"/>
                  </a:lnTo>
                  <a:lnTo>
                    <a:pt x="4660028" y="4510"/>
                  </a:lnTo>
                  <a:lnTo>
                    <a:pt x="4682649" y="3398"/>
                  </a:lnTo>
                  <a:lnTo>
                    <a:pt x="4705270" y="2403"/>
                  </a:lnTo>
                  <a:lnTo>
                    <a:pt x="4727892" y="1512"/>
                  </a:lnTo>
                  <a:lnTo>
                    <a:pt x="4750513" y="714"/>
                  </a:lnTo>
                  <a:lnTo>
                    <a:pt x="4773135" y="0"/>
                  </a:lnTo>
                  <a:lnTo>
                    <a:pt x="4773135" y="17777"/>
                  </a:lnTo>
                  <a:lnTo>
                    <a:pt x="4750513" y="20272"/>
                  </a:lnTo>
                  <a:lnTo>
                    <a:pt x="4727892" y="23027"/>
                  </a:lnTo>
                  <a:lnTo>
                    <a:pt x="4705270" y="26068"/>
                  </a:lnTo>
                  <a:lnTo>
                    <a:pt x="4682649" y="29424"/>
                  </a:lnTo>
                  <a:lnTo>
                    <a:pt x="4660028" y="33128"/>
                  </a:lnTo>
                  <a:lnTo>
                    <a:pt x="4637406" y="37215"/>
                  </a:lnTo>
                  <a:lnTo>
                    <a:pt x="4614785" y="41723"/>
                  </a:lnTo>
                  <a:lnTo>
                    <a:pt x="4592163" y="46696"/>
                  </a:lnTo>
                  <a:lnTo>
                    <a:pt x="4569542" y="52179"/>
                  </a:lnTo>
                  <a:lnTo>
                    <a:pt x="4546920" y="58223"/>
                  </a:lnTo>
                  <a:lnTo>
                    <a:pt x="4524299" y="64885"/>
                  </a:lnTo>
                  <a:lnTo>
                    <a:pt x="4501677" y="72224"/>
                  </a:lnTo>
                  <a:lnTo>
                    <a:pt x="4479056" y="80308"/>
                  </a:lnTo>
                  <a:lnTo>
                    <a:pt x="4456434" y="89208"/>
                  </a:lnTo>
                  <a:lnTo>
                    <a:pt x="4433813" y="99002"/>
                  </a:lnTo>
                  <a:lnTo>
                    <a:pt x="4411191" y="109775"/>
                  </a:lnTo>
                  <a:lnTo>
                    <a:pt x="4388570" y="121619"/>
                  </a:lnTo>
                  <a:lnTo>
                    <a:pt x="4365948" y="134634"/>
                  </a:lnTo>
                  <a:lnTo>
                    <a:pt x="4343327" y="148925"/>
                  </a:lnTo>
                  <a:lnTo>
                    <a:pt x="4320705" y="164609"/>
                  </a:lnTo>
                  <a:lnTo>
                    <a:pt x="4298084" y="181806"/>
                  </a:lnTo>
                  <a:lnTo>
                    <a:pt x="4275462" y="200648"/>
                  </a:lnTo>
                  <a:lnTo>
                    <a:pt x="4252841" y="221273"/>
                  </a:lnTo>
                  <a:lnTo>
                    <a:pt x="4230219" y="243829"/>
                  </a:lnTo>
                  <a:lnTo>
                    <a:pt x="4207598" y="268468"/>
                  </a:lnTo>
                  <a:lnTo>
                    <a:pt x="4184976" y="295352"/>
                  </a:lnTo>
                  <a:lnTo>
                    <a:pt x="4162355" y="324647"/>
                  </a:lnTo>
                  <a:lnTo>
                    <a:pt x="4139733" y="356524"/>
                  </a:lnTo>
                  <a:lnTo>
                    <a:pt x="4117112" y="391160"/>
                  </a:lnTo>
                  <a:lnTo>
                    <a:pt x="4094490" y="428729"/>
                  </a:lnTo>
                  <a:lnTo>
                    <a:pt x="4071869" y="469409"/>
                  </a:lnTo>
                  <a:lnTo>
                    <a:pt x="4049247" y="513371"/>
                  </a:lnTo>
                  <a:lnTo>
                    <a:pt x="4026626" y="560782"/>
                  </a:lnTo>
                  <a:lnTo>
                    <a:pt x="4004004" y="611800"/>
                  </a:lnTo>
                  <a:lnTo>
                    <a:pt x="3981383" y="666569"/>
                  </a:lnTo>
                  <a:lnTo>
                    <a:pt x="3958761" y="725215"/>
                  </a:lnTo>
                  <a:lnTo>
                    <a:pt x="3936140" y="787845"/>
                  </a:lnTo>
                  <a:lnTo>
                    <a:pt x="3913518" y="854540"/>
                  </a:lnTo>
                  <a:lnTo>
                    <a:pt x="3890897" y="925351"/>
                  </a:lnTo>
                  <a:lnTo>
                    <a:pt x="3868275" y="1000300"/>
                  </a:lnTo>
                  <a:lnTo>
                    <a:pt x="3845654" y="1079368"/>
                  </a:lnTo>
                  <a:lnTo>
                    <a:pt x="3823032" y="1162503"/>
                  </a:lnTo>
                  <a:lnTo>
                    <a:pt x="3800411" y="1249608"/>
                  </a:lnTo>
                  <a:lnTo>
                    <a:pt x="3777789" y="1340550"/>
                  </a:lnTo>
                  <a:lnTo>
                    <a:pt x="3755168" y="1435153"/>
                  </a:lnTo>
                  <a:lnTo>
                    <a:pt x="3732546" y="1533205"/>
                  </a:lnTo>
                  <a:lnTo>
                    <a:pt x="3709925" y="1634454"/>
                  </a:lnTo>
                  <a:lnTo>
                    <a:pt x="3687303" y="1738620"/>
                  </a:lnTo>
                  <a:lnTo>
                    <a:pt x="3664682" y="1845391"/>
                  </a:lnTo>
                  <a:lnTo>
                    <a:pt x="3642060" y="1954432"/>
                  </a:lnTo>
                  <a:lnTo>
                    <a:pt x="3619439" y="2065386"/>
                  </a:lnTo>
                  <a:lnTo>
                    <a:pt x="3596817" y="2177883"/>
                  </a:lnTo>
                  <a:lnTo>
                    <a:pt x="3574196" y="2291539"/>
                  </a:lnTo>
                  <a:lnTo>
                    <a:pt x="3551574" y="2405963"/>
                  </a:lnTo>
                  <a:lnTo>
                    <a:pt x="3528953" y="2520755"/>
                  </a:lnTo>
                  <a:lnTo>
                    <a:pt x="3506331" y="2635515"/>
                  </a:lnTo>
                  <a:lnTo>
                    <a:pt x="3483710" y="2749841"/>
                  </a:lnTo>
                  <a:lnTo>
                    <a:pt x="3461088" y="2863332"/>
                  </a:lnTo>
                  <a:lnTo>
                    <a:pt x="3438467" y="2975594"/>
                  </a:lnTo>
                  <a:lnTo>
                    <a:pt x="3415845" y="3086237"/>
                  </a:lnTo>
                  <a:lnTo>
                    <a:pt x="3393224" y="3194886"/>
                  </a:lnTo>
                  <a:lnTo>
                    <a:pt x="3370602" y="3301180"/>
                  </a:lnTo>
                  <a:lnTo>
                    <a:pt x="3347981" y="3404778"/>
                  </a:lnTo>
                  <a:lnTo>
                    <a:pt x="3325359" y="3505367"/>
                  </a:lnTo>
                  <a:lnTo>
                    <a:pt x="3302738" y="3602661"/>
                  </a:lnTo>
                  <a:lnTo>
                    <a:pt x="3280116" y="3696411"/>
                  </a:lnTo>
                  <a:lnTo>
                    <a:pt x="3257495" y="3786403"/>
                  </a:lnTo>
                  <a:lnTo>
                    <a:pt x="3234873" y="3872466"/>
                  </a:lnTo>
                  <a:lnTo>
                    <a:pt x="3212252" y="3954470"/>
                  </a:lnTo>
                  <a:lnTo>
                    <a:pt x="3189630" y="4032325"/>
                  </a:lnTo>
                  <a:lnTo>
                    <a:pt x="3167009" y="4105984"/>
                  </a:lnTo>
                  <a:lnTo>
                    <a:pt x="3144387" y="4175441"/>
                  </a:lnTo>
                  <a:lnTo>
                    <a:pt x="3121766" y="4240723"/>
                  </a:lnTo>
                  <a:lnTo>
                    <a:pt x="3099144" y="4301892"/>
                  </a:lnTo>
                  <a:lnTo>
                    <a:pt x="3076523" y="4359039"/>
                  </a:lnTo>
                  <a:lnTo>
                    <a:pt x="3053901" y="4412280"/>
                  </a:lnTo>
                  <a:lnTo>
                    <a:pt x="3031280" y="4461753"/>
                  </a:lnTo>
                  <a:lnTo>
                    <a:pt x="3008658" y="4507610"/>
                  </a:lnTo>
                  <a:lnTo>
                    <a:pt x="2986037" y="4550017"/>
                  </a:lnTo>
                  <a:lnTo>
                    <a:pt x="2963415" y="4589149"/>
                  </a:lnTo>
                  <a:lnTo>
                    <a:pt x="2940794" y="4625186"/>
                  </a:lnTo>
                  <a:lnTo>
                    <a:pt x="2918172" y="4658310"/>
                  </a:lnTo>
                  <a:lnTo>
                    <a:pt x="2895551" y="4688704"/>
                  </a:lnTo>
                  <a:lnTo>
                    <a:pt x="2872929" y="4716547"/>
                  </a:lnTo>
                  <a:lnTo>
                    <a:pt x="2850308" y="4742016"/>
                  </a:lnTo>
                  <a:lnTo>
                    <a:pt x="2827686" y="4765280"/>
                  </a:lnTo>
                  <a:lnTo>
                    <a:pt x="2805065" y="4786503"/>
                  </a:lnTo>
                  <a:lnTo>
                    <a:pt x="2782443" y="4805841"/>
                  </a:lnTo>
                  <a:lnTo>
                    <a:pt x="2759822" y="4823442"/>
                  </a:lnTo>
                  <a:lnTo>
                    <a:pt x="2737200" y="4839446"/>
                  </a:lnTo>
                  <a:lnTo>
                    <a:pt x="2714579" y="4853984"/>
                  </a:lnTo>
                  <a:lnTo>
                    <a:pt x="2691957" y="4867179"/>
                  </a:lnTo>
                  <a:lnTo>
                    <a:pt x="2669336" y="4879146"/>
                  </a:lnTo>
                  <a:lnTo>
                    <a:pt x="2646714" y="4889991"/>
                  </a:lnTo>
                  <a:lnTo>
                    <a:pt x="2624093" y="4899812"/>
                  </a:lnTo>
                  <a:lnTo>
                    <a:pt x="2601471" y="4908700"/>
                  </a:lnTo>
                  <a:lnTo>
                    <a:pt x="2578850" y="4916740"/>
                  </a:lnTo>
                  <a:lnTo>
                    <a:pt x="2556228" y="4924008"/>
                  </a:lnTo>
                  <a:lnTo>
                    <a:pt x="2533607" y="4930574"/>
                  </a:lnTo>
                  <a:lnTo>
                    <a:pt x="2510985" y="4936505"/>
                  </a:lnTo>
                  <a:lnTo>
                    <a:pt x="2488364" y="4941859"/>
                  </a:lnTo>
                  <a:lnTo>
                    <a:pt x="2465742" y="4946690"/>
                  </a:lnTo>
                  <a:lnTo>
                    <a:pt x="2443121" y="4951048"/>
                  </a:lnTo>
                  <a:lnTo>
                    <a:pt x="2420499" y="4954978"/>
                  </a:lnTo>
                  <a:lnTo>
                    <a:pt x="2397878" y="4958520"/>
                  </a:lnTo>
                  <a:lnTo>
                    <a:pt x="2375256" y="4961711"/>
                  </a:lnTo>
                  <a:lnTo>
                    <a:pt x="2352635" y="4964586"/>
                  </a:lnTo>
                  <a:lnTo>
                    <a:pt x="2330014" y="4967176"/>
                  </a:lnTo>
                  <a:lnTo>
                    <a:pt x="2307392" y="4969507"/>
                  </a:lnTo>
                  <a:lnTo>
                    <a:pt x="2284771" y="4971606"/>
                  </a:lnTo>
                  <a:lnTo>
                    <a:pt x="2262149" y="4973494"/>
                  </a:lnTo>
                  <a:lnTo>
                    <a:pt x="2239528" y="4975193"/>
                  </a:lnTo>
                  <a:lnTo>
                    <a:pt x="2216906" y="4976721"/>
                  </a:lnTo>
                  <a:lnTo>
                    <a:pt x="2194285" y="4978095"/>
                  </a:lnTo>
                  <a:lnTo>
                    <a:pt x="2171663" y="4979331"/>
                  </a:lnTo>
                  <a:lnTo>
                    <a:pt x="2149042" y="4980442"/>
                  </a:lnTo>
                  <a:lnTo>
                    <a:pt x="2126420" y="4981441"/>
                  </a:lnTo>
                  <a:lnTo>
                    <a:pt x="2103799" y="4982338"/>
                  </a:lnTo>
                  <a:lnTo>
                    <a:pt x="2081177" y="4983144"/>
                  </a:lnTo>
                  <a:lnTo>
                    <a:pt x="2058556" y="4983869"/>
                  </a:lnTo>
                  <a:lnTo>
                    <a:pt x="2035934" y="4984519"/>
                  </a:lnTo>
                  <a:lnTo>
                    <a:pt x="2013313" y="4985104"/>
                  </a:lnTo>
                  <a:lnTo>
                    <a:pt x="1990691" y="4985629"/>
                  </a:lnTo>
                  <a:lnTo>
                    <a:pt x="1968070" y="4986100"/>
                  </a:lnTo>
                  <a:lnTo>
                    <a:pt x="1945448" y="4986523"/>
                  </a:lnTo>
                  <a:lnTo>
                    <a:pt x="1922827" y="4986902"/>
                  </a:lnTo>
                  <a:lnTo>
                    <a:pt x="1900205" y="4987243"/>
                  </a:lnTo>
                  <a:lnTo>
                    <a:pt x="1877584" y="4987549"/>
                  </a:lnTo>
                  <a:lnTo>
                    <a:pt x="1854962" y="4987824"/>
                  </a:lnTo>
                  <a:lnTo>
                    <a:pt x="1832341" y="4988070"/>
                  </a:lnTo>
                  <a:lnTo>
                    <a:pt x="1809719" y="4988291"/>
                  </a:lnTo>
                  <a:lnTo>
                    <a:pt x="1787098" y="4988489"/>
                  </a:lnTo>
                  <a:lnTo>
                    <a:pt x="1764476" y="4988667"/>
                  </a:lnTo>
                  <a:lnTo>
                    <a:pt x="1741855" y="4988826"/>
                  </a:lnTo>
                  <a:lnTo>
                    <a:pt x="1719233" y="4988969"/>
                  </a:lnTo>
                  <a:lnTo>
                    <a:pt x="1696612" y="4989097"/>
                  </a:lnTo>
                  <a:lnTo>
                    <a:pt x="1673990" y="4989212"/>
                  </a:lnTo>
                  <a:lnTo>
                    <a:pt x="1651369" y="4989315"/>
                  </a:lnTo>
                  <a:lnTo>
                    <a:pt x="1628747" y="4989408"/>
                  </a:lnTo>
                  <a:lnTo>
                    <a:pt x="1606126" y="4989491"/>
                  </a:lnTo>
                  <a:lnTo>
                    <a:pt x="1583504" y="4989565"/>
                  </a:lnTo>
                  <a:lnTo>
                    <a:pt x="1560883" y="4989632"/>
                  </a:lnTo>
                  <a:lnTo>
                    <a:pt x="1538261" y="4989691"/>
                  </a:lnTo>
                  <a:lnTo>
                    <a:pt x="1515640" y="4989745"/>
                  </a:lnTo>
                  <a:lnTo>
                    <a:pt x="1493018" y="4989793"/>
                  </a:lnTo>
                  <a:lnTo>
                    <a:pt x="1470397" y="4989836"/>
                  </a:lnTo>
                  <a:lnTo>
                    <a:pt x="1447775" y="4989874"/>
                  </a:lnTo>
                  <a:lnTo>
                    <a:pt x="1425154" y="4989909"/>
                  </a:lnTo>
                  <a:lnTo>
                    <a:pt x="1402532" y="4989939"/>
                  </a:lnTo>
                  <a:lnTo>
                    <a:pt x="1379911" y="4989967"/>
                  </a:lnTo>
                  <a:lnTo>
                    <a:pt x="1357289" y="4989992"/>
                  </a:lnTo>
                  <a:lnTo>
                    <a:pt x="1334668" y="4990014"/>
                  </a:lnTo>
                  <a:lnTo>
                    <a:pt x="1312046" y="4990034"/>
                  </a:lnTo>
                  <a:lnTo>
                    <a:pt x="1289425" y="4990052"/>
                  </a:lnTo>
                  <a:lnTo>
                    <a:pt x="1266803" y="4990068"/>
                  </a:lnTo>
                  <a:lnTo>
                    <a:pt x="1244182" y="4990082"/>
                  </a:lnTo>
                  <a:lnTo>
                    <a:pt x="1221560" y="4990095"/>
                  </a:lnTo>
                  <a:lnTo>
                    <a:pt x="1198939" y="4990106"/>
                  </a:lnTo>
                  <a:lnTo>
                    <a:pt x="1176317" y="4990117"/>
                  </a:lnTo>
                  <a:lnTo>
                    <a:pt x="1153696" y="4990126"/>
                  </a:lnTo>
                  <a:lnTo>
                    <a:pt x="1131074" y="4990134"/>
                  </a:lnTo>
                  <a:lnTo>
                    <a:pt x="1108453" y="4990142"/>
                  </a:lnTo>
                  <a:lnTo>
                    <a:pt x="1085831" y="4990148"/>
                  </a:lnTo>
                  <a:lnTo>
                    <a:pt x="1063210" y="4990154"/>
                  </a:lnTo>
                  <a:lnTo>
                    <a:pt x="1040588" y="4990159"/>
                  </a:lnTo>
                  <a:lnTo>
                    <a:pt x="1017967" y="4990164"/>
                  </a:lnTo>
                  <a:lnTo>
                    <a:pt x="995345" y="4990168"/>
                  </a:lnTo>
                  <a:lnTo>
                    <a:pt x="972724" y="4990172"/>
                  </a:lnTo>
                  <a:lnTo>
                    <a:pt x="950102" y="4990176"/>
                  </a:lnTo>
                  <a:lnTo>
                    <a:pt x="927481" y="4990179"/>
                  </a:lnTo>
                  <a:lnTo>
                    <a:pt x="904859" y="4990181"/>
                  </a:lnTo>
                  <a:lnTo>
                    <a:pt x="882238" y="4990184"/>
                  </a:lnTo>
                  <a:lnTo>
                    <a:pt x="859616" y="4990186"/>
                  </a:lnTo>
                  <a:lnTo>
                    <a:pt x="836995" y="4990188"/>
                  </a:lnTo>
                  <a:lnTo>
                    <a:pt x="814373" y="4990190"/>
                  </a:lnTo>
                  <a:lnTo>
                    <a:pt x="791752" y="4990191"/>
                  </a:lnTo>
                  <a:lnTo>
                    <a:pt x="769130" y="4990193"/>
                  </a:lnTo>
                  <a:lnTo>
                    <a:pt x="746509" y="4990194"/>
                  </a:lnTo>
                  <a:lnTo>
                    <a:pt x="723887" y="4990195"/>
                  </a:lnTo>
                  <a:lnTo>
                    <a:pt x="701266" y="4990196"/>
                  </a:lnTo>
                  <a:lnTo>
                    <a:pt x="678644" y="4990197"/>
                  </a:lnTo>
                  <a:lnTo>
                    <a:pt x="656023" y="4990198"/>
                  </a:lnTo>
                  <a:lnTo>
                    <a:pt x="633401" y="4990198"/>
                  </a:lnTo>
                  <a:lnTo>
                    <a:pt x="610780" y="4990199"/>
                  </a:lnTo>
                  <a:lnTo>
                    <a:pt x="588158" y="4990200"/>
                  </a:lnTo>
                  <a:lnTo>
                    <a:pt x="565537" y="4990200"/>
                  </a:lnTo>
                  <a:lnTo>
                    <a:pt x="542915" y="4990201"/>
                  </a:lnTo>
                  <a:lnTo>
                    <a:pt x="520294" y="4990201"/>
                  </a:lnTo>
                  <a:lnTo>
                    <a:pt x="497672" y="4990201"/>
                  </a:lnTo>
                  <a:lnTo>
                    <a:pt x="475051" y="4990202"/>
                  </a:lnTo>
                  <a:lnTo>
                    <a:pt x="452429" y="4990202"/>
                  </a:lnTo>
                  <a:lnTo>
                    <a:pt x="429808" y="4990202"/>
                  </a:lnTo>
                  <a:lnTo>
                    <a:pt x="407186" y="4990202"/>
                  </a:lnTo>
                  <a:lnTo>
                    <a:pt x="384565" y="4990203"/>
                  </a:lnTo>
                  <a:lnTo>
                    <a:pt x="361943" y="4990203"/>
                  </a:lnTo>
                  <a:lnTo>
                    <a:pt x="339322" y="4990203"/>
                  </a:lnTo>
                  <a:lnTo>
                    <a:pt x="316700" y="4990203"/>
                  </a:lnTo>
                  <a:lnTo>
                    <a:pt x="294079" y="4990203"/>
                  </a:lnTo>
                  <a:lnTo>
                    <a:pt x="271457" y="4990203"/>
                  </a:lnTo>
                  <a:lnTo>
                    <a:pt x="248836" y="4990204"/>
                  </a:lnTo>
                  <a:lnTo>
                    <a:pt x="226214" y="4990204"/>
                  </a:lnTo>
                  <a:lnTo>
                    <a:pt x="203593" y="4990204"/>
                  </a:lnTo>
                  <a:lnTo>
                    <a:pt x="180971" y="4990204"/>
                  </a:lnTo>
                  <a:lnTo>
                    <a:pt x="158350" y="4990204"/>
                  </a:lnTo>
                  <a:lnTo>
                    <a:pt x="135728" y="4990204"/>
                  </a:lnTo>
                  <a:lnTo>
                    <a:pt x="113107" y="4990204"/>
                  </a:lnTo>
                  <a:lnTo>
                    <a:pt x="90485" y="4990204"/>
                  </a:lnTo>
                  <a:lnTo>
                    <a:pt x="67864" y="4990204"/>
                  </a:lnTo>
                  <a:lnTo>
                    <a:pt x="45242" y="4990204"/>
                  </a:lnTo>
                  <a:lnTo>
                    <a:pt x="22621" y="4990204"/>
                  </a:lnTo>
                  <a:close/>
                </a:path>
              </a:pathLst>
            </a:custGeom>
            <a:solidFill>
              <a:srgbClr val="748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99579" y="1113892"/>
              <a:ext cx="4773135" cy="4990203"/>
            </a:xfrm>
            <a:custGeom>
              <a:avLst/>
              <a:pathLst>
                <a:path w="4773135" h="4990203">
                  <a:moveTo>
                    <a:pt x="0" y="4990203"/>
                  </a:moveTo>
                  <a:lnTo>
                    <a:pt x="22621" y="4990203"/>
                  </a:lnTo>
                  <a:lnTo>
                    <a:pt x="45242" y="4990203"/>
                  </a:lnTo>
                  <a:lnTo>
                    <a:pt x="67864" y="4990203"/>
                  </a:lnTo>
                  <a:lnTo>
                    <a:pt x="90485" y="4990202"/>
                  </a:lnTo>
                  <a:lnTo>
                    <a:pt x="113107" y="4990202"/>
                  </a:lnTo>
                  <a:lnTo>
                    <a:pt x="135728" y="4990202"/>
                  </a:lnTo>
                  <a:lnTo>
                    <a:pt x="158350" y="4990202"/>
                  </a:lnTo>
                  <a:lnTo>
                    <a:pt x="180971" y="4990201"/>
                  </a:lnTo>
                  <a:lnTo>
                    <a:pt x="203593" y="4990201"/>
                  </a:lnTo>
                  <a:lnTo>
                    <a:pt x="226214" y="4990201"/>
                  </a:lnTo>
                  <a:lnTo>
                    <a:pt x="248836" y="4990200"/>
                  </a:lnTo>
                  <a:lnTo>
                    <a:pt x="271457" y="4990200"/>
                  </a:lnTo>
                  <a:lnTo>
                    <a:pt x="294079" y="4990200"/>
                  </a:lnTo>
                  <a:lnTo>
                    <a:pt x="316700" y="4990199"/>
                  </a:lnTo>
                  <a:lnTo>
                    <a:pt x="339322" y="4990198"/>
                  </a:lnTo>
                  <a:lnTo>
                    <a:pt x="361943" y="4990198"/>
                  </a:lnTo>
                  <a:lnTo>
                    <a:pt x="384565" y="4990197"/>
                  </a:lnTo>
                  <a:lnTo>
                    <a:pt x="407186" y="4990196"/>
                  </a:lnTo>
                  <a:lnTo>
                    <a:pt x="429808" y="4990195"/>
                  </a:lnTo>
                  <a:lnTo>
                    <a:pt x="452429" y="4990194"/>
                  </a:lnTo>
                  <a:lnTo>
                    <a:pt x="475051" y="4990193"/>
                  </a:lnTo>
                  <a:lnTo>
                    <a:pt x="497672" y="4990192"/>
                  </a:lnTo>
                  <a:lnTo>
                    <a:pt x="520294" y="4990191"/>
                  </a:lnTo>
                  <a:lnTo>
                    <a:pt x="542915" y="4990189"/>
                  </a:lnTo>
                  <a:lnTo>
                    <a:pt x="565537" y="4990188"/>
                  </a:lnTo>
                  <a:lnTo>
                    <a:pt x="588158" y="4990186"/>
                  </a:lnTo>
                  <a:lnTo>
                    <a:pt x="610780" y="4990184"/>
                  </a:lnTo>
                  <a:lnTo>
                    <a:pt x="633401" y="4990182"/>
                  </a:lnTo>
                  <a:lnTo>
                    <a:pt x="656023" y="4990180"/>
                  </a:lnTo>
                  <a:lnTo>
                    <a:pt x="678644" y="4990177"/>
                  </a:lnTo>
                  <a:lnTo>
                    <a:pt x="701266" y="4990174"/>
                  </a:lnTo>
                  <a:lnTo>
                    <a:pt x="723887" y="4990171"/>
                  </a:lnTo>
                  <a:lnTo>
                    <a:pt x="746509" y="4990168"/>
                  </a:lnTo>
                  <a:lnTo>
                    <a:pt x="769130" y="4990164"/>
                  </a:lnTo>
                  <a:lnTo>
                    <a:pt x="791752" y="4990159"/>
                  </a:lnTo>
                  <a:lnTo>
                    <a:pt x="814373" y="4990155"/>
                  </a:lnTo>
                  <a:lnTo>
                    <a:pt x="836995" y="4990149"/>
                  </a:lnTo>
                  <a:lnTo>
                    <a:pt x="859616" y="4990143"/>
                  </a:lnTo>
                  <a:lnTo>
                    <a:pt x="882238" y="4990137"/>
                  </a:lnTo>
                  <a:lnTo>
                    <a:pt x="904859" y="4990130"/>
                  </a:lnTo>
                  <a:lnTo>
                    <a:pt x="927481" y="4990122"/>
                  </a:lnTo>
                  <a:lnTo>
                    <a:pt x="950102" y="4990113"/>
                  </a:lnTo>
                  <a:lnTo>
                    <a:pt x="972724" y="4990104"/>
                  </a:lnTo>
                  <a:lnTo>
                    <a:pt x="995345" y="4990093"/>
                  </a:lnTo>
                  <a:lnTo>
                    <a:pt x="1017967" y="4990081"/>
                  </a:lnTo>
                  <a:lnTo>
                    <a:pt x="1040588" y="4990068"/>
                  </a:lnTo>
                  <a:lnTo>
                    <a:pt x="1063210" y="4990054"/>
                  </a:lnTo>
                  <a:lnTo>
                    <a:pt x="1085831" y="4990038"/>
                  </a:lnTo>
                  <a:lnTo>
                    <a:pt x="1108453" y="4990020"/>
                  </a:lnTo>
                  <a:lnTo>
                    <a:pt x="1131074" y="4990000"/>
                  </a:lnTo>
                  <a:lnTo>
                    <a:pt x="1153696" y="4989979"/>
                  </a:lnTo>
                  <a:lnTo>
                    <a:pt x="1176317" y="4989955"/>
                  </a:lnTo>
                  <a:lnTo>
                    <a:pt x="1198939" y="4989928"/>
                  </a:lnTo>
                  <a:lnTo>
                    <a:pt x="1221560" y="4989899"/>
                  </a:lnTo>
                  <a:lnTo>
                    <a:pt x="1244182" y="4989867"/>
                  </a:lnTo>
                  <a:lnTo>
                    <a:pt x="1266803" y="4989831"/>
                  </a:lnTo>
                  <a:lnTo>
                    <a:pt x="1289425" y="4989791"/>
                  </a:lnTo>
                  <a:lnTo>
                    <a:pt x="1312046" y="4989747"/>
                  </a:lnTo>
                  <a:lnTo>
                    <a:pt x="1334668" y="4989699"/>
                  </a:lnTo>
                  <a:lnTo>
                    <a:pt x="1357289" y="4989645"/>
                  </a:lnTo>
                  <a:lnTo>
                    <a:pt x="1379911" y="4989586"/>
                  </a:lnTo>
                  <a:lnTo>
                    <a:pt x="1402532" y="4989520"/>
                  </a:lnTo>
                  <a:lnTo>
                    <a:pt x="1425154" y="4989447"/>
                  </a:lnTo>
                  <a:lnTo>
                    <a:pt x="1447775" y="4989366"/>
                  </a:lnTo>
                  <a:lnTo>
                    <a:pt x="1470397" y="4989277"/>
                  </a:lnTo>
                  <a:lnTo>
                    <a:pt x="1493018" y="4989178"/>
                  </a:lnTo>
                  <a:lnTo>
                    <a:pt x="1515640" y="4989069"/>
                  </a:lnTo>
                  <a:lnTo>
                    <a:pt x="1538261" y="4988948"/>
                  </a:lnTo>
                  <a:lnTo>
                    <a:pt x="1560883" y="4988814"/>
                  </a:lnTo>
                  <a:lnTo>
                    <a:pt x="1583504" y="4988666"/>
                  </a:lnTo>
                  <a:lnTo>
                    <a:pt x="1606126" y="4988501"/>
                  </a:lnTo>
                  <a:lnTo>
                    <a:pt x="1628747" y="4988319"/>
                  </a:lnTo>
                  <a:lnTo>
                    <a:pt x="1651369" y="4988118"/>
                  </a:lnTo>
                  <a:lnTo>
                    <a:pt x="1673990" y="4987895"/>
                  </a:lnTo>
                  <a:lnTo>
                    <a:pt x="1696612" y="4987648"/>
                  </a:lnTo>
                  <a:lnTo>
                    <a:pt x="1719233" y="4987374"/>
                  </a:lnTo>
                  <a:lnTo>
                    <a:pt x="1741855" y="4987071"/>
                  </a:lnTo>
                  <a:lnTo>
                    <a:pt x="1764476" y="4986735"/>
                  </a:lnTo>
                  <a:lnTo>
                    <a:pt x="1787098" y="4986363"/>
                  </a:lnTo>
                  <a:lnTo>
                    <a:pt x="1809719" y="4985951"/>
                  </a:lnTo>
                  <a:lnTo>
                    <a:pt x="1832341" y="4985495"/>
                  </a:lnTo>
                  <a:lnTo>
                    <a:pt x="1854962" y="4984989"/>
                  </a:lnTo>
                  <a:lnTo>
                    <a:pt x="1877584" y="4984428"/>
                  </a:lnTo>
                  <a:lnTo>
                    <a:pt x="1900205" y="4983807"/>
                  </a:lnTo>
                  <a:lnTo>
                    <a:pt x="1922827" y="4983119"/>
                  </a:lnTo>
                  <a:lnTo>
                    <a:pt x="1945448" y="4982356"/>
                  </a:lnTo>
                  <a:lnTo>
                    <a:pt x="1968070" y="4981511"/>
                  </a:lnTo>
                  <a:lnTo>
                    <a:pt x="1990691" y="4980574"/>
                  </a:lnTo>
                  <a:lnTo>
                    <a:pt x="2013313" y="4979535"/>
                  </a:lnTo>
                  <a:lnTo>
                    <a:pt x="2035934" y="4978384"/>
                  </a:lnTo>
                  <a:lnTo>
                    <a:pt x="2058556" y="4977107"/>
                  </a:lnTo>
                  <a:lnTo>
                    <a:pt x="2081177" y="4975692"/>
                  </a:lnTo>
                  <a:lnTo>
                    <a:pt x="2103799" y="4974123"/>
                  </a:lnTo>
                  <a:lnTo>
                    <a:pt x="2126420" y="4972384"/>
                  </a:lnTo>
                  <a:lnTo>
                    <a:pt x="2149042" y="4970456"/>
                  </a:lnTo>
                  <a:lnTo>
                    <a:pt x="2171663" y="4968318"/>
                  </a:lnTo>
                  <a:lnTo>
                    <a:pt x="2194285" y="4965947"/>
                  </a:lnTo>
                  <a:lnTo>
                    <a:pt x="2216906" y="4963319"/>
                  </a:lnTo>
                  <a:lnTo>
                    <a:pt x="2239528" y="4960406"/>
                  </a:lnTo>
                  <a:lnTo>
                    <a:pt x="2262149" y="4957175"/>
                  </a:lnTo>
                  <a:lnTo>
                    <a:pt x="2284771" y="4953594"/>
                  </a:lnTo>
                  <a:lnTo>
                    <a:pt x="2307392" y="4949624"/>
                  </a:lnTo>
                  <a:lnTo>
                    <a:pt x="2330014" y="4945223"/>
                  </a:lnTo>
                  <a:lnTo>
                    <a:pt x="2352635" y="4940346"/>
                  </a:lnTo>
                  <a:lnTo>
                    <a:pt x="2375256" y="4934941"/>
                  </a:lnTo>
                  <a:lnTo>
                    <a:pt x="2397878" y="4928952"/>
                  </a:lnTo>
                  <a:lnTo>
                    <a:pt x="2420499" y="4922318"/>
                  </a:lnTo>
                  <a:lnTo>
                    <a:pt x="2443121" y="4914970"/>
                  </a:lnTo>
                  <a:lnTo>
                    <a:pt x="2465742" y="4906833"/>
                  </a:lnTo>
                  <a:lnTo>
                    <a:pt x="2488364" y="4897826"/>
                  </a:lnTo>
                  <a:lnTo>
                    <a:pt x="2510985" y="4887860"/>
                  </a:lnTo>
                  <a:lnTo>
                    <a:pt x="2533607" y="4876835"/>
                  </a:lnTo>
                  <a:lnTo>
                    <a:pt x="2556228" y="4864646"/>
                  </a:lnTo>
                  <a:lnTo>
                    <a:pt x="2578850" y="4851177"/>
                  </a:lnTo>
                  <a:lnTo>
                    <a:pt x="2601471" y="4836301"/>
                  </a:lnTo>
                  <a:lnTo>
                    <a:pt x="2624093" y="4819884"/>
                  </a:lnTo>
                  <a:lnTo>
                    <a:pt x="2646714" y="4801777"/>
                  </a:lnTo>
                  <a:lnTo>
                    <a:pt x="2669336" y="4781825"/>
                  </a:lnTo>
                  <a:lnTo>
                    <a:pt x="2691957" y="4759859"/>
                  </a:lnTo>
                  <a:lnTo>
                    <a:pt x="2714579" y="4735701"/>
                  </a:lnTo>
                  <a:lnTo>
                    <a:pt x="2737200" y="4709164"/>
                  </a:lnTo>
                  <a:lnTo>
                    <a:pt x="2759822" y="4680050"/>
                  </a:lnTo>
                  <a:lnTo>
                    <a:pt x="2782443" y="4648153"/>
                  </a:lnTo>
                  <a:lnTo>
                    <a:pt x="2805065" y="4613264"/>
                  </a:lnTo>
                  <a:lnTo>
                    <a:pt x="2827686" y="4575165"/>
                  </a:lnTo>
                  <a:lnTo>
                    <a:pt x="2850308" y="4533640"/>
                  </a:lnTo>
                  <a:lnTo>
                    <a:pt x="2872929" y="4488473"/>
                  </a:lnTo>
                  <a:lnTo>
                    <a:pt x="2895551" y="4439453"/>
                  </a:lnTo>
                  <a:lnTo>
                    <a:pt x="2918172" y="4386380"/>
                  </a:lnTo>
                  <a:lnTo>
                    <a:pt x="2940794" y="4329069"/>
                  </a:lnTo>
                  <a:lnTo>
                    <a:pt x="2963415" y="4267353"/>
                  </a:lnTo>
                  <a:lnTo>
                    <a:pt x="2986037" y="4201093"/>
                  </a:lnTo>
                  <a:lnTo>
                    <a:pt x="3008658" y="4130181"/>
                  </a:lnTo>
                  <a:lnTo>
                    <a:pt x="3031280" y="4054546"/>
                  </a:lnTo>
                  <a:lnTo>
                    <a:pt x="3053901" y="3974159"/>
                  </a:lnTo>
                  <a:lnTo>
                    <a:pt x="3076523" y="3889040"/>
                  </a:lnTo>
                  <a:lnTo>
                    <a:pt x="3099144" y="3799257"/>
                  </a:lnTo>
                  <a:lnTo>
                    <a:pt x="3121766" y="3704934"/>
                  </a:lnTo>
                  <a:lnTo>
                    <a:pt x="3144387" y="3606247"/>
                  </a:lnTo>
                  <a:lnTo>
                    <a:pt x="3167009" y="3503426"/>
                  </a:lnTo>
                  <a:lnTo>
                    <a:pt x="3189630" y="3396749"/>
                  </a:lnTo>
                  <a:lnTo>
                    <a:pt x="3212252" y="3286545"/>
                  </a:lnTo>
                  <a:lnTo>
                    <a:pt x="3234873" y="3173180"/>
                  </a:lnTo>
                  <a:lnTo>
                    <a:pt x="3257495" y="3057057"/>
                  </a:lnTo>
                  <a:lnTo>
                    <a:pt x="3280116" y="2938610"/>
                  </a:lnTo>
                  <a:lnTo>
                    <a:pt x="3302738" y="2818294"/>
                  </a:lnTo>
                  <a:lnTo>
                    <a:pt x="3325359" y="2696582"/>
                  </a:lnTo>
                  <a:lnTo>
                    <a:pt x="3347981" y="2573961"/>
                  </a:lnTo>
                  <a:lnTo>
                    <a:pt x="3370602" y="2450924"/>
                  </a:lnTo>
                  <a:lnTo>
                    <a:pt x="3393224" y="2327970"/>
                  </a:lnTo>
                  <a:lnTo>
                    <a:pt x="3415845" y="2205598"/>
                  </a:lnTo>
                  <a:lnTo>
                    <a:pt x="3438467" y="2084305"/>
                  </a:lnTo>
                  <a:lnTo>
                    <a:pt x="3461088" y="1964579"/>
                  </a:lnTo>
                  <a:lnTo>
                    <a:pt x="3483710" y="1846898"/>
                  </a:lnTo>
                  <a:lnTo>
                    <a:pt x="3506331" y="1731720"/>
                  </a:lnTo>
                  <a:lnTo>
                    <a:pt x="3528953" y="1619479"/>
                  </a:lnTo>
                  <a:lnTo>
                    <a:pt x="3551574" y="1510579"/>
                  </a:lnTo>
                  <a:lnTo>
                    <a:pt x="3574196" y="1405384"/>
                  </a:lnTo>
                  <a:lnTo>
                    <a:pt x="3596817" y="1304214"/>
                  </a:lnTo>
                  <a:lnTo>
                    <a:pt x="3619439" y="1207339"/>
                  </a:lnTo>
                  <a:lnTo>
                    <a:pt x="3642060" y="1114976"/>
                  </a:lnTo>
                  <a:lnTo>
                    <a:pt x="3664682" y="1027287"/>
                  </a:lnTo>
                  <a:lnTo>
                    <a:pt x="3687303" y="944377"/>
                  </a:lnTo>
                  <a:lnTo>
                    <a:pt x="3709925" y="866297"/>
                  </a:lnTo>
                  <a:lnTo>
                    <a:pt x="3732546" y="793045"/>
                  </a:lnTo>
                  <a:lnTo>
                    <a:pt x="3755168" y="724574"/>
                  </a:lnTo>
                  <a:lnTo>
                    <a:pt x="3777789" y="660792"/>
                  </a:lnTo>
                  <a:lnTo>
                    <a:pt x="3800411" y="601573"/>
                  </a:lnTo>
                  <a:lnTo>
                    <a:pt x="3823032" y="546759"/>
                  </a:lnTo>
                  <a:lnTo>
                    <a:pt x="3845654" y="496167"/>
                  </a:lnTo>
                  <a:lnTo>
                    <a:pt x="3868275" y="449598"/>
                  </a:lnTo>
                  <a:lnTo>
                    <a:pt x="3890897" y="406839"/>
                  </a:lnTo>
                  <a:lnTo>
                    <a:pt x="3913518" y="367667"/>
                  </a:lnTo>
                  <a:lnTo>
                    <a:pt x="3936140" y="331858"/>
                  </a:lnTo>
                  <a:lnTo>
                    <a:pt x="3958761" y="299187"/>
                  </a:lnTo>
                  <a:lnTo>
                    <a:pt x="3981383" y="269433"/>
                  </a:lnTo>
                  <a:lnTo>
                    <a:pt x="4004004" y="242379"/>
                  </a:lnTo>
                  <a:lnTo>
                    <a:pt x="4026626" y="217817"/>
                  </a:lnTo>
                  <a:lnTo>
                    <a:pt x="4049247" y="195549"/>
                  </a:lnTo>
                  <a:lnTo>
                    <a:pt x="4071869" y="175385"/>
                  </a:lnTo>
                  <a:lnTo>
                    <a:pt x="4094490" y="157147"/>
                  </a:lnTo>
                  <a:lnTo>
                    <a:pt x="4117112" y="140668"/>
                  </a:lnTo>
                  <a:lnTo>
                    <a:pt x="4139733" y="125793"/>
                  </a:lnTo>
                  <a:lnTo>
                    <a:pt x="4162355" y="112376"/>
                  </a:lnTo>
                  <a:lnTo>
                    <a:pt x="4184976" y="100284"/>
                  </a:lnTo>
                  <a:lnTo>
                    <a:pt x="4207598" y="89394"/>
                  </a:lnTo>
                  <a:lnTo>
                    <a:pt x="4230219" y="79593"/>
                  </a:lnTo>
                  <a:lnTo>
                    <a:pt x="4252841" y="70776"/>
                  </a:lnTo>
                  <a:lnTo>
                    <a:pt x="4275462" y="62849"/>
                  </a:lnTo>
                  <a:lnTo>
                    <a:pt x="4298084" y="55725"/>
                  </a:lnTo>
                  <a:lnTo>
                    <a:pt x="4320705" y="49326"/>
                  </a:lnTo>
                  <a:lnTo>
                    <a:pt x="4343327" y="43580"/>
                  </a:lnTo>
                  <a:lnTo>
                    <a:pt x="4365948" y="38423"/>
                  </a:lnTo>
                  <a:lnTo>
                    <a:pt x="4388570" y="33794"/>
                  </a:lnTo>
                  <a:lnTo>
                    <a:pt x="4411191" y="29643"/>
                  </a:lnTo>
                  <a:lnTo>
                    <a:pt x="4433813" y="25919"/>
                  </a:lnTo>
                  <a:lnTo>
                    <a:pt x="4456434" y="22580"/>
                  </a:lnTo>
                  <a:lnTo>
                    <a:pt x="4479056" y="19587"/>
                  </a:lnTo>
                  <a:lnTo>
                    <a:pt x="4501677" y="16904"/>
                  </a:lnTo>
                  <a:lnTo>
                    <a:pt x="4524299" y="14500"/>
                  </a:lnTo>
                  <a:lnTo>
                    <a:pt x="4546920" y="12346"/>
                  </a:lnTo>
                  <a:lnTo>
                    <a:pt x="4569542" y="10416"/>
                  </a:lnTo>
                  <a:lnTo>
                    <a:pt x="4592163" y="8687"/>
                  </a:lnTo>
                  <a:lnTo>
                    <a:pt x="4614785" y="7139"/>
                  </a:lnTo>
                  <a:lnTo>
                    <a:pt x="4637406" y="5752"/>
                  </a:lnTo>
                  <a:lnTo>
                    <a:pt x="4660028" y="4510"/>
                  </a:lnTo>
                  <a:lnTo>
                    <a:pt x="4682649" y="3398"/>
                  </a:lnTo>
                  <a:lnTo>
                    <a:pt x="4705270" y="2403"/>
                  </a:lnTo>
                  <a:lnTo>
                    <a:pt x="4727892" y="1512"/>
                  </a:lnTo>
                  <a:lnTo>
                    <a:pt x="4750513" y="71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9579" y="1131669"/>
              <a:ext cx="4773135" cy="4972427"/>
            </a:xfrm>
            <a:custGeom>
              <a:avLst/>
              <a:pathLst>
                <a:path w="4773135" h="4972427">
                  <a:moveTo>
                    <a:pt x="4773135" y="0"/>
                  </a:moveTo>
                  <a:lnTo>
                    <a:pt x="4750513" y="2495"/>
                  </a:lnTo>
                  <a:lnTo>
                    <a:pt x="4727892" y="5250"/>
                  </a:lnTo>
                  <a:lnTo>
                    <a:pt x="4705270" y="8291"/>
                  </a:lnTo>
                  <a:lnTo>
                    <a:pt x="4682649" y="11647"/>
                  </a:lnTo>
                  <a:lnTo>
                    <a:pt x="4660028" y="15351"/>
                  </a:lnTo>
                  <a:lnTo>
                    <a:pt x="4637406" y="19438"/>
                  </a:lnTo>
                  <a:lnTo>
                    <a:pt x="4614785" y="23946"/>
                  </a:lnTo>
                  <a:lnTo>
                    <a:pt x="4592163" y="28918"/>
                  </a:lnTo>
                  <a:lnTo>
                    <a:pt x="4569542" y="34401"/>
                  </a:lnTo>
                  <a:lnTo>
                    <a:pt x="4546920" y="40446"/>
                  </a:lnTo>
                  <a:lnTo>
                    <a:pt x="4524299" y="47108"/>
                  </a:lnTo>
                  <a:lnTo>
                    <a:pt x="4501677" y="54447"/>
                  </a:lnTo>
                  <a:lnTo>
                    <a:pt x="4479056" y="62531"/>
                  </a:lnTo>
                  <a:lnTo>
                    <a:pt x="4456434" y="71430"/>
                  </a:lnTo>
                  <a:lnTo>
                    <a:pt x="4433813" y="81224"/>
                  </a:lnTo>
                  <a:lnTo>
                    <a:pt x="4411191" y="91998"/>
                  </a:lnTo>
                  <a:lnTo>
                    <a:pt x="4388570" y="103842"/>
                  </a:lnTo>
                  <a:lnTo>
                    <a:pt x="4365948" y="116857"/>
                  </a:lnTo>
                  <a:lnTo>
                    <a:pt x="4343327" y="131148"/>
                  </a:lnTo>
                  <a:lnTo>
                    <a:pt x="4320705" y="146831"/>
                  </a:lnTo>
                  <a:lnTo>
                    <a:pt x="4298084" y="164029"/>
                  </a:lnTo>
                  <a:lnTo>
                    <a:pt x="4275462" y="182871"/>
                  </a:lnTo>
                  <a:lnTo>
                    <a:pt x="4252841" y="203496"/>
                  </a:lnTo>
                  <a:lnTo>
                    <a:pt x="4230219" y="226052"/>
                  </a:lnTo>
                  <a:lnTo>
                    <a:pt x="4207598" y="250691"/>
                  </a:lnTo>
                  <a:lnTo>
                    <a:pt x="4184976" y="277574"/>
                  </a:lnTo>
                  <a:lnTo>
                    <a:pt x="4162355" y="306869"/>
                  </a:lnTo>
                  <a:lnTo>
                    <a:pt x="4139733" y="338747"/>
                  </a:lnTo>
                  <a:lnTo>
                    <a:pt x="4117112" y="373382"/>
                  </a:lnTo>
                  <a:lnTo>
                    <a:pt x="4094490" y="410952"/>
                  </a:lnTo>
                  <a:lnTo>
                    <a:pt x="4071869" y="451631"/>
                  </a:lnTo>
                  <a:lnTo>
                    <a:pt x="4049247" y="495593"/>
                  </a:lnTo>
                  <a:lnTo>
                    <a:pt x="4026626" y="543005"/>
                  </a:lnTo>
                  <a:lnTo>
                    <a:pt x="4004004" y="594023"/>
                  </a:lnTo>
                  <a:lnTo>
                    <a:pt x="3981383" y="648791"/>
                  </a:lnTo>
                  <a:lnTo>
                    <a:pt x="3958761" y="707437"/>
                  </a:lnTo>
                  <a:lnTo>
                    <a:pt x="3936140" y="770067"/>
                  </a:lnTo>
                  <a:lnTo>
                    <a:pt x="3913518" y="836762"/>
                  </a:lnTo>
                  <a:lnTo>
                    <a:pt x="3890897" y="907574"/>
                  </a:lnTo>
                  <a:lnTo>
                    <a:pt x="3868275" y="982523"/>
                  </a:lnTo>
                  <a:lnTo>
                    <a:pt x="3845654" y="1061591"/>
                  </a:lnTo>
                  <a:lnTo>
                    <a:pt x="3823032" y="1144725"/>
                  </a:lnTo>
                  <a:lnTo>
                    <a:pt x="3800411" y="1231831"/>
                  </a:lnTo>
                  <a:lnTo>
                    <a:pt x="3777789" y="1322773"/>
                  </a:lnTo>
                  <a:lnTo>
                    <a:pt x="3755168" y="1417376"/>
                  </a:lnTo>
                  <a:lnTo>
                    <a:pt x="3732546" y="1515427"/>
                  </a:lnTo>
                  <a:lnTo>
                    <a:pt x="3709925" y="1616677"/>
                  </a:lnTo>
                  <a:lnTo>
                    <a:pt x="3687303" y="1720843"/>
                  </a:lnTo>
                  <a:lnTo>
                    <a:pt x="3664682" y="1827614"/>
                  </a:lnTo>
                  <a:lnTo>
                    <a:pt x="3642060" y="1936654"/>
                  </a:lnTo>
                  <a:lnTo>
                    <a:pt x="3619439" y="2047609"/>
                  </a:lnTo>
                  <a:lnTo>
                    <a:pt x="3596817" y="2160106"/>
                  </a:lnTo>
                  <a:lnTo>
                    <a:pt x="3574196" y="2273762"/>
                  </a:lnTo>
                  <a:lnTo>
                    <a:pt x="3551574" y="2388185"/>
                  </a:lnTo>
                  <a:lnTo>
                    <a:pt x="3528953" y="2502978"/>
                  </a:lnTo>
                  <a:lnTo>
                    <a:pt x="3506331" y="2617738"/>
                  </a:lnTo>
                  <a:lnTo>
                    <a:pt x="3483710" y="2732063"/>
                  </a:lnTo>
                  <a:lnTo>
                    <a:pt x="3461088" y="2845555"/>
                  </a:lnTo>
                  <a:lnTo>
                    <a:pt x="3438467" y="2957816"/>
                  </a:lnTo>
                  <a:lnTo>
                    <a:pt x="3415845" y="3068460"/>
                  </a:lnTo>
                  <a:lnTo>
                    <a:pt x="3393224" y="3177109"/>
                  </a:lnTo>
                  <a:lnTo>
                    <a:pt x="3370602" y="3283402"/>
                  </a:lnTo>
                  <a:lnTo>
                    <a:pt x="3347981" y="3387001"/>
                  </a:lnTo>
                  <a:lnTo>
                    <a:pt x="3325359" y="3487589"/>
                  </a:lnTo>
                  <a:lnTo>
                    <a:pt x="3302738" y="3584884"/>
                  </a:lnTo>
                  <a:lnTo>
                    <a:pt x="3280116" y="3678633"/>
                  </a:lnTo>
                  <a:lnTo>
                    <a:pt x="3257495" y="3768626"/>
                  </a:lnTo>
                  <a:lnTo>
                    <a:pt x="3234873" y="3854689"/>
                  </a:lnTo>
                  <a:lnTo>
                    <a:pt x="3212252" y="3936692"/>
                  </a:lnTo>
                  <a:lnTo>
                    <a:pt x="3189630" y="4014547"/>
                  </a:lnTo>
                  <a:lnTo>
                    <a:pt x="3167009" y="4088207"/>
                  </a:lnTo>
                  <a:lnTo>
                    <a:pt x="3144387" y="4157664"/>
                  </a:lnTo>
                  <a:lnTo>
                    <a:pt x="3121766" y="4222945"/>
                  </a:lnTo>
                  <a:lnTo>
                    <a:pt x="3099144" y="4284114"/>
                  </a:lnTo>
                  <a:lnTo>
                    <a:pt x="3076523" y="4341262"/>
                  </a:lnTo>
                  <a:lnTo>
                    <a:pt x="3053901" y="4394503"/>
                  </a:lnTo>
                  <a:lnTo>
                    <a:pt x="3031280" y="4443975"/>
                  </a:lnTo>
                  <a:lnTo>
                    <a:pt x="3008658" y="4489832"/>
                  </a:lnTo>
                  <a:lnTo>
                    <a:pt x="2986037" y="4532239"/>
                  </a:lnTo>
                  <a:lnTo>
                    <a:pt x="2963415" y="4571371"/>
                  </a:lnTo>
                  <a:lnTo>
                    <a:pt x="2940794" y="4607408"/>
                  </a:lnTo>
                  <a:lnTo>
                    <a:pt x="2918172" y="4640533"/>
                  </a:lnTo>
                  <a:lnTo>
                    <a:pt x="2895551" y="4670927"/>
                  </a:lnTo>
                  <a:lnTo>
                    <a:pt x="2872929" y="4698770"/>
                  </a:lnTo>
                  <a:lnTo>
                    <a:pt x="2850308" y="4724239"/>
                  </a:lnTo>
                  <a:lnTo>
                    <a:pt x="2827686" y="4747503"/>
                  </a:lnTo>
                  <a:lnTo>
                    <a:pt x="2805065" y="4768726"/>
                  </a:lnTo>
                  <a:lnTo>
                    <a:pt x="2782443" y="4788064"/>
                  </a:lnTo>
                  <a:lnTo>
                    <a:pt x="2759822" y="4805665"/>
                  </a:lnTo>
                  <a:lnTo>
                    <a:pt x="2737200" y="4821669"/>
                  </a:lnTo>
                  <a:lnTo>
                    <a:pt x="2714579" y="4836207"/>
                  </a:lnTo>
                  <a:lnTo>
                    <a:pt x="2691957" y="4849402"/>
                  </a:lnTo>
                  <a:lnTo>
                    <a:pt x="2669336" y="4861369"/>
                  </a:lnTo>
                  <a:lnTo>
                    <a:pt x="2646714" y="4872213"/>
                  </a:lnTo>
                  <a:lnTo>
                    <a:pt x="2624093" y="4882034"/>
                  </a:lnTo>
                  <a:lnTo>
                    <a:pt x="2601471" y="4890923"/>
                  </a:lnTo>
                  <a:lnTo>
                    <a:pt x="2578850" y="4898962"/>
                  </a:lnTo>
                  <a:lnTo>
                    <a:pt x="2556228" y="4906230"/>
                  </a:lnTo>
                  <a:lnTo>
                    <a:pt x="2533607" y="4912797"/>
                  </a:lnTo>
                  <a:lnTo>
                    <a:pt x="2510985" y="4918728"/>
                  </a:lnTo>
                  <a:lnTo>
                    <a:pt x="2488364" y="4924082"/>
                  </a:lnTo>
                  <a:lnTo>
                    <a:pt x="2465742" y="4928913"/>
                  </a:lnTo>
                  <a:lnTo>
                    <a:pt x="2443121" y="4933271"/>
                  </a:lnTo>
                  <a:lnTo>
                    <a:pt x="2420499" y="4937200"/>
                  </a:lnTo>
                  <a:lnTo>
                    <a:pt x="2397878" y="4940742"/>
                  </a:lnTo>
                  <a:lnTo>
                    <a:pt x="2375256" y="4943934"/>
                  </a:lnTo>
                  <a:lnTo>
                    <a:pt x="2352635" y="4946809"/>
                  </a:lnTo>
                  <a:lnTo>
                    <a:pt x="2330014" y="4949399"/>
                  </a:lnTo>
                  <a:lnTo>
                    <a:pt x="2307392" y="4951730"/>
                  </a:lnTo>
                  <a:lnTo>
                    <a:pt x="2284771" y="4953828"/>
                  </a:lnTo>
                  <a:lnTo>
                    <a:pt x="2262149" y="4955717"/>
                  </a:lnTo>
                  <a:lnTo>
                    <a:pt x="2239528" y="4957416"/>
                  </a:lnTo>
                  <a:lnTo>
                    <a:pt x="2216906" y="4958944"/>
                  </a:lnTo>
                  <a:lnTo>
                    <a:pt x="2194285" y="4960318"/>
                  </a:lnTo>
                  <a:lnTo>
                    <a:pt x="2171663" y="4961554"/>
                  </a:lnTo>
                  <a:lnTo>
                    <a:pt x="2149042" y="4962665"/>
                  </a:lnTo>
                  <a:lnTo>
                    <a:pt x="2126420" y="4963663"/>
                  </a:lnTo>
                  <a:lnTo>
                    <a:pt x="2103799" y="4964561"/>
                  </a:lnTo>
                  <a:lnTo>
                    <a:pt x="2081177" y="4965367"/>
                  </a:lnTo>
                  <a:lnTo>
                    <a:pt x="2058556" y="4966091"/>
                  </a:lnTo>
                  <a:lnTo>
                    <a:pt x="2035934" y="4966742"/>
                  </a:lnTo>
                  <a:lnTo>
                    <a:pt x="2013313" y="4967326"/>
                  </a:lnTo>
                  <a:lnTo>
                    <a:pt x="1990691" y="4967851"/>
                  </a:lnTo>
                  <a:lnTo>
                    <a:pt x="1968070" y="4968322"/>
                  </a:lnTo>
                  <a:lnTo>
                    <a:pt x="1945448" y="4968745"/>
                  </a:lnTo>
                  <a:lnTo>
                    <a:pt x="1922827" y="4969125"/>
                  </a:lnTo>
                  <a:lnTo>
                    <a:pt x="1900205" y="4969466"/>
                  </a:lnTo>
                  <a:lnTo>
                    <a:pt x="1877584" y="4969772"/>
                  </a:lnTo>
                  <a:lnTo>
                    <a:pt x="1854962" y="4970046"/>
                  </a:lnTo>
                  <a:lnTo>
                    <a:pt x="1832341" y="4970293"/>
                  </a:lnTo>
                  <a:lnTo>
                    <a:pt x="1809719" y="4970513"/>
                  </a:lnTo>
                  <a:lnTo>
                    <a:pt x="1787098" y="4970712"/>
                  </a:lnTo>
                  <a:lnTo>
                    <a:pt x="1764476" y="4970889"/>
                  </a:lnTo>
                  <a:lnTo>
                    <a:pt x="1741855" y="4971049"/>
                  </a:lnTo>
                  <a:lnTo>
                    <a:pt x="1719233" y="4971192"/>
                  </a:lnTo>
                  <a:lnTo>
                    <a:pt x="1696612" y="4971320"/>
                  </a:lnTo>
                  <a:lnTo>
                    <a:pt x="1673990" y="4971435"/>
                  </a:lnTo>
                  <a:lnTo>
                    <a:pt x="1651369" y="4971538"/>
                  </a:lnTo>
                  <a:lnTo>
                    <a:pt x="1628747" y="4971631"/>
                  </a:lnTo>
                  <a:lnTo>
                    <a:pt x="1606126" y="4971713"/>
                  </a:lnTo>
                  <a:lnTo>
                    <a:pt x="1583504" y="4971788"/>
                  </a:lnTo>
                  <a:lnTo>
                    <a:pt x="1560883" y="4971854"/>
                  </a:lnTo>
                  <a:lnTo>
                    <a:pt x="1538261" y="4971914"/>
                  </a:lnTo>
                  <a:lnTo>
                    <a:pt x="1515640" y="4971967"/>
                  </a:lnTo>
                  <a:lnTo>
                    <a:pt x="1493018" y="4972015"/>
                  </a:lnTo>
                  <a:lnTo>
                    <a:pt x="1470397" y="4972058"/>
                  </a:lnTo>
                  <a:lnTo>
                    <a:pt x="1447775" y="4972097"/>
                  </a:lnTo>
                  <a:lnTo>
                    <a:pt x="1425154" y="4972131"/>
                  </a:lnTo>
                  <a:lnTo>
                    <a:pt x="1402532" y="4972162"/>
                  </a:lnTo>
                  <a:lnTo>
                    <a:pt x="1379911" y="4972190"/>
                  </a:lnTo>
                  <a:lnTo>
                    <a:pt x="1357289" y="4972215"/>
                  </a:lnTo>
                  <a:lnTo>
                    <a:pt x="1334668" y="4972237"/>
                  </a:lnTo>
                  <a:lnTo>
                    <a:pt x="1312046" y="4972257"/>
                  </a:lnTo>
                  <a:lnTo>
                    <a:pt x="1289425" y="4972275"/>
                  </a:lnTo>
                  <a:lnTo>
                    <a:pt x="1266803" y="4972291"/>
                  </a:lnTo>
                  <a:lnTo>
                    <a:pt x="1244182" y="4972305"/>
                  </a:lnTo>
                  <a:lnTo>
                    <a:pt x="1221560" y="4972318"/>
                  </a:lnTo>
                  <a:lnTo>
                    <a:pt x="1198939" y="4972329"/>
                  </a:lnTo>
                  <a:lnTo>
                    <a:pt x="1176317" y="4972339"/>
                  </a:lnTo>
                  <a:lnTo>
                    <a:pt x="1153696" y="4972349"/>
                  </a:lnTo>
                  <a:lnTo>
                    <a:pt x="1131074" y="4972357"/>
                  </a:lnTo>
                  <a:lnTo>
                    <a:pt x="1108453" y="4972364"/>
                  </a:lnTo>
                  <a:lnTo>
                    <a:pt x="1085831" y="4972371"/>
                  </a:lnTo>
                  <a:lnTo>
                    <a:pt x="1063210" y="4972377"/>
                  </a:lnTo>
                  <a:lnTo>
                    <a:pt x="1040588" y="4972382"/>
                  </a:lnTo>
                  <a:lnTo>
                    <a:pt x="1017967" y="4972387"/>
                  </a:lnTo>
                  <a:lnTo>
                    <a:pt x="995345" y="4972391"/>
                  </a:lnTo>
                  <a:lnTo>
                    <a:pt x="972724" y="4972395"/>
                  </a:lnTo>
                  <a:lnTo>
                    <a:pt x="950102" y="4972398"/>
                  </a:lnTo>
                  <a:lnTo>
                    <a:pt x="927481" y="4972401"/>
                  </a:lnTo>
                  <a:lnTo>
                    <a:pt x="904859" y="4972404"/>
                  </a:lnTo>
                  <a:lnTo>
                    <a:pt x="882238" y="4972406"/>
                  </a:lnTo>
                  <a:lnTo>
                    <a:pt x="859616" y="4972409"/>
                  </a:lnTo>
                  <a:lnTo>
                    <a:pt x="836995" y="4972411"/>
                  </a:lnTo>
                  <a:lnTo>
                    <a:pt x="814373" y="4972412"/>
                  </a:lnTo>
                  <a:lnTo>
                    <a:pt x="791752" y="4972414"/>
                  </a:lnTo>
                  <a:lnTo>
                    <a:pt x="769130" y="4972415"/>
                  </a:lnTo>
                  <a:lnTo>
                    <a:pt x="746509" y="4972417"/>
                  </a:lnTo>
                  <a:lnTo>
                    <a:pt x="723887" y="4972418"/>
                  </a:lnTo>
                  <a:lnTo>
                    <a:pt x="701266" y="4972419"/>
                  </a:lnTo>
                  <a:lnTo>
                    <a:pt x="678644" y="4972420"/>
                  </a:lnTo>
                  <a:lnTo>
                    <a:pt x="656023" y="4972420"/>
                  </a:lnTo>
                  <a:lnTo>
                    <a:pt x="633401" y="4972421"/>
                  </a:lnTo>
                  <a:lnTo>
                    <a:pt x="610780" y="4972422"/>
                  </a:lnTo>
                  <a:lnTo>
                    <a:pt x="588158" y="4972422"/>
                  </a:lnTo>
                  <a:lnTo>
                    <a:pt x="565537" y="4972423"/>
                  </a:lnTo>
                  <a:lnTo>
                    <a:pt x="542915" y="4972423"/>
                  </a:lnTo>
                  <a:lnTo>
                    <a:pt x="520294" y="4972424"/>
                  </a:lnTo>
                  <a:lnTo>
                    <a:pt x="497672" y="4972424"/>
                  </a:lnTo>
                  <a:lnTo>
                    <a:pt x="475051" y="4972424"/>
                  </a:lnTo>
                  <a:lnTo>
                    <a:pt x="452429" y="4972425"/>
                  </a:lnTo>
                  <a:lnTo>
                    <a:pt x="429808" y="4972425"/>
                  </a:lnTo>
                  <a:lnTo>
                    <a:pt x="407186" y="4972425"/>
                  </a:lnTo>
                  <a:lnTo>
                    <a:pt x="384565" y="4972425"/>
                  </a:lnTo>
                  <a:lnTo>
                    <a:pt x="361943" y="4972426"/>
                  </a:lnTo>
                  <a:lnTo>
                    <a:pt x="339322" y="4972426"/>
                  </a:lnTo>
                  <a:lnTo>
                    <a:pt x="316700" y="4972426"/>
                  </a:lnTo>
                  <a:lnTo>
                    <a:pt x="294079" y="4972426"/>
                  </a:lnTo>
                  <a:lnTo>
                    <a:pt x="271457" y="4972426"/>
                  </a:lnTo>
                  <a:lnTo>
                    <a:pt x="248836" y="4972426"/>
                  </a:lnTo>
                  <a:lnTo>
                    <a:pt x="226214" y="4972426"/>
                  </a:lnTo>
                  <a:lnTo>
                    <a:pt x="203593" y="4972426"/>
                  </a:lnTo>
                  <a:lnTo>
                    <a:pt x="180971" y="4972427"/>
                  </a:lnTo>
                  <a:lnTo>
                    <a:pt x="158350" y="4972427"/>
                  </a:lnTo>
                  <a:lnTo>
                    <a:pt x="135728" y="4972427"/>
                  </a:lnTo>
                  <a:lnTo>
                    <a:pt x="113107" y="4972427"/>
                  </a:lnTo>
                  <a:lnTo>
                    <a:pt x="90485" y="4972427"/>
                  </a:lnTo>
                  <a:lnTo>
                    <a:pt x="67864" y="4972427"/>
                  </a:lnTo>
                  <a:lnTo>
                    <a:pt x="45242" y="4972427"/>
                  </a:lnTo>
                  <a:lnTo>
                    <a:pt x="22621" y="4972427"/>
                  </a:lnTo>
                  <a:lnTo>
                    <a:pt x="0" y="4972427"/>
                  </a:lnTo>
                  <a:lnTo>
                    <a:pt x="0" y="4972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199579" y="1116524"/>
              <a:ext cx="4773135" cy="4987572"/>
            </a:xfrm>
            <a:custGeom>
              <a:avLst/>
              <a:pathLst>
                <a:path w="4773135" h="4987572">
                  <a:moveTo>
                    <a:pt x="0" y="4987572"/>
                  </a:moveTo>
                  <a:lnTo>
                    <a:pt x="22621" y="4987571"/>
                  </a:lnTo>
                  <a:lnTo>
                    <a:pt x="45242" y="4987571"/>
                  </a:lnTo>
                  <a:lnTo>
                    <a:pt x="67864" y="4987571"/>
                  </a:lnTo>
                  <a:lnTo>
                    <a:pt x="90485" y="4987571"/>
                  </a:lnTo>
                  <a:lnTo>
                    <a:pt x="113107" y="4987571"/>
                  </a:lnTo>
                  <a:lnTo>
                    <a:pt x="135728" y="4987571"/>
                  </a:lnTo>
                  <a:lnTo>
                    <a:pt x="158350" y="4987571"/>
                  </a:lnTo>
                  <a:lnTo>
                    <a:pt x="180971" y="4987570"/>
                  </a:lnTo>
                  <a:lnTo>
                    <a:pt x="203593" y="4987570"/>
                  </a:lnTo>
                  <a:lnTo>
                    <a:pt x="226214" y="4987570"/>
                  </a:lnTo>
                  <a:lnTo>
                    <a:pt x="248836" y="4987570"/>
                  </a:lnTo>
                  <a:lnTo>
                    <a:pt x="271457" y="4987569"/>
                  </a:lnTo>
                  <a:lnTo>
                    <a:pt x="294079" y="4987569"/>
                  </a:lnTo>
                  <a:lnTo>
                    <a:pt x="316700" y="4987569"/>
                  </a:lnTo>
                  <a:lnTo>
                    <a:pt x="339322" y="4987568"/>
                  </a:lnTo>
                  <a:lnTo>
                    <a:pt x="361943" y="4987568"/>
                  </a:lnTo>
                  <a:lnTo>
                    <a:pt x="384565" y="4987567"/>
                  </a:lnTo>
                  <a:lnTo>
                    <a:pt x="407186" y="4987567"/>
                  </a:lnTo>
                  <a:lnTo>
                    <a:pt x="429808" y="4987566"/>
                  </a:lnTo>
                  <a:lnTo>
                    <a:pt x="452429" y="4987565"/>
                  </a:lnTo>
                  <a:lnTo>
                    <a:pt x="475051" y="4987565"/>
                  </a:lnTo>
                  <a:lnTo>
                    <a:pt x="497672" y="4987564"/>
                  </a:lnTo>
                  <a:lnTo>
                    <a:pt x="520294" y="4987563"/>
                  </a:lnTo>
                  <a:lnTo>
                    <a:pt x="542915" y="4987562"/>
                  </a:lnTo>
                  <a:lnTo>
                    <a:pt x="565537" y="4987561"/>
                  </a:lnTo>
                  <a:lnTo>
                    <a:pt x="588158" y="4987559"/>
                  </a:lnTo>
                  <a:lnTo>
                    <a:pt x="610780" y="4987558"/>
                  </a:lnTo>
                  <a:lnTo>
                    <a:pt x="633401" y="4987557"/>
                  </a:lnTo>
                  <a:lnTo>
                    <a:pt x="656023" y="4987555"/>
                  </a:lnTo>
                  <a:lnTo>
                    <a:pt x="678644" y="4987553"/>
                  </a:lnTo>
                  <a:lnTo>
                    <a:pt x="701266" y="4987551"/>
                  </a:lnTo>
                  <a:lnTo>
                    <a:pt x="723887" y="4987549"/>
                  </a:lnTo>
                  <a:lnTo>
                    <a:pt x="746509" y="4987546"/>
                  </a:lnTo>
                  <a:lnTo>
                    <a:pt x="769130" y="4987543"/>
                  </a:lnTo>
                  <a:lnTo>
                    <a:pt x="791752" y="4987540"/>
                  </a:lnTo>
                  <a:lnTo>
                    <a:pt x="814373" y="4987537"/>
                  </a:lnTo>
                  <a:lnTo>
                    <a:pt x="836995" y="4987533"/>
                  </a:lnTo>
                  <a:lnTo>
                    <a:pt x="859616" y="4987529"/>
                  </a:lnTo>
                  <a:lnTo>
                    <a:pt x="882238" y="4987524"/>
                  </a:lnTo>
                  <a:lnTo>
                    <a:pt x="904859" y="4987519"/>
                  </a:lnTo>
                  <a:lnTo>
                    <a:pt x="927481" y="4987514"/>
                  </a:lnTo>
                  <a:lnTo>
                    <a:pt x="950102" y="4987507"/>
                  </a:lnTo>
                  <a:lnTo>
                    <a:pt x="972724" y="4987500"/>
                  </a:lnTo>
                  <a:lnTo>
                    <a:pt x="995345" y="4987493"/>
                  </a:lnTo>
                  <a:lnTo>
                    <a:pt x="1017967" y="4987484"/>
                  </a:lnTo>
                  <a:lnTo>
                    <a:pt x="1040588" y="4987475"/>
                  </a:lnTo>
                  <a:lnTo>
                    <a:pt x="1063210" y="4987465"/>
                  </a:lnTo>
                  <a:lnTo>
                    <a:pt x="1085831" y="4987453"/>
                  </a:lnTo>
                  <a:lnTo>
                    <a:pt x="1108453" y="4987441"/>
                  </a:lnTo>
                  <a:lnTo>
                    <a:pt x="1131074" y="4987427"/>
                  </a:lnTo>
                  <a:lnTo>
                    <a:pt x="1153696" y="4987411"/>
                  </a:lnTo>
                  <a:lnTo>
                    <a:pt x="1176317" y="4987394"/>
                  </a:lnTo>
                  <a:lnTo>
                    <a:pt x="1198939" y="4987375"/>
                  </a:lnTo>
                  <a:lnTo>
                    <a:pt x="1221560" y="4987354"/>
                  </a:lnTo>
                  <a:lnTo>
                    <a:pt x="1244182" y="4987331"/>
                  </a:lnTo>
                  <a:lnTo>
                    <a:pt x="1266803" y="4987306"/>
                  </a:lnTo>
                  <a:lnTo>
                    <a:pt x="1289425" y="4987277"/>
                  </a:lnTo>
                  <a:lnTo>
                    <a:pt x="1312046" y="4987246"/>
                  </a:lnTo>
                  <a:lnTo>
                    <a:pt x="1334668" y="4987211"/>
                  </a:lnTo>
                  <a:lnTo>
                    <a:pt x="1357289" y="4987173"/>
                  </a:lnTo>
                  <a:lnTo>
                    <a:pt x="1379911" y="4987130"/>
                  </a:lnTo>
                  <a:lnTo>
                    <a:pt x="1402532" y="4987083"/>
                  </a:lnTo>
                  <a:lnTo>
                    <a:pt x="1425154" y="4987031"/>
                  </a:lnTo>
                  <a:lnTo>
                    <a:pt x="1447775" y="4986973"/>
                  </a:lnTo>
                  <a:lnTo>
                    <a:pt x="1470397" y="4986910"/>
                  </a:lnTo>
                  <a:lnTo>
                    <a:pt x="1493018" y="4986839"/>
                  </a:lnTo>
                  <a:lnTo>
                    <a:pt x="1515640" y="4986761"/>
                  </a:lnTo>
                  <a:lnTo>
                    <a:pt x="1538261" y="4986674"/>
                  </a:lnTo>
                  <a:lnTo>
                    <a:pt x="1560883" y="4986578"/>
                  </a:lnTo>
                  <a:lnTo>
                    <a:pt x="1583504" y="4986472"/>
                  </a:lnTo>
                  <a:lnTo>
                    <a:pt x="1606126" y="4986354"/>
                  </a:lnTo>
                  <a:lnTo>
                    <a:pt x="1628747" y="4986224"/>
                  </a:lnTo>
                  <a:lnTo>
                    <a:pt x="1651369" y="4986080"/>
                  </a:lnTo>
                  <a:lnTo>
                    <a:pt x="1673990" y="4985920"/>
                  </a:lnTo>
                  <a:lnTo>
                    <a:pt x="1696612" y="4985743"/>
                  </a:lnTo>
                  <a:lnTo>
                    <a:pt x="1719233" y="4985547"/>
                  </a:lnTo>
                  <a:lnTo>
                    <a:pt x="1741855" y="4985330"/>
                  </a:lnTo>
                  <a:lnTo>
                    <a:pt x="1764476" y="4985090"/>
                  </a:lnTo>
                  <a:lnTo>
                    <a:pt x="1787098" y="4984823"/>
                  </a:lnTo>
                  <a:lnTo>
                    <a:pt x="1809719" y="4984528"/>
                  </a:lnTo>
                  <a:lnTo>
                    <a:pt x="1832341" y="4984201"/>
                  </a:lnTo>
                  <a:lnTo>
                    <a:pt x="1854962" y="4983839"/>
                  </a:lnTo>
                  <a:lnTo>
                    <a:pt x="1877584" y="4983437"/>
                  </a:lnTo>
                  <a:lnTo>
                    <a:pt x="1900205" y="4982992"/>
                  </a:lnTo>
                  <a:lnTo>
                    <a:pt x="1922827" y="4982499"/>
                  </a:lnTo>
                  <a:lnTo>
                    <a:pt x="1945448" y="4981952"/>
                  </a:lnTo>
                  <a:lnTo>
                    <a:pt x="1968070" y="4981346"/>
                  </a:lnTo>
                  <a:lnTo>
                    <a:pt x="1990691" y="4980675"/>
                  </a:lnTo>
                  <a:lnTo>
                    <a:pt x="2013313" y="4979930"/>
                  </a:lnTo>
                  <a:lnTo>
                    <a:pt x="2035934" y="4979105"/>
                  </a:lnTo>
                  <a:lnTo>
                    <a:pt x="2058556" y="4978189"/>
                  </a:lnTo>
                  <a:lnTo>
                    <a:pt x="2081177" y="4977175"/>
                  </a:lnTo>
                  <a:lnTo>
                    <a:pt x="2103799" y="4976049"/>
                  </a:lnTo>
                  <a:lnTo>
                    <a:pt x="2126420" y="4974802"/>
                  </a:lnTo>
                  <a:lnTo>
                    <a:pt x="2149042" y="4973418"/>
                  </a:lnTo>
                  <a:lnTo>
                    <a:pt x="2171663" y="4971884"/>
                  </a:lnTo>
                  <a:lnTo>
                    <a:pt x="2194285" y="4970183"/>
                  </a:lnTo>
                  <a:lnTo>
                    <a:pt x="2216906" y="4968296"/>
                  </a:lnTo>
                  <a:lnTo>
                    <a:pt x="2239528" y="4966204"/>
                  </a:lnTo>
                  <a:lnTo>
                    <a:pt x="2262149" y="4963884"/>
                  </a:lnTo>
                  <a:lnTo>
                    <a:pt x="2284771" y="4961310"/>
                  </a:lnTo>
                  <a:lnTo>
                    <a:pt x="2307392" y="4958457"/>
                  </a:lnTo>
                  <a:lnTo>
                    <a:pt x="2330014" y="4955292"/>
                  </a:lnTo>
                  <a:lnTo>
                    <a:pt x="2352635" y="4951783"/>
                  </a:lnTo>
                  <a:lnTo>
                    <a:pt x="2375256" y="4947893"/>
                  </a:lnTo>
                  <a:lnTo>
                    <a:pt x="2397878" y="4943579"/>
                  </a:lnTo>
                  <a:lnTo>
                    <a:pt x="2420499" y="4938797"/>
                  </a:lnTo>
                  <a:lnTo>
                    <a:pt x="2443121" y="4933497"/>
                  </a:lnTo>
                  <a:lnTo>
                    <a:pt x="2465742" y="4927623"/>
                  </a:lnTo>
                  <a:lnTo>
                    <a:pt x="2488364" y="4921114"/>
                  </a:lnTo>
                  <a:lnTo>
                    <a:pt x="2510985" y="4913904"/>
                  </a:lnTo>
                  <a:lnTo>
                    <a:pt x="2533607" y="4905918"/>
                  </a:lnTo>
                  <a:lnTo>
                    <a:pt x="2556228" y="4897077"/>
                  </a:lnTo>
                  <a:lnTo>
                    <a:pt x="2578850" y="4887292"/>
                  </a:lnTo>
                  <a:lnTo>
                    <a:pt x="2601471" y="4876466"/>
                  </a:lnTo>
                  <a:lnTo>
                    <a:pt x="2624093" y="4864494"/>
                  </a:lnTo>
                  <a:lnTo>
                    <a:pt x="2646714" y="4851262"/>
                  </a:lnTo>
                  <a:lnTo>
                    <a:pt x="2669336" y="4836646"/>
                  </a:lnTo>
                  <a:lnTo>
                    <a:pt x="2691957" y="4820512"/>
                  </a:lnTo>
                  <a:lnTo>
                    <a:pt x="2714579" y="4802714"/>
                  </a:lnTo>
                  <a:lnTo>
                    <a:pt x="2737200" y="4783098"/>
                  </a:lnTo>
                  <a:lnTo>
                    <a:pt x="2759822" y="4761498"/>
                  </a:lnTo>
                  <a:lnTo>
                    <a:pt x="2782443" y="4737737"/>
                  </a:lnTo>
                  <a:lnTo>
                    <a:pt x="2805065" y="4711630"/>
                  </a:lnTo>
                  <a:lnTo>
                    <a:pt x="2827686" y="4682980"/>
                  </a:lnTo>
                  <a:lnTo>
                    <a:pt x="2850308" y="4651584"/>
                  </a:lnTo>
                  <a:lnTo>
                    <a:pt x="2872929" y="4617233"/>
                  </a:lnTo>
                  <a:lnTo>
                    <a:pt x="2895551" y="4579710"/>
                  </a:lnTo>
                  <a:lnTo>
                    <a:pt x="2918172" y="4538800"/>
                  </a:lnTo>
                  <a:lnTo>
                    <a:pt x="2940794" y="4494286"/>
                  </a:lnTo>
                  <a:lnTo>
                    <a:pt x="2963415" y="4445957"/>
                  </a:lnTo>
                  <a:lnTo>
                    <a:pt x="2986037" y="4393612"/>
                  </a:lnTo>
                  <a:lnTo>
                    <a:pt x="3008658" y="4337062"/>
                  </a:lnTo>
                  <a:lnTo>
                    <a:pt x="3031280" y="4276138"/>
                  </a:lnTo>
                  <a:lnTo>
                    <a:pt x="3053901" y="4210697"/>
                  </a:lnTo>
                  <a:lnTo>
                    <a:pt x="3076523" y="4140625"/>
                  </a:lnTo>
                  <a:lnTo>
                    <a:pt x="3099144" y="4065844"/>
                  </a:lnTo>
                  <a:lnTo>
                    <a:pt x="3121766" y="3986320"/>
                  </a:lnTo>
                  <a:lnTo>
                    <a:pt x="3144387" y="3902062"/>
                  </a:lnTo>
                  <a:lnTo>
                    <a:pt x="3167009" y="3813132"/>
                  </a:lnTo>
                  <a:lnTo>
                    <a:pt x="3189630" y="3719643"/>
                  </a:lnTo>
                  <a:lnTo>
                    <a:pt x="3212252" y="3621763"/>
                  </a:lnTo>
                  <a:lnTo>
                    <a:pt x="3234873" y="3519711"/>
                  </a:lnTo>
                  <a:lnTo>
                    <a:pt x="3257495" y="3413759"/>
                  </a:lnTo>
                  <a:lnTo>
                    <a:pt x="3280116" y="3304224"/>
                  </a:lnTo>
                  <a:lnTo>
                    <a:pt x="3302738" y="3191468"/>
                  </a:lnTo>
                  <a:lnTo>
                    <a:pt x="3325359" y="3075886"/>
                  </a:lnTo>
                  <a:lnTo>
                    <a:pt x="3347981" y="2957906"/>
                  </a:lnTo>
                  <a:lnTo>
                    <a:pt x="3370602" y="2837979"/>
                  </a:lnTo>
                  <a:lnTo>
                    <a:pt x="3393224" y="2716574"/>
                  </a:lnTo>
                  <a:lnTo>
                    <a:pt x="3415845" y="2594174"/>
                  </a:lnTo>
                  <a:lnTo>
                    <a:pt x="3438467" y="2471271"/>
                  </a:lnTo>
                  <a:lnTo>
                    <a:pt x="3461088" y="2348361"/>
                  </a:lnTo>
                  <a:lnTo>
                    <a:pt x="3483710" y="2225942"/>
                  </a:lnTo>
                  <a:lnTo>
                    <a:pt x="3506331" y="2104509"/>
                  </a:lnTo>
                  <a:lnTo>
                    <a:pt x="3528953" y="1984553"/>
                  </a:lnTo>
                  <a:lnTo>
                    <a:pt x="3551574" y="1866551"/>
                  </a:lnTo>
                  <a:lnTo>
                    <a:pt x="3574196" y="1750963"/>
                  </a:lnTo>
                  <a:lnTo>
                    <a:pt x="3596817" y="1638229"/>
                  </a:lnTo>
                  <a:lnTo>
                    <a:pt x="3619439" y="1528756"/>
                  </a:lnTo>
                  <a:lnTo>
                    <a:pt x="3642060" y="1422915"/>
                  </a:lnTo>
                  <a:lnTo>
                    <a:pt x="3664682" y="1321034"/>
                  </a:lnTo>
                  <a:lnTo>
                    <a:pt x="3687303" y="1223392"/>
                  </a:lnTo>
                  <a:lnTo>
                    <a:pt x="3709925" y="1130217"/>
                  </a:lnTo>
                  <a:lnTo>
                    <a:pt x="3732546" y="1041679"/>
                  </a:lnTo>
                  <a:lnTo>
                    <a:pt x="3755168" y="957895"/>
                  </a:lnTo>
                  <a:lnTo>
                    <a:pt x="3777789" y="878926"/>
                  </a:lnTo>
                  <a:lnTo>
                    <a:pt x="3800411" y="804780"/>
                  </a:lnTo>
                  <a:lnTo>
                    <a:pt x="3823032" y="735419"/>
                  </a:lnTo>
                  <a:lnTo>
                    <a:pt x="3845654" y="670759"/>
                  </a:lnTo>
                  <a:lnTo>
                    <a:pt x="3868275" y="610682"/>
                  </a:lnTo>
                  <a:lnTo>
                    <a:pt x="3890897" y="555035"/>
                  </a:lnTo>
                  <a:lnTo>
                    <a:pt x="3913518" y="503641"/>
                  </a:lnTo>
                  <a:lnTo>
                    <a:pt x="3936140" y="456304"/>
                  </a:lnTo>
                  <a:lnTo>
                    <a:pt x="3958761" y="412814"/>
                  </a:lnTo>
                  <a:lnTo>
                    <a:pt x="3981383" y="372950"/>
                  </a:lnTo>
                  <a:lnTo>
                    <a:pt x="4004004" y="336490"/>
                  </a:lnTo>
                  <a:lnTo>
                    <a:pt x="4026626" y="303209"/>
                  </a:lnTo>
                  <a:lnTo>
                    <a:pt x="4049247" y="272885"/>
                  </a:lnTo>
                  <a:lnTo>
                    <a:pt x="4071869" y="245301"/>
                  </a:lnTo>
                  <a:lnTo>
                    <a:pt x="4094490" y="220248"/>
                  </a:lnTo>
                  <a:lnTo>
                    <a:pt x="4117112" y="197526"/>
                  </a:lnTo>
                  <a:lnTo>
                    <a:pt x="4139733" y="176943"/>
                  </a:lnTo>
                  <a:lnTo>
                    <a:pt x="4162355" y="158320"/>
                  </a:lnTo>
                  <a:lnTo>
                    <a:pt x="4184976" y="141488"/>
                  </a:lnTo>
                  <a:lnTo>
                    <a:pt x="4207598" y="126289"/>
                  </a:lnTo>
                  <a:lnTo>
                    <a:pt x="4230219" y="112577"/>
                  </a:lnTo>
                  <a:lnTo>
                    <a:pt x="4252841" y="100215"/>
                  </a:lnTo>
                  <a:lnTo>
                    <a:pt x="4275462" y="89080"/>
                  </a:lnTo>
                  <a:lnTo>
                    <a:pt x="4298084" y="79054"/>
                  </a:lnTo>
                  <a:lnTo>
                    <a:pt x="4320705" y="70035"/>
                  </a:lnTo>
                  <a:lnTo>
                    <a:pt x="4343327" y="61923"/>
                  </a:lnTo>
                  <a:lnTo>
                    <a:pt x="4365948" y="54632"/>
                  </a:lnTo>
                  <a:lnTo>
                    <a:pt x="4388570" y="48082"/>
                  </a:lnTo>
                  <a:lnTo>
                    <a:pt x="4411191" y="42199"/>
                  </a:lnTo>
                  <a:lnTo>
                    <a:pt x="4433813" y="36918"/>
                  </a:lnTo>
                  <a:lnTo>
                    <a:pt x="4456434" y="32177"/>
                  </a:lnTo>
                  <a:lnTo>
                    <a:pt x="4479056" y="27924"/>
                  </a:lnTo>
                  <a:lnTo>
                    <a:pt x="4501677" y="24109"/>
                  </a:lnTo>
                  <a:lnTo>
                    <a:pt x="4524299" y="20688"/>
                  </a:lnTo>
                  <a:lnTo>
                    <a:pt x="4546920" y="17621"/>
                  </a:lnTo>
                  <a:lnTo>
                    <a:pt x="4569542" y="14871"/>
                  </a:lnTo>
                  <a:lnTo>
                    <a:pt x="4592163" y="12406"/>
                  </a:lnTo>
                  <a:lnTo>
                    <a:pt x="4614785" y="10198"/>
                  </a:lnTo>
                  <a:lnTo>
                    <a:pt x="4637406" y="8219"/>
                  </a:lnTo>
                  <a:lnTo>
                    <a:pt x="4660028" y="6446"/>
                  </a:lnTo>
                  <a:lnTo>
                    <a:pt x="4682649" y="4858"/>
                  </a:lnTo>
                  <a:lnTo>
                    <a:pt x="4705270" y="3436"/>
                  </a:lnTo>
                  <a:lnTo>
                    <a:pt x="4727892" y="2162"/>
                  </a:lnTo>
                  <a:lnTo>
                    <a:pt x="4750513" y="1021"/>
                  </a:lnTo>
                  <a:lnTo>
                    <a:pt x="4773135" y="0"/>
                  </a:lnTo>
                  <a:lnTo>
                    <a:pt x="4773135" y="25516"/>
                  </a:lnTo>
                  <a:lnTo>
                    <a:pt x="4750513" y="29091"/>
                  </a:lnTo>
                  <a:lnTo>
                    <a:pt x="4727892" y="33035"/>
                  </a:lnTo>
                  <a:lnTo>
                    <a:pt x="4705270" y="37388"/>
                  </a:lnTo>
                  <a:lnTo>
                    <a:pt x="4682649" y="42189"/>
                  </a:lnTo>
                  <a:lnTo>
                    <a:pt x="4660028" y="47484"/>
                  </a:lnTo>
                  <a:lnTo>
                    <a:pt x="4637406" y="53322"/>
                  </a:lnTo>
                  <a:lnTo>
                    <a:pt x="4614785" y="59758"/>
                  </a:lnTo>
                  <a:lnTo>
                    <a:pt x="4592163" y="66849"/>
                  </a:lnTo>
                  <a:lnTo>
                    <a:pt x="4569542" y="74662"/>
                  </a:lnTo>
                  <a:lnTo>
                    <a:pt x="4546920" y="83265"/>
                  </a:lnTo>
                  <a:lnTo>
                    <a:pt x="4524299" y="92735"/>
                  </a:lnTo>
                  <a:lnTo>
                    <a:pt x="4501677" y="103155"/>
                  </a:lnTo>
                  <a:lnTo>
                    <a:pt x="4479056" y="114613"/>
                  </a:lnTo>
                  <a:lnTo>
                    <a:pt x="4456434" y="127208"/>
                  </a:lnTo>
                  <a:lnTo>
                    <a:pt x="4433813" y="141042"/>
                  </a:lnTo>
                  <a:lnTo>
                    <a:pt x="4411191" y="156229"/>
                  </a:lnTo>
                  <a:lnTo>
                    <a:pt x="4388570" y="172888"/>
                  </a:lnTo>
                  <a:lnTo>
                    <a:pt x="4365948" y="191147"/>
                  </a:lnTo>
                  <a:lnTo>
                    <a:pt x="4343327" y="211143"/>
                  </a:lnTo>
                  <a:lnTo>
                    <a:pt x="4320705" y="233020"/>
                  </a:lnTo>
                  <a:lnTo>
                    <a:pt x="4298084" y="256929"/>
                  </a:lnTo>
                  <a:lnTo>
                    <a:pt x="4275462" y="283029"/>
                  </a:lnTo>
                  <a:lnTo>
                    <a:pt x="4252841" y="311486"/>
                  </a:lnTo>
                  <a:lnTo>
                    <a:pt x="4230219" y="342470"/>
                  </a:lnTo>
                  <a:lnTo>
                    <a:pt x="4207598" y="376155"/>
                  </a:lnTo>
                  <a:lnTo>
                    <a:pt x="4184976" y="412718"/>
                  </a:lnTo>
                  <a:lnTo>
                    <a:pt x="4162355" y="452336"/>
                  </a:lnTo>
                  <a:lnTo>
                    <a:pt x="4139733" y="495183"/>
                  </a:lnTo>
                  <a:lnTo>
                    <a:pt x="4117112" y="541429"/>
                  </a:lnTo>
                  <a:lnTo>
                    <a:pt x="4094490" y="591236"/>
                  </a:lnTo>
                  <a:lnTo>
                    <a:pt x="4071869" y="644752"/>
                  </a:lnTo>
                  <a:lnTo>
                    <a:pt x="4049247" y="702111"/>
                  </a:lnTo>
                  <a:lnTo>
                    <a:pt x="4026626" y="763428"/>
                  </a:lnTo>
                  <a:lnTo>
                    <a:pt x="4004004" y="828793"/>
                  </a:lnTo>
                  <a:lnTo>
                    <a:pt x="3981383" y="898268"/>
                  </a:lnTo>
                  <a:lnTo>
                    <a:pt x="3958761" y="971883"/>
                  </a:lnTo>
                  <a:lnTo>
                    <a:pt x="3936140" y="1049636"/>
                  </a:lnTo>
                  <a:lnTo>
                    <a:pt x="3913518" y="1131485"/>
                  </a:lnTo>
                  <a:lnTo>
                    <a:pt x="3890897" y="1217348"/>
                  </a:lnTo>
                  <a:lnTo>
                    <a:pt x="3868275" y="1307103"/>
                  </a:lnTo>
                  <a:lnTo>
                    <a:pt x="3845654" y="1400588"/>
                  </a:lnTo>
                  <a:lnTo>
                    <a:pt x="3823032" y="1497602"/>
                  </a:lnTo>
                  <a:lnTo>
                    <a:pt x="3800411" y="1597906"/>
                  </a:lnTo>
                  <a:lnTo>
                    <a:pt x="3777789" y="1701227"/>
                  </a:lnTo>
                  <a:lnTo>
                    <a:pt x="3755168" y="1807263"/>
                  </a:lnTo>
                  <a:lnTo>
                    <a:pt x="3732546" y="1915684"/>
                  </a:lnTo>
                  <a:lnTo>
                    <a:pt x="3709925" y="2026139"/>
                  </a:lnTo>
                  <a:lnTo>
                    <a:pt x="3687303" y="2138261"/>
                  </a:lnTo>
                  <a:lnTo>
                    <a:pt x="3664682" y="2251669"/>
                  </a:lnTo>
                  <a:lnTo>
                    <a:pt x="3642060" y="2365972"/>
                  </a:lnTo>
                  <a:lnTo>
                    <a:pt x="3619439" y="2480773"/>
                  </a:lnTo>
                  <a:lnTo>
                    <a:pt x="3596817" y="2595669"/>
                  </a:lnTo>
                  <a:lnTo>
                    <a:pt x="3574196" y="2710258"/>
                  </a:lnTo>
                  <a:lnTo>
                    <a:pt x="3551574" y="2824138"/>
                  </a:lnTo>
                  <a:lnTo>
                    <a:pt x="3528953" y="2936911"/>
                  </a:lnTo>
                  <a:lnTo>
                    <a:pt x="3506331" y="3048184"/>
                  </a:lnTo>
                  <a:lnTo>
                    <a:pt x="3483710" y="3157576"/>
                  </a:lnTo>
                  <a:lnTo>
                    <a:pt x="3461088" y="3264721"/>
                  </a:lnTo>
                  <a:lnTo>
                    <a:pt x="3438467" y="3369270"/>
                  </a:lnTo>
                  <a:lnTo>
                    <a:pt x="3415845" y="3470900"/>
                  </a:lnTo>
                  <a:lnTo>
                    <a:pt x="3393224" y="3569317"/>
                  </a:lnTo>
                  <a:lnTo>
                    <a:pt x="3370602" y="3664257"/>
                  </a:lnTo>
                  <a:lnTo>
                    <a:pt x="3347981" y="3755497"/>
                  </a:lnTo>
                  <a:lnTo>
                    <a:pt x="3325359" y="3842851"/>
                  </a:lnTo>
                  <a:lnTo>
                    <a:pt x="3302738" y="3926176"/>
                  </a:lnTo>
                  <a:lnTo>
                    <a:pt x="3280116" y="4005371"/>
                  </a:lnTo>
                  <a:lnTo>
                    <a:pt x="3257495" y="4080375"/>
                  </a:lnTo>
                  <a:lnTo>
                    <a:pt x="3234873" y="4151169"/>
                  </a:lnTo>
                  <a:lnTo>
                    <a:pt x="3212252" y="4217772"/>
                  </a:lnTo>
                  <a:lnTo>
                    <a:pt x="3189630" y="4280234"/>
                  </a:lnTo>
                  <a:lnTo>
                    <a:pt x="3167009" y="4338640"/>
                  </a:lnTo>
                  <a:lnTo>
                    <a:pt x="3144387" y="4393099"/>
                  </a:lnTo>
                  <a:lnTo>
                    <a:pt x="3121766" y="4443741"/>
                  </a:lnTo>
                  <a:lnTo>
                    <a:pt x="3099144" y="4490716"/>
                  </a:lnTo>
                  <a:lnTo>
                    <a:pt x="3076523" y="4534187"/>
                  </a:lnTo>
                  <a:lnTo>
                    <a:pt x="3053901" y="4574326"/>
                  </a:lnTo>
                  <a:lnTo>
                    <a:pt x="3031280" y="4611312"/>
                  </a:lnTo>
                  <a:lnTo>
                    <a:pt x="3008658" y="4645328"/>
                  </a:lnTo>
                  <a:lnTo>
                    <a:pt x="2986037" y="4676557"/>
                  </a:lnTo>
                  <a:lnTo>
                    <a:pt x="2963415" y="4705180"/>
                  </a:lnTo>
                  <a:lnTo>
                    <a:pt x="2940794" y="4731373"/>
                  </a:lnTo>
                  <a:lnTo>
                    <a:pt x="2918172" y="4755310"/>
                  </a:lnTo>
                  <a:lnTo>
                    <a:pt x="2895551" y="4777156"/>
                  </a:lnTo>
                  <a:lnTo>
                    <a:pt x="2872929" y="4797069"/>
                  </a:lnTo>
                  <a:lnTo>
                    <a:pt x="2850308" y="4815201"/>
                  </a:lnTo>
                  <a:lnTo>
                    <a:pt x="2827686" y="4831693"/>
                  </a:lnTo>
                  <a:lnTo>
                    <a:pt x="2805065" y="4846681"/>
                  </a:lnTo>
                  <a:lnTo>
                    <a:pt x="2782443" y="4860288"/>
                  </a:lnTo>
                  <a:lnTo>
                    <a:pt x="2759822" y="4872633"/>
                  </a:lnTo>
                  <a:lnTo>
                    <a:pt x="2737200" y="4883824"/>
                  </a:lnTo>
                  <a:lnTo>
                    <a:pt x="2714579" y="4893961"/>
                  </a:lnTo>
                  <a:lnTo>
                    <a:pt x="2691957" y="4903139"/>
                  </a:lnTo>
                  <a:lnTo>
                    <a:pt x="2669336" y="4911443"/>
                  </a:lnTo>
                  <a:lnTo>
                    <a:pt x="2646714" y="4918953"/>
                  </a:lnTo>
                  <a:lnTo>
                    <a:pt x="2624093" y="4925740"/>
                  </a:lnTo>
                  <a:lnTo>
                    <a:pt x="2601471" y="4931871"/>
                  </a:lnTo>
                  <a:lnTo>
                    <a:pt x="2578850" y="4937408"/>
                  </a:lnTo>
                  <a:lnTo>
                    <a:pt x="2556228" y="4942406"/>
                  </a:lnTo>
                  <a:lnTo>
                    <a:pt x="2533607" y="4946916"/>
                  </a:lnTo>
                  <a:lnTo>
                    <a:pt x="2510985" y="4950984"/>
                  </a:lnTo>
                  <a:lnTo>
                    <a:pt x="2488364" y="4954651"/>
                  </a:lnTo>
                  <a:lnTo>
                    <a:pt x="2465742" y="4957957"/>
                  </a:lnTo>
                  <a:lnTo>
                    <a:pt x="2443121" y="4960936"/>
                  </a:lnTo>
                  <a:lnTo>
                    <a:pt x="2420499" y="4963620"/>
                  </a:lnTo>
                  <a:lnTo>
                    <a:pt x="2397878" y="4966038"/>
                  </a:lnTo>
                  <a:lnTo>
                    <a:pt x="2375256" y="4968214"/>
                  </a:lnTo>
                  <a:lnTo>
                    <a:pt x="2352635" y="4970173"/>
                  </a:lnTo>
                  <a:lnTo>
                    <a:pt x="2330014" y="4971937"/>
                  </a:lnTo>
                  <a:lnTo>
                    <a:pt x="2307392" y="4973524"/>
                  </a:lnTo>
                  <a:lnTo>
                    <a:pt x="2284771" y="4974951"/>
                  </a:lnTo>
                  <a:lnTo>
                    <a:pt x="2262149" y="4976235"/>
                  </a:lnTo>
                  <a:lnTo>
                    <a:pt x="2239528" y="4977390"/>
                  </a:lnTo>
                  <a:lnTo>
                    <a:pt x="2216906" y="4978428"/>
                  </a:lnTo>
                  <a:lnTo>
                    <a:pt x="2194285" y="4979362"/>
                  </a:lnTo>
                  <a:lnTo>
                    <a:pt x="2171663" y="4980201"/>
                  </a:lnTo>
                  <a:lnTo>
                    <a:pt x="2149042" y="4980955"/>
                  </a:lnTo>
                  <a:lnTo>
                    <a:pt x="2126420" y="4981632"/>
                  </a:lnTo>
                  <a:lnTo>
                    <a:pt x="2103799" y="4982241"/>
                  </a:lnTo>
                  <a:lnTo>
                    <a:pt x="2081177" y="4982788"/>
                  </a:lnTo>
                  <a:lnTo>
                    <a:pt x="2058556" y="4983279"/>
                  </a:lnTo>
                  <a:lnTo>
                    <a:pt x="2035934" y="4983720"/>
                  </a:lnTo>
                  <a:lnTo>
                    <a:pt x="2013313" y="4984116"/>
                  </a:lnTo>
                  <a:lnTo>
                    <a:pt x="1990691" y="4984472"/>
                  </a:lnTo>
                  <a:lnTo>
                    <a:pt x="1968070" y="4984791"/>
                  </a:lnTo>
                  <a:lnTo>
                    <a:pt x="1945448" y="4985078"/>
                  </a:lnTo>
                  <a:lnTo>
                    <a:pt x="1922827" y="4985335"/>
                  </a:lnTo>
                  <a:lnTo>
                    <a:pt x="1900205" y="4985566"/>
                  </a:lnTo>
                  <a:lnTo>
                    <a:pt x="1877584" y="4985773"/>
                  </a:lnTo>
                  <a:lnTo>
                    <a:pt x="1854962" y="4985959"/>
                  </a:lnTo>
                  <a:lnTo>
                    <a:pt x="1832341" y="4986126"/>
                  </a:lnTo>
                  <a:lnTo>
                    <a:pt x="1809719" y="4986276"/>
                  </a:lnTo>
                  <a:lnTo>
                    <a:pt x="1787098" y="4986410"/>
                  </a:lnTo>
                  <a:lnTo>
                    <a:pt x="1764476" y="4986530"/>
                  </a:lnTo>
                  <a:lnTo>
                    <a:pt x="1741855" y="4986638"/>
                  </a:lnTo>
                  <a:lnTo>
                    <a:pt x="1719233" y="4986735"/>
                  </a:lnTo>
                  <a:lnTo>
                    <a:pt x="1696612" y="4986822"/>
                  </a:lnTo>
                  <a:lnTo>
                    <a:pt x="1673990" y="4986900"/>
                  </a:lnTo>
                  <a:lnTo>
                    <a:pt x="1651369" y="4986970"/>
                  </a:lnTo>
                  <a:lnTo>
                    <a:pt x="1628747" y="4987032"/>
                  </a:lnTo>
                  <a:lnTo>
                    <a:pt x="1606126" y="4987089"/>
                  </a:lnTo>
                  <a:lnTo>
                    <a:pt x="1583504" y="4987139"/>
                  </a:lnTo>
                  <a:lnTo>
                    <a:pt x="1560883" y="4987184"/>
                  </a:lnTo>
                  <a:lnTo>
                    <a:pt x="1538261" y="4987224"/>
                  </a:lnTo>
                  <a:lnTo>
                    <a:pt x="1515640" y="4987261"/>
                  </a:lnTo>
                  <a:lnTo>
                    <a:pt x="1493018" y="4987293"/>
                  </a:lnTo>
                  <a:lnTo>
                    <a:pt x="1470397" y="4987322"/>
                  </a:lnTo>
                  <a:lnTo>
                    <a:pt x="1447775" y="4987348"/>
                  </a:lnTo>
                  <a:lnTo>
                    <a:pt x="1425154" y="4987372"/>
                  </a:lnTo>
                  <a:lnTo>
                    <a:pt x="1402532" y="4987393"/>
                  </a:lnTo>
                  <a:lnTo>
                    <a:pt x="1379911" y="4987411"/>
                  </a:lnTo>
                  <a:lnTo>
                    <a:pt x="1357289" y="4987428"/>
                  </a:lnTo>
                  <a:lnTo>
                    <a:pt x="1334668" y="4987443"/>
                  </a:lnTo>
                  <a:lnTo>
                    <a:pt x="1312046" y="4987457"/>
                  </a:lnTo>
                  <a:lnTo>
                    <a:pt x="1289425" y="4987469"/>
                  </a:lnTo>
                  <a:lnTo>
                    <a:pt x="1266803" y="4987480"/>
                  </a:lnTo>
                  <a:lnTo>
                    <a:pt x="1244182" y="4987489"/>
                  </a:lnTo>
                  <a:lnTo>
                    <a:pt x="1221560" y="4987498"/>
                  </a:lnTo>
                  <a:lnTo>
                    <a:pt x="1198939" y="4987506"/>
                  </a:lnTo>
                  <a:lnTo>
                    <a:pt x="1176317" y="4987513"/>
                  </a:lnTo>
                  <a:lnTo>
                    <a:pt x="1153696" y="4987519"/>
                  </a:lnTo>
                  <a:lnTo>
                    <a:pt x="1131074" y="4987525"/>
                  </a:lnTo>
                  <a:lnTo>
                    <a:pt x="1108453" y="4987530"/>
                  </a:lnTo>
                  <a:lnTo>
                    <a:pt x="1085831" y="4987534"/>
                  </a:lnTo>
                  <a:lnTo>
                    <a:pt x="1063210" y="4987538"/>
                  </a:lnTo>
                  <a:lnTo>
                    <a:pt x="1040588" y="4987542"/>
                  </a:lnTo>
                  <a:lnTo>
                    <a:pt x="1017967" y="4987545"/>
                  </a:lnTo>
                  <a:lnTo>
                    <a:pt x="995345" y="4987548"/>
                  </a:lnTo>
                  <a:lnTo>
                    <a:pt x="972724" y="4987550"/>
                  </a:lnTo>
                  <a:lnTo>
                    <a:pt x="950102" y="4987553"/>
                  </a:lnTo>
                  <a:lnTo>
                    <a:pt x="927481" y="4987555"/>
                  </a:lnTo>
                  <a:lnTo>
                    <a:pt x="904859" y="4987557"/>
                  </a:lnTo>
                  <a:lnTo>
                    <a:pt x="882238" y="4987558"/>
                  </a:lnTo>
                  <a:lnTo>
                    <a:pt x="859616" y="4987560"/>
                  </a:lnTo>
                  <a:lnTo>
                    <a:pt x="836995" y="4987561"/>
                  </a:lnTo>
                  <a:lnTo>
                    <a:pt x="814373" y="4987562"/>
                  </a:lnTo>
                  <a:lnTo>
                    <a:pt x="791752" y="4987563"/>
                  </a:lnTo>
                  <a:lnTo>
                    <a:pt x="769130" y="4987564"/>
                  </a:lnTo>
                  <a:lnTo>
                    <a:pt x="746509" y="4987565"/>
                  </a:lnTo>
                  <a:lnTo>
                    <a:pt x="723887" y="4987566"/>
                  </a:lnTo>
                  <a:lnTo>
                    <a:pt x="701266" y="4987567"/>
                  </a:lnTo>
                  <a:lnTo>
                    <a:pt x="678644" y="4987567"/>
                  </a:lnTo>
                  <a:lnTo>
                    <a:pt x="656023" y="4987568"/>
                  </a:lnTo>
                  <a:lnTo>
                    <a:pt x="633401" y="4987568"/>
                  </a:lnTo>
                  <a:lnTo>
                    <a:pt x="610780" y="4987569"/>
                  </a:lnTo>
                  <a:lnTo>
                    <a:pt x="588158" y="4987569"/>
                  </a:lnTo>
                  <a:lnTo>
                    <a:pt x="565537" y="4987570"/>
                  </a:lnTo>
                  <a:lnTo>
                    <a:pt x="542915" y="4987570"/>
                  </a:lnTo>
                  <a:lnTo>
                    <a:pt x="520294" y="4987570"/>
                  </a:lnTo>
                  <a:lnTo>
                    <a:pt x="497672" y="4987570"/>
                  </a:lnTo>
                  <a:lnTo>
                    <a:pt x="475051" y="4987571"/>
                  </a:lnTo>
                  <a:lnTo>
                    <a:pt x="452429" y="4987571"/>
                  </a:lnTo>
                  <a:lnTo>
                    <a:pt x="429808" y="4987571"/>
                  </a:lnTo>
                  <a:lnTo>
                    <a:pt x="407186" y="4987571"/>
                  </a:lnTo>
                  <a:lnTo>
                    <a:pt x="384565" y="4987571"/>
                  </a:lnTo>
                  <a:lnTo>
                    <a:pt x="361943" y="4987571"/>
                  </a:lnTo>
                  <a:lnTo>
                    <a:pt x="339322" y="4987572"/>
                  </a:lnTo>
                  <a:lnTo>
                    <a:pt x="316700" y="4987572"/>
                  </a:lnTo>
                  <a:lnTo>
                    <a:pt x="294079" y="4987572"/>
                  </a:lnTo>
                  <a:lnTo>
                    <a:pt x="271457" y="4987572"/>
                  </a:lnTo>
                  <a:lnTo>
                    <a:pt x="248836" y="4987572"/>
                  </a:lnTo>
                  <a:lnTo>
                    <a:pt x="226214" y="4987572"/>
                  </a:lnTo>
                  <a:lnTo>
                    <a:pt x="203593" y="4987572"/>
                  </a:lnTo>
                  <a:lnTo>
                    <a:pt x="180971" y="4987572"/>
                  </a:lnTo>
                  <a:lnTo>
                    <a:pt x="158350" y="4987572"/>
                  </a:lnTo>
                  <a:lnTo>
                    <a:pt x="135728" y="4987572"/>
                  </a:lnTo>
                  <a:lnTo>
                    <a:pt x="113107" y="4987572"/>
                  </a:lnTo>
                  <a:lnTo>
                    <a:pt x="90485" y="4987572"/>
                  </a:lnTo>
                  <a:lnTo>
                    <a:pt x="67864" y="4987572"/>
                  </a:lnTo>
                  <a:lnTo>
                    <a:pt x="45242" y="4987572"/>
                  </a:lnTo>
                  <a:lnTo>
                    <a:pt x="22621" y="4987572"/>
                  </a:lnTo>
                  <a:close/>
                </a:path>
              </a:pathLst>
            </a:custGeom>
            <a:solidFill>
              <a:srgbClr val="009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9579" y="1116524"/>
              <a:ext cx="4773135" cy="4987572"/>
            </a:xfrm>
            <a:custGeom>
              <a:avLst/>
              <a:pathLst>
                <a:path w="4773135" h="4987572">
                  <a:moveTo>
                    <a:pt x="0" y="4987572"/>
                  </a:moveTo>
                  <a:lnTo>
                    <a:pt x="22621" y="4987571"/>
                  </a:lnTo>
                  <a:lnTo>
                    <a:pt x="45242" y="4987571"/>
                  </a:lnTo>
                  <a:lnTo>
                    <a:pt x="67864" y="4987571"/>
                  </a:lnTo>
                  <a:lnTo>
                    <a:pt x="90485" y="4987571"/>
                  </a:lnTo>
                  <a:lnTo>
                    <a:pt x="113107" y="4987571"/>
                  </a:lnTo>
                  <a:lnTo>
                    <a:pt x="135728" y="4987571"/>
                  </a:lnTo>
                  <a:lnTo>
                    <a:pt x="158350" y="4987571"/>
                  </a:lnTo>
                  <a:lnTo>
                    <a:pt x="180971" y="4987570"/>
                  </a:lnTo>
                  <a:lnTo>
                    <a:pt x="203593" y="4987570"/>
                  </a:lnTo>
                  <a:lnTo>
                    <a:pt x="226214" y="4987570"/>
                  </a:lnTo>
                  <a:lnTo>
                    <a:pt x="248836" y="4987570"/>
                  </a:lnTo>
                  <a:lnTo>
                    <a:pt x="271457" y="4987569"/>
                  </a:lnTo>
                  <a:lnTo>
                    <a:pt x="294079" y="4987569"/>
                  </a:lnTo>
                  <a:lnTo>
                    <a:pt x="316700" y="4987569"/>
                  </a:lnTo>
                  <a:lnTo>
                    <a:pt x="339322" y="4987568"/>
                  </a:lnTo>
                  <a:lnTo>
                    <a:pt x="361943" y="4987568"/>
                  </a:lnTo>
                  <a:lnTo>
                    <a:pt x="384565" y="4987567"/>
                  </a:lnTo>
                  <a:lnTo>
                    <a:pt x="407186" y="4987567"/>
                  </a:lnTo>
                  <a:lnTo>
                    <a:pt x="429808" y="4987566"/>
                  </a:lnTo>
                  <a:lnTo>
                    <a:pt x="452429" y="4987565"/>
                  </a:lnTo>
                  <a:lnTo>
                    <a:pt x="475051" y="4987565"/>
                  </a:lnTo>
                  <a:lnTo>
                    <a:pt x="497672" y="4987564"/>
                  </a:lnTo>
                  <a:lnTo>
                    <a:pt x="520294" y="4987563"/>
                  </a:lnTo>
                  <a:lnTo>
                    <a:pt x="542915" y="4987562"/>
                  </a:lnTo>
                  <a:lnTo>
                    <a:pt x="565537" y="4987561"/>
                  </a:lnTo>
                  <a:lnTo>
                    <a:pt x="588158" y="4987559"/>
                  </a:lnTo>
                  <a:lnTo>
                    <a:pt x="610780" y="4987558"/>
                  </a:lnTo>
                  <a:lnTo>
                    <a:pt x="633401" y="4987557"/>
                  </a:lnTo>
                  <a:lnTo>
                    <a:pt x="656023" y="4987555"/>
                  </a:lnTo>
                  <a:lnTo>
                    <a:pt x="678644" y="4987553"/>
                  </a:lnTo>
                  <a:lnTo>
                    <a:pt x="701266" y="4987551"/>
                  </a:lnTo>
                  <a:lnTo>
                    <a:pt x="723887" y="4987549"/>
                  </a:lnTo>
                  <a:lnTo>
                    <a:pt x="746509" y="4987546"/>
                  </a:lnTo>
                  <a:lnTo>
                    <a:pt x="769130" y="4987543"/>
                  </a:lnTo>
                  <a:lnTo>
                    <a:pt x="791752" y="4987540"/>
                  </a:lnTo>
                  <a:lnTo>
                    <a:pt x="814373" y="4987537"/>
                  </a:lnTo>
                  <a:lnTo>
                    <a:pt x="836995" y="4987533"/>
                  </a:lnTo>
                  <a:lnTo>
                    <a:pt x="859616" y="4987529"/>
                  </a:lnTo>
                  <a:lnTo>
                    <a:pt x="882238" y="4987524"/>
                  </a:lnTo>
                  <a:lnTo>
                    <a:pt x="904859" y="4987519"/>
                  </a:lnTo>
                  <a:lnTo>
                    <a:pt x="927481" y="4987514"/>
                  </a:lnTo>
                  <a:lnTo>
                    <a:pt x="950102" y="4987507"/>
                  </a:lnTo>
                  <a:lnTo>
                    <a:pt x="972724" y="4987500"/>
                  </a:lnTo>
                  <a:lnTo>
                    <a:pt x="995345" y="4987493"/>
                  </a:lnTo>
                  <a:lnTo>
                    <a:pt x="1017967" y="4987484"/>
                  </a:lnTo>
                  <a:lnTo>
                    <a:pt x="1040588" y="4987475"/>
                  </a:lnTo>
                  <a:lnTo>
                    <a:pt x="1063210" y="4987465"/>
                  </a:lnTo>
                  <a:lnTo>
                    <a:pt x="1085831" y="4987453"/>
                  </a:lnTo>
                  <a:lnTo>
                    <a:pt x="1108453" y="4987441"/>
                  </a:lnTo>
                  <a:lnTo>
                    <a:pt x="1131074" y="4987427"/>
                  </a:lnTo>
                  <a:lnTo>
                    <a:pt x="1153696" y="4987411"/>
                  </a:lnTo>
                  <a:lnTo>
                    <a:pt x="1176317" y="4987394"/>
                  </a:lnTo>
                  <a:lnTo>
                    <a:pt x="1198939" y="4987375"/>
                  </a:lnTo>
                  <a:lnTo>
                    <a:pt x="1221560" y="4987354"/>
                  </a:lnTo>
                  <a:lnTo>
                    <a:pt x="1244182" y="4987331"/>
                  </a:lnTo>
                  <a:lnTo>
                    <a:pt x="1266803" y="4987306"/>
                  </a:lnTo>
                  <a:lnTo>
                    <a:pt x="1289425" y="4987277"/>
                  </a:lnTo>
                  <a:lnTo>
                    <a:pt x="1312046" y="4987246"/>
                  </a:lnTo>
                  <a:lnTo>
                    <a:pt x="1334668" y="4987211"/>
                  </a:lnTo>
                  <a:lnTo>
                    <a:pt x="1357289" y="4987173"/>
                  </a:lnTo>
                  <a:lnTo>
                    <a:pt x="1379911" y="4987130"/>
                  </a:lnTo>
                  <a:lnTo>
                    <a:pt x="1402532" y="4987083"/>
                  </a:lnTo>
                  <a:lnTo>
                    <a:pt x="1425154" y="4987031"/>
                  </a:lnTo>
                  <a:lnTo>
                    <a:pt x="1447775" y="4986973"/>
                  </a:lnTo>
                  <a:lnTo>
                    <a:pt x="1470397" y="4986910"/>
                  </a:lnTo>
                  <a:lnTo>
                    <a:pt x="1493018" y="4986839"/>
                  </a:lnTo>
                  <a:lnTo>
                    <a:pt x="1515640" y="4986761"/>
                  </a:lnTo>
                  <a:lnTo>
                    <a:pt x="1538261" y="4986674"/>
                  </a:lnTo>
                  <a:lnTo>
                    <a:pt x="1560883" y="4986578"/>
                  </a:lnTo>
                  <a:lnTo>
                    <a:pt x="1583504" y="4986472"/>
                  </a:lnTo>
                  <a:lnTo>
                    <a:pt x="1606126" y="4986354"/>
                  </a:lnTo>
                  <a:lnTo>
                    <a:pt x="1628747" y="4986224"/>
                  </a:lnTo>
                  <a:lnTo>
                    <a:pt x="1651369" y="4986080"/>
                  </a:lnTo>
                  <a:lnTo>
                    <a:pt x="1673990" y="4985920"/>
                  </a:lnTo>
                  <a:lnTo>
                    <a:pt x="1696612" y="4985743"/>
                  </a:lnTo>
                  <a:lnTo>
                    <a:pt x="1719233" y="4985547"/>
                  </a:lnTo>
                  <a:lnTo>
                    <a:pt x="1741855" y="4985330"/>
                  </a:lnTo>
                  <a:lnTo>
                    <a:pt x="1764476" y="4985090"/>
                  </a:lnTo>
                  <a:lnTo>
                    <a:pt x="1787098" y="4984823"/>
                  </a:lnTo>
                  <a:lnTo>
                    <a:pt x="1809719" y="4984528"/>
                  </a:lnTo>
                  <a:lnTo>
                    <a:pt x="1832341" y="4984201"/>
                  </a:lnTo>
                  <a:lnTo>
                    <a:pt x="1854962" y="4983839"/>
                  </a:lnTo>
                  <a:lnTo>
                    <a:pt x="1877584" y="4983437"/>
                  </a:lnTo>
                  <a:lnTo>
                    <a:pt x="1900205" y="4982992"/>
                  </a:lnTo>
                  <a:lnTo>
                    <a:pt x="1922827" y="4982499"/>
                  </a:lnTo>
                  <a:lnTo>
                    <a:pt x="1945448" y="4981952"/>
                  </a:lnTo>
                  <a:lnTo>
                    <a:pt x="1968070" y="4981346"/>
                  </a:lnTo>
                  <a:lnTo>
                    <a:pt x="1990691" y="4980675"/>
                  </a:lnTo>
                  <a:lnTo>
                    <a:pt x="2013313" y="4979930"/>
                  </a:lnTo>
                  <a:lnTo>
                    <a:pt x="2035934" y="4979105"/>
                  </a:lnTo>
                  <a:lnTo>
                    <a:pt x="2058556" y="4978189"/>
                  </a:lnTo>
                  <a:lnTo>
                    <a:pt x="2081177" y="4977175"/>
                  </a:lnTo>
                  <a:lnTo>
                    <a:pt x="2103799" y="4976049"/>
                  </a:lnTo>
                  <a:lnTo>
                    <a:pt x="2126420" y="4974802"/>
                  </a:lnTo>
                  <a:lnTo>
                    <a:pt x="2149042" y="4973418"/>
                  </a:lnTo>
                  <a:lnTo>
                    <a:pt x="2171663" y="4971884"/>
                  </a:lnTo>
                  <a:lnTo>
                    <a:pt x="2194285" y="4970183"/>
                  </a:lnTo>
                  <a:lnTo>
                    <a:pt x="2216906" y="4968296"/>
                  </a:lnTo>
                  <a:lnTo>
                    <a:pt x="2239528" y="4966204"/>
                  </a:lnTo>
                  <a:lnTo>
                    <a:pt x="2262149" y="4963884"/>
                  </a:lnTo>
                  <a:lnTo>
                    <a:pt x="2284771" y="4961310"/>
                  </a:lnTo>
                  <a:lnTo>
                    <a:pt x="2307392" y="4958457"/>
                  </a:lnTo>
                  <a:lnTo>
                    <a:pt x="2330014" y="4955292"/>
                  </a:lnTo>
                  <a:lnTo>
                    <a:pt x="2352635" y="4951783"/>
                  </a:lnTo>
                  <a:lnTo>
                    <a:pt x="2375256" y="4947893"/>
                  </a:lnTo>
                  <a:lnTo>
                    <a:pt x="2397878" y="4943579"/>
                  </a:lnTo>
                  <a:lnTo>
                    <a:pt x="2420499" y="4938797"/>
                  </a:lnTo>
                  <a:lnTo>
                    <a:pt x="2443121" y="4933497"/>
                  </a:lnTo>
                  <a:lnTo>
                    <a:pt x="2465742" y="4927623"/>
                  </a:lnTo>
                  <a:lnTo>
                    <a:pt x="2488364" y="4921114"/>
                  </a:lnTo>
                  <a:lnTo>
                    <a:pt x="2510985" y="4913904"/>
                  </a:lnTo>
                  <a:lnTo>
                    <a:pt x="2533607" y="4905918"/>
                  </a:lnTo>
                  <a:lnTo>
                    <a:pt x="2556228" y="4897077"/>
                  </a:lnTo>
                  <a:lnTo>
                    <a:pt x="2578850" y="4887292"/>
                  </a:lnTo>
                  <a:lnTo>
                    <a:pt x="2601471" y="4876466"/>
                  </a:lnTo>
                  <a:lnTo>
                    <a:pt x="2624093" y="4864494"/>
                  </a:lnTo>
                  <a:lnTo>
                    <a:pt x="2646714" y="4851262"/>
                  </a:lnTo>
                  <a:lnTo>
                    <a:pt x="2669336" y="4836646"/>
                  </a:lnTo>
                  <a:lnTo>
                    <a:pt x="2691957" y="4820512"/>
                  </a:lnTo>
                  <a:lnTo>
                    <a:pt x="2714579" y="4802714"/>
                  </a:lnTo>
                  <a:lnTo>
                    <a:pt x="2737200" y="4783098"/>
                  </a:lnTo>
                  <a:lnTo>
                    <a:pt x="2759822" y="4761498"/>
                  </a:lnTo>
                  <a:lnTo>
                    <a:pt x="2782443" y="4737737"/>
                  </a:lnTo>
                  <a:lnTo>
                    <a:pt x="2805065" y="4711630"/>
                  </a:lnTo>
                  <a:lnTo>
                    <a:pt x="2827686" y="4682980"/>
                  </a:lnTo>
                  <a:lnTo>
                    <a:pt x="2850308" y="4651584"/>
                  </a:lnTo>
                  <a:lnTo>
                    <a:pt x="2872929" y="4617233"/>
                  </a:lnTo>
                  <a:lnTo>
                    <a:pt x="2895551" y="4579710"/>
                  </a:lnTo>
                  <a:lnTo>
                    <a:pt x="2918172" y="4538800"/>
                  </a:lnTo>
                  <a:lnTo>
                    <a:pt x="2940794" y="4494286"/>
                  </a:lnTo>
                  <a:lnTo>
                    <a:pt x="2963415" y="4445957"/>
                  </a:lnTo>
                  <a:lnTo>
                    <a:pt x="2986037" y="4393612"/>
                  </a:lnTo>
                  <a:lnTo>
                    <a:pt x="3008658" y="4337062"/>
                  </a:lnTo>
                  <a:lnTo>
                    <a:pt x="3031280" y="4276138"/>
                  </a:lnTo>
                  <a:lnTo>
                    <a:pt x="3053901" y="4210697"/>
                  </a:lnTo>
                  <a:lnTo>
                    <a:pt x="3076523" y="4140625"/>
                  </a:lnTo>
                  <a:lnTo>
                    <a:pt x="3099144" y="4065844"/>
                  </a:lnTo>
                  <a:lnTo>
                    <a:pt x="3121766" y="3986320"/>
                  </a:lnTo>
                  <a:lnTo>
                    <a:pt x="3144387" y="3902062"/>
                  </a:lnTo>
                  <a:lnTo>
                    <a:pt x="3167009" y="3813132"/>
                  </a:lnTo>
                  <a:lnTo>
                    <a:pt x="3189630" y="3719643"/>
                  </a:lnTo>
                  <a:lnTo>
                    <a:pt x="3212252" y="3621763"/>
                  </a:lnTo>
                  <a:lnTo>
                    <a:pt x="3234873" y="3519711"/>
                  </a:lnTo>
                  <a:lnTo>
                    <a:pt x="3257495" y="3413759"/>
                  </a:lnTo>
                  <a:lnTo>
                    <a:pt x="3280116" y="3304224"/>
                  </a:lnTo>
                  <a:lnTo>
                    <a:pt x="3302738" y="3191468"/>
                  </a:lnTo>
                  <a:lnTo>
                    <a:pt x="3325359" y="3075886"/>
                  </a:lnTo>
                  <a:lnTo>
                    <a:pt x="3347981" y="2957906"/>
                  </a:lnTo>
                  <a:lnTo>
                    <a:pt x="3370602" y="2837979"/>
                  </a:lnTo>
                  <a:lnTo>
                    <a:pt x="3393224" y="2716574"/>
                  </a:lnTo>
                  <a:lnTo>
                    <a:pt x="3415845" y="2594174"/>
                  </a:lnTo>
                  <a:lnTo>
                    <a:pt x="3438467" y="2471271"/>
                  </a:lnTo>
                  <a:lnTo>
                    <a:pt x="3461088" y="2348361"/>
                  </a:lnTo>
                  <a:lnTo>
                    <a:pt x="3483710" y="2225942"/>
                  </a:lnTo>
                  <a:lnTo>
                    <a:pt x="3506331" y="2104509"/>
                  </a:lnTo>
                  <a:lnTo>
                    <a:pt x="3528953" y="1984553"/>
                  </a:lnTo>
                  <a:lnTo>
                    <a:pt x="3551574" y="1866551"/>
                  </a:lnTo>
                  <a:lnTo>
                    <a:pt x="3574196" y="1750963"/>
                  </a:lnTo>
                  <a:lnTo>
                    <a:pt x="3596817" y="1638229"/>
                  </a:lnTo>
                  <a:lnTo>
                    <a:pt x="3619439" y="1528756"/>
                  </a:lnTo>
                  <a:lnTo>
                    <a:pt x="3642060" y="1422915"/>
                  </a:lnTo>
                  <a:lnTo>
                    <a:pt x="3664682" y="1321034"/>
                  </a:lnTo>
                  <a:lnTo>
                    <a:pt x="3687303" y="1223392"/>
                  </a:lnTo>
                  <a:lnTo>
                    <a:pt x="3709925" y="1130217"/>
                  </a:lnTo>
                  <a:lnTo>
                    <a:pt x="3732546" y="1041679"/>
                  </a:lnTo>
                  <a:lnTo>
                    <a:pt x="3755168" y="957895"/>
                  </a:lnTo>
                  <a:lnTo>
                    <a:pt x="3777789" y="878926"/>
                  </a:lnTo>
                  <a:lnTo>
                    <a:pt x="3800411" y="804780"/>
                  </a:lnTo>
                  <a:lnTo>
                    <a:pt x="3823032" y="735419"/>
                  </a:lnTo>
                  <a:lnTo>
                    <a:pt x="3845654" y="670759"/>
                  </a:lnTo>
                  <a:lnTo>
                    <a:pt x="3868275" y="610682"/>
                  </a:lnTo>
                  <a:lnTo>
                    <a:pt x="3890897" y="555035"/>
                  </a:lnTo>
                  <a:lnTo>
                    <a:pt x="3913518" y="503641"/>
                  </a:lnTo>
                  <a:lnTo>
                    <a:pt x="3936140" y="456304"/>
                  </a:lnTo>
                  <a:lnTo>
                    <a:pt x="3958761" y="412814"/>
                  </a:lnTo>
                  <a:lnTo>
                    <a:pt x="3981383" y="372950"/>
                  </a:lnTo>
                  <a:lnTo>
                    <a:pt x="4004004" y="336490"/>
                  </a:lnTo>
                  <a:lnTo>
                    <a:pt x="4026626" y="303209"/>
                  </a:lnTo>
                  <a:lnTo>
                    <a:pt x="4049247" y="272885"/>
                  </a:lnTo>
                  <a:lnTo>
                    <a:pt x="4071869" y="245301"/>
                  </a:lnTo>
                  <a:lnTo>
                    <a:pt x="4094490" y="220248"/>
                  </a:lnTo>
                  <a:lnTo>
                    <a:pt x="4117112" y="197526"/>
                  </a:lnTo>
                  <a:lnTo>
                    <a:pt x="4139733" y="176943"/>
                  </a:lnTo>
                  <a:lnTo>
                    <a:pt x="4162355" y="158320"/>
                  </a:lnTo>
                  <a:lnTo>
                    <a:pt x="4184976" y="141488"/>
                  </a:lnTo>
                  <a:lnTo>
                    <a:pt x="4207598" y="126289"/>
                  </a:lnTo>
                  <a:lnTo>
                    <a:pt x="4230219" y="112577"/>
                  </a:lnTo>
                  <a:lnTo>
                    <a:pt x="4252841" y="100215"/>
                  </a:lnTo>
                  <a:lnTo>
                    <a:pt x="4275462" y="89080"/>
                  </a:lnTo>
                  <a:lnTo>
                    <a:pt x="4298084" y="79054"/>
                  </a:lnTo>
                  <a:lnTo>
                    <a:pt x="4320705" y="70035"/>
                  </a:lnTo>
                  <a:lnTo>
                    <a:pt x="4343327" y="61923"/>
                  </a:lnTo>
                  <a:lnTo>
                    <a:pt x="4365948" y="54632"/>
                  </a:lnTo>
                  <a:lnTo>
                    <a:pt x="4388570" y="48082"/>
                  </a:lnTo>
                  <a:lnTo>
                    <a:pt x="4411191" y="42199"/>
                  </a:lnTo>
                  <a:lnTo>
                    <a:pt x="4433813" y="36918"/>
                  </a:lnTo>
                  <a:lnTo>
                    <a:pt x="4456434" y="32177"/>
                  </a:lnTo>
                  <a:lnTo>
                    <a:pt x="4479056" y="27924"/>
                  </a:lnTo>
                  <a:lnTo>
                    <a:pt x="4501677" y="24109"/>
                  </a:lnTo>
                  <a:lnTo>
                    <a:pt x="4524299" y="20688"/>
                  </a:lnTo>
                  <a:lnTo>
                    <a:pt x="4546920" y="17621"/>
                  </a:lnTo>
                  <a:lnTo>
                    <a:pt x="4569542" y="14871"/>
                  </a:lnTo>
                  <a:lnTo>
                    <a:pt x="4592163" y="12406"/>
                  </a:lnTo>
                  <a:lnTo>
                    <a:pt x="4614785" y="10198"/>
                  </a:lnTo>
                  <a:lnTo>
                    <a:pt x="4637406" y="8219"/>
                  </a:lnTo>
                  <a:lnTo>
                    <a:pt x="4660028" y="6446"/>
                  </a:lnTo>
                  <a:lnTo>
                    <a:pt x="4682649" y="4858"/>
                  </a:lnTo>
                  <a:lnTo>
                    <a:pt x="4705270" y="3436"/>
                  </a:lnTo>
                  <a:lnTo>
                    <a:pt x="4727892" y="2162"/>
                  </a:lnTo>
                  <a:lnTo>
                    <a:pt x="4750513" y="102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9579" y="1142040"/>
              <a:ext cx="4773135" cy="4962056"/>
            </a:xfrm>
            <a:custGeom>
              <a:avLst/>
              <a:pathLst>
                <a:path w="4773135" h="4962056">
                  <a:moveTo>
                    <a:pt x="4773135" y="0"/>
                  </a:moveTo>
                  <a:lnTo>
                    <a:pt x="4750513" y="3574"/>
                  </a:lnTo>
                  <a:lnTo>
                    <a:pt x="4727892" y="7519"/>
                  </a:lnTo>
                  <a:lnTo>
                    <a:pt x="4705270" y="11871"/>
                  </a:lnTo>
                  <a:lnTo>
                    <a:pt x="4682649" y="16672"/>
                  </a:lnTo>
                  <a:lnTo>
                    <a:pt x="4660028" y="21967"/>
                  </a:lnTo>
                  <a:lnTo>
                    <a:pt x="4637406" y="27806"/>
                  </a:lnTo>
                  <a:lnTo>
                    <a:pt x="4614785" y="34241"/>
                  </a:lnTo>
                  <a:lnTo>
                    <a:pt x="4592163" y="41333"/>
                  </a:lnTo>
                  <a:lnTo>
                    <a:pt x="4569542" y="49146"/>
                  </a:lnTo>
                  <a:lnTo>
                    <a:pt x="4546920" y="57749"/>
                  </a:lnTo>
                  <a:lnTo>
                    <a:pt x="4524299" y="67219"/>
                  </a:lnTo>
                  <a:lnTo>
                    <a:pt x="4501677" y="77638"/>
                  </a:lnTo>
                  <a:lnTo>
                    <a:pt x="4479056" y="89097"/>
                  </a:lnTo>
                  <a:lnTo>
                    <a:pt x="4456434" y="101691"/>
                  </a:lnTo>
                  <a:lnTo>
                    <a:pt x="4433813" y="115526"/>
                  </a:lnTo>
                  <a:lnTo>
                    <a:pt x="4411191" y="130713"/>
                  </a:lnTo>
                  <a:lnTo>
                    <a:pt x="4388570" y="147372"/>
                  </a:lnTo>
                  <a:lnTo>
                    <a:pt x="4365948" y="165631"/>
                  </a:lnTo>
                  <a:lnTo>
                    <a:pt x="4343327" y="185627"/>
                  </a:lnTo>
                  <a:lnTo>
                    <a:pt x="4320705" y="207503"/>
                  </a:lnTo>
                  <a:lnTo>
                    <a:pt x="4298084" y="231412"/>
                  </a:lnTo>
                  <a:lnTo>
                    <a:pt x="4275462" y="257513"/>
                  </a:lnTo>
                  <a:lnTo>
                    <a:pt x="4252841" y="285969"/>
                  </a:lnTo>
                  <a:lnTo>
                    <a:pt x="4230219" y="316953"/>
                  </a:lnTo>
                  <a:lnTo>
                    <a:pt x="4207598" y="350638"/>
                  </a:lnTo>
                  <a:lnTo>
                    <a:pt x="4184976" y="387201"/>
                  </a:lnTo>
                  <a:lnTo>
                    <a:pt x="4162355" y="426819"/>
                  </a:lnTo>
                  <a:lnTo>
                    <a:pt x="4139733" y="469667"/>
                  </a:lnTo>
                  <a:lnTo>
                    <a:pt x="4117112" y="515913"/>
                  </a:lnTo>
                  <a:lnTo>
                    <a:pt x="4094490" y="565719"/>
                  </a:lnTo>
                  <a:lnTo>
                    <a:pt x="4071869" y="619236"/>
                  </a:lnTo>
                  <a:lnTo>
                    <a:pt x="4049247" y="676595"/>
                  </a:lnTo>
                  <a:lnTo>
                    <a:pt x="4026626" y="737912"/>
                  </a:lnTo>
                  <a:lnTo>
                    <a:pt x="4004004" y="803276"/>
                  </a:lnTo>
                  <a:lnTo>
                    <a:pt x="3981383" y="872751"/>
                  </a:lnTo>
                  <a:lnTo>
                    <a:pt x="3958761" y="946367"/>
                  </a:lnTo>
                  <a:lnTo>
                    <a:pt x="3936140" y="1024120"/>
                  </a:lnTo>
                  <a:lnTo>
                    <a:pt x="3913518" y="1105968"/>
                  </a:lnTo>
                  <a:lnTo>
                    <a:pt x="3890897" y="1191831"/>
                  </a:lnTo>
                  <a:lnTo>
                    <a:pt x="3868275" y="1281586"/>
                  </a:lnTo>
                  <a:lnTo>
                    <a:pt x="3845654" y="1375072"/>
                  </a:lnTo>
                  <a:lnTo>
                    <a:pt x="3823032" y="1472086"/>
                  </a:lnTo>
                  <a:lnTo>
                    <a:pt x="3800411" y="1572390"/>
                  </a:lnTo>
                  <a:lnTo>
                    <a:pt x="3777789" y="1675711"/>
                  </a:lnTo>
                  <a:lnTo>
                    <a:pt x="3755168" y="1781746"/>
                  </a:lnTo>
                  <a:lnTo>
                    <a:pt x="3732546" y="1890167"/>
                  </a:lnTo>
                  <a:lnTo>
                    <a:pt x="3709925" y="2000623"/>
                  </a:lnTo>
                  <a:lnTo>
                    <a:pt x="3687303" y="2112745"/>
                  </a:lnTo>
                  <a:lnTo>
                    <a:pt x="3664682" y="2226153"/>
                  </a:lnTo>
                  <a:lnTo>
                    <a:pt x="3642060" y="2340456"/>
                  </a:lnTo>
                  <a:lnTo>
                    <a:pt x="3619439" y="2455256"/>
                  </a:lnTo>
                  <a:lnTo>
                    <a:pt x="3596817" y="2570153"/>
                  </a:lnTo>
                  <a:lnTo>
                    <a:pt x="3574196" y="2684742"/>
                  </a:lnTo>
                  <a:lnTo>
                    <a:pt x="3551574" y="2798622"/>
                  </a:lnTo>
                  <a:lnTo>
                    <a:pt x="3528953" y="2911394"/>
                  </a:lnTo>
                  <a:lnTo>
                    <a:pt x="3506331" y="3022667"/>
                  </a:lnTo>
                  <a:lnTo>
                    <a:pt x="3483710" y="3132060"/>
                  </a:lnTo>
                  <a:lnTo>
                    <a:pt x="3461088" y="3239204"/>
                  </a:lnTo>
                  <a:lnTo>
                    <a:pt x="3438467" y="3343754"/>
                  </a:lnTo>
                  <a:lnTo>
                    <a:pt x="3415845" y="3445384"/>
                  </a:lnTo>
                  <a:lnTo>
                    <a:pt x="3393224" y="3543800"/>
                  </a:lnTo>
                  <a:lnTo>
                    <a:pt x="3370602" y="3638741"/>
                  </a:lnTo>
                  <a:lnTo>
                    <a:pt x="3347981" y="3729981"/>
                  </a:lnTo>
                  <a:lnTo>
                    <a:pt x="3325359" y="3817335"/>
                  </a:lnTo>
                  <a:lnTo>
                    <a:pt x="3302738" y="3900660"/>
                  </a:lnTo>
                  <a:lnTo>
                    <a:pt x="3280116" y="3979854"/>
                  </a:lnTo>
                  <a:lnTo>
                    <a:pt x="3257495" y="4054859"/>
                  </a:lnTo>
                  <a:lnTo>
                    <a:pt x="3234873" y="4125653"/>
                  </a:lnTo>
                  <a:lnTo>
                    <a:pt x="3212252" y="4192255"/>
                  </a:lnTo>
                  <a:lnTo>
                    <a:pt x="3189630" y="4254718"/>
                  </a:lnTo>
                  <a:lnTo>
                    <a:pt x="3167009" y="4313124"/>
                  </a:lnTo>
                  <a:lnTo>
                    <a:pt x="3144387" y="4367582"/>
                  </a:lnTo>
                  <a:lnTo>
                    <a:pt x="3121766" y="4418225"/>
                  </a:lnTo>
                  <a:lnTo>
                    <a:pt x="3099144" y="4465200"/>
                  </a:lnTo>
                  <a:lnTo>
                    <a:pt x="3076523" y="4508670"/>
                  </a:lnTo>
                  <a:lnTo>
                    <a:pt x="3053901" y="4548809"/>
                  </a:lnTo>
                  <a:lnTo>
                    <a:pt x="3031280" y="4585796"/>
                  </a:lnTo>
                  <a:lnTo>
                    <a:pt x="3008658" y="4619812"/>
                  </a:lnTo>
                  <a:lnTo>
                    <a:pt x="2986037" y="4651041"/>
                  </a:lnTo>
                  <a:lnTo>
                    <a:pt x="2963415" y="4679663"/>
                  </a:lnTo>
                  <a:lnTo>
                    <a:pt x="2940794" y="4705857"/>
                  </a:lnTo>
                  <a:lnTo>
                    <a:pt x="2918172" y="4729793"/>
                  </a:lnTo>
                  <a:lnTo>
                    <a:pt x="2895551" y="4751639"/>
                  </a:lnTo>
                  <a:lnTo>
                    <a:pt x="2872929" y="4771553"/>
                  </a:lnTo>
                  <a:lnTo>
                    <a:pt x="2850308" y="4789684"/>
                  </a:lnTo>
                  <a:lnTo>
                    <a:pt x="2827686" y="4806177"/>
                  </a:lnTo>
                  <a:lnTo>
                    <a:pt x="2805065" y="4821164"/>
                  </a:lnTo>
                  <a:lnTo>
                    <a:pt x="2782443" y="4834772"/>
                  </a:lnTo>
                  <a:lnTo>
                    <a:pt x="2759822" y="4847116"/>
                  </a:lnTo>
                  <a:lnTo>
                    <a:pt x="2737200" y="4858307"/>
                  </a:lnTo>
                  <a:lnTo>
                    <a:pt x="2714579" y="4868445"/>
                  </a:lnTo>
                  <a:lnTo>
                    <a:pt x="2691957" y="4877623"/>
                  </a:lnTo>
                  <a:lnTo>
                    <a:pt x="2669336" y="4885927"/>
                  </a:lnTo>
                  <a:lnTo>
                    <a:pt x="2646714" y="4893436"/>
                  </a:lnTo>
                  <a:lnTo>
                    <a:pt x="2624093" y="4900223"/>
                  </a:lnTo>
                  <a:lnTo>
                    <a:pt x="2601471" y="4906355"/>
                  </a:lnTo>
                  <a:lnTo>
                    <a:pt x="2578850" y="4911892"/>
                  </a:lnTo>
                  <a:lnTo>
                    <a:pt x="2556228" y="4916890"/>
                  </a:lnTo>
                  <a:lnTo>
                    <a:pt x="2533607" y="4921400"/>
                  </a:lnTo>
                  <a:lnTo>
                    <a:pt x="2510985" y="4925467"/>
                  </a:lnTo>
                  <a:lnTo>
                    <a:pt x="2488364" y="4929135"/>
                  </a:lnTo>
                  <a:lnTo>
                    <a:pt x="2465742" y="4932441"/>
                  </a:lnTo>
                  <a:lnTo>
                    <a:pt x="2443121" y="4935420"/>
                  </a:lnTo>
                  <a:lnTo>
                    <a:pt x="2420499" y="4938104"/>
                  </a:lnTo>
                  <a:lnTo>
                    <a:pt x="2397878" y="4940521"/>
                  </a:lnTo>
                  <a:lnTo>
                    <a:pt x="2375256" y="4942698"/>
                  </a:lnTo>
                  <a:lnTo>
                    <a:pt x="2352635" y="4944657"/>
                  </a:lnTo>
                  <a:lnTo>
                    <a:pt x="2330014" y="4946420"/>
                  </a:lnTo>
                  <a:lnTo>
                    <a:pt x="2307392" y="4948007"/>
                  </a:lnTo>
                  <a:lnTo>
                    <a:pt x="2284771" y="4949435"/>
                  </a:lnTo>
                  <a:lnTo>
                    <a:pt x="2262149" y="4950719"/>
                  </a:lnTo>
                  <a:lnTo>
                    <a:pt x="2239528" y="4951874"/>
                  </a:lnTo>
                  <a:lnTo>
                    <a:pt x="2216906" y="4952912"/>
                  </a:lnTo>
                  <a:lnTo>
                    <a:pt x="2194285" y="4953845"/>
                  </a:lnTo>
                  <a:lnTo>
                    <a:pt x="2171663" y="4954684"/>
                  </a:lnTo>
                  <a:lnTo>
                    <a:pt x="2149042" y="4955438"/>
                  </a:lnTo>
                  <a:lnTo>
                    <a:pt x="2126420" y="4956116"/>
                  </a:lnTo>
                  <a:lnTo>
                    <a:pt x="2103799" y="4956724"/>
                  </a:lnTo>
                  <a:lnTo>
                    <a:pt x="2081177" y="4957271"/>
                  </a:lnTo>
                  <a:lnTo>
                    <a:pt x="2058556" y="4957762"/>
                  </a:lnTo>
                  <a:lnTo>
                    <a:pt x="2035934" y="4958204"/>
                  </a:lnTo>
                  <a:lnTo>
                    <a:pt x="2013313" y="4958600"/>
                  </a:lnTo>
                  <a:lnTo>
                    <a:pt x="1990691" y="4958955"/>
                  </a:lnTo>
                  <a:lnTo>
                    <a:pt x="1968070" y="4959275"/>
                  </a:lnTo>
                  <a:lnTo>
                    <a:pt x="1945448" y="4959561"/>
                  </a:lnTo>
                  <a:lnTo>
                    <a:pt x="1922827" y="4959819"/>
                  </a:lnTo>
                  <a:lnTo>
                    <a:pt x="1900205" y="4960050"/>
                  </a:lnTo>
                  <a:lnTo>
                    <a:pt x="1877584" y="4960257"/>
                  </a:lnTo>
                  <a:lnTo>
                    <a:pt x="1854962" y="4960443"/>
                  </a:lnTo>
                  <a:lnTo>
                    <a:pt x="1832341" y="4960610"/>
                  </a:lnTo>
                  <a:lnTo>
                    <a:pt x="1809719" y="4960759"/>
                  </a:lnTo>
                  <a:lnTo>
                    <a:pt x="1787098" y="4960893"/>
                  </a:lnTo>
                  <a:lnTo>
                    <a:pt x="1764476" y="4961014"/>
                  </a:lnTo>
                  <a:lnTo>
                    <a:pt x="1741855" y="4961122"/>
                  </a:lnTo>
                  <a:lnTo>
                    <a:pt x="1719233" y="4961219"/>
                  </a:lnTo>
                  <a:lnTo>
                    <a:pt x="1696612" y="4961306"/>
                  </a:lnTo>
                  <a:lnTo>
                    <a:pt x="1673990" y="4961384"/>
                  </a:lnTo>
                  <a:lnTo>
                    <a:pt x="1651369" y="4961453"/>
                  </a:lnTo>
                  <a:lnTo>
                    <a:pt x="1628747" y="4961516"/>
                  </a:lnTo>
                  <a:lnTo>
                    <a:pt x="1606126" y="4961572"/>
                  </a:lnTo>
                  <a:lnTo>
                    <a:pt x="1583504" y="4961622"/>
                  </a:lnTo>
                  <a:lnTo>
                    <a:pt x="1560883" y="4961668"/>
                  </a:lnTo>
                  <a:lnTo>
                    <a:pt x="1538261" y="4961708"/>
                  </a:lnTo>
                  <a:lnTo>
                    <a:pt x="1515640" y="4961744"/>
                  </a:lnTo>
                  <a:lnTo>
                    <a:pt x="1493018" y="4961777"/>
                  </a:lnTo>
                  <a:lnTo>
                    <a:pt x="1470397" y="4961806"/>
                  </a:lnTo>
                  <a:lnTo>
                    <a:pt x="1447775" y="4961832"/>
                  </a:lnTo>
                  <a:lnTo>
                    <a:pt x="1425154" y="4961855"/>
                  </a:lnTo>
                  <a:lnTo>
                    <a:pt x="1402532" y="4961876"/>
                  </a:lnTo>
                  <a:lnTo>
                    <a:pt x="1379911" y="4961895"/>
                  </a:lnTo>
                  <a:lnTo>
                    <a:pt x="1357289" y="4961912"/>
                  </a:lnTo>
                  <a:lnTo>
                    <a:pt x="1334668" y="4961927"/>
                  </a:lnTo>
                  <a:lnTo>
                    <a:pt x="1312046" y="4961940"/>
                  </a:lnTo>
                  <a:lnTo>
                    <a:pt x="1289425" y="4961952"/>
                  </a:lnTo>
                  <a:lnTo>
                    <a:pt x="1266803" y="4961963"/>
                  </a:lnTo>
                  <a:lnTo>
                    <a:pt x="1244182" y="4961973"/>
                  </a:lnTo>
                  <a:lnTo>
                    <a:pt x="1221560" y="4961982"/>
                  </a:lnTo>
                  <a:lnTo>
                    <a:pt x="1198939" y="4961989"/>
                  </a:lnTo>
                  <a:lnTo>
                    <a:pt x="1176317" y="4961996"/>
                  </a:lnTo>
                  <a:lnTo>
                    <a:pt x="1153696" y="4962003"/>
                  </a:lnTo>
                  <a:lnTo>
                    <a:pt x="1131074" y="4962008"/>
                  </a:lnTo>
                  <a:lnTo>
                    <a:pt x="1108453" y="4962013"/>
                  </a:lnTo>
                  <a:lnTo>
                    <a:pt x="1085831" y="4962018"/>
                  </a:lnTo>
                  <a:lnTo>
                    <a:pt x="1063210" y="4962022"/>
                  </a:lnTo>
                  <a:lnTo>
                    <a:pt x="1040588" y="4962025"/>
                  </a:lnTo>
                  <a:lnTo>
                    <a:pt x="1017967" y="4962029"/>
                  </a:lnTo>
                  <a:lnTo>
                    <a:pt x="995345" y="4962031"/>
                  </a:lnTo>
                  <a:lnTo>
                    <a:pt x="972724" y="4962034"/>
                  </a:lnTo>
                  <a:lnTo>
                    <a:pt x="950102" y="4962036"/>
                  </a:lnTo>
                  <a:lnTo>
                    <a:pt x="927481" y="4962038"/>
                  </a:lnTo>
                  <a:lnTo>
                    <a:pt x="904859" y="4962040"/>
                  </a:lnTo>
                  <a:lnTo>
                    <a:pt x="882238" y="4962042"/>
                  </a:lnTo>
                  <a:lnTo>
                    <a:pt x="859616" y="4962043"/>
                  </a:lnTo>
                  <a:lnTo>
                    <a:pt x="836995" y="4962045"/>
                  </a:lnTo>
                  <a:lnTo>
                    <a:pt x="814373" y="4962046"/>
                  </a:lnTo>
                  <a:lnTo>
                    <a:pt x="791752" y="4962047"/>
                  </a:lnTo>
                  <a:lnTo>
                    <a:pt x="769130" y="4962048"/>
                  </a:lnTo>
                  <a:lnTo>
                    <a:pt x="746509" y="4962049"/>
                  </a:lnTo>
                  <a:lnTo>
                    <a:pt x="723887" y="4962050"/>
                  </a:lnTo>
                  <a:lnTo>
                    <a:pt x="701266" y="4962050"/>
                  </a:lnTo>
                  <a:lnTo>
                    <a:pt x="678644" y="4962051"/>
                  </a:lnTo>
                  <a:lnTo>
                    <a:pt x="656023" y="4962051"/>
                  </a:lnTo>
                  <a:lnTo>
                    <a:pt x="633401" y="4962052"/>
                  </a:lnTo>
                  <a:lnTo>
                    <a:pt x="610780" y="4962052"/>
                  </a:lnTo>
                  <a:lnTo>
                    <a:pt x="588158" y="4962053"/>
                  </a:lnTo>
                  <a:lnTo>
                    <a:pt x="565537" y="4962053"/>
                  </a:lnTo>
                  <a:lnTo>
                    <a:pt x="542915" y="4962053"/>
                  </a:lnTo>
                  <a:lnTo>
                    <a:pt x="520294" y="4962054"/>
                  </a:lnTo>
                  <a:lnTo>
                    <a:pt x="497672" y="4962054"/>
                  </a:lnTo>
                  <a:lnTo>
                    <a:pt x="475051" y="4962054"/>
                  </a:lnTo>
                  <a:lnTo>
                    <a:pt x="452429" y="4962054"/>
                  </a:lnTo>
                  <a:lnTo>
                    <a:pt x="429808" y="4962055"/>
                  </a:lnTo>
                  <a:lnTo>
                    <a:pt x="407186" y="4962055"/>
                  </a:lnTo>
                  <a:lnTo>
                    <a:pt x="384565" y="4962055"/>
                  </a:lnTo>
                  <a:lnTo>
                    <a:pt x="361943" y="4962055"/>
                  </a:lnTo>
                  <a:lnTo>
                    <a:pt x="339322" y="4962055"/>
                  </a:lnTo>
                  <a:lnTo>
                    <a:pt x="316700" y="4962055"/>
                  </a:lnTo>
                  <a:lnTo>
                    <a:pt x="294079" y="4962055"/>
                  </a:lnTo>
                  <a:lnTo>
                    <a:pt x="271457" y="4962055"/>
                  </a:lnTo>
                  <a:lnTo>
                    <a:pt x="248836" y="4962055"/>
                  </a:lnTo>
                  <a:lnTo>
                    <a:pt x="226214" y="4962056"/>
                  </a:lnTo>
                  <a:lnTo>
                    <a:pt x="203593" y="4962056"/>
                  </a:lnTo>
                  <a:lnTo>
                    <a:pt x="180971" y="4962056"/>
                  </a:lnTo>
                  <a:lnTo>
                    <a:pt x="158350" y="4962056"/>
                  </a:lnTo>
                  <a:lnTo>
                    <a:pt x="135728" y="4962056"/>
                  </a:lnTo>
                  <a:lnTo>
                    <a:pt x="113107" y="4962056"/>
                  </a:lnTo>
                  <a:lnTo>
                    <a:pt x="90485" y="4962056"/>
                  </a:lnTo>
                  <a:lnTo>
                    <a:pt x="67864" y="4962056"/>
                  </a:lnTo>
                  <a:lnTo>
                    <a:pt x="45242" y="4962056"/>
                  </a:lnTo>
                  <a:lnTo>
                    <a:pt x="22621" y="4962056"/>
                  </a:lnTo>
                  <a:lnTo>
                    <a:pt x="0" y="4962056"/>
                  </a:lnTo>
                  <a:lnTo>
                    <a:pt x="0" y="49620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199579" y="1115172"/>
              <a:ext cx="4773135" cy="4988924"/>
            </a:xfrm>
            <a:custGeom>
              <a:avLst/>
              <a:pathLst>
                <a:path w="4773135" h="4988924">
                  <a:moveTo>
                    <a:pt x="0" y="4988923"/>
                  </a:moveTo>
                  <a:lnTo>
                    <a:pt x="22621" y="4988923"/>
                  </a:lnTo>
                  <a:lnTo>
                    <a:pt x="45242" y="4988923"/>
                  </a:lnTo>
                  <a:lnTo>
                    <a:pt x="67864" y="4988923"/>
                  </a:lnTo>
                  <a:lnTo>
                    <a:pt x="90485" y="4988923"/>
                  </a:lnTo>
                  <a:lnTo>
                    <a:pt x="113107" y="4988923"/>
                  </a:lnTo>
                  <a:lnTo>
                    <a:pt x="135728" y="4988923"/>
                  </a:lnTo>
                  <a:lnTo>
                    <a:pt x="158350" y="4988922"/>
                  </a:lnTo>
                  <a:lnTo>
                    <a:pt x="180971" y="4988922"/>
                  </a:lnTo>
                  <a:lnTo>
                    <a:pt x="203593" y="4988922"/>
                  </a:lnTo>
                  <a:lnTo>
                    <a:pt x="226214" y="4988922"/>
                  </a:lnTo>
                  <a:lnTo>
                    <a:pt x="248836" y="4988921"/>
                  </a:lnTo>
                  <a:lnTo>
                    <a:pt x="271457" y="4988921"/>
                  </a:lnTo>
                  <a:lnTo>
                    <a:pt x="294079" y="4988921"/>
                  </a:lnTo>
                  <a:lnTo>
                    <a:pt x="316700" y="4988920"/>
                  </a:lnTo>
                  <a:lnTo>
                    <a:pt x="339322" y="4988920"/>
                  </a:lnTo>
                  <a:lnTo>
                    <a:pt x="361943" y="4988919"/>
                  </a:lnTo>
                  <a:lnTo>
                    <a:pt x="384565" y="4988919"/>
                  </a:lnTo>
                  <a:lnTo>
                    <a:pt x="407186" y="4988918"/>
                  </a:lnTo>
                  <a:lnTo>
                    <a:pt x="429808" y="4988917"/>
                  </a:lnTo>
                  <a:lnTo>
                    <a:pt x="452429" y="4988916"/>
                  </a:lnTo>
                  <a:lnTo>
                    <a:pt x="475051" y="4988915"/>
                  </a:lnTo>
                  <a:lnTo>
                    <a:pt x="497672" y="4988915"/>
                  </a:lnTo>
                  <a:lnTo>
                    <a:pt x="520294" y="4988913"/>
                  </a:lnTo>
                  <a:lnTo>
                    <a:pt x="542915" y="4988912"/>
                  </a:lnTo>
                  <a:lnTo>
                    <a:pt x="565537" y="4988911"/>
                  </a:lnTo>
                  <a:lnTo>
                    <a:pt x="588158" y="4988909"/>
                  </a:lnTo>
                  <a:lnTo>
                    <a:pt x="610780" y="4988908"/>
                  </a:lnTo>
                  <a:lnTo>
                    <a:pt x="633401" y="4988906"/>
                  </a:lnTo>
                  <a:lnTo>
                    <a:pt x="656023" y="4988904"/>
                  </a:lnTo>
                  <a:lnTo>
                    <a:pt x="678644" y="4988902"/>
                  </a:lnTo>
                  <a:lnTo>
                    <a:pt x="701266" y="4988900"/>
                  </a:lnTo>
                  <a:lnTo>
                    <a:pt x="723887" y="4988897"/>
                  </a:lnTo>
                  <a:lnTo>
                    <a:pt x="746509" y="4988894"/>
                  </a:lnTo>
                  <a:lnTo>
                    <a:pt x="769130" y="4988891"/>
                  </a:lnTo>
                  <a:lnTo>
                    <a:pt x="791752" y="4988887"/>
                  </a:lnTo>
                  <a:lnTo>
                    <a:pt x="814373" y="4988883"/>
                  </a:lnTo>
                  <a:lnTo>
                    <a:pt x="836995" y="4988878"/>
                  </a:lnTo>
                  <a:lnTo>
                    <a:pt x="859616" y="4988874"/>
                  </a:lnTo>
                  <a:lnTo>
                    <a:pt x="882238" y="4988868"/>
                  </a:lnTo>
                  <a:lnTo>
                    <a:pt x="904859" y="4988862"/>
                  </a:lnTo>
                  <a:lnTo>
                    <a:pt x="927481" y="4988855"/>
                  </a:lnTo>
                  <a:lnTo>
                    <a:pt x="950102" y="4988848"/>
                  </a:lnTo>
                  <a:lnTo>
                    <a:pt x="972724" y="4988840"/>
                  </a:lnTo>
                  <a:lnTo>
                    <a:pt x="995345" y="4988830"/>
                  </a:lnTo>
                  <a:lnTo>
                    <a:pt x="1017967" y="4988820"/>
                  </a:lnTo>
                  <a:lnTo>
                    <a:pt x="1040588" y="4988809"/>
                  </a:lnTo>
                  <a:lnTo>
                    <a:pt x="1063210" y="4988797"/>
                  </a:lnTo>
                  <a:lnTo>
                    <a:pt x="1085831" y="4988783"/>
                  </a:lnTo>
                  <a:lnTo>
                    <a:pt x="1108453" y="4988768"/>
                  </a:lnTo>
                  <a:lnTo>
                    <a:pt x="1131074" y="4988751"/>
                  </a:lnTo>
                  <a:lnTo>
                    <a:pt x="1153696" y="4988732"/>
                  </a:lnTo>
                  <a:lnTo>
                    <a:pt x="1176317" y="4988712"/>
                  </a:lnTo>
                  <a:lnTo>
                    <a:pt x="1198939" y="4988689"/>
                  </a:lnTo>
                  <a:lnTo>
                    <a:pt x="1221560" y="4988663"/>
                  </a:lnTo>
                  <a:lnTo>
                    <a:pt x="1244182" y="4988635"/>
                  </a:lnTo>
                  <a:lnTo>
                    <a:pt x="1266803" y="4988604"/>
                  </a:lnTo>
                  <a:lnTo>
                    <a:pt x="1289425" y="4988569"/>
                  </a:lnTo>
                  <a:lnTo>
                    <a:pt x="1312046" y="4988531"/>
                  </a:lnTo>
                  <a:lnTo>
                    <a:pt x="1334668" y="4988488"/>
                  </a:lnTo>
                  <a:lnTo>
                    <a:pt x="1357289" y="4988441"/>
                  </a:lnTo>
                  <a:lnTo>
                    <a:pt x="1379911" y="4988389"/>
                  </a:lnTo>
                  <a:lnTo>
                    <a:pt x="1402532" y="4988331"/>
                  </a:lnTo>
                  <a:lnTo>
                    <a:pt x="1425154" y="4988267"/>
                  </a:lnTo>
                  <a:lnTo>
                    <a:pt x="1447775" y="4988196"/>
                  </a:lnTo>
                  <a:lnTo>
                    <a:pt x="1470397" y="4988117"/>
                  </a:lnTo>
                  <a:lnTo>
                    <a:pt x="1493018" y="4988029"/>
                  </a:lnTo>
                  <a:lnTo>
                    <a:pt x="1515640" y="4987932"/>
                  </a:lnTo>
                  <a:lnTo>
                    <a:pt x="1538261" y="4987825"/>
                  </a:lnTo>
                  <a:lnTo>
                    <a:pt x="1560883" y="4987706"/>
                  </a:lnTo>
                  <a:lnTo>
                    <a:pt x="1583504" y="4987573"/>
                  </a:lnTo>
                  <a:lnTo>
                    <a:pt x="1606126" y="4987427"/>
                  </a:lnTo>
                  <a:lnTo>
                    <a:pt x="1628747" y="4987264"/>
                  </a:lnTo>
                  <a:lnTo>
                    <a:pt x="1651369" y="4987084"/>
                  </a:lnTo>
                  <a:lnTo>
                    <a:pt x="1673990" y="4986884"/>
                  </a:lnTo>
                  <a:lnTo>
                    <a:pt x="1696612" y="4986662"/>
                  </a:lnTo>
                  <a:lnTo>
                    <a:pt x="1719233" y="4986416"/>
                  </a:lnTo>
                  <a:lnTo>
                    <a:pt x="1741855" y="4986143"/>
                  </a:lnTo>
                  <a:lnTo>
                    <a:pt x="1764476" y="4985840"/>
                  </a:lnTo>
                  <a:lnTo>
                    <a:pt x="1787098" y="4985504"/>
                  </a:lnTo>
                  <a:lnTo>
                    <a:pt x="1809719" y="4985131"/>
                  </a:lnTo>
                  <a:lnTo>
                    <a:pt x="1832341" y="4984717"/>
                  </a:lnTo>
                  <a:lnTo>
                    <a:pt x="1854962" y="4984258"/>
                  </a:lnTo>
                  <a:lnTo>
                    <a:pt x="1877584" y="4983749"/>
                  </a:lnTo>
                  <a:lnTo>
                    <a:pt x="1900205" y="4983184"/>
                  </a:lnTo>
                  <a:lnTo>
                    <a:pt x="1922827" y="4982557"/>
                  </a:lnTo>
                  <a:lnTo>
                    <a:pt x="1945448" y="4981862"/>
                  </a:lnTo>
                  <a:lnTo>
                    <a:pt x="1968070" y="4981090"/>
                  </a:lnTo>
                  <a:lnTo>
                    <a:pt x="1990691" y="4980233"/>
                  </a:lnTo>
                  <a:lnTo>
                    <a:pt x="2013313" y="4979283"/>
                  </a:lnTo>
                  <a:lnTo>
                    <a:pt x="2035934" y="4978228"/>
                  </a:lnTo>
                  <a:lnTo>
                    <a:pt x="2058556" y="4977057"/>
                  </a:lnTo>
                  <a:lnTo>
                    <a:pt x="2081177" y="4975758"/>
                  </a:lnTo>
                  <a:lnTo>
                    <a:pt x="2103799" y="4974316"/>
                  </a:lnTo>
                  <a:lnTo>
                    <a:pt x="2126420" y="4972716"/>
                  </a:lnTo>
                  <a:lnTo>
                    <a:pt x="2149042" y="4970940"/>
                  </a:lnTo>
                  <a:lnTo>
                    <a:pt x="2171663" y="4968970"/>
                  </a:lnTo>
                  <a:lnTo>
                    <a:pt x="2194285" y="4966784"/>
                  </a:lnTo>
                  <a:lnTo>
                    <a:pt x="2216906" y="4964358"/>
                  </a:lnTo>
                  <a:lnTo>
                    <a:pt x="2239528" y="4961667"/>
                  </a:lnTo>
                  <a:lnTo>
                    <a:pt x="2262149" y="4958681"/>
                  </a:lnTo>
                  <a:lnTo>
                    <a:pt x="2284771" y="4955369"/>
                  </a:lnTo>
                  <a:lnTo>
                    <a:pt x="2307392" y="4951695"/>
                  </a:lnTo>
                  <a:lnTo>
                    <a:pt x="2330014" y="4947620"/>
                  </a:lnTo>
                  <a:lnTo>
                    <a:pt x="2352635" y="4943102"/>
                  </a:lnTo>
                  <a:lnTo>
                    <a:pt x="2375256" y="4938093"/>
                  </a:lnTo>
                  <a:lnTo>
                    <a:pt x="2397878" y="4932540"/>
                  </a:lnTo>
                  <a:lnTo>
                    <a:pt x="2420499" y="4926386"/>
                  </a:lnTo>
                  <a:lnTo>
                    <a:pt x="2443121" y="4919568"/>
                  </a:lnTo>
                  <a:lnTo>
                    <a:pt x="2465742" y="4912017"/>
                  </a:lnTo>
                  <a:lnTo>
                    <a:pt x="2488364" y="4903655"/>
                  </a:lnTo>
                  <a:lnTo>
                    <a:pt x="2510985" y="4894400"/>
                  </a:lnTo>
                  <a:lnTo>
                    <a:pt x="2533607" y="4884161"/>
                  </a:lnTo>
                  <a:lnTo>
                    <a:pt x="2556228" y="4872839"/>
                  </a:lnTo>
                  <a:lnTo>
                    <a:pt x="2578850" y="4860324"/>
                  </a:lnTo>
                  <a:lnTo>
                    <a:pt x="2601471" y="4846501"/>
                  </a:lnTo>
                  <a:lnTo>
                    <a:pt x="2624093" y="4831242"/>
                  </a:lnTo>
                  <a:lnTo>
                    <a:pt x="2646714" y="4814410"/>
                  </a:lnTo>
                  <a:lnTo>
                    <a:pt x="2669336" y="4795860"/>
                  </a:lnTo>
                  <a:lnTo>
                    <a:pt x="2691957" y="4775433"/>
                  </a:lnTo>
                  <a:lnTo>
                    <a:pt x="2714579" y="4752962"/>
                  </a:lnTo>
                  <a:lnTo>
                    <a:pt x="2737200" y="4728272"/>
                  </a:lnTo>
                  <a:lnTo>
                    <a:pt x="2759822" y="4701175"/>
                  </a:lnTo>
                  <a:lnTo>
                    <a:pt x="2782443" y="4671477"/>
                  </a:lnTo>
                  <a:lnTo>
                    <a:pt x="2805065" y="4638976"/>
                  </a:lnTo>
                  <a:lnTo>
                    <a:pt x="2827686" y="4603467"/>
                  </a:lnTo>
                  <a:lnTo>
                    <a:pt x="2850308" y="4564739"/>
                  </a:lnTo>
                  <a:lnTo>
                    <a:pt x="2872929" y="4522582"/>
                  </a:lnTo>
                  <a:lnTo>
                    <a:pt x="2895551" y="4476788"/>
                  </a:lnTo>
                  <a:lnTo>
                    <a:pt x="2918172" y="4427157"/>
                  </a:lnTo>
                  <a:lnTo>
                    <a:pt x="2940794" y="4373499"/>
                  </a:lnTo>
                  <a:lnTo>
                    <a:pt x="2963415" y="4315640"/>
                  </a:lnTo>
                  <a:lnTo>
                    <a:pt x="2986037" y="4253428"/>
                  </a:lnTo>
                  <a:lnTo>
                    <a:pt x="3008658" y="4186735"/>
                  </a:lnTo>
                  <a:lnTo>
                    <a:pt x="3031280" y="4115467"/>
                  </a:lnTo>
                  <a:lnTo>
                    <a:pt x="3053901" y="4039567"/>
                  </a:lnTo>
                  <a:lnTo>
                    <a:pt x="3076523" y="3959020"/>
                  </a:lnTo>
                  <a:lnTo>
                    <a:pt x="3099144" y="3873855"/>
                  </a:lnTo>
                  <a:lnTo>
                    <a:pt x="3121766" y="3784154"/>
                  </a:lnTo>
                  <a:lnTo>
                    <a:pt x="3144387" y="3690046"/>
                  </a:lnTo>
                  <a:lnTo>
                    <a:pt x="3167009" y="3591715"/>
                  </a:lnTo>
                  <a:lnTo>
                    <a:pt x="3189630" y="3489392"/>
                  </a:lnTo>
                  <a:lnTo>
                    <a:pt x="3212252" y="3383357"/>
                  </a:lnTo>
                  <a:lnTo>
                    <a:pt x="3234873" y="3273933"/>
                  </a:lnTo>
                  <a:lnTo>
                    <a:pt x="3257495" y="3161482"/>
                  </a:lnTo>
                  <a:lnTo>
                    <a:pt x="3280116" y="3046398"/>
                  </a:lnTo>
                  <a:lnTo>
                    <a:pt x="3302738" y="2929102"/>
                  </a:lnTo>
                  <a:lnTo>
                    <a:pt x="3325359" y="2810036"/>
                  </a:lnTo>
                  <a:lnTo>
                    <a:pt x="3347981" y="2689658"/>
                  </a:lnTo>
                  <a:lnTo>
                    <a:pt x="3370602" y="2568437"/>
                  </a:lnTo>
                  <a:lnTo>
                    <a:pt x="3393224" y="2446848"/>
                  </a:lnTo>
                  <a:lnTo>
                    <a:pt x="3415845" y="2325372"/>
                  </a:lnTo>
                  <a:lnTo>
                    <a:pt x="3438467" y="2204488"/>
                  </a:lnTo>
                  <a:lnTo>
                    <a:pt x="3461088" y="2084673"/>
                  </a:lnTo>
                  <a:lnTo>
                    <a:pt x="3483710" y="1966397"/>
                  </a:lnTo>
                  <a:lnTo>
                    <a:pt x="3506331" y="1850116"/>
                  </a:lnTo>
                  <a:lnTo>
                    <a:pt x="3528953" y="1736271"/>
                  </a:lnTo>
                  <a:lnTo>
                    <a:pt x="3551574" y="1625280"/>
                  </a:lnTo>
                  <a:lnTo>
                    <a:pt x="3574196" y="1517530"/>
                  </a:lnTo>
                  <a:lnTo>
                    <a:pt x="3596817" y="1413373"/>
                  </a:lnTo>
                  <a:lnTo>
                    <a:pt x="3619439" y="1313118"/>
                  </a:lnTo>
                  <a:lnTo>
                    <a:pt x="3642060" y="1217029"/>
                  </a:lnTo>
                  <a:lnTo>
                    <a:pt x="3664682" y="1125318"/>
                  </a:lnTo>
                  <a:lnTo>
                    <a:pt x="3687303" y="1038145"/>
                  </a:lnTo>
                  <a:lnTo>
                    <a:pt x="3709925" y="955619"/>
                  </a:lnTo>
                  <a:lnTo>
                    <a:pt x="3732546" y="877794"/>
                  </a:lnTo>
                  <a:lnTo>
                    <a:pt x="3755168" y="804677"/>
                  </a:lnTo>
                  <a:lnTo>
                    <a:pt x="3777789" y="736227"/>
                  </a:lnTo>
                  <a:lnTo>
                    <a:pt x="3800411" y="672365"/>
                  </a:lnTo>
                  <a:lnTo>
                    <a:pt x="3823032" y="612974"/>
                  </a:lnTo>
                  <a:lnTo>
                    <a:pt x="3845654" y="557908"/>
                  </a:lnTo>
                  <a:lnTo>
                    <a:pt x="3868275" y="506997"/>
                  </a:lnTo>
                  <a:lnTo>
                    <a:pt x="3890897" y="460052"/>
                  </a:lnTo>
                  <a:lnTo>
                    <a:pt x="3913518" y="416871"/>
                  </a:lnTo>
                  <a:lnTo>
                    <a:pt x="3936140" y="377242"/>
                  </a:lnTo>
                  <a:lnTo>
                    <a:pt x="3958761" y="340951"/>
                  </a:lnTo>
                  <a:lnTo>
                    <a:pt x="3981383" y="307781"/>
                  </a:lnTo>
                  <a:lnTo>
                    <a:pt x="4004004" y="277518"/>
                  </a:lnTo>
                  <a:lnTo>
                    <a:pt x="4026626" y="249952"/>
                  </a:lnTo>
                  <a:lnTo>
                    <a:pt x="4049247" y="224881"/>
                  </a:lnTo>
                  <a:lnTo>
                    <a:pt x="4071869" y="202111"/>
                  </a:lnTo>
                  <a:lnTo>
                    <a:pt x="4094490" y="181456"/>
                  </a:lnTo>
                  <a:lnTo>
                    <a:pt x="4117112" y="162741"/>
                  </a:lnTo>
                  <a:lnTo>
                    <a:pt x="4139733" y="145802"/>
                  </a:lnTo>
                  <a:lnTo>
                    <a:pt x="4162355" y="130485"/>
                  </a:lnTo>
                  <a:lnTo>
                    <a:pt x="4184976" y="116647"/>
                  </a:lnTo>
                  <a:lnTo>
                    <a:pt x="4207598" y="104154"/>
                  </a:lnTo>
                  <a:lnTo>
                    <a:pt x="4230219" y="92885"/>
                  </a:lnTo>
                  <a:lnTo>
                    <a:pt x="4252841" y="82725"/>
                  </a:lnTo>
                  <a:lnTo>
                    <a:pt x="4275462" y="73571"/>
                  </a:lnTo>
                  <a:lnTo>
                    <a:pt x="4298084" y="65327"/>
                  </a:lnTo>
                  <a:lnTo>
                    <a:pt x="4320705" y="57907"/>
                  </a:lnTo>
                  <a:lnTo>
                    <a:pt x="4343327" y="51232"/>
                  </a:lnTo>
                  <a:lnTo>
                    <a:pt x="4365948" y="45229"/>
                  </a:lnTo>
                  <a:lnTo>
                    <a:pt x="4388570" y="39832"/>
                  </a:lnTo>
                  <a:lnTo>
                    <a:pt x="4411191" y="34981"/>
                  </a:lnTo>
                  <a:lnTo>
                    <a:pt x="4433813" y="30623"/>
                  </a:lnTo>
                  <a:lnTo>
                    <a:pt x="4456434" y="26709"/>
                  </a:lnTo>
                  <a:lnTo>
                    <a:pt x="4479056" y="23195"/>
                  </a:lnTo>
                  <a:lnTo>
                    <a:pt x="4501677" y="20039"/>
                  </a:lnTo>
                  <a:lnTo>
                    <a:pt x="4524299" y="17207"/>
                  </a:lnTo>
                  <a:lnTo>
                    <a:pt x="4546920" y="14665"/>
                  </a:lnTo>
                  <a:lnTo>
                    <a:pt x="4569542" y="12385"/>
                  </a:lnTo>
                  <a:lnTo>
                    <a:pt x="4592163" y="10339"/>
                  </a:lnTo>
                  <a:lnTo>
                    <a:pt x="4614785" y="8504"/>
                  </a:lnTo>
                  <a:lnTo>
                    <a:pt x="4637406" y="6858"/>
                  </a:lnTo>
                  <a:lnTo>
                    <a:pt x="4660028" y="5382"/>
                  </a:lnTo>
                  <a:lnTo>
                    <a:pt x="4682649" y="4058"/>
                  </a:lnTo>
                  <a:lnTo>
                    <a:pt x="4705270" y="2872"/>
                  </a:lnTo>
                  <a:lnTo>
                    <a:pt x="4727892" y="1808"/>
                  </a:lnTo>
                  <a:lnTo>
                    <a:pt x="4750513" y="854"/>
                  </a:lnTo>
                  <a:lnTo>
                    <a:pt x="4773135" y="0"/>
                  </a:lnTo>
                  <a:lnTo>
                    <a:pt x="4773135" y="34516"/>
                  </a:lnTo>
                  <a:lnTo>
                    <a:pt x="4750513" y="38928"/>
                  </a:lnTo>
                  <a:lnTo>
                    <a:pt x="4727892" y="43799"/>
                  </a:lnTo>
                  <a:lnTo>
                    <a:pt x="4705270" y="49177"/>
                  </a:lnTo>
                  <a:lnTo>
                    <a:pt x="4682649" y="55113"/>
                  </a:lnTo>
                  <a:lnTo>
                    <a:pt x="4660028" y="61663"/>
                  </a:lnTo>
                  <a:lnTo>
                    <a:pt x="4637406" y="68888"/>
                  </a:lnTo>
                  <a:lnTo>
                    <a:pt x="4614785" y="76856"/>
                  </a:lnTo>
                  <a:lnTo>
                    <a:pt x="4592163" y="85640"/>
                  </a:lnTo>
                  <a:lnTo>
                    <a:pt x="4569542" y="95318"/>
                  </a:lnTo>
                  <a:lnTo>
                    <a:pt x="4546920" y="105977"/>
                  </a:lnTo>
                  <a:lnTo>
                    <a:pt x="4524299" y="117712"/>
                  </a:lnTo>
                  <a:lnTo>
                    <a:pt x="4501677" y="130622"/>
                  </a:lnTo>
                  <a:lnTo>
                    <a:pt x="4479056" y="144817"/>
                  </a:lnTo>
                  <a:lnTo>
                    <a:pt x="4456434" y="160414"/>
                  </a:lnTo>
                  <a:lnTo>
                    <a:pt x="4433813" y="177539"/>
                  </a:lnTo>
                  <a:lnTo>
                    <a:pt x="4411191" y="196326"/>
                  </a:lnTo>
                  <a:lnTo>
                    <a:pt x="4388570" y="216917"/>
                  </a:lnTo>
                  <a:lnTo>
                    <a:pt x="4365948" y="239464"/>
                  </a:lnTo>
                  <a:lnTo>
                    <a:pt x="4343327" y="264125"/>
                  </a:lnTo>
                  <a:lnTo>
                    <a:pt x="4320705" y="291066"/>
                  </a:lnTo>
                  <a:lnTo>
                    <a:pt x="4298084" y="320460"/>
                  </a:lnTo>
                  <a:lnTo>
                    <a:pt x="4275462" y="352483"/>
                  </a:lnTo>
                  <a:lnTo>
                    <a:pt x="4252841" y="387319"/>
                  </a:lnTo>
                  <a:lnTo>
                    <a:pt x="4230219" y="425149"/>
                  </a:lnTo>
                  <a:lnTo>
                    <a:pt x="4207598" y="466156"/>
                  </a:lnTo>
                  <a:lnTo>
                    <a:pt x="4184976" y="510520"/>
                  </a:lnTo>
                  <a:lnTo>
                    <a:pt x="4162355" y="558415"/>
                  </a:lnTo>
                  <a:lnTo>
                    <a:pt x="4139733" y="610003"/>
                  </a:lnTo>
                  <a:lnTo>
                    <a:pt x="4117112" y="665434"/>
                  </a:lnTo>
                  <a:lnTo>
                    <a:pt x="4094490" y="724841"/>
                  </a:lnTo>
                  <a:lnTo>
                    <a:pt x="4071869" y="788333"/>
                  </a:lnTo>
                  <a:lnTo>
                    <a:pt x="4049247" y="855993"/>
                  </a:lnTo>
                  <a:lnTo>
                    <a:pt x="4026626" y="927873"/>
                  </a:lnTo>
                  <a:lnTo>
                    <a:pt x="4004004" y="1003993"/>
                  </a:lnTo>
                  <a:lnTo>
                    <a:pt x="3981383" y="1084332"/>
                  </a:lnTo>
                  <a:lnTo>
                    <a:pt x="3958761" y="1168830"/>
                  </a:lnTo>
                  <a:lnTo>
                    <a:pt x="3936140" y="1257385"/>
                  </a:lnTo>
                  <a:lnTo>
                    <a:pt x="3913518" y="1349851"/>
                  </a:lnTo>
                  <a:lnTo>
                    <a:pt x="3890897" y="1446042"/>
                  </a:lnTo>
                  <a:lnTo>
                    <a:pt x="3868275" y="1545730"/>
                  </a:lnTo>
                  <a:lnTo>
                    <a:pt x="3845654" y="1648651"/>
                  </a:lnTo>
                  <a:lnTo>
                    <a:pt x="3823032" y="1754506"/>
                  </a:lnTo>
                  <a:lnTo>
                    <a:pt x="3800411" y="1862966"/>
                  </a:lnTo>
                  <a:lnTo>
                    <a:pt x="3777789" y="1973679"/>
                  </a:lnTo>
                  <a:lnTo>
                    <a:pt x="3755168" y="2086272"/>
                  </a:lnTo>
                  <a:lnTo>
                    <a:pt x="3732546" y="2200354"/>
                  </a:lnTo>
                  <a:lnTo>
                    <a:pt x="3709925" y="2315526"/>
                  </a:lnTo>
                  <a:lnTo>
                    <a:pt x="3687303" y="2431379"/>
                  </a:lnTo>
                  <a:lnTo>
                    <a:pt x="3664682" y="2547497"/>
                  </a:lnTo>
                  <a:lnTo>
                    <a:pt x="3642060" y="2663466"/>
                  </a:lnTo>
                  <a:lnTo>
                    <a:pt x="3619439" y="2778867"/>
                  </a:lnTo>
                  <a:lnTo>
                    <a:pt x="3596817" y="2893287"/>
                  </a:lnTo>
                  <a:lnTo>
                    <a:pt x="3574196" y="3006319"/>
                  </a:lnTo>
                  <a:lnTo>
                    <a:pt x="3551574" y="3117564"/>
                  </a:lnTo>
                  <a:lnTo>
                    <a:pt x="3528953" y="3226639"/>
                  </a:lnTo>
                  <a:lnTo>
                    <a:pt x="3506331" y="3333177"/>
                  </a:lnTo>
                  <a:lnTo>
                    <a:pt x="3483710" y="3436836"/>
                  </a:lnTo>
                  <a:lnTo>
                    <a:pt x="3461088" y="3537303"/>
                  </a:lnTo>
                  <a:lnTo>
                    <a:pt x="3438467" y="3634297"/>
                  </a:lnTo>
                  <a:lnTo>
                    <a:pt x="3415845" y="3727575"/>
                  </a:lnTo>
                  <a:lnTo>
                    <a:pt x="3393224" y="3816936"/>
                  </a:lnTo>
                  <a:lnTo>
                    <a:pt x="3370602" y="3902221"/>
                  </a:lnTo>
                  <a:lnTo>
                    <a:pt x="3347981" y="3983313"/>
                  </a:lnTo>
                  <a:lnTo>
                    <a:pt x="3325359" y="4060143"/>
                  </a:lnTo>
                  <a:lnTo>
                    <a:pt x="3302738" y="4132680"/>
                  </a:lnTo>
                  <a:lnTo>
                    <a:pt x="3280116" y="4200935"/>
                  </a:lnTo>
                  <a:lnTo>
                    <a:pt x="3257495" y="4264954"/>
                  </a:lnTo>
                  <a:lnTo>
                    <a:pt x="3234873" y="4324819"/>
                  </a:lnTo>
                  <a:lnTo>
                    <a:pt x="3212252" y="4380636"/>
                  </a:lnTo>
                  <a:lnTo>
                    <a:pt x="3189630" y="4432537"/>
                  </a:lnTo>
                  <a:lnTo>
                    <a:pt x="3167009" y="4480672"/>
                  </a:lnTo>
                  <a:lnTo>
                    <a:pt x="3144387" y="4525209"/>
                  </a:lnTo>
                  <a:lnTo>
                    <a:pt x="3121766" y="4566323"/>
                  </a:lnTo>
                  <a:lnTo>
                    <a:pt x="3099144" y="4604198"/>
                  </a:lnTo>
                  <a:lnTo>
                    <a:pt x="3076523" y="4639021"/>
                  </a:lnTo>
                  <a:lnTo>
                    <a:pt x="3053901" y="4670981"/>
                  </a:lnTo>
                  <a:lnTo>
                    <a:pt x="3031280" y="4700265"/>
                  </a:lnTo>
                  <a:lnTo>
                    <a:pt x="3008658" y="4727054"/>
                  </a:lnTo>
                  <a:lnTo>
                    <a:pt x="2986037" y="4751527"/>
                  </a:lnTo>
                  <a:lnTo>
                    <a:pt x="2963415" y="4773856"/>
                  </a:lnTo>
                  <a:lnTo>
                    <a:pt x="2940794" y="4794203"/>
                  </a:lnTo>
                  <a:lnTo>
                    <a:pt x="2918172" y="4812724"/>
                  </a:lnTo>
                  <a:lnTo>
                    <a:pt x="2895551" y="4829566"/>
                  </a:lnTo>
                  <a:lnTo>
                    <a:pt x="2872929" y="4844867"/>
                  </a:lnTo>
                  <a:lnTo>
                    <a:pt x="2850308" y="4858756"/>
                  </a:lnTo>
                  <a:lnTo>
                    <a:pt x="2827686" y="4871353"/>
                  </a:lnTo>
                  <a:lnTo>
                    <a:pt x="2805065" y="4882772"/>
                  </a:lnTo>
                  <a:lnTo>
                    <a:pt x="2782443" y="4893114"/>
                  </a:lnTo>
                  <a:lnTo>
                    <a:pt x="2759822" y="4902476"/>
                  </a:lnTo>
                  <a:lnTo>
                    <a:pt x="2737200" y="4910947"/>
                  </a:lnTo>
                  <a:lnTo>
                    <a:pt x="2714579" y="4918607"/>
                  </a:lnTo>
                  <a:lnTo>
                    <a:pt x="2691957" y="4925530"/>
                  </a:lnTo>
                  <a:lnTo>
                    <a:pt x="2669336" y="4931786"/>
                  </a:lnTo>
                  <a:lnTo>
                    <a:pt x="2646714" y="4937435"/>
                  </a:lnTo>
                  <a:lnTo>
                    <a:pt x="2624093" y="4942535"/>
                  </a:lnTo>
                  <a:lnTo>
                    <a:pt x="2601471" y="4947138"/>
                  </a:lnTo>
                  <a:lnTo>
                    <a:pt x="2578850" y="4951291"/>
                  </a:lnTo>
                  <a:lnTo>
                    <a:pt x="2556228" y="4955037"/>
                  </a:lnTo>
                  <a:lnTo>
                    <a:pt x="2533607" y="4958415"/>
                  </a:lnTo>
                  <a:lnTo>
                    <a:pt x="2510985" y="4961461"/>
                  </a:lnTo>
                  <a:lnTo>
                    <a:pt x="2488364" y="4964205"/>
                  </a:lnTo>
                  <a:lnTo>
                    <a:pt x="2465742" y="4966679"/>
                  </a:lnTo>
                  <a:lnTo>
                    <a:pt x="2443121" y="4968907"/>
                  </a:lnTo>
                  <a:lnTo>
                    <a:pt x="2420499" y="4970915"/>
                  </a:lnTo>
                  <a:lnTo>
                    <a:pt x="2397878" y="4972722"/>
                  </a:lnTo>
                  <a:lnTo>
                    <a:pt x="2375256" y="4974350"/>
                  </a:lnTo>
                  <a:lnTo>
                    <a:pt x="2352635" y="4975816"/>
                  </a:lnTo>
                  <a:lnTo>
                    <a:pt x="2330014" y="4977136"/>
                  </a:lnTo>
                  <a:lnTo>
                    <a:pt x="2307392" y="4978324"/>
                  </a:lnTo>
                  <a:lnTo>
                    <a:pt x="2284771" y="4979393"/>
                  </a:lnTo>
                  <a:lnTo>
                    <a:pt x="2262149" y="4980354"/>
                  </a:lnTo>
                  <a:lnTo>
                    <a:pt x="2239528" y="4981220"/>
                  </a:lnTo>
                  <a:lnTo>
                    <a:pt x="2216906" y="4981999"/>
                  </a:lnTo>
                  <a:lnTo>
                    <a:pt x="2194285" y="4982699"/>
                  </a:lnTo>
                  <a:lnTo>
                    <a:pt x="2171663" y="4983329"/>
                  </a:lnTo>
                  <a:lnTo>
                    <a:pt x="2149042" y="4983896"/>
                  </a:lnTo>
                  <a:lnTo>
                    <a:pt x="2126420" y="4984406"/>
                  </a:lnTo>
                  <a:lnTo>
                    <a:pt x="2103799" y="4984864"/>
                  </a:lnTo>
                  <a:lnTo>
                    <a:pt x="2081177" y="4985276"/>
                  </a:lnTo>
                  <a:lnTo>
                    <a:pt x="2058556" y="4985646"/>
                  </a:lnTo>
                  <a:lnTo>
                    <a:pt x="2035934" y="4985980"/>
                  </a:lnTo>
                  <a:lnTo>
                    <a:pt x="2013313" y="4986279"/>
                  </a:lnTo>
                  <a:lnTo>
                    <a:pt x="1990691" y="4986548"/>
                  </a:lnTo>
                  <a:lnTo>
                    <a:pt x="1968070" y="4986790"/>
                  </a:lnTo>
                  <a:lnTo>
                    <a:pt x="1945448" y="4987007"/>
                  </a:lnTo>
                  <a:lnTo>
                    <a:pt x="1922827" y="4987203"/>
                  </a:lnTo>
                  <a:lnTo>
                    <a:pt x="1900205" y="4987378"/>
                  </a:lnTo>
                  <a:lnTo>
                    <a:pt x="1877584" y="4987536"/>
                  </a:lnTo>
                  <a:lnTo>
                    <a:pt x="1854962" y="4987678"/>
                  </a:lnTo>
                  <a:lnTo>
                    <a:pt x="1832341" y="4987805"/>
                  </a:lnTo>
                  <a:lnTo>
                    <a:pt x="1809719" y="4987919"/>
                  </a:lnTo>
                  <a:lnTo>
                    <a:pt x="1787098" y="4988022"/>
                  </a:lnTo>
                  <a:lnTo>
                    <a:pt x="1764476" y="4988114"/>
                  </a:lnTo>
                  <a:lnTo>
                    <a:pt x="1741855" y="4988197"/>
                  </a:lnTo>
                  <a:lnTo>
                    <a:pt x="1719233" y="4988272"/>
                  </a:lnTo>
                  <a:lnTo>
                    <a:pt x="1696612" y="4988339"/>
                  </a:lnTo>
                  <a:lnTo>
                    <a:pt x="1673990" y="4988399"/>
                  </a:lnTo>
                  <a:lnTo>
                    <a:pt x="1651369" y="4988453"/>
                  </a:lnTo>
                  <a:lnTo>
                    <a:pt x="1628747" y="4988501"/>
                  </a:lnTo>
                  <a:lnTo>
                    <a:pt x="1606126" y="4988544"/>
                  </a:lnTo>
                  <a:lnTo>
                    <a:pt x="1583504" y="4988583"/>
                  </a:lnTo>
                  <a:lnTo>
                    <a:pt x="1560883" y="4988618"/>
                  </a:lnTo>
                  <a:lnTo>
                    <a:pt x="1538261" y="4988650"/>
                  </a:lnTo>
                  <a:lnTo>
                    <a:pt x="1515640" y="4988678"/>
                  </a:lnTo>
                  <a:lnTo>
                    <a:pt x="1493018" y="4988703"/>
                  </a:lnTo>
                  <a:lnTo>
                    <a:pt x="1470397" y="4988726"/>
                  </a:lnTo>
                  <a:lnTo>
                    <a:pt x="1447775" y="4988747"/>
                  </a:lnTo>
                  <a:lnTo>
                    <a:pt x="1425154" y="4988765"/>
                  </a:lnTo>
                  <a:lnTo>
                    <a:pt x="1402532" y="4988781"/>
                  </a:lnTo>
                  <a:lnTo>
                    <a:pt x="1379911" y="4988796"/>
                  </a:lnTo>
                  <a:lnTo>
                    <a:pt x="1357289" y="4988809"/>
                  </a:lnTo>
                  <a:lnTo>
                    <a:pt x="1334668" y="4988821"/>
                  </a:lnTo>
                  <a:lnTo>
                    <a:pt x="1312046" y="4988832"/>
                  </a:lnTo>
                  <a:lnTo>
                    <a:pt x="1289425" y="4988841"/>
                  </a:lnTo>
                  <a:lnTo>
                    <a:pt x="1266803" y="4988850"/>
                  </a:lnTo>
                  <a:lnTo>
                    <a:pt x="1244182" y="4988858"/>
                  </a:lnTo>
                  <a:lnTo>
                    <a:pt x="1221560" y="4988865"/>
                  </a:lnTo>
                  <a:lnTo>
                    <a:pt x="1198939" y="4988871"/>
                  </a:lnTo>
                  <a:lnTo>
                    <a:pt x="1176317" y="4988876"/>
                  </a:lnTo>
                  <a:lnTo>
                    <a:pt x="1153696" y="4988881"/>
                  </a:lnTo>
                  <a:lnTo>
                    <a:pt x="1131074" y="4988886"/>
                  </a:lnTo>
                  <a:lnTo>
                    <a:pt x="1108453" y="4988890"/>
                  </a:lnTo>
                  <a:lnTo>
                    <a:pt x="1085831" y="4988893"/>
                  </a:lnTo>
                  <a:lnTo>
                    <a:pt x="1063210" y="4988897"/>
                  </a:lnTo>
                  <a:lnTo>
                    <a:pt x="1040588" y="4988900"/>
                  </a:lnTo>
                  <a:lnTo>
                    <a:pt x="1017967" y="4988902"/>
                  </a:lnTo>
                  <a:lnTo>
                    <a:pt x="995345" y="4988904"/>
                  </a:lnTo>
                  <a:lnTo>
                    <a:pt x="972724" y="4988907"/>
                  </a:lnTo>
                  <a:lnTo>
                    <a:pt x="950102" y="4988908"/>
                  </a:lnTo>
                  <a:lnTo>
                    <a:pt x="927481" y="4988910"/>
                  </a:lnTo>
                  <a:lnTo>
                    <a:pt x="904859" y="4988912"/>
                  </a:lnTo>
                  <a:lnTo>
                    <a:pt x="882238" y="4988913"/>
                  </a:lnTo>
                  <a:lnTo>
                    <a:pt x="859616" y="4988914"/>
                  </a:lnTo>
                  <a:lnTo>
                    <a:pt x="836995" y="4988915"/>
                  </a:lnTo>
                  <a:lnTo>
                    <a:pt x="814373" y="4988916"/>
                  </a:lnTo>
                  <a:lnTo>
                    <a:pt x="791752" y="4988917"/>
                  </a:lnTo>
                  <a:lnTo>
                    <a:pt x="769130" y="4988918"/>
                  </a:lnTo>
                  <a:lnTo>
                    <a:pt x="746509" y="4988919"/>
                  </a:lnTo>
                  <a:lnTo>
                    <a:pt x="723887" y="4988919"/>
                  </a:lnTo>
                  <a:lnTo>
                    <a:pt x="701266" y="4988920"/>
                  </a:lnTo>
                  <a:lnTo>
                    <a:pt x="678644" y="4988920"/>
                  </a:lnTo>
                  <a:lnTo>
                    <a:pt x="656023" y="4988921"/>
                  </a:lnTo>
                  <a:lnTo>
                    <a:pt x="633401" y="4988921"/>
                  </a:lnTo>
                  <a:lnTo>
                    <a:pt x="610780" y="4988921"/>
                  </a:lnTo>
                  <a:lnTo>
                    <a:pt x="588158" y="4988922"/>
                  </a:lnTo>
                  <a:lnTo>
                    <a:pt x="565537" y="4988922"/>
                  </a:lnTo>
                  <a:lnTo>
                    <a:pt x="542915" y="4988922"/>
                  </a:lnTo>
                  <a:lnTo>
                    <a:pt x="520294" y="4988923"/>
                  </a:lnTo>
                  <a:lnTo>
                    <a:pt x="497672" y="4988923"/>
                  </a:lnTo>
                  <a:lnTo>
                    <a:pt x="475051" y="4988923"/>
                  </a:lnTo>
                  <a:lnTo>
                    <a:pt x="452429" y="4988923"/>
                  </a:lnTo>
                  <a:lnTo>
                    <a:pt x="429808" y="4988923"/>
                  </a:lnTo>
                  <a:lnTo>
                    <a:pt x="407186" y="4988923"/>
                  </a:lnTo>
                  <a:lnTo>
                    <a:pt x="384565" y="4988924"/>
                  </a:lnTo>
                  <a:lnTo>
                    <a:pt x="361943" y="4988924"/>
                  </a:lnTo>
                  <a:lnTo>
                    <a:pt x="339322" y="4988924"/>
                  </a:lnTo>
                  <a:lnTo>
                    <a:pt x="316700" y="4988924"/>
                  </a:lnTo>
                  <a:lnTo>
                    <a:pt x="294079" y="4988924"/>
                  </a:lnTo>
                  <a:lnTo>
                    <a:pt x="271457" y="4988924"/>
                  </a:lnTo>
                  <a:lnTo>
                    <a:pt x="248836" y="4988924"/>
                  </a:lnTo>
                  <a:lnTo>
                    <a:pt x="226214" y="4988924"/>
                  </a:lnTo>
                  <a:lnTo>
                    <a:pt x="203593" y="4988924"/>
                  </a:lnTo>
                  <a:lnTo>
                    <a:pt x="180971" y="4988924"/>
                  </a:lnTo>
                  <a:lnTo>
                    <a:pt x="158350" y="4988924"/>
                  </a:lnTo>
                  <a:lnTo>
                    <a:pt x="135728" y="4988924"/>
                  </a:lnTo>
                  <a:lnTo>
                    <a:pt x="113107" y="4988924"/>
                  </a:lnTo>
                  <a:lnTo>
                    <a:pt x="90485" y="4988924"/>
                  </a:lnTo>
                  <a:lnTo>
                    <a:pt x="67864" y="4988924"/>
                  </a:lnTo>
                  <a:lnTo>
                    <a:pt x="45242" y="4988924"/>
                  </a:lnTo>
                  <a:lnTo>
                    <a:pt x="22621" y="4988924"/>
                  </a:lnTo>
                  <a:close/>
                </a:path>
              </a:pathLst>
            </a:custGeom>
            <a:solidFill>
              <a:srgbClr val="00A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9579" y="1115172"/>
              <a:ext cx="4773135" cy="4988923"/>
            </a:xfrm>
            <a:custGeom>
              <a:avLst/>
              <a:pathLst>
                <a:path w="4773135" h="4988923">
                  <a:moveTo>
                    <a:pt x="0" y="4988923"/>
                  </a:moveTo>
                  <a:lnTo>
                    <a:pt x="22621" y="4988923"/>
                  </a:lnTo>
                  <a:lnTo>
                    <a:pt x="45242" y="4988923"/>
                  </a:lnTo>
                  <a:lnTo>
                    <a:pt x="67864" y="4988923"/>
                  </a:lnTo>
                  <a:lnTo>
                    <a:pt x="90485" y="4988923"/>
                  </a:lnTo>
                  <a:lnTo>
                    <a:pt x="113107" y="4988923"/>
                  </a:lnTo>
                  <a:lnTo>
                    <a:pt x="135728" y="4988923"/>
                  </a:lnTo>
                  <a:lnTo>
                    <a:pt x="158350" y="4988922"/>
                  </a:lnTo>
                  <a:lnTo>
                    <a:pt x="180971" y="4988922"/>
                  </a:lnTo>
                  <a:lnTo>
                    <a:pt x="203593" y="4988922"/>
                  </a:lnTo>
                  <a:lnTo>
                    <a:pt x="226214" y="4988922"/>
                  </a:lnTo>
                  <a:lnTo>
                    <a:pt x="248836" y="4988921"/>
                  </a:lnTo>
                  <a:lnTo>
                    <a:pt x="271457" y="4988921"/>
                  </a:lnTo>
                  <a:lnTo>
                    <a:pt x="294079" y="4988921"/>
                  </a:lnTo>
                  <a:lnTo>
                    <a:pt x="316700" y="4988920"/>
                  </a:lnTo>
                  <a:lnTo>
                    <a:pt x="339322" y="4988920"/>
                  </a:lnTo>
                  <a:lnTo>
                    <a:pt x="361943" y="4988919"/>
                  </a:lnTo>
                  <a:lnTo>
                    <a:pt x="384565" y="4988919"/>
                  </a:lnTo>
                  <a:lnTo>
                    <a:pt x="407186" y="4988918"/>
                  </a:lnTo>
                  <a:lnTo>
                    <a:pt x="429808" y="4988917"/>
                  </a:lnTo>
                  <a:lnTo>
                    <a:pt x="452429" y="4988916"/>
                  </a:lnTo>
                  <a:lnTo>
                    <a:pt x="475051" y="4988915"/>
                  </a:lnTo>
                  <a:lnTo>
                    <a:pt x="497672" y="4988915"/>
                  </a:lnTo>
                  <a:lnTo>
                    <a:pt x="520294" y="4988913"/>
                  </a:lnTo>
                  <a:lnTo>
                    <a:pt x="542915" y="4988912"/>
                  </a:lnTo>
                  <a:lnTo>
                    <a:pt x="565537" y="4988911"/>
                  </a:lnTo>
                  <a:lnTo>
                    <a:pt x="588158" y="4988909"/>
                  </a:lnTo>
                  <a:lnTo>
                    <a:pt x="610780" y="4988908"/>
                  </a:lnTo>
                  <a:lnTo>
                    <a:pt x="633401" y="4988906"/>
                  </a:lnTo>
                  <a:lnTo>
                    <a:pt x="656023" y="4988904"/>
                  </a:lnTo>
                  <a:lnTo>
                    <a:pt x="678644" y="4988902"/>
                  </a:lnTo>
                  <a:lnTo>
                    <a:pt x="701266" y="4988900"/>
                  </a:lnTo>
                  <a:lnTo>
                    <a:pt x="723887" y="4988897"/>
                  </a:lnTo>
                  <a:lnTo>
                    <a:pt x="746509" y="4988894"/>
                  </a:lnTo>
                  <a:lnTo>
                    <a:pt x="769130" y="4988891"/>
                  </a:lnTo>
                  <a:lnTo>
                    <a:pt x="791752" y="4988887"/>
                  </a:lnTo>
                  <a:lnTo>
                    <a:pt x="814373" y="4988883"/>
                  </a:lnTo>
                  <a:lnTo>
                    <a:pt x="836995" y="4988878"/>
                  </a:lnTo>
                  <a:lnTo>
                    <a:pt x="859616" y="4988874"/>
                  </a:lnTo>
                  <a:lnTo>
                    <a:pt x="882238" y="4988868"/>
                  </a:lnTo>
                  <a:lnTo>
                    <a:pt x="904859" y="4988862"/>
                  </a:lnTo>
                  <a:lnTo>
                    <a:pt x="927481" y="4988855"/>
                  </a:lnTo>
                  <a:lnTo>
                    <a:pt x="950102" y="4988848"/>
                  </a:lnTo>
                  <a:lnTo>
                    <a:pt x="972724" y="4988840"/>
                  </a:lnTo>
                  <a:lnTo>
                    <a:pt x="995345" y="4988830"/>
                  </a:lnTo>
                  <a:lnTo>
                    <a:pt x="1017967" y="4988820"/>
                  </a:lnTo>
                  <a:lnTo>
                    <a:pt x="1040588" y="4988809"/>
                  </a:lnTo>
                  <a:lnTo>
                    <a:pt x="1063210" y="4988797"/>
                  </a:lnTo>
                  <a:lnTo>
                    <a:pt x="1085831" y="4988783"/>
                  </a:lnTo>
                  <a:lnTo>
                    <a:pt x="1108453" y="4988768"/>
                  </a:lnTo>
                  <a:lnTo>
                    <a:pt x="1131074" y="4988751"/>
                  </a:lnTo>
                  <a:lnTo>
                    <a:pt x="1153696" y="4988732"/>
                  </a:lnTo>
                  <a:lnTo>
                    <a:pt x="1176317" y="4988712"/>
                  </a:lnTo>
                  <a:lnTo>
                    <a:pt x="1198939" y="4988689"/>
                  </a:lnTo>
                  <a:lnTo>
                    <a:pt x="1221560" y="4988663"/>
                  </a:lnTo>
                  <a:lnTo>
                    <a:pt x="1244182" y="4988635"/>
                  </a:lnTo>
                  <a:lnTo>
                    <a:pt x="1266803" y="4988604"/>
                  </a:lnTo>
                  <a:lnTo>
                    <a:pt x="1289425" y="4988569"/>
                  </a:lnTo>
                  <a:lnTo>
                    <a:pt x="1312046" y="4988531"/>
                  </a:lnTo>
                  <a:lnTo>
                    <a:pt x="1334668" y="4988488"/>
                  </a:lnTo>
                  <a:lnTo>
                    <a:pt x="1357289" y="4988441"/>
                  </a:lnTo>
                  <a:lnTo>
                    <a:pt x="1379911" y="4988389"/>
                  </a:lnTo>
                  <a:lnTo>
                    <a:pt x="1402532" y="4988331"/>
                  </a:lnTo>
                  <a:lnTo>
                    <a:pt x="1425154" y="4988267"/>
                  </a:lnTo>
                  <a:lnTo>
                    <a:pt x="1447775" y="4988196"/>
                  </a:lnTo>
                  <a:lnTo>
                    <a:pt x="1470397" y="4988117"/>
                  </a:lnTo>
                  <a:lnTo>
                    <a:pt x="1493018" y="4988029"/>
                  </a:lnTo>
                  <a:lnTo>
                    <a:pt x="1515640" y="4987932"/>
                  </a:lnTo>
                  <a:lnTo>
                    <a:pt x="1538261" y="4987825"/>
                  </a:lnTo>
                  <a:lnTo>
                    <a:pt x="1560883" y="4987706"/>
                  </a:lnTo>
                  <a:lnTo>
                    <a:pt x="1583504" y="4987573"/>
                  </a:lnTo>
                  <a:lnTo>
                    <a:pt x="1606126" y="4987427"/>
                  </a:lnTo>
                  <a:lnTo>
                    <a:pt x="1628747" y="4987264"/>
                  </a:lnTo>
                  <a:lnTo>
                    <a:pt x="1651369" y="4987084"/>
                  </a:lnTo>
                  <a:lnTo>
                    <a:pt x="1673990" y="4986884"/>
                  </a:lnTo>
                  <a:lnTo>
                    <a:pt x="1696612" y="4986662"/>
                  </a:lnTo>
                  <a:lnTo>
                    <a:pt x="1719233" y="4986416"/>
                  </a:lnTo>
                  <a:lnTo>
                    <a:pt x="1741855" y="4986143"/>
                  </a:lnTo>
                  <a:lnTo>
                    <a:pt x="1764476" y="4985840"/>
                  </a:lnTo>
                  <a:lnTo>
                    <a:pt x="1787098" y="4985504"/>
                  </a:lnTo>
                  <a:lnTo>
                    <a:pt x="1809719" y="4985131"/>
                  </a:lnTo>
                  <a:lnTo>
                    <a:pt x="1832341" y="4984717"/>
                  </a:lnTo>
                  <a:lnTo>
                    <a:pt x="1854962" y="4984258"/>
                  </a:lnTo>
                  <a:lnTo>
                    <a:pt x="1877584" y="4983749"/>
                  </a:lnTo>
                  <a:lnTo>
                    <a:pt x="1900205" y="4983184"/>
                  </a:lnTo>
                  <a:lnTo>
                    <a:pt x="1922827" y="4982557"/>
                  </a:lnTo>
                  <a:lnTo>
                    <a:pt x="1945448" y="4981862"/>
                  </a:lnTo>
                  <a:lnTo>
                    <a:pt x="1968070" y="4981090"/>
                  </a:lnTo>
                  <a:lnTo>
                    <a:pt x="1990691" y="4980233"/>
                  </a:lnTo>
                  <a:lnTo>
                    <a:pt x="2013313" y="4979283"/>
                  </a:lnTo>
                  <a:lnTo>
                    <a:pt x="2035934" y="4978228"/>
                  </a:lnTo>
                  <a:lnTo>
                    <a:pt x="2058556" y="4977057"/>
                  </a:lnTo>
                  <a:lnTo>
                    <a:pt x="2081177" y="4975758"/>
                  </a:lnTo>
                  <a:lnTo>
                    <a:pt x="2103799" y="4974316"/>
                  </a:lnTo>
                  <a:lnTo>
                    <a:pt x="2126420" y="4972716"/>
                  </a:lnTo>
                  <a:lnTo>
                    <a:pt x="2149042" y="4970940"/>
                  </a:lnTo>
                  <a:lnTo>
                    <a:pt x="2171663" y="4968970"/>
                  </a:lnTo>
                  <a:lnTo>
                    <a:pt x="2194285" y="4966784"/>
                  </a:lnTo>
                  <a:lnTo>
                    <a:pt x="2216906" y="4964358"/>
                  </a:lnTo>
                  <a:lnTo>
                    <a:pt x="2239528" y="4961667"/>
                  </a:lnTo>
                  <a:lnTo>
                    <a:pt x="2262149" y="4958681"/>
                  </a:lnTo>
                  <a:lnTo>
                    <a:pt x="2284771" y="4955369"/>
                  </a:lnTo>
                  <a:lnTo>
                    <a:pt x="2307392" y="4951695"/>
                  </a:lnTo>
                  <a:lnTo>
                    <a:pt x="2330014" y="4947620"/>
                  </a:lnTo>
                  <a:lnTo>
                    <a:pt x="2352635" y="4943102"/>
                  </a:lnTo>
                  <a:lnTo>
                    <a:pt x="2375256" y="4938093"/>
                  </a:lnTo>
                  <a:lnTo>
                    <a:pt x="2397878" y="4932540"/>
                  </a:lnTo>
                  <a:lnTo>
                    <a:pt x="2420499" y="4926386"/>
                  </a:lnTo>
                  <a:lnTo>
                    <a:pt x="2443121" y="4919568"/>
                  </a:lnTo>
                  <a:lnTo>
                    <a:pt x="2465742" y="4912017"/>
                  </a:lnTo>
                  <a:lnTo>
                    <a:pt x="2488364" y="4903655"/>
                  </a:lnTo>
                  <a:lnTo>
                    <a:pt x="2510985" y="4894400"/>
                  </a:lnTo>
                  <a:lnTo>
                    <a:pt x="2533607" y="4884161"/>
                  </a:lnTo>
                  <a:lnTo>
                    <a:pt x="2556228" y="4872839"/>
                  </a:lnTo>
                  <a:lnTo>
                    <a:pt x="2578850" y="4860324"/>
                  </a:lnTo>
                  <a:lnTo>
                    <a:pt x="2601471" y="4846501"/>
                  </a:lnTo>
                  <a:lnTo>
                    <a:pt x="2624093" y="4831242"/>
                  </a:lnTo>
                  <a:lnTo>
                    <a:pt x="2646714" y="4814410"/>
                  </a:lnTo>
                  <a:lnTo>
                    <a:pt x="2669336" y="4795860"/>
                  </a:lnTo>
                  <a:lnTo>
                    <a:pt x="2691957" y="4775433"/>
                  </a:lnTo>
                  <a:lnTo>
                    <a:pt x="2714579" y="4752962"/>
                  </a:lnTo>
                  <a:lnTo>
                    <a:pt x="2737200" y="4728272"/>
                  </a:lnTo>
                  <a:lnTo>
                    <a:pt x="2759822" y="4701175"/>
                  </a:lnTo>
                  <a:lnTo>
                    <a:pt x="2782443" y="4671477"/>
                  </a:lnTo>
                  <a:lnTo>
                    <a:pt x="2805065" y="4638976"/>
                  </a:lnTo>
                  <a:lnTo>
                    <a:pt x="2827686" y="4603467"/>
                  </a:lnTo>
                  <a:lnTo>
                    <a:pt x="2850308" y="4564739"/>
                  </a:lnTo>
                  <a:lnTo>
                    <a:pt x="2872929" y="4522582"/>
                  </a:lnTo>
                  <a:lnTo>
                    <a:pt x="2895551" y="4476788"/>
                  </a:lnTo>
                  <a:lnTo>
                    <a:pt x="2918172" y="4427157"/>
                  </a:lnTo>
                  <a:lnTo>
                    <a:pt x="2940794" y="4373499"/>
                  </a:lnTo>
                  <a:lnTo>
                    <a:pt x="2963415" y="4315640"/>
                  </a:lnTo>
                  <a:lnTo>
                    <a:pt x="2986037" y="4253428"/>
                  </a:lnTo>
                  <a:lnTo>
                    <a:pt x="3008658" y="4186735"/>
                  </a:lnTo>
                  <a:lnTo>
                    <a:pt x="3031280" y="4115467"/>
                  </a:lnTo>
                  <a:lnTo>
                    <a:pt x="3053901" y="4039567"/>
                  </a:lnTo>
                  <a:lnTo>
                    <a:pt x="3076523" y="3959020"/>
                  </a:lnTo>
                  <a:lnTo>
                    <a:pt x="3099144" y="3873855"/>
                  </a:lnTo>
                  <a:lnTo>
                    <a:pt x="3121766" y="3784154"/>
                  </a:lnTo>
                  <a:lnTo>
                    <a:pt x="3144387" y="3690046"/>
                  </a:lnTo>
                  <a:lnTo>
                    <a:pt x="3167009" y="3591715"/>
                  </a:lnTo>
                  <a:lnTo>
                    <a:pt x="3189630" y="3489392"/>
                  </a:lnTo>
                  <a:lnTo>
                    <a:pt x="3212252" y="3383357"/>
                  </a:lnTo>
                  <a:lnTo>
                    <a:pt x="3234873" y="3273933"/>
                  </a:lnTo>
                  <a:lnTo>
                    <a:pt x="3257495" y="3161482"/>
                  </a:lnTo>
                  <a:lnTo>
                    <a:pt x="3280116" y="3046398"/>
                  </a:lnTo>
                  <a:lnTo>
                    <a:pt x="3302738" y="2929102"/>
                  </a:lnTo>
                  <a:lnTo>
                    <a:pt x="3325359" y="2810036"/>
                  </a:lnTo>
                  <a:lnTo>
                    <a:pt x="3347981" y="2689658"/>
                  </a:lnTo>
                  <a:lnTo>
                    <a:pt x="3370602" y="2568437"/>
                  </a:lnTo>
                  <a:lnTo>
                    <a:pt x="3393224" y="2446848"/>
                  </a:lnTo>
                  <a:lnTo>
                    <a:pt x="3415845" y="2325372"/>
                  </a:lnTo>
                  <a:lnTo>
                    <a:pt x="3438467" y="2204488"/>
                  </a:lnTo>
                  <a:lnTo>
                    <a:pt x="3461088" y="2084673"/>
                  </a:lnTo>
                  <a:lnTo>
                    <a:pt x="3483710" y="1966397"/>
                  </a:lnTo>
                  <a:lnTo>
                    <a:pt x="3506331" y="1850116"/>
                  </a:lnTo>
                  <a:lnTo>
                    <a:pt x="3528953" y="1736271"/>
                  </a:lnTo>
                  <a:lnTo>
                    <a:pt x="3551574" y="1625280"/>
                  </a:lnTo>
                  <a:lnTo>
                    <a:pt x="3574196" y="1517530"/>
                  </a:lnTo>
                  <a:lnTo>
                    <a:pt x="3596817" y="1413373"/>
                  </a:lnTo>
                  <a:lnTo>
                    <a:pt x="3619439" y="1313118"/>
                  </a:lnTo>
                  <a:lnTo>
                    <a:pt x="3642060" y="1217029"/>
                  </a:lnTo>
                  <a:lnTo>
                    <a:pt x="3664682" y="1125318"/>
                  </a:lnTo>
                  <a:lnTo>
                    <a:pt x="3687303" y="1038145"/>
                  </a:lnTo>
                  <a:lnTo>
                    <a:pt x="3709925" y="955619"/>
                  </a:lnTo>
                  <a:lnTo>
                    <a:pt x="3732546" y="877794"/>
                  </a:lnTo>
                  <a:lnTo>
                    <a:pt x="3755168" y="804677"/>
                  </a:lnTo>
                  <a:lnTo>
                    <a:pt x="3777789" y="736227"/>
                  </a:lnTo>
                  <a:lnTo>
                    <a:pt x="3800411" y="672365"/>
                  </a:lnTo>
                  <a:lnTo>
                    <a:pt x="3823032" y="612974"/>
                  </a:lnTo>
                  <a:lnTo>
                    <a:pt x="3845654" y="557908"/>
                  </a:lnTo>
                  <a:lnTo>
                    <a:pt x="3868275" y="506997"/>
                  </a:lnTo>
                  <a:lnTo>
                    <a:pt x="3890897" y="460052"/>
                  </a:lnTo>
                  <a:lnTo>
                    <a:pt x="3913518" y="416871"/>
                  </a:lnTo>
                  <a:lnTo>
                    <a:pt x="3936140" y="377242"/>
                  </a:lnTo>
                  <a:lnTo>
                    <a:pt x="3958761" y="340951"/>
                  </a:lnTo>
                  <a:lnTo>
                    <a:pt x="3981383" y="307781"/>
                  </a:lnTo>
                  <a:lnTo>
                    <a:pt x="4004004" y="277518"/>
                  </a:lnTo>
                  <a:lnTo>
                    <a:pt x="4026626" y="249952"/>
                  </a:lnTo>
                  <a:lnTo>
                    <a:pt x="4049247" y="224881"/>
                  </a:lnTo>
                  <a:lnTo>
                    <a:pt x="4071869" y="202111"/>
                  </a:lnTo>
                  <a:lnTo>
                    <a:pt x="4094490" y="181456"/>
                  </a:lnTo>
                  <a:lnTo>
                    <a:pt x="4117112" y="162741"/>
                  </a:lnTo>
                  <a:lnTo>
                    <a:pt x="4139733" y="145802"/>
                  </a:lnTo>
                  <a:lnTo>
                    <a:pt x="4162355" y="130485"/>
                  </a:lnTo>
                  <a:lnTo>
                    <a:pt x="4184976" y="116647"/>
                  </a:lnTo>
                  <a:lnTo>
                    <a:pt x="4207598" y="104154"/>
                  </a:lnTo>
                  <a:lnTo>
                    <a:pt x="4230219" y="92885"/>
                  </a:lnTo>
                  <a:lnTo>
                    <a:pt x="4252841" y="82725"/>
                  </a:lnTo>
                  <a:lnTo>
                    <a:pt x="4275462" y="73571"/>
                  </a:lnTo>
                  <a:lnTo>
                    <a:pt x="4298084" y="65327"/>
                  </a:lnTo>
                  <a:lnTo>
                    <a:pt x="4320705" y="57907"/>
                  </a:lnTo>
                  <a:lnTo>
                    <a:pt x="4343327" y="51232"/>
                  </a:lnTo>
                  <a:lnTo>
                    <a:pt x="4365948" y="45229"/>
                  </a:lnTo>
                  <a:lnTo>
                    <a:pt x="4388570" y="39832"/>
                  </a:lnTo>
                  <a:lnTo>
                    <a:pt x="4411191" y="34981"/>
                  </a:lnTo>
                  <a:lnTo>
                    <a:pt x="4433813" y="30623"/>
                  </a:lnTo>
                  <a:lnTo>
                    <a:pt x="4456434" y="26709"/>
                  </a:lnTo>
                  <a:lnTo>
                    <a:pt x="4479056" y="23195"/>
                  </a:lnTo>
                  <a:lnTo>
                    <a:pt x="4501677" y="20039"/>
                  </a:lnTo>
                  <a:lnTo>
                    <a:pt x="4524299" y="17207"/>
                  </a:lnTo>
                  <a:lnTo>
                    <a:pt x="4546920" y="14665"/>
                  </a:lnTo>
                  <a:lnTo>
                    <a:pt x="4569542" y="12385"/>
                  </a:lnTo>
                  <a:lnTo>
                    <a:pt x="4592163" y="10339"/>
                  </a:lnTo>
                  <a:lnTo>
                    <a:pt x="4614785" y="8504"/>
                  </a:lnTo>
                  <a:lnTo>
                    <a:pt x="4637406" y="6858"/>
                  </a:lnTo>
                  <a:lnTo>
                    <a:pt x="4660028" y="5382"/>
                  </a:lnTo>
                  <a:lnTo>
                    <a:pt x="4682649" y="4058"/>
                  </a:lnTo>
                  <a:lnTo>
                    <a:pt x="4705270" y="2872"/>
                  </a:lnTo>
                  <a:lnTo>
                    <a:pt x="4727892" y="1808"/>
                  </a:lnTo>
                  <a:lnTo>
                    <a:pt x="4750513" y="85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99579" y="1149689"/>
              <a:ext cx="4773135" cy="4954407"/>
            </a:xfrm>
            <a:custGeom>
              <a:avLst/>
              <a:pathLst>
                <a:path w="4773135" h="4954407">
                  <a:moveTo>
                    <a:pt x="4773135" y="0"/>
                  </a:moveTo>
                  <a:lnTo>
                    <a:pt x="4750513" y="4411"/>
                  </a:lnTo>
                  <a:lnTo>
                    <a:pt x="4727892" y="9282"/>
                  </a:lnTo>
                  <a:lnTo>
                    <a:pt x="4705270" y="14660"/>
                  </a:lnTo>
                  <a:lnTo>
                    <a:pt x="4682649" y="20596"/>
                  </a:lnTo>
                  <a:lnTo>
                    <a:pt x="4660028" y="27146"/>
                  </a:lnTo>
                  <a:lnTo>
                    <a:pt x="4637406" y="34371"/>
                  </a:lnTo>
                  <a:lnTo>
                    <a:pt x="4614785" y="42339"/>
                  </a:lnTo>
                  <a:lnTo>
                    <a:pt x="4592163" y="51123"/>
                  </a:lnTo>
                  <a:lnTo>
                    <a:pt x="4569542" y="60801"/>
                  </a:lnTo>
                  <a:lnTo>
                    <a:pt x="4546920" y="71460"/>
                  </a:lnTo>
                  <a:lnTo>
                    <a:pt x="4524299" y="83195"/>
                  </a:lnTo>
                  <a:lnTo>
                    <a:pt x="4501677" y="96105"/>
                  </a:lnTo>
                  <a:lnTo>
                    <a:pt x="4479056" y="110300"/>
                  </a:lnTo>
                  <a:lnTo>
                    <a:pt x="4456434" y="125897"/>
                  </a:lnTo>
                  <a:lnTo>
                    <a:pt x="4433813" y="143022"/>
                  </a:lnTo>
                  <a:lnTo>
                    <a:pt x="4411191" y="161809"/>
                  </a:lnTo>
                  <a:lnTo>
                    <a:pt x="4388570" y="182400"/>
                  </a:lnTo>
                  <a:lnTo>
                    <a:pt x="4365948" y="204947"/>
                  </a:lnTo>
                  <a:lnTo>
                    <a:pt x="4343327" y="229608"/>
                  </a:lnTo>
                  <a:lnTo>
                    <a:pt x="4320705" y="256549"/>
                  </a:lnTo>
                  <a:lnTo>
                    <a:pt x="4298084" y="285943"/>
                  </a:lnTo>
                  <a:lnTo>
                    <a:pt x="4275462" y="317966"/>
                  </a:lnTo>
                  <a:lnTo>
                    <a:pt x="4252841" y="352802"/>
                  </a:lnTo>
                  <a:lnTo>
                    <a:pt x="4230219" y="390632"/>
                  </a:lnTo>
                  <a:lnTo>
                    <a:pt x="4207598" y="431639"/>
                  </a:lnTo>
                  <a:lnTo>
                    <a:pt x="4184976" y="476003"/>
                  </a:lnTo>
                  <a:lnTo>
                    <a:pt x="4162355" y="523898"/>
                  </a:lnTo>
                  <a:lnTo>
                    <a:pt x="4139733" y="575486"/>
                  </a:lnTo>
                  <a:lnTo>
                    <a:pt x="4117112" y="630917"/>
                  </a:lnTo>
                  <a:lnTo>
                    <a:pt x="4094490" y="690324"/>
                  </a:lnTo>
                  <a:lnTo>
                    <a:pt x="4071869" y="753816"/>
                  </a:lnTo>
                  <a:lnTo>
                    <a:pt x="4049247" y="821476"/>
                  </a:lnTo>
                  <a:lnTo>
                    <a:pt x="4026626" y="893357"/>
                  </a:lnTo>
                  <a:lnTo>
                    <a:pt x="4004004" y="969476"/>
                  </a:lnTo>
                  <a:lnTo>
                    <a:pt x="3981383" y="1049815"/>
                  </a:lnTo>
                  <a:lnTo>
                    <a:pt x="3958761" y="1134313"/>
                  </a:lnTo>
                  <a:lnTo>
                    <a:pt x="3936140" y="1222868"/>
                  </a:lnTo>
                  <a:lnTo>
                    <a:pt x="3913518" y="1315334"/>
                  </a:lnTo>
                  <a:lnTo>
                    <a:pt x="3890897" y="1411525"/>
                  </a:lnTo>
                  <a:lnTo>
                    <a:pt x="3868275" y="1511213"/>
                  </a:lnTo>
                  <a:lnTo>
                    <a:pt x="3845654" y="1614134"/>
                  </a:lnTo>
                  <a:lnTo>
                    <a:pt x="3823032" y="1719989"/>
                  </a:lnTo>
                  <a:lnTo>
                    <a:pt x="3800411" y="1828449"/>
                  </a:lnTo>
                  <a:lnTo>
                    <a:pt x="3777789" y="1939162"/>
                  </a:lnTo>
                  <a:lnTo>
                    <a:pt x="3755168" y="2051755"/>
                  </a:lnTo>
                  <a:lnTo>
                    <a:pt x="3732546" y="2165837"/>
                  </a:lnTo>
                  <a:lnTo>
                    <a:pt x="3709925" y="2281009"/>
                  </a:lnTo>
                  <a:lnTo>
                    <a:pt x="3687303" y="2396862"/>
                  </a:lnTo>
                  <a:lnTo>
                    <a:pt x="3664682" y="2512980"/>
                  </a:lnTo>
                  <a:lnTo>
                    <a:pt x="3642060" y="2628949"/>
                  </a:lnTo>
                  <a:lnTo>
                    <a:pt x="3619439" y="2744350"/>
                  </a:lnTo>
                  <a:lnTo>
                    <a:pt x="3596817" y="2858770"/>
                  </a:lnTo>
                  <a:lnTo>
                    <a:pt x="3574196" y="2971802"/>
                  </a:lnTo>
                  <a:lnTo>
                    <a:pt x="3551574" y="3083047"/>
                  </a:lnTo>
                  <a:lnTo>
                    <a:pt x="3528953" y="3192122"/>
                  </a:lnTo>
                  <a:lnTo>
                    <a:pt x="3506331" y="3298660"/>
                  </a:lnTo>
                  <a:lnTo>
                    <a:pt x="3483710" y="3402319"/>
                  </a:lnTo>
                  <a:lnTo>
                    <a:pt x="3461088" y="3502786"/>
                  </a:lnTo>
                  <a:lnTo>
                    <a:pt x="3438467" y="3599780"/>
                  </a:lnTo>
                  <a:lnTo>
                    <a:pt x="3415845" y="3693058"/>
                  </a:lnTo>
                  <a:lnTo>
                    <a:pt x="3393224" y="3782419"/>
                  </a:lnTo>
                  <a:lnTo>
                    <a:pt x="3370602" y="3867704"/>
                  </a:lnTo>
                  <a:lnTo>
                    <a:pt x="3347981" y="3948796"/>
                  </a:lnTo>
                  <a:lnTo>
                    <a:pt x="3325359" y="4025626"/>
                  </a:lnTo>
                  <a:lnTo>
                    <a:pt x="3302738" y="4098163"/>
                  </a:lnTo>
                  <a:lnTo>
                    <a:pt x="3280116" y="4166418"/>
                  </a:lnTo>
                  <a:lnTo>
                    <a:pt x="3257495" y="4230437"/>
                  </a:lnTo>
                  <a:lnTo>
                    <a:pt x="3234873" y="4290302"/>
                  </a:lnTo>
                  <a:lnTo>
                    <a:pt x="3212252" y="4346119"/>
                  </a:lnTo>
                  <a:lnTo>
                    <a:pt x="3189630" y="4398020"/>
                  </a:lnTo>
                  <a:lnTo>
                    <a:pt x="3167009" y="4446156"/>
                  </a:lnTo>
                  <a:lnTo>
                    <a:pt x="3144387" y="4490692"/>
                  </a:lnTo>
                  <a:lnTo>
                    <a:pt x="3121766" y="4531806"/>
                  </a:lnTo>
                  <a:lnTo>
                    <a:pt x="3099144" y="4569681"/>
                  </a:lnTo>
                  <a:lnTo>
                    <a:pt x="3076523" y="4604504"/>
                  </a:lnTo>
                  <a:lnTo>
                    <a:pt x="3053901" y="4636464"/>
                  </a:lnTo>
                  <a:lnTo>
                    <a:pt x="3031280" y="4665748"/>
                  </a:lnTo>
                  <a:lnTo>
                    <a:pt x="3008658" y="4692537"/>
                  </a:lnTo>
                  <a:lnTo>
                    <a:pt x="2986037" y="4717010"/>
                  </a:lnTo>
                  <a:lnTo>
                    <a:pt x="2963415" y="4739339"/>
                  </a:lnTo>
                  <a:lnTo>
                    <a:pt x="2940794" y="4759686"/>
                  </a:lnTo>
                  <a:lnTo>
                    <a:pt x="2918172" y="4778207"/>
                  </a:lnTo>
                  <a:lnTo>
                    <a:pt x="2895551" y="4795049"/>
                  </a:lnTo>
                  <a:lnTo>
                    <a:pt x="2872929" y="4810350"/>
                  </a:lnTo>
                  <a:lnTo>
                    <a:pt x="2850308" y="4824239"/>
                  </a:lnTo>
                  <a:lnTo>
                    <a:pt x="2827686" y="4836836"/>
                  </a:lnTo>
                  <a:lnTo>
                    <a:pt x="2805065" y="4848255"/>
                  </a:lnTo>
                  <a:lnTo>
                    <a:pt x="2782443" y="4858597"/>
                  </a:lnTo>
                  <a:lnTo>
                    <a:pt x="2759822" y="4867959"/>
                  </a:lnTo>
                  <a:lnTo>
                    <a:pt x="2737200" y="4876430"/>
                  </a:lnTo>
                  <a:lnTo>
                    <a:pt x="2714579" y="4884090"/>
                  </a:lnTo>
                  <a:lnTo>
                    <a:pt x="2691957" y="4891013"/>
                  </a:lnTo>
                  <a:lnTo>
                    <a:pt x="2669336" y="4897269"/>
                  </a:lnTo>
                  <a:lnTo>
                    <a:pt x="2646714" y="4902918"/>
                  </a:lnTo>
                  <a:lnTo>
                    <a:pt x="2624093" y="4908018"/>
                  </a:lnTo>
                  <a:lnTo>
                    <a:pt x="2601471" y="4912621"/>
                  </a:lnTo>
                  <a:lnTo>
                    <a:pt x="2578850" y="4916774"/>
                  </a:lnTo>
                  <a:lnTo>
                    <a:pt x="2556228" y="4920520"/>
                  </a:lnTo>
                  <a:lnTo>
                    <a:pt x="2533607" y="4923898"/>
                  </a:lnTo>
                  <a:lnTo>
                    <a:pt x="2510985" y="4926944"/>
                  </a:lnTo>
                  <a:lnTo>
                    <a:pt x="2488364" y="4929688"/>
                  </a:lnTo>
                  <a:lnTo>
                    <a:pt x="2465742" y="4932162"/>
                  </a:lnTo>
                  <a:lnTo>
                    <a:pt x="2443121" y="4934390"/>
                  </a:lnTo>
                  <a:lnTo>
                    <a:pt x="2420499" y="4936398"/>
                  </a:lnTo>
                  <a:lnTo>
                    <a:pt x="2397878" y="4938206"/>
                  </a:lnTo>
                  <a:lnTo>
                    <a:pt x="2375256" y="4939834"/>
                  </a:lnTo>
                  <a:lnTo>
                    <a:pt x="2352635" y="4941299"/>
                  </a:lnTo>
                  <a:lnTo>
                    <a:pt x="2330014" y="4942619"/>
                  </a:lnTo>
                  <a:lnTo>
                    <a:pt x="2307392" y="4943807"/>
                  </a:lnTo>
                  <a:lnTo>
                    <a:pt x="2284771" y="4944876"/>
                  </a:lnTo>
                  <a:lnTo>
                    <a:pt x="2262149" y="4945838"/>
                  </a:lnTo>
                  <a:lnTo>
                    <a:pt x="2239528" y="4946703"/>
                  </a:lnTo>
                  <a:lnTo>
                    <a:pt x="2216906" y="4947482"/>
                  </a:lnTo>
                  <a:lnTo>
                    <a:pt x="2194285" y="4948182"/>
                  </a:lnTo>
                  <a:lnTo>
                    <a:pt x="2171663" y="4948812"/>
                  </a:lnTo>
                  <a:lnTo>
                    <a:pt x="2149042" y="4949379"/>
                  </a:lnTo>
                  <a:lnTo>
                    <a:pt x="2126420" y="4949889"/>
                  </a:lnTo>
                  <a:lnTo>
                    <a:pt x="2103799" y="4950347"/>
                  </a:lnTo>
                  <a:lnTo>
                    <a:pt x="2081177" y="4950759"/>
                  </a:lnTo>
                  <a:lnTo>
                    <a:pt x="2058556" y="4951130"/>
                  </a:lnTo>
                  <a:lnTo>
                    <a:pt x="2035934" y="4951463"/>
                  </a:lnTo>
                  <a:lnTo>
                    <a:pt x="2013313" y="4951762"/>
                  </a:lnTo>
                  <a:lnTo>
                    <a:pt x="1990691" y="4952031"/>
                  </a:lnTo>
                  <a:lnTo>
                    <a:pt x="1968070" y="4952273"/>
                  </a:lnTo>
                  <a:lnTo>
                    <a:pt x="1945448" y="4952490"/>
                  </a:lnTo>
                  <a:lnTo>
                    <a:pt x="1922827" y="4952686"/>
                  </a:lnTo>
                  <a:lnTo>
                    <a:pt x="1900205" y="4952861"/>
                  </a:lnTo>
                  <a:lnTo>
                    <a:pt x="1877584" y="4953019"/>
                  </a:lnTo>
                  <a:lnTo>
                    <a:pt x="1854962" y="4953161"/>
                  </a:lnTo>
                  <a:lnTo>
                    <a:pt x="1832341" y="4953288"/>
                  </a:lnTo>
                  <a:lnTo>
                    <a:pt x="1809719" y="4953402"/>
                  </a:lnTo>
                  <a:lnTo>
                    <a:pt x="1787098" y="4953505"/>
                  </a:lnTo>
                  <a:lnTo>
                    <a:pt x="1764476" y="4953597"/>
                  </a:lnTo>
                  <a:lnTo>
                    <a:pt x="1741855" y="4953680"/>
                  </a:lnTo>
                  <a:lnTo>
                    <a:pt x="1719233" y="4953755"/>
                  </a:lnTo>
                  <a:lnTo>
                    <a:pt x="1696612" y="4953822"/>
                  </a:lnTo>
                  <a:lnTo>
                    <a:pt x="1673990" y="4953882"/>
                  </a:lnTo>
                  <a:lnTo>
                    <a:pt x="1651369" y="4953936"/>
                  </a:lnTo>
                  <a:lnTo>
                    <a:pt x="1628747" y="4953984"/>
                  </a:lnTo>
                  <a:lnTo>
                    <a:pt x="1606126" y="4954027"/>
                  </a:lnTo>
                  <a:lnTo>
                    <a:pt x="1583504" y="4954067"/>
                  </a:lnTo>
                  <a:lnTo>
                    <a:pt x="1560883" y="4954102"/>
                  </a:lnTo>
                  <a:lnTo>
                    <a:pt x="1538261" y="4954133"/>
                  </a:lnTo>
                  <a:lnTo>
                    <a:pt x="1515640" y="4954161"/>
                  </a:lnTo>
                  <a:lnTo>
                    <a:pt x="1493018" y="4954187"/>
                  </a:lnTo>
                  <a:lnTo>
                    <a:pt x="1470397" y="4954209"/>
                  </a:lnTo>
                  <a:lnTo>
                    <a:pt x="1447775" y="4954230"/>
                  </a:lnTo>
                  <a:lnTo>
                    <a:pt x="1425154" y="4954248"/>
                  </a:lnTo>
                  <a:lnTo>
                    <a:pt x="1402532" y="4954264"/>
                  </a:lnTo>
                  <a:lnTo>
                    <a:pt x="1379911" y="4954279"/>
                  </a:lnTo>
                  <a:lnTo>
                    <a:pt x="1357289" y="4954292"/>
                  </a:lnTo>
                  <a:lnTo>
                    <a:pt x="1334668" y="4954304"/>
                  </a:lnTo>
                  <a:lnTo>
                    <a:pt x="1312046" y="4954315"/>
                  </a:lnTo>
                  <a:lnTo>
                    <a:pt x="1289425" y="4954325"/>
                  </a:lnTo>
                  <a:lnTo>
                    <a:pt x="1266803" y="4954333"/>
                  </a:lnTo>
                  <a:lnTo>
                    <a:pt x="1244182" y="4954341"/>
                  </a:lnTo>
                  <a:lnTo>
                    <a:pt x="1221560" y="4954348"/>
                  </a:lnTo>
                  <a:lnTo>
                    <a:pt x="1198939" y="4954354"/>
                  </a:lnTo>
                  <a:lnTo>
                    <a:pt x="1176317" y="4954359"/>
                  </a:lnTo>
                  <a:lnTo>
                    <a:pt x="1153696" y="4954364"/>
                  </a:lnTo>
                  <a:lnTo>
                    <a:pt x="1131074" y="4954369"/>
                  </a:lnTo>
                  <a:lnTo>
                    <a:pt x="1108453" y="4954373"/>
                  </a:lnTo>
                  <a:lnTo>
                    <a:pt x="1085831" y="4954377"/>
                  </a:lnTo>
                  <a:lnTo>
                    <a:pt x="1063210" y="4954380"/>
                  </a:lnTo>
                  <a:lnTo>
                    <a:pt x="1040588" y="4954383"/>
                  </a:lnTo>
                  <a:lnTo>
                    <a:pt x="1017967" y="4954385"/>
                  </a:lnTo>
                  <a:lnTo>
                    <a:pt x="995345" y="4954388"/>
                  </a:lnTo>
                  <a:lnTo>
                    <a:pt x="972724" y="4954390"/>
                  </a:lnTo>
                  <a:lnTo>
                    <a:pt x="950102" y="4954391"/>
                  </a:lnTo>
                  <a:lnTo>
                    <a:pt x="927481" y="4954393"/>
                  </a:lnTo>
                  <a:lnTo>
                    <a:pt x="904859" y="4954395"/>
                  </a:lnTo>
                  <a:lnTo>
                    <a:pt x="882238" y="4954396"/>
                  </a:lnTo>
                  <a:lnTo>
                    <a:pt x="859616" y="4954397"/>
                  </a:lnTo>
                  <a:lnTo>
                    <a:pt x="836995" y="4954398"/>
                  </a:lnTo>
                  <a:lnTo>
                    <a:pt x="814373" y="4954399"/>
                  </a:lnTo>
                  <a:lnTo>
                    <a:pt x="791752" y="4954400"/>
                  </a:lnTo>
                  <a:lnTo>
                    <a:pt x="769130" y="4954401"/>
                  </a:lnTo>
                  <a:lnTo>
                    <a:pt x="746509" y="4954402"/>
                  </a:lnTo>
                  <a:lnTo>
                    <a:pt x="723887" y="4954402"/>
                  </a:lnTo>
                  <a:lnTo>
                    <a:pt x="701266" y="4954403"/>
                  </a:lnTo>
                  <a:lnTo>
                    <a:pt x="678644" y="4954403"/>
                  </a:lnTo>
                  <a:lnTo>
                    <a:pt x="656023" y="4954404"/>
                  </a:lnTo>
                  <a:lnTo>
                    <a:pt x="633401" y="4954404"/>
                  </a:lnTo>
                  <a:lnTo>
                    <a:pt x="610780" y="4954405"/>
                  </a:lnTo>
                  <a:lnTo>
                    <a:pt x="588158" y="4954405"/>
                  </a:lnTo>
                  <a:lnTo>
                    <a:pt x="565537" y="4954405"/>
                  </a:lnTo>
                  <a:lnTo>
                    <a:pt x="542915" y="4954405"/>
                  </a:lnTo>
                  <a:lnTo>
                    <a:pt x="520294" y="4954406"/>
                  </a:lnTo>
                  <a:lnTo>
                    <a:pt x="497672" y="4954406"/>
                  </a:lnTo>
                  <a:lnTo>
                    <a:pt x="475051" y="4954406"/>
                  </a:lnTo>
                  <a:lnTo>
                    <a:pt x="452429" y="4954406"/>
                  </a:lnTo>
                  <a:lnTo>
                    <a:pt x="429808" y="4954406"/>
                  </a:lnTo>
                  <a:lnTo>
                    <a:pt x="407186" y="4954406"/>
                  </a:lnTo>
                  <a:lnTo>
                    <a:pt x="384565" y="4954407"/>
                  </a:lnTo>
                  <a:lnTo>
                    <a:pt x="361943" y="4954407"/>
                  </a:lnTo>
                  <a:lnTo>
                    <a:pt x="339322" y="4954407"/>
                  </a:lnTo>
                  <a:lnTo>
                    <a:pt x="316700" y="4954407"/>
                  </a:lnTo>
                  <a:lnTo>
                    <a:pt x="294079" y="4954407"/>
                  </a:lnTo>
                  <a:lnTo>
                    <a:pt x="271457" y="4954407"/>
                  </a:lnTo>
                  <a:lnTo>
                    <a:pt x="248836" y="4954407"/>
                  </a:lnTo>
                  <a:lnTo>
                    <a:pt x="226214" y="4954407"/>
                  </a:lnTo>
                  <a:lnTo>
                    <a:pt x="203593" y="4954407"/>
                  </a:lnTo>
                  <a:lnTo>
                    <a:pt x="180971" y="4954407"/>
                  </a:lnTo>
                  <a:lnTo>
                    <a:pt x="158350" y="4954407"/>
                  </a:lnTo>
                  <a:lnTo>
                    <a:pt x="135728" y="4954407"/>
                  </a:lnTo>
                  <a:lnTo>
                    <a:pt x="113107" y="4954407"/>
                  </a:lnTo>
                  <a:lnTo>
                    <a:pt x="90485" y="4954407"/>
                  </a:lnTo>
                  <a:lnTo>
                    <a:pt x="67864" y="4954407"/>
                  </a:lnTo>
                  <a:lnTo>
                    <a:pt x="45242" y="4954407"/>
                  </a:lnTo>
                  <a:lnTo>
                    <a:pt x="22621" y="4954407"/>
                  </a:lnTo>
                  <a:lnTo>
                    <a:pt x="0" y="4954407"/>
                  </a:lnTo>
                  <a:lnTo>
                    <a:pt x="0" y="49544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199579" y="1119686"/>
              <a:ext cx="4773135" cy="4984410"/>
            </a:xfrm>
            <a:custGeom>
              <a:avLst/>
              <a:pathLst>
                <a:path w="4773135" h="4984410">
                  <a:moveTo>
                    <a:pt x="0" y="4984410"/>
                  </a:moveTo>
                  <a:lnTo>
                    <a:pt x="22621" y="4984410"/>
                  </a:lnTo>
                  <a:lnTo>
                    <a:pt x="45242" y="4984410"/>
                  </a:lnTo>
                  <a:lnTo>
                    <a:pt x="67864" y="4984409"/>
                  </a:lnTo>
                  <a:lnTo>
                    <a:pt x="90485" y="4984409"/>
                  </a:lnTo>
                  <a:lnTo>
                    <a:pt x="113107" y="4984409"/>
                  </a:lnTo>
                  <a:lnTo>
                    <a:pt x="135728" y="4984409"/>
                  </a:lnTo>
                  <a:lnTo>
                    <a:pt x="158350" y="4984409"/>
                  </a:lnTo>
                  <a:lnTo>
                    <a:pt x="180971" y="4984409"/>
                  </a:lnTo>
                  <a:lnTo>
                    <a:pt x="203593" y="4984409"/>
                  </a:lnTo>
                  <a:lnTo>
                    <a:pt x="226214" y="4984409"/>
                  </a:lnTo>
                  <a:lnTo>
                    <a:pt x="248836" y="4984408"/>
                  </a:lnTo>
                  <a:lnTo>
                    <a:pt x="271457" y="4984408"/>
                  </a:lnTo>
                  <a:lnTo>
                    <a:pt x="294079" y="4984408"/>
                  </a:lnTo>
                  <a:lnTo>
                    <a:pt x="316700" y="4984408"/>
                  </a:lnTo>
                  <a:lnTo>
                    <a:pt x="339322" y="4984407"/>
                  </a:lnTo>
                  <a:lnTo>
                    <a:pt x="361943" y="4984407"/>
                  </a:lnTo>
                  <a:lnTo>
                    <a:pt x="384565" y="4984407"/>
                  </a:lnTo>
                  <a:lnTo>
                    <a:pt x="407186" y="4984406"/>
                  </a:lnTo>
                  <a:lnTo>
                    <a:pt x="429808" y="4984406"/>
                  </a:lnTo>
                  <a:lnTo>
                    <a:pt x="452429" y="4984405"/>
                  </a:lnTo>
                  <a:lnTo>
                    <a:pt x="475051" y="4984405"/>
                  </a:lnTo>
                  <a:lnTo>
                    <a:pt x="497672" y="4984404"/>
                  </a:lnTo>
                  <a:lnTo>
                    <a:pt x="520294" y="4984403"/>
                  </a:lnTo>
                  <a:lnTo>
                    <a:pt x="542915" y="4984403"/>
                  </a:lnTo>
                  <a:lnTo>
                    <a:pt x="565537" y="4984402"/>
                  </a:lnTo>
                  <a:lnTo>
                    <a:pt x="588158" y="4984401"/>
                  </a:lnTo>
                  <a:lnTo>
                    <a:pt x="610780" y="4984400"/>
                  </a:lnTo>
                  <a:lnTo>
                    <a:pt x="633401" y="4984399"/>
                  </a:lnTo>
                  <a:lnTo>
                    <a:pt x="656023" y="4984398"/>
                  </a:lnTo>
                  <a:lnTo>
                    <a:pt x="678644" y="4984396"/>
                  </a:lnTo>
                  <a:lnTo>
                    <a:pt x="701266" y="4984395"/>
                  </a:lnTo>
                  <a:lnTo>
                    <a:pt x="723887" y="4984393"/>
                  </a:lnTo>
                  <a:lnTo>
                    <a:pt x="746509" y="4984391"/>
                  </a:lnTo>
                  <a:lnTo>
                    <a:pt x="769130" y="4984389"/>
                  </a:lnTo>
                  <a:lnTo>
                    <a:pt x="791752" y="4984387"/>
                  </a:lnTo>
                  <a:lnTo>
                    <a:pt x="814373" y="4984384"/>
                  </a:lnTo>
                  <a:lnTo>
                    <a:pt x="836995" y="4984382"/>
                  </a:lnTo>
                  <a:lnTo>
                    <a:pt x="859616" y="4984379"/>
                  </a:lnTo>
                  <a:lnTo>
                    <a:pt x="882238" y="4984375"/>
                  </a:lnTo>
                  <a:lnTo>
                    <a:pt x="904859" y="4984371"/>
                  </a:lnTo>
                  <a:lnTo>
                    <a:pt x="927481" y="4984367"/>
                  </a:lnTo>
                  <a:lnTo>
                    <a:pt x="950102" y="4984363"/>
                  </a:lnTo>
                  <a:lnTo>
                    <a:pt x="972724" y="4984358"/>
                  </a:lnTo>
                  <a:lnTo>
                    <a:pt x="995345" y="4984352"/>
                  </a:lnTo>
                  <a:lnTo>
                    <a:pt x="1017967" y="4984346"/>
                  </a:lnTo>
                  <a:lnTo>
                    <a:pt x="1040588" y="4984339"/>
                  </a:lnTo>
                  <a:lnTo>
                    <a:pt x="1063210" y="4984332"/>
                  </a:lnTo>
                  <a:lnTo>
                    <a:pt x="1085831" y="4984323"/>
                  </a:lnTo>
                  <a:lnTo>
                    <a:pt x="1108453" y="4984314"/>
                  </a:lnTo>
                  <a:lnTo>
                    <a:pt x="1131074" y="4984304"/>
                  </a:lnTo>
                  <a:lnTo>
                    <a:pt x="1153696" y="4984292"/>
                  </a:lnTo>
                  <a:lnTo>
                    <a:pt x="1176317" y="4984280"/>
                  </a:lnTo>
                  <a:lnTo>
                    <a:pt x="1198939" y="4984266"/>
                  </a:lnTo>
                  <a:lnTo>
                    <a:pt x="1221560" y="4984250"/>
                  </a:lnTo>
                  <a:lnTo>
                    <a:pt x="1244182" y="4984233"/>
                  </a:lnTo>
                  <a:lnTo>
                    <a:pt x="1266803" y="4984214"/>
                  </a:lnTo>
                  <a:lnTo>
                    <a:pt x="1289425" y="4984193"/>
                  </a:lnTo>
                  <a:lnTo>
                    <a:pt x="1312046" y="4984170"/>
                  </a:lnTo>
                  <a:lnTo>
                    <a:pt x="1334668" y="4984144"/>
                  </a:lnTo>
                  <a:lnTo>
                    <a:pt x="1357289" y="4984116"/>
                  </a:lnTo>
                  <a:lnTo>
                    <a:pt x="1379911" y="4984085"/>
                  </a:lnTo>
                  <a:lnTo>
                    <a:pt x="1402532" y="4984050"/>
                  </a:lnTo>
                  <a:lnTo>
                    <a:pt x="1425154" y="4984011"/>
                  </a:lnTo>
                  <a:lnTo>
                    <a:pt x="1447775" y="4983968"/>
                  </a:lnTo>
                  <a:lnTo>
                    <a:pt x="1470397" y="4983921"/>
                  </a:lnTo>
                  <a:lnTo>
                    <a:pt x="1493018" y="4983869"/>
                  </a:lnTo>
                  <a:lnTo>
                    <a:pt x="1515640" y="4983811"/>
                  </a:lnTo>
                  <a:lnTo>
                    <a:pt x="1538261" y="4983746"/>
                  </a:lnTo>
                  <a:lnTo>
                    <a:pt x="1560883" y="4983675"/>
                  </a:lnTo>
                  <a:lnTo>
                    <a:pt x="1583504" y="4983596"/>
                  </a:lnTo>
                  <a:lnTo>
                    <a:pt x="1606126" y="4983509"/>
                  </a:lnTo>
                  <a:lnTo>
                    <a:pt x="1628747" y="4983412"/>
                  </a:lnTo>
                  <a:lnTo>
                    <a:pt x="1651369" y="4983305"/>
                  </a:lnTo>
                  <a:lnTo>
                    <a:pt x="1673990" y="4983186"/>
                  </a:lnTo>
                  <a:lnTo>
                    <a:pt x="1696612" y="4983054"/>
                  </a:lnTo>
                  <a:lnTo>
                    <a:pt x="1719233" y="4982908"/>
                  </a:lnTo>
                  <a:lnTo>
                    <a:pt x="1741855" y="4982746"/>
                  </a:lnTo>
                  <a:lnTo>
                    <a:pt x="1764476" y="4982567"/>
                  </a:lnTo>
                  <a:lnTo>
                    <a:pt x="1787098" y="4982368"/>
                  </a:lnTo>
                  <a:lnTo>
                    <a:pt x="1809719" y="4982148"/>
                  </a:lnTo>
                  <a:lnTo>
                    <a:pt x="1832341" y="4981904"/>
                  </a:lnTo>
                  <a:lnTo>
                    <a:pt x="1854962" y="4981633"/>
                  </a:lnTo>
                  <a:lnTo>
                    <a:pt x="1877584" y="4981333"/>
                  </a:lnTo>
                  <a:lnTo>
                    <a:pt x="1900205" y="4981000"/>
                  </a:lnTo>
                  <a:lnTo>
                    <a:pt x="1922827" y="4980631"/>
                  </a:lnTo>
                  <a:lnTo>
                    <a:pt x="1945448" y="4980221"/>
                  </a:lnTo>
                  <a:lnTo>
                    <a:pt x="1968070" y="4979767"/>
                  </a:lnTo>
                  <a:lnTo>
                    <a:pt x="1990691" y="4979264"/>
                  </a:lnTo>
                  <a:lnTo>
                    <a:pt x="2013313" y="4978706"/>
                  </a:lnTo>
                  <a:lnTo>
                    <a:pt x="2035934" y="4978086"/>
                  </a:lnTo>
                  <a:lnTo>
                    <a:pt x="2058556" y="4977399"/>
                  </a:lnTo>
                  <a:lnTo>
                    <a:pt x="2081177" y="4976638"/>
                  </a:lnTo>
                  <a:lnTo>
                    <a:pt x="2103799" y="4975792"/>
                  </a:lnTo>
                  <a:lnTo>
                    <a:pt x="2126420" y="4974855"/>
                  </a:lnTo>
                  <a:lnTo>
                    <a:pt x="2149042" y="4973814"/>
                  </a:lnTo>
                  <a:lnTo>
                    <a:pt x="2171663" y="4972660"/>
                  </a:lnTo>
                  <a:lnTo>
                    <a:pt x="2194285" y="4971379"/>
                  </a:lnTo>
                  <a:lnTo>
                    <a:pt x="2216906" y="4969958"/>
                  </a:lnTo>
                  <a:lnTo>
                    <a:pt x="2239528" y="4968382"/>
                  </a:lnTo>
                  <a:lnTo>
                    <a:pt x="2262149" y="4966632"/>
                  </a:lnTo>
                  <a:lnTo>
                    <a:pt x="2284771" y="4964691"/>
                  </a:lnTo>
                  <a:lnTo>
                    <a:pt x="2307392" y="4962538"/>
                  </a:lnTo>
                  <a:lnTo>
                    <a:pt x="2330014" y="4960148"/>
                  </a:lnTo>
                  <a:lnTo>
                    <a:pt x="2352635" y="4957496"/>
                  </a:lnTo>
                  <a:lnTo>
                    <a:pt x="2375256" y="4954555"/>
                  </a:lnTo>
                  <a:lnTo>
                    <a:pt x="2397878" y="4951291"/>
                  </a:lnTo>
                  <a:lnTo>
                    <a:pt x="2420499" y="4947671"/>
                  </a:lnTo>
                  <a:lnTo>
                    <a:pt x="2443121" y="4943655"/>
                  </a:lnTo>
                  <a:lnTo>
                    <a:pt x="2465742" y="4939200"/>
                  </a:lnTo>
                  <a:lnTo>
                    <a:pt x="2488364" y="4934261"/>
                  </a:lnTo>
                  <a:lnTo>
                    <a:pt x="2510985" y="4928784"/>
                  </a:lnTo>
                  <a:lnTo>
                    <a:pt x="2533607" y="4922712"/>
                  </a:lnTo>
                  <a:lnTo>
                    <a:pt x="2556228" y="4915983"/>
                  </a:lnTo>
                  <a:lnTo>
                    <a:pt x="2578850" y="4908527"/>
                  </a:lnTo>
                  <a:lnTo>
                    <a:pt x="2601471" y="4900267"/>
                  </a:lnTo>
                  <a:lnTo>
                    <a:pt x="2624093" y="4891121"/>
                  </a:lnTo>
                  <a:lnTo>
                    <a:pt x="2646714" y="4880998"/>
                  </a:lnTo>
                  <a:lnTo>
                    <a:pt x="2669336" y="4869796"/>
                  </a:lnTo>
                  <a:lnTo>
                    <a:pt x="2691957" y="4857409"/>
                  </a:lnTo>
                  <a:lnTo>
                    <a:pt x="2714579" y="4843718"/>
                  </a:lnTo>
                  <a:lnTo>
                    <a:pt x="2737200" y="4828595"/>
                  </a:lnTo>
                  <a:lnTo>
                    <a:pt x="2759822" y="4811903"/>
                  </a:lnTo>
                  <a:lnTo>
                    <a:pt x="2782443" y="4793493"/>
                  </a:lnTo>
                  <a:lnTo>
                    <a:pt x="2805065" y="4773206"/>
                  </a:lnTo>
                  <a:lnTo>
                    <a:pt x="2827686" y="4750873"/>
                  </a:lnTo>
                  <a:lnTo>
                    <a:pt x="2850308" y="4726313"/>
                  </a:lnTo>
                  <a:lnTo>
                    <a:pt x="2872929" y="4699339"/>
                  </a:lnTo>
                  <a:lnTo>
                    <a:pt x="2895551" y="4669751"/>
                  </a:lnTo>
                  <a:lnTo>
                    <a:pt x="2918172" y="4637343"/>
                  </a:lnTo>
                  <a:lnTo>
                    <a:pt x="2940794" y="4601905"/>
                  </a:lnTo>
                  <a:lnTo>
                    <a:pt x="2963415" y="4563221"/>
                  </a:lnTo>
                  <a:lnTo>
                    <a:pt x="2986037" y="4521074"/>
                  </a:lnTo>
                  <a:lnTo>
                    <a:pt x="3008658" y="4475251"/>
                  </a:lnTo>
                  <a:lnTo>
                    <a:pt x="3031280" y="4425546"/>
                  </a:lnTo>
                  <a:lnTo>
                    <a:pt x="3053901" y="4371760"/>
                  </a:lnTo>
                  <a:lnTo>
                    <a:pt x="3076523" y="4313714"/>
                  </a:lnTo>
                  <a:lnTo>
                    <a:pt x="3099144" y="4251247"/>
                  </a:lnTo>
                  <a:lnTo>
                    <a:pt x="3121766" y="4184228"/>
                  </a:lnTo>
                  <a:lnTo>
                    <a:pt x="3144387" y="4112556"/>
                  </a:lnTo>
                  <a:lnTo>
                    <a:pt x="3167009" y="4036169"/>
                  </a:lnTo>
                  <a:lnTo>
                    <a:pt x="3189630" y="3955049"/>
                  </a:lnTo>
                  <a:lnTo>
                    <a:pt x="3212252" y="3869224"/>
                  </a:lnTo>
                  <a:lnTo>
                    <a:pt x="3234873" y="3778775"/>
                  </a:lnTo>
                  <a:lnTo>
                    <a:pt x="3257495" y="3683834"/>
                  </a:lnTo>
                  <a:lnTo>
                    <a:pt x="3280116" y="3584587"/>
                  </a:lnTo>
                  <a:lnTo>
                    <a:pt x="3302738" y="3481273"/>
                  </a:lnTo>
                  <a:lnTo>
                    <a:pt x="3325359" y="3374178"/>
                  </a:lnTo>
                  <a:lnTo>
                    <a:pt x="3347981" y="3263636"/>
                  </a:lnTo>
                  <a:lnTo>
                    <a:pt x="3370602" y="3150019"/>
                  </a:lnTo>
                  <a:lnTo>
                    <a:pt x="3393224" y="3033733"/>
                  </a:lnTo>
                  <a:lnTo>
                    <a:pt x="3415845" y="2915212"/>
                  </a:lnTo>
                  <a:lnTo>
                    <a:pt x="3438467" y="2794914"/>
                  </a:lnTo>
                  <a:lnTo>
                    <a:pt x="3461088" y="2673308"/>
                  </a:lnTo>
                  <a:lnTo>
                    <a:pt x="3483710" y="2550880"/>
                  </a:lnTo>
                  <a:lnTo>
                    <a:pt x="3506331" y="2428120"/>
                  </a:lnTo>
                  <a:lnTo>
                    <a:pt x="3528953" y="2305523"/>
                  </a:lnTo>
                  <a:lnTo>
                    <a:pt x="3551574" y="2183583"/>
                  </a:lnTo>
                  <a:lnTo>
                    <a:pt x="3574196" y="2062791"/>
                  </a:lnTo>
                  <a:lnTo>
                    <a:pt x="3596817" y="1943629"/>
                  </a:lnTo>
                  <a:lnTo>
                    <a:pt x="3619439" y="1826569"/>
                  </a:lnTo>
                  <a:lnTo>
                    <a:pt x="3642060" y="1712060"/>
                  </a:lnTo>
                  <a:lnTo>
                    <a:pt x="3664682" y="1600528"/>
                  </a:lnTo>
                  <a:lnTo>
                    <a:pt x="3687303" y="1492369"/>
                  </a:lnTo>
                  <a:lnTo>
                    <a:pt x="3709925" y="1387936"/>
                  </a:lnTo>
                  <a:lnTo>
                    <a:pt x="3732546" y="1287542"/>
                  </a:lnTo>
                  <a:lnTo>
                    <a:pt x="3755168" y="1191446"/>
                  </a:lnTo>
                  <a:lnTo>
                    <a:pt x="3777789" y="1099858"/>
                  </a:lnTo>
                  <a:lnTo>
                    <a:pt x="3800411" y="1012930"/>
                  </a:lnTo>
                  <a:lnTo>
                    <a:pt x="3823032" y="930760"/>
                  </a:lnTo>
                  <a:lnTo>
                    <a:pt x="3845654" y="853393"/>
                  </a:lnTo>
                  <a:lnTo>
                    <a:pt x="3868275" y="780823"/>
                  </a:lnTo>
                  <a:lnTo>
                    <a:pt x="3890897" y="712996"/>
                  </a:lnTo>
                  <a:lnTo>
                    <a:pt x="3913518" y="649820"/>
                  </a:lnTo>
                  <a:lnTo>
                    <a:pt x="3936140" y="591165"/>
                  </a:lnTo>
                  <a:lnTo>
                    <a:pt x="3958761" y="536873"/>
                  </a:lnTo>
                  <a:lnTo>
                    <a:pt x="3981383" y="486761"/>
                  </a:lnTo>
                  <a:lnTo>
                    <a:pt x="4004004" y="440630"/>
                  </a:lnTo>
                  <a:lnTo>
                    <a:pt x="4026626" y="398267"/>
                  </a:lnTo>
                  <a:lnTo>
                    <a:pt x="4049247" y="359454"/>
                  </a:lnTo>
                  <a:lnTo>
                    <a:pt x="4071869" y="323966"/>
                  </a:lnTo>
                  <a:lnTo>
                    <a:pt x="4094490" y="291583"/>
                  </a:lnTo>
                  <a:lnTo>
                    <a:pt x="4117112" y="262084"/>
                  </a:lnTo>
                  <a:lnTo>
                    <a:pt x="4139733" y="235256"/>
                  </a:lnTo>
                  <a:lnTo>
                    <a:pt x="4162355" y="210893"/>
                  </a:lnTo>
                  <a:lnTo>
                    <a:pt x="4184976" y="188799"/>
                  </a:lnTo>
                  <a:lnTo>
                    <a:pt x="4207598" y="168787"/>
                  </a:lnTo>
                  <a:lnTo>
                    <a:pt x="4230219" y="150682"/>
                  </a:lnTo>
                  <a:lnTo>
                    <a:pt x="4252841" y="134318"/>
                  </a:lnTo>
                  <a:lnTo>
                    <a:pt x="4275462" y="119541"/>
                  </a:lnTo>
                  <a:lnTo>
                    <a:pt x="4298084" y="106210"/>
                  </a:lnTo>
                  <a:lnTo>
                    <a:pt x="4320705" y="94191"/>
                  </a:lnTo>
                  <a:lnTo>
                    <a:pt x="4343327" y="83363"/>
                  </a:lnTo>
                  <a:lnTo>
                    <a:pt x="4365948" y="73614"/>
                  </a:lnTo>
                  <a:lnTo>
                    <a:pt x="4388570" y="64841"/>
                  </a:lnTo>
                  <a:lnTo>
                    <a:pt x="4411191" y="56951"/>
                  </a:lnTo>
                  <a:lnTo>
                    <a:pt x="4433813" y="49858"/>
                  </a:lnTo>
                  <a:lnTo>
                    <a:pt x="4456434" y="43485"/>
                  </a:lnTo>
                  <a:lnTo>
                    <a:pt x="4479056" y="37760"/>
                  </a:lnTo>
                  <a:lnTo>
                    <a:pt x="4501677" y="32620"/>
                  </a:lnTo>
                  <a:lnTo>
                    <a:pt x="4524299" y="28005"/>
                  </a:lnTo>
                  <a:lnTo>
                    <a:pt x="4546920" y="23864"/>
                  </a:lnTo>
                  <a:lnTo>
                    <a:pt x="4569542" y="20149"/>
                  </a:lnTo>
                  <a:lnTo>
                    <a:pt x="4592163" y="16817"/>
                  </a:lnTo>
                  <a:lnTo>
                    <a:pt x="4614785" y="13828"/>
                  </a:lnTo>
                  <a:lnTo>
                    <a:pt x="4637406" y="11149"/>
                  </a:lnTo>
                  <a:lnTo>
                    <a:pt x="4660028" y="8747"/>
                  </a:lnTo>
                  <a:lnTo>
                    <a:pt x="4682649" y="6594"/>
                  </a:lnTo>
                  <a:lnTo>
                    <a:pt x="4705270" y="4665"/>
                  </a:lnTo>
                  <a:lnTo>
                    <a:pt x="4727892" y="2936"/>
                  </a:lnTo>
                  <a:lnTo>
                    <a:pt x="4750513" y="1387"/>
                  </a:lnTo>
                  <a:lnTo>
                    <a:pt x="4773135" y="0"/>
                  </a:lnTo>
                  <a:lnTo>
                    <a:pt x="4773135" y="38437"/>
                  </a:lnTo>
                  <a:lnTo>
                    <a:pt x="4750513" y="43682"/>
                  </a:lnTo>
                  <a:lnTo>
                    <a:pt x="4727892" y="49467"/>
                  </a:lnTo>
                  <a:lnTo>
                    <a:pt x="4705270" y="55845"/>
                  </a:lnTo>
                  <a:lnTo>
                    <a:pt x="4682649" y="62875"/>
                  </a:lnTo>
                  <a:lnTo>
                    <a:pt x="4660028" y="70621"/>
                  </a:lnTo>
                  <a:lnTo>
                    <a:pt x="4637406" y="79153"/>
                  </a:lnTo>
                  <a:lnTo>
                    <a:pt x="4614785" y="88547"/>
                  </a:lnTo>
                  <a:lnTo>
                    <a:pt x="4592163" y="98886"/>
                  </a:lnTo>
                  <a:lnTo>
                    <a:pt x="4569542" y="110258"/>
                  </a:lnTo>
                  <a:lnTo>
                    <a:pt x="4546920" y="122761"/>
                  </a:lnTo>
                  <a:lnTo>
                    <a:pt x="4524299" y="136499"/>
                  </a:lnTo>
                  <a:lnTo>
                    <a:pt x="4501677" y="151584"/>
                  </a:lnTo>
                  <a:lnTo>
                    <a:pt x="4479056" y="168135"/>
                  </a:lnTo>
                  <a:lnTo>
                    <a:pt x="4456434" y="186282"/>
                  </a:lnTo>
                  <a:lnTo>
                    <a:pt x="4433813" y="206160"/>
                  </a:lnTo>
                  <a:lnTo>
                    <a:pt x="4411191" y="227913"/>
                  </a:lnTo>
                  <a:lnTo>
                    <a:pt x="4388570" y="251694"/>
                  </a:lnTo>
                  <a:lnTo>
                    <a:pt x="4365948" y="277663"/>
                  </a:lnTo>
                  <a:lnTo>
                    <a:pt x="4343327" y="305984"/>
                  </a:lnTo>
                  <a:lnTo>
                    <a:pt x="4320705" y="336829"/>
                  </a:lnTo>
                  <a:lnTo>
                    <a:pt x="4298084" y="370374"/>
                  </a:lnTo>
                  <a:lnTo>
                    <a:pt x="4275462" y="406795"/>
                  </a:lnTo>
                  <a:lnTo>
                    <a:pt x="4252841" y="446272"/>
                  </a:lnTo>
                  <a:lnTo>
                    <a:pt x="4230219" y="488979"/>
                  </a:lnTo>
                  <a:lnTo>
                    <a:pt x="4207598" y="535088"/>
                  </a:lnTo>
                  <a:lnTo>
                    <a:pt x="4184976" y="584761"/>
                  </a:lnTo>
                  <a:lnTo>
                    <a:pt x="4162355" y="638150"/>
                  </a:lnTo>
                  <a:lnTo>
                    <a:pt x="4139733" y="695391"/>
                  </a:lnTo>
                  <a:lnTo>
                    <a:pt x="4117112" y="756599"/>
                  </a:lnTo>
                  <a:lnTo>
                    <a:pt x="4094490" y="821866"/>
                  </a:lnTo>
                  <a:lnTo>
                    <a:pt x="4071869" y="891257"/>
                  </a:lnTo>
                  <a:lnTo>
                    <a:pt x="4049247" y="964805"/>
                  </a:lnTo>
                  <a:lnTo>
                    <a:pt x="4026626" y="1042506"/>
                  </a:lnTo>
                  <a:lnTo>
                    <a:pt x="4004004" y="1124322"/>
                  </a:lnTo>
                  <a:lnTo>
                    <a:pt x="3981383" y="1210170"/>
                  </a:lnTo>
                  <a:lnTo>
                    <a:pt x="3958761" y="1299932"/>
                  </a:lnTo>
                  <a:lnTo>
                    <a:pt x="3936140" y="1393444"/>
                  </a:lnTo>
                  <a:lnTo>
                    <a:pt x="3913518" y="1490506"/>
                  </a:lnTo>
                  <a:lnTo>
                    <a:pt x="3890897" y="1590877"/>
                  </a:lnTo>
                  <a:lnTo>
                    <a:pt x="3868275" y="1694285"/>
                  </a:lnTo>
                  <a:lnTo>
                    <a:pt x="3845654" y="1800424"/>
                  </a:lnTo>
                  <a:lnTo>
                    <a:pt x="3823032" y="1908966"/>
                  </a:lnTo>
                  <a:lnTo>
                    <a:pt x="3800411" y="2019557"/>
                  </a:lnTo>
                  <a:lnTo>
                    <a:pt x="3777789" y="2131827"/>
                  </a:lnTo>
                  <a:lnTo>
                    <a:pt x="3755168" y="2245393"/>
                  </a:lnTo>
                  <a:lnTo>
                    <a:pt x="3732546" y="2359862"/>
                  </a:lnTo>
                  <a:lnTo>
                    <a:pt x="3709925" y="2474835"/>
                  </a:lnTo>
                  <a:lnTo>
                    <a:pt x="3687303" y="2589906"/>
                  </a:lnTo>
                  <a:lnTo>
                    <a:pt x="3664682" y="2704672"/>
                  </a:lnTo>
                  <a:lnTo>
                    <a:pt x="3642060" y="2818728"/>
                  </a:lnTo>
                  <a:lnTo>
                    <a:pt x="3619439" y="2931673"/>
                  </a:lnTo>
                  <a:lnTo>
                    <a:pt x="3596817" y="3043114"/>
                  </a:lnTo>
                  <a:lnTo>
                    <a:pt x="3574196" y="3152668"/>
                  </a:lnTo>
                  <a:lnTo>
                    <a:pt x="3551574" y="3259965"/>
                  </a:lnTo>
                  <a:lnTo>
                    <a:pt x="3528953" y="3364658"/>
                  </a:lnTo>
                  <a:lnTo>
                    <a:pt x="3506331" y="3466422"/>
                  </a:lnTo>
                  <a:lnTo>
                    <a:pt x="3483710" y="3564960"/>
                  </a:lnTo>
                  <a:lnTo>
                    <a:pt x="3461088" y="3660010"/>
                  </a:lnTo>
                  <a:lnTo>
                    <a:pt x="3438467" y="3751348"/>
                  </a:lnTo>
                  <a:lnTo>
                    <a:pt x="3415845" y="3838788"/>
                  </a:lnTo>
                  <a:lnTo>
                    <a:pt x="3393224" y="3922187"/>
                  </a:lnTo>
                  <a:lnTo>
                    <a:pt x="3370602" y="4001443"/>
                  </a:lnTo>
                  <a:lnTo>
                    <a:pt x="3347981" y="4076499"/>
                  </a:lnTo>
                  <a:lnTo>
                    <a:pt x="3325359" y="4147334"/>
                  </a:lnTo>
                  <a:lnTo>
                    <a:pt x="3302738" y="4213969"/>
                  </a:lnTo>
                  <a:lnTo>
                    <a:pt x="3280116" y="4276457"/>
                  </a:lnTo>
                  <a:lnTo>
                    <a:pt x="3257495" y="4334880"/>
                  </a:lnTo>
                  <a:lnTo>
                    <a:pt x="3234873" y="4389351"/>
                  </a:lnTo>
                  <a:lnTo>
                    <a:pt x="3212252" y="4440000"/>
                  </a:lnTo>
                  <a:lnTo>
                    <a:pt x="3189630" y="4486979"/>
                  </a:lnTo>
                  <a:lnTo>
                    <a:pt x="3167009" y="4530450"/>
                  </a:lnTo>
                  <a:lnTo>
                    <a:pt x="3144387" y="4570588"/>
                  </a:lnTo>
                  <a:lnTo>
                    <a:pt x="3121766" y="4607573"/>
                  </a:lnTo>
                  <a:lnTo>
                    <a:pt x="3099144" y="4641586"/>
                  </a:lnTo>
                  <a:lnTo>
                    <a:pt x="3076523" y="4672813"/>
                  </a:lnTo>
                  <a:lnTo>
                    <a:pt x="3053901" y="4701433"/>
                  </a:lnTo>
                  <a:lnTo>
                    <a:pt x="3031280" y="4727625"/>
                  </a:lnTo>
                  <a:lnTo>
                    <a:pt x="3008658" y="4751562"/>
                  </a:lnTo>
                  <a:lnTo>
                    <a:pt x="2986037" y="4773409"/>
                  </a:lnTo>
                  <a:lnTo>
                    <a:pt x="2963415" y="4793326"/>
                  </a:lnTo>
                  <a:lnTo>
                    <a:pt x="2940794" y="4811462"/>
                  </a:lnTo>
                  <a:lnTo>
                    <a:pt x="2918172" y="4827960"/>
                  </a:lnTo>
                  <a:lnTo>
                    <a:pt x="2895551" y="4842955"/>
                  </a:lnTo>
                  <a:lnTo>
                    <a:pt x="2872929" y="4856572"/>
                  </a:lnTo>
                  <a:lnTo>
                    <a:pt x="2850308" y="4868927"/>
                  </a:lnTo>
                  <a:lnTo>
                    <a:pt x="2827686" y="4880130"/>
                  </a:lnTo>
                  <a:lnTo>
                    <a:pt x="2805065" y="4890280"/>
                  </a:lnTo>
                  <a:lnTo>
                    <a:pt x="2782443" y="4899472"/>
                  </a:lnTo>
                  <a:lnTo>
                    <a:pt x="2759822" y="4907791"/>
                  </a:lnTo>
                  <a:lnTo>
                    <a:pt x="2737200" y="4915317"/>
                  </a:lnTo>
                  <a:lnTo>
                    <a:pt x="2714579" y="4922120"/>
                  </a:lnTo>
                  <a:lnTo>
                    <a:pt x="2691957" y="4928269"/>
                  </a:lnTo>
                  <a:lnTo>
                    <a:pt x="2669336" y="4933823"/>
                  </a:lnTo>
                  <a:lnTo>
                    <a:pt x="2646714" y="4938838"/>
                  </a:lnTo>
                  <a:lnTo>
                    <a:pt x="2624093" y="4943365"/>
                  </a:lnTo>
                  <a:lnTo>
                    <a:pt x="2601471" y="4947451"/>
                  </a:lnTo>
                  <a:lnTo>
                    <a:pt x="2578850" y="4951136"/>
                  </a:lnTo>
                  <a:lnTo>
                    <a:pt x="2556228" y="4954459"/>
                  </a:lnTo>
                  <a:lnTo>
                    <a:pt x="2533607" y="4957456"/>
                  </a:lnTo>
                  <a:lnTo>
                    <a:pt x="2510985" y="4960156"/>
                  </a:lnTo>
                  <a:lnTo>
                    <a:pt x="2488364" y="4962590"/>
                  </a:lnTo>
                  <a:lnTo>
                    <a:pt x="2465742" y="4964782"/>
                  </a:lnTo>
                  <a:lnTo>
                    <a:pt x="2443121" y="4966757"/>
                  </a:lnTo>
                  <a:lnTo>
                    <a:pt x="2420499" y="4968536"/>
                  </a:lnTo>
                  <a:lnTo>
                    <a:pt x="2397878" y="4970137"/>
                  </a:lnTo>
                  <a:lnTo>
                    <a:pt x="2375256" y="4971578"/>
                  </a:lnTo>
                  <a:lnTo>
                    <a:pt x="2352635" y="4972876"/>
                  </a:lnTo>
                  <a:lnTo>
                    <a:pt x="2330014" y="4974043"/>
                  </a:lnTo>
                  <a:lnTo>
                    <a:pt x="2307392" y="4975093"/>
                  </a:lnTo>
                  <a:lnTo>
                    <a:pt x="2284771" y="4976038"/>
                  </a:lnTo>
                  <a:lnTo>
                    <a:pt x="2262149" y="4976888"/>
                  </a:lnTo>
                  <a:lnTo>
                    <a:pt x="2239528" y="4977653"/>
                  </a:lnTo>
                  <a:lnTo>
                    <a:pt x="2216906" y="4978340"/>
                  </a:lnTo>
                  <a:lnTo>
                    <a:pt x="2194285" y="4978958"/>
                  </a:lnTo>
                  <a:lnTo>
                    <a:pt x="2171663" y="4979514"/>
                  </a:lnTo>
                  <a:lnTo>
                    <a:pt x="2149042" y="4980013"/>
                  </a:lnTo>
                  <a:lnTo>
                    <a:pt x="2126420" y="4980462"/>
                  </a:lnTo>
                  <a:lnTo>
                    <a:pt x="2103799" y="4980865"/>
                  </a:lnTo>
                  <a:lnTo>
                    <a:pt x="2081177" y="4981228"/>
                  </a:lnTo>
                  <a:lnTo>
                    <a:pt x="2058556" y="4981553"/>
                  </a:lnTo>
                  <a:lnTo>
                    <a:pt x="2035934" y="4981846"/>
                  </a:lnTo>
                  <a:lnTo>
                    <a:pt x="2013313" y="4982109"/>
                  </a:lnTo>
                  <a:lnTo>
                    <a:pt x="1990691" y="4982345"/>
                  </a:lnTo>
                  <a:lnTo>
                    <a:pt x="1968070" y="4982557"/>
                  </a:lnTo>
                  <a:lnTo>
                    <a:pt x="1945448" y="4982747"/>
                  </a:lnTo>
                  <a:lnTo>
                    <a:pt x="1922827" y="4982918"/>
                  </a:lnTo>
                  <a:lnTo>
                    <a:pt x="1900205" y="4983071"/>
                  </a:lnTo>
                  <a:lnTo>
                    <a:pt x="1877584" y="4983209"/>
                  </a:lnTo>
                  <a:lnTo>
                    <a:pt x="1854962" y="4983333"/>
                  </a:lnTo>
                  <a:lnTo>
                    <a:pt x="1832341" y="4983444"/>
                  </a:lnTo>
                  <a:lnTo>
                    <a:pt x="1809719" y="4983543"/>
                  </a:lnTo>
                  <a:lnTo>
                    <a:pt x="1787098" y="4983633"/>
                  </a:lnTo>
                  <a:lnTo>
                    <a:pt x="1764476" y="4983713"/>
                  </a:lnTo>
                  <a:lnTo>
                    <a:pt x="1741855" y="4983785"/>
                  </a:lnTo>
                  <a:lnTo>
                    <a:pt x="1719233" y="4983850"/>
                  </a:lnTo>
                  <a:lnTo>
                    <a:pt x="1696612" y="4983908"/>
                  </a:lnTo>
                  <a:lnTo>
                    <a:pt x="1673990" y="4983960"/>
                  </a:lnTo>
                  <a:lnTo>
                    <a:pt x="1651369" y="4984006"/>
                  </a:lnTo>
                  <a:lnTo>
                    <a:pt x="1628747" y="4984048"/>
                  </a:lnTo>
                  <a:lnTo>
                    <a:pt x="1606126" y="4984086"/>
                  </a:lnTo>
                  <a:lnTo>
                    <a:pt x="1583504" y="4984119"/>
                  </a:lnTo>
                  <a:lnTo>
                    <a:pt x="1560883" y="4984149"/>
                  </a:lnTo>
                  <a:lnTo>
                    <a:pt x="1538261" y="4984177"/>
                  </a:lnTo>
                  <a:lnTo>
                    <a:pt x="1515640" y="4984201"/>
                  </a:lnTo>
                  <a:lnTo>
                    <a:pt x="1493018" y="4984223"/>
                  </a:lnTo>
                  <a:lnTo>
                    <a:pt x="1470397" y="4984242"/>
                  </a:lnTo>
                  <a:lnTo>
                    <a:pt x="1447775" y="4984260"/>
                  </a:lnTo>
                  <a:lnTo>
                    <a:pt x="1425154" y="4984275"/>
                  </a:lnTo>
                  <a:lnTo>
                    <a:pt x="1402532" y="4984289"/>
                  </a:lnTo>
                  <a:lnTo>
                    <a:pt x="1379911" y="4984302"/>
                  </a:lnTo>
                  <a:lnTo>
                    <a:pt x="1357289" y="4984313"/>
                  </a:lnTo>
                  <a:lnTo>
                    <a:pt x="1334668" y="4984323"/>
                  </a:lnTo>
                  <a:lnTo>
                    <a:pt x="1312046" y="4984332"/>
                  </a:lnTo>
                  <a:lnTo>
                    <a:pt x="1289425" y="4984340"/>
                  </a:lnTo>
                  <a:lnTo>
                    <a:pt x="1266803" y="4984348"/>
                  </a:lnTo>
                  <a:lnTo>
                    <a:pt x="1244182" y="4984354"/>
                  </a:lnTo>
                  <a:lnTo>
                    <a:pt x="1221560" y="4984360"/>
                  </a:lnTo>
                  <a:lnTo>
                    <a:pt x="1198939" y="4984365"/>
                  </a:lnTo>
                  <a:lnTo>
                    <a:pt x="1176317" y="4984370"/>
                  </a:lnTo>
                  <a:lnTo>
                    <a:pt x="1153696" y="4984374"/>
                  </a:lnTo>
                  <a:lnTo>
                    <a:pt x="1131074" y="4984378"/>
                  </a:lnTo>
                  <a:lnTo>
                    <a:pt x="1108453" y="4984381"/>
                  </a:lnTo>
                  <a:lnTo>
                    <a:pt x="1085831" y="4984384"/>
                  </a:lnTo>
                  <a:lnTo>
                    <a:pt x="1063210" y="4984387"/>
                  </a:lnTo>
                  <a:lnTo>
                    <a:pt x="1040588" y="4984390"/>
                  </a:lnTo>
                  <a:lnTo>
                    <a:pt x="1017967" y="4984392"/>
                  </a:lnTo>
                  <a:lnTo>
                    <a:pt x="995345" y="4984394"/>
                  </a:lnTo>
                  <a:lnTo>
                    <a:pt x="972724" y="4984395"/>
                  </a:lnTo>
                  <a:lnTo>
                    <a:pt x="950102" y="4984397"/>
                  </a:lnTo>
                  <a:lnTo>
                    <a:pt x="927481" y="4984398"/>
                  </a:lnTo>
                  <a:lnTo>
                    <a:pt x="904859" y="4984400"/>
                  </a:lnTo>
                  <a:lnTo>
                    <a:pt x="882238" y="4984401"/>
                  </a:lnTo>
                  <a:lnTo>
                    <a:pt x="859616" y="4984402"/>
                  </a:lnTo>
                  <a:lnTo>
                    <a:pt x="836995" y="4984403"/>
                  </a:lnTo>
                  <a:lnTo>
                    <a:pt x="814373" y="4984404"/>
                  </a:lnTo>
                  <a:lnTo>
                    <a:pt x="791752" y="4984404"/>
                  </a:lnTo>
                  <a:lnTo>
                    <a:pt x="769130" y="4984405"/>
                  </a:lnTo>
                  <a:lnTo>
                    <a:pt x="746509" y="4984405"/>
                  </a:lnTo>
                  <a:lnTo>
                    <a:pt x="723887" y="4984406"/>
                  </a:lnTo>
                  <a:lnTo>
                    <a:pt x="701266" y="4984406"/>
                  </a:lnTo>
                  <a:lnTo>
                    <a:pt x="678644" y="4984407"/>
                  </a:lnTo>
                  <a:lnTo>
                    <a:pt x="656023" y="4984407"/>
                  </a:lnTo>
                  <a:lnTo>
                    <a:pt x="633401" y="4984408"/>
                  </a:lnTo>
                  <a:lnTo>
                    <a:pt x="610780" y="4984408"/>
                  </a:lnTo>
                  <a:lnTo>
                    <a:pt x="588158" y="4984408"/>
                  </a:lnTo>
                  <a:lnTo>
                    <a:pt x="565537" y="4984408"/>
                  </a:lnTo>
                  <a:lnTo>
                    <a:pt x="542915" y="4984409"/>
                  </a:lnTo>
                  <a:lnTo>
                    <a:pt x="520294" y="4984409"/>
                  </a:lnTo>
                  <a:lnTo>
                    <a:pt x="497672" y="4984409"/>
                  </a:lnTo>
                  <a:lnTo>
                    <a:pt x="475051" y="4984409"/>
                  </a:lnTo>
                  <a:lnTo>
                    <a:pt x="452429" y="4984409"/>
                  </a:lnTo>
                  <a:lnTo>
                    <a:pt x="429808" y="4984409"/>
                  </a:lnTo>
                  <a:lnTo>
                    <a:pt x="407186" y="4984409"/>
                  </a:lnTo>
                  <a:lnTo>
                    <a:pt x="384565" y="4984410"/>
                  </a:lnTo>
                  <a:lnTo>
                    <a:pt x="361943" y="4984410"/>
                  </a:lnTo>
                  <a:lnTo>
                    <a:pt x="339322" y="4984410"/>
                  </a:lnTo>
                  <a:lnTo>
                    <a:pt x="316700" y="4984410"/>
                  </a:lnTo>
                  <a:lnTo>
                    <a:pt x="294079" y="4984410"/>
                  </a:lnTo>
                  <a:lnTo>
                    <a:pt x="271457" y="4984410"/>
                  </a:lnTo>
                  <a:lnTo>
                    <a:pt x="248836" y="4984410"/>
                  </a:lnTo>
                  <a:lnTo>
                    <a:pt x="226214" y="4984410"/>
                  </a:lnTo>
                  <a:lnTo>
                    <a:pt x="203593" y="4984410"/>
                  </a:lnTo>
                  <a:lnTo>
                    <a:pt x="180971" y="4984410"/>
                  </a:lnTo>
                  <a:lnTo>
                    <a:pt x="158350" y="4984410"/>
                  </a:lnTo>
                  <a:lnTo>
                    <a:pt x="135728" y="4984410"/>
                  </a:lnTo>
                  <a:lnTo>
                    <a:pt x="113107" y="4984410"/>
                  </a:lnTo>
                  <a:lnTo>
                    <a:pt x="90485" y="4984410"/>
                  </a:lnTo>
                  <a:lnTo>
                    <a:pt x="67864" y="4984410"/>
                  </a:lnTo>
                  <a:lnTo>
                    <a:pt x="45242" y="4984410"/>
                  </a:lnTo>
                  <a:lnTo>
                    <a:pt x="22621" y="4984410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99579" y="1119686"/>
              <a:ext cx="4773135" cy="4984410"/>
            </a:xfrm>
            <a:custGeom>
              <a:avLst/>
              <a:pathLst>
                <a:path w="4773135" h="4984410">
                  <a:moveTo>
                    <a:pt x="0" y="4984410"/>
                  </a:moveTo>
                  <a:lnTo>
                    <a:pt x="22621" y="4984410"/>
                  </a:lnTo>
                  <a:lnTo>
                    <a:pt x="45242" y="4984410"/>
                  </a:lnTo>
                  <a:lnTo>
                    <a:pt x="67864" y="4984409"/>
                  </a:lnTo>
                  <a:lnTo>
                    <a:pt x="90485" y="4984409"/>
                  </a:lnTo>
                  <a:lnTo>
                    <a:pt x="113107" y="4984409"/>
                  </a:lnTo>
                  <a:lnTo>
                    <a:pt x="135728" y="4984409"/>
                  </a:lnTo>
                  <a:lnTo>
                    <a:pt x="158350" y="4984409"/>
                  </a:lnTo>
                  <a:lnTo>
                    <a:pt x="180971" y="4984409"/>
                  </a:lnTo>
                  <a:lnTo>
                    <a:pt x="203593" y="4984409"/>
                  </a:lnTo>
                  <a:lnTo>
                    <a:pt x="226214" y="4984409"/>
                  </a:lnTo>
                  <a:lnTo>
                    <a:pt x="248836" y="4984408"/>
                  </a:lnTo>
                  <a:lnTo>
                    <a:pt x="271457" y="4984408"/>
                  </a:lnTo>
                  <a:lnTo>
                    <a:pt x="294079" y="4984408"/>
                  </a:lnTo>
                  <a:lnTo>
                    <a:pt x="316700" y="4984408"/>
                  </a:lnTo>
                  <a:lnTo>
                    <a:pt x="339322" y="4984407"/>
                  </a:lnTo>
                  <a:lnTo>
                    <a:pt x="361943" y="4984407"/>
                  </a:lnTo>
                  <a:lnTo>
                    <a:pt x="384565" y="4984407"/>
                  </a:lnTo>
                  <a:lnTo>
                    <a:pt x="407186" y="4984406"/>
                  </a:lnTo>
                  <a:lnTo>
                    <a:pt x="429808" y="4984406"/>
                  </a:lnTo>
                  <a:lnTo>
                    <a:pt x="452429" y="4984405"/>
                  </a:lnTo>
                  <a:lnTo>
                    <a:pt x="475051" y="4984405"/>
                  </a:lnTo>
                  <a:lnTo>
                    <a:pt x="497672" y="4984404"/>
                  </a:lnTo>
                  <a:lnTo>
                    <a:pt x="520294" y="4984403"/>
                  </a:lnTo>
                  <a:lnTo>
                    <a:pt x="542915" y="4984403"/>
                  </a:lnTo>
                  <a:lnTo>
                    <a:pt x="565537" y="4984402"/>
                  </a:lnTo>
                  <a:lnTo>
                    <a:pt x="588158" y="4984401"/>
                  </a:lnTo>
                  <a:lnTo>
                    <a:pt x="610780" y="4984400"/>
                  </a:lnTo>
                  <a:lnTo>
                    <a:pt x="633401" y="4984399"/>
                  </a:lnTo>
                  <a:lnTo>
                    <a:pt x="656023" y="4984398"/>
                  </a:lnTo>
                  <a:lnTo>
                    <a:pt x="678644" y="4984396"/>
                  </a:lnTo>
                  <a:lnTo>
                    <a:pt x="701266" y="4984395"/>
                  </a:lnTo>
                  <a:lnTo>
                    <a:pt x="723887" y="4984393"/>
                  </a:lnTo>
                  <a:lnTo>
                    <a:pt x="746509" y="4984391"/>
                  </a:lnTo>
                  <a:lnTo>
                    <a:pt x="769130" y="4984389"/>
                  </a:lnTo>
                  <a:lnTo>
                    <a:pt x="791752" y="4984387"/>
                  </a:lnTo>
                  <a:lnTo>
                    <a:pt x="814373" y="4984384"/>
                  </a:lnTo>
                  <a:lnTo>
                    <a:pt x="836995" y="4984382"/>
                  </a:lnTo>
                  <a:lnTo>
                    <a:pt x="859616" y="4984379"/>
                  </a:lnTo>
                  <a:lnTo>
                    <a:pt x="882238" y="4984375"/>
                  </a:lnTo>
                  <a:lnTo>
                    <a:pt x="904859" y="4984371"/>
                  </a:lnTo>
                  <a:lnTo>
                    <a:pt x="927481" y="4984367"/>
                  </a:lnTo>
                  <a:lnTo>
                    <a:pt x="950102" y="4984363"/>
                  </a:lnTo>
                  <a:lnTo>
                    <a:pt x="972724" y="4984358"/>
                  </a:lnTo>
                  <a:lnTo>
                    <a:pt x="995345" y="4984352"/>
                  </a:lnTo>
                  <a:lnTo>
                    <a:pt x="1017967" y="4984346"/>
                  </a:lnTo>
                  <a:lnTo>
                    <a:pt x="1040588" y="4984339"/>
                  </a:lnTo>
                  <a:lnTo>
                    <a:pt x="1063210" y="4984332"/>
                  </a:lnTo>
                  <a:lnTo>
                    <a:pt x="1085831" y="4984323"/>
                  </a:lnTo>
                  <a:lnTo>
                    <a:pt x="1108453" y="4984314"/>
                  </a:lnTo>
                  <a:lnTo>
                    <a:pt x="1131074" y="4984304"/>
                  </a:lnTo>
                  <a:lnTo>
                    <a:pt x="1153696" y="4984292"/>
                  </a:lnTo>
                  <a:lnTo>
                    <a:pt x="1176317" y="4984280"/>
                  </a:lnTo>
                  <a:lnTo>
                    <a:pt x="1198939" y="4984266"/>
                  </a:lnTo>
                  <a:lnTo>
                    <a:pt x="1221560" y="4984250"/>
                  </a:lnTo>
                  <a:lnTo>
                    <a:pt x="1244182" y="4984233"/>
                  </a:lnTo>
                  <a:lnTo>
                    <a:pt x="1266803" y="4984214"/>
                  </a:lnTo>
                  <a:lnTo>
                    <a:pt x="1289425" y="4984193"/>
                  </a:lnTo>
                  <a:lnTo>
                    <a:pt x="1312046" y="4984170"/>
                  </a:lnTo>
                  <a:lnTo>
                    <a:pt x="1334668" y="4984144"/>
                  </a:lnTo>
                  <a:lnTo>
                    <a:pt x="1357289" y="4984116"/>
                  </a:lnTo>
                  <a:lnTo>
                    <a:pt x="1379911" y="4984085"/>
                  </a:lnTo>
                  <a:lnTo>
                    <a:pt x="1402532" y="4984050"/>
                  </a:lnTo>
                  <a:lnTo>
                    <a:pt x="1425154" y="4984011"/>
                  </a:lnTo>
                  <a:lnTo>
                    <a:pt x="1447775" y="4983968"/>
                  </a:lnTo>
                  <a:lnTo>
                    <a:pt x="1470397" y="4983921"/>
                  </a:lnTo>
                  <a:lnTo>
                    <a:pt x="1493018" y="4983869"/>
                  </a:lnTo>
                  <a:lnTo>
                    <a:pt x="1515640" y="4983811"/>
                  </a:lnTo>
                  <a:lnTo>
                    <a:pt x="1538261" y="4983746"/>
                  </a:lnTo>
                  <a:lnTo>
                    <a:pt x="1560883" y="4983675"/>
                  </a:lnTo>
                  <a:lnTo>
                    <a:pt x="1583504" y="4983596"/>
                  </a:lnTo>
                  <a:lnTo>
                    <a:pt x="1606126" y="4983509"/>
                  </a:lnTo>
                  <a:lnTo>
                    <a:pt x="1628747" y="4983412"/>
                  </a:lnTo>
                  <a:lnTo>
                    <a:pt x="1651369" y="4983305"/>
                  </a:lnTo>
                  <a:lnTo>
                    <a:pt x="1673990" y="4983186"/>
                  </a:lnTo>
                  <a:lnTo>
                    <a:pt x="1696612" y="4983054"/>
                  </a:lnTo>
                  <a:lnTo>
                    <a:pt x="1719233" y="4982908"/>
                  </a:lnTo>
                  <a:lnTo>
                    <a:pt x="1741855" y="4982746"/>
                  </a:lnTo>
                  <a:lnTo>
                    <a:pt x="1764476" y="4982567"/>
                  </a:lnTo>
                  <a:lnTo>
                    <a:pt x="1787098" y="4982368"/>
                  </a:lnTo>
                  <a:lnTo>
                    <a:pt x="1809719" y="4982148"/>
                  </a:lnTo>
                  <a:lnTo>
                    <a:pt x="1832341" y="4981904"/>
                  </a:lnTo>
                  <a:lnTo>
                    <a:pt x="1854962" y="4981633"/>
                  </a:lnTo>
                  <a:lnTo>
                    <a:pt x="1877584" y="4981333"/>
                  </a:lnTo>
                  <a:lnTo>
                    <a:pt x="1900205" y="4981000"/>
                  </a:lnTo>
                  <a:lnTo>
                    <a:pt x="1922827" y="4980631"/>
                  </a:lnTo>
                  <a:lnTo>
                    <a:pt x="1945448" y="4980221"/>
                  </a:lnTo>
                  <a:lnTo>
                    <a:pt x="1968070" y="4979767"/>
                  </a:lnTo>
                  <a:lnTo>
                    <a:pt x="1990691" y="4979264"/>
                  </a:lnTo>
                  <a:lnTo>
                    <a:pt x="2013313" y="4978706"/>
                  </a:lnTo>
                  <a:lnTo>
                    <a:pt x="2035934" y="4978086"/>
                  </a:lnTo>
                  <a:lnTo>
                    <a:pt x="2058556" y="4977399"/>
                  </a:lnTo>
                  <a:lnTo>
                    <a:pt x="2081177" y="4976638"/>
                  </a:lnTo>
                  <a:lnTo>
                    <a:pt x="2103799" y="4975792"/>
                  </a:lnTo>
                  <a:lnTo>
                    <a:pt x="2126420" y="4974855"/>
                  </a:lnTo>
                  <a:lnTo>
                    <a:pt x="2149042" y="4973814"/>
                  </a:lnTo>
                  <a:lnTo>
                    <a:pt x="2171663" y="4972660"/>
                  </a:lnTo>
                  <a:lnTo>
                    <a:pt x="2194285" y="4971379"/>
                  </a:lnTo>
                  <a:lnTo>
                    <a:pt x="2216906" y="4969958"/>
                  </a:lnTo>
                  <a:lnTo>
                    <a:pt x="2239528" y="4968382"/>
                  </a:lnTo>
                  <a:lnTo>
                    <a:pt x="2262149" y="4966632"/>
                  </a:lnTo>
                  <a:lnTo>
                    <a:pt x="2284771" y="4964691"/>
                  </a:lnTo>
                  <a:lnTo>
                    <a:pt x="2307392" y="4962538"/>
                  </a:lnTo>
                  <a:lnTo>
                    <a:pt x="2330014" y="4960148"/>
                  </a:lnTo>
                  <a:lnTo>
                    <a:pt x="2352635" y="4957496"/>
                  </a:lnTo>
                  <a:lnTo>
                    <a:pt x="2375256" y="4954555"/>
                  </a:lnTo>
                  <a:lnTo>
                    <a:pt x="2397878" y="4951291"/>
                  </a:lnTo>
                  <a:lnTo>
                    <a:pt x="2420499" y="4947671"/>
                  </a:lnTo>
                  <a:lnTo>
                    <a:pt x="2443121" y="4943655"/>
                  </a:lnTo>
                  <a:lnTo>
                    <a:pt x="2465742" y="4939200"/>
                  </a:lnTo>
                  <a:lnTo>
                    <a:pt x="2488364" y="4934261"/>
                  </a:lnTo>
                  <a:lnTo>
                    <a:pt x="2510985" y="4928784"/>
                  </a:lnTo>
                  <a:lnTo>
                    <a:pt x="2533607" y="4922712"/>
                  </a:lnTo>
                  <a:lnTo>
                    <a:pt x="2556228" y="4915983"/>
                  </a:lnTo>
                  <a:lnTo>
                    <a:pt x="2578850" y="4908527"/>
                  </a:lnTo>
                  <a:lnTo>
                    <a:pt x="2601471" y="4900267"/>
                  </a:lnTo>
                  <a:lnTo>
                    <a:pt x="2624093" y="4891121"/>
                  </a:lnTo>
                  <a:lnTo>
                    <a:pt x="2646714" y="4880998"/>
                  </a:lnTo>
                  <a:lnTo>
                    <a:pt x="2669336" y="4869796"/>
                  </a:lnTo>
                  <a:lnTo>
                    <a:pt x="2691957" y="4857409"/>
                  </a:lnTo>
                  <a:lnTo>
                    <a:pt x="2714579" y="4843718"/>
                  </a:lnTo>
                  <a:lnTo>
                    <a:pt x="2737200" y="4828595"/>
                  </a:lnTo>
                  <a:lnTo>
                    <a:pt x="2759822" y="4811903"/>
                  </a:lnTo>
                  <a:lnTo>
                    <a:pt x="2782443" y="4793493"/>
                  </a:lnTo>
                  <a:lnTo>
                    <a:pt x="2805065" y="4773206"/>
                  </a:lnTo>
                  <a:lnTo>
                    <a:pt x="2827686" y="4750873"/>
                  </a:lnTo>
                  <a:lnTo>
                    <a:pt x="2850308" y="4726313"/>
                  </a:lnTo>
                  <a:lnTo>
                    <a:pt x="2872929" y="4699339"/>
                  </a:lnTo>
                  <a:lnTo>
                    <a:pt x="2895551" y="4669751"/>
                  </a:lnTo>
                  <a:lnTo>
                    <a:pt x="2918172" y="4637343"/>
                  </a:lnTo>
                  <a:lnTo>
                    <a:pt x="2940794" y="4601905"/>
                  </a:lnTo>
                  <a:lnTo>
                    <a:pt x="2963415" y="4563221"/>
                  </a:lnTo>
                  <a:lnTo>
                    <a:pt x="2986037" y="4521074"/>
                  </a:lnTo>
                  <a:lnTo>
                    <a:pt x="3008658" y="4475251"/>
                  </a:lnTo>
                  <a:lnTo>
                    <a:pt x="3031280" y="4425546"/>
                  </a:lnTo>
                  <a:lnTo>
                    <a:pt x="3053901" y="4371760"/>
                  </a:lnTo>
                  <a:lnTo>
                    <a:pt x="3076523" y="4313714"/>
                  </a:lnTo>
                  <a:lnTo>
                    <a:pt x="3099144" y="4251247"/>
                  </a:lnTo>
                  <a:lnTo>
                    <a:pt x="3121766" y="4184228"/>
                  </a:lnTo>
                  <a:lnTo>
                    <a:pt x="3144387" y="4112556"/>
                  </a:lnTo>
                  <a:lnTo>
                    <a:pt x="3167009" y="4036169"/>
                  </a:lnTo>
                  <a:lnTo>
                    <a:pt x="3189630" y="3955049"/>
                  </a:lnTo>
                  <a:lnTo>
                    <a:pt x="3212252" y="3869224"/>
                  </a:lnTo>
                  <a:lnTo>
                    <a:pt x="3234873" y="3778775"/>
                  </a:lnTo>
                  <a:lnTo>
                    <a:pt x="3257495" y="3683834"/>
                  </a:lnTo>
                  <a:lnTo>
                    <a:pt x="3280116" y="3584587"/>
                  </a:lnTo>
                  <a:lnTo>
                    <a:pt x="3302738" y="3481273"/>
                  </a:lnTo>
                  <a:lnTo>
                    <a:pt x="3325359" y="3374178"/>
                  </a:lnTo>
                  <a:lnTo>
                    <a:pt x="3347981" y="3263636"/>
                  </a:lnTo>
                  <a:lnTo>
                    <a:pt x="3370602" y="3150019"/>
                  </a:lnTo>
                  <a:lnTo>
                    <a:pt x="3393224" y="3033733"/>
                  </a:lnTo>
                  <a:lnTo>
                    <a:pt x="3415845" y="2915212"/>
                  </a:lnTo>
                  <a:lnTo>
                    <a:pt x="3438467" y="2794914"/>
                  </a:lnTo>
                  <a:lnTo>
                    <a:pt x="3461088" y="2673308"/>
                  </a:lnTo>
                  <a:lnTo>
                    <a:pt x="3483710" y="2550880"/>
                  </a:lnTo>
                  <a:lnTo>
                    <a:pt x="3506331" y="2428120"/>
                  </a:lnTo>
                  <a:lnTo>
                    <a:pt x="3528953" y="2305523"/>
                  </a:lnTo>
                  <a:lnTo>
                    <a:pt x="3551574" y="2183583"/>
                  </a:lnTo>
                  <a:lnTo>
                    <a:pt x="3574196" y="2062791"/>
                  </a:lnTo>
                  <a:lnTo>
                    <a:pt x="3596817" y="1943629"/>
                  </a:lnTo>
                  <a:lnTo>
                    <a:pt x="3619439" y="1826569"/>
                  </a:lnTo>
                  <a:lnTo>
                    <a:pt x="3642060" y="1712060"/>
                  </a:lnTo>
                  <a:lnTo>
                    <a:pt x="3664682" y="1600528"/>
                  </a:lnTo>
                  <a:lnTo>
                    <a:pt x="3687303" y="1492369"/>
                  </a:lnTo>
                  <a:lnTo>
                    <a:pt x="3709925" y="1387936"/>
                  </a:lnTo>
                  <a:lnTo>
                    <a:pt x="3732546" y="1287542"/>
                  </a:lnTo>
                  <a:lnTo>
                    <a:pt x="3755168" y="1191446"/>
                  </a:lnTo>
                  <a:lnTo>
                    <a:pt x="3777789" y="1099858"/>
                  </a:lnTo>
                  <a:lnTo>
                    <a:pt x="3800411" y="1012930"/>
                  </a:lnTo>
                  <a:lnTo>
                    <a:pt x="3823032" y="930760"/>
                  </a:lnTo>
                  <a:lnTo>
                    <a:pt x="3845654" y="853393"/>
                  </a:lnTo>
                  <a:lnTo>
                    <a:pt x="3868275" y="780823"/>
                  </a:lnTo>
                  <a:lnTo>
                    <a:pt x="3890897" y="712996"/>
                  </a:lnTo>
                  <a:lnTo>
                    <a:pt x="3913518" y="649820"/>
                  </a:lnTo>
                  <a:lnTo>
                    <a:pt x="3936140" y="591165"/>
                  </a:lnTo>
                  <a:lnTo>
                    <a:pt x="3958761" y="536873"/>
                  </a:lnTo>
                  <a:lnTo>
                    <a:pt x="3981383" y="486761"/>
                  </a:lnTo>
                  <a:lnTo>
                    <a:pt x="4004004" y="440630"/>
                  </a:lnTo>
                  <a:lnTo>
                    <a:pt x="4026626" y="398267"/>
                  </a:lnTo>
                  <a:lnTo>
                    <a:pt x="4049247" y="359454"/>
                  </a:lnTo>
                  <a:lnTo>
                    <a:pt x="4071869" y="323966"/>
                  </a:lnTo>
                  <a:lnTo>
                    <a:pt x="4094490" y="291583"/>
                  </a:lnTo>
                  <a:lnTo>
                    <a:pt x="4117112" y="262084"/>
                  </a:lnTo>
                  <a:lnTo>
                    <a:pt x="4139733" y="235256"/>
                  </a:lnTo>
                  <a:lnTo>
                    <a:pt x="4162355" y="210893"/>
                  </a:lnTo>
                  <a:lnTo>
                    <a:pt x="4184976" y="188799"/>
                  </a:lnTo>
                  <a:lnTo>
                    <a:pt x="4207598" y="168787"/>
                  </a:lnTo>
                  <a:lnTo>
                    <a:pt x="4230219" y="150682"/>
                  </a:lnTo>
                  <a:lnTo>
                    <a:pt x="4252841" y="134318"/>
                  </a:lnTo>
                  <a:lnTo>
                    <a:pt x="4275462" y="119541"/>
                  </a:lnTo>
                  <a:lnTo>
                    <a:pt x="4298084" y="106210"/>
                  </a:lnTo>
                  <a:lnTo>
                    <a:pt x="4320705" y="94191"/>
                  </a:lnTo>
                  <a:lnTo>
                    <a:pt x="4343327" y="83363"/>
                  </a:lnTo>
                  <a:lnTo>
                    <a:pt x="4365948" y="73614"/>
                  </a:lnTo>
                  <a:lnTo>
                    <a:pt x="4388570" y="64841"/>
                  </a:lnTo>
                  <a:lnTo>
                    <a:pt x="4411191" y="56951"/>
                  </a:lnTo>
                  <a:lnTo>
                    <a:pt x="4433813" y="49858"/>
                  </a:lnTo>
                  <a:lnTo>
                    <a:pt x="4456434" y="43485"/>
                  </a:lnTo>
                  <a:lnTo>
                    <a:pt x="4479056" y="37760"/>
                  </a:lnTo>
                  <a:lnTo>
                    <a:pt x="4501677" y="32620"/>
                  </a:lnTo>
                  <a:lnTo>
                    <a:pt x="4524299" y="28005"/>
                  </a:lnTo>
                  <a:lnTo>
                    <a:pt x="4546920" y="23864"/>
                  </a:lnTo>
                  <a:lnTo>
                    <a:pt x="4569542" y="20149"/>
                  </a:lnTo>
                  <a:lnTo>
                    <a:pt x="4592163" y="16817"/>
                  </a:lnTo>
                  <a:lnTo>
                    <a:pt x="4614785" y="13828"/>
                  </a:lnTo>
                  <a:lnTo>
                    <a:pt x="4637406" y="11149"/>
                  </a:lnTo>
                  <a:lnTo>
                    <a:pt x="4660028" y="8747"/>
                  </a:lnTo>
                  <a:lnTo>
                    <a:pt x="4682649" y="6594"/>
                  </a:lnTo>
                  <a:lnTo>
                    <a:pt x="4705270" y="4665"/>
                  </a:lnTo>
                  <a:lnTo>
                    <a:pt x="4727892" y="2936"/>
                  </a:lnTo>
                  <a:lnTo>
                    <a:pt x="4750513" y="138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99579" y="1158124"/>
              <a:ext cx="4773135" cy="4945973"/>
            </a:xfrm>
            <a:custGeom>
              <a:avLst/>
              <a:pathLst>
                <a:path w="4773135" h="4945973">
                  <a:moveTo>
                    <a:pt x="4773135" y="0"/>
                  </a:moveTo>
                  <a:lnTo>
                    <a:pt x="4750513" y="5245"/>
                  </a:lnTo>
                  <a:lnTo>
                    <a:pt x="4727892" y="11029"/>
                  </a:lnTo>
                  <a:lnTo>
                    <a:pt x="4705270" y="17407"/>
                  </a:lnTo>
                  <a:lnTo>
                    <a:pt x="4682649" y="24437"/>
                  </a:lnTo>
                  <a:lnTo>
                    <a:pt x="4660028" y="32183"/>
                  </a:lnTo>
                  <a:lnTo>
                    <a:pt x="4637406" y="40715"/>
                  </a:lnTo>
                  <a:lnTo>
                    <a:pt x="4614785" y="50109"/>
                  </a:lnTo>
                  <a:lnTo>
                    <a:pt x="4592163" y="60448"/>
                  </a:lnTo>
                  <a:lnTo>
                    <a:pt x="4569542" y="71820"/>
                  </a:lnTo>
                  <a:lnTo>
                    <a:pt x="4546920" y="84324"/>
                  </a:lnTo>
                  <a:lnTo>
                    <a:pt x="4524299" y="98061"/>
                  </a:lnTo>
                  <a:lnTo>
                    <a:pt x="4501677" y="113146"/>
                  </a:lnTo>
                  <a:lnTo>
                    <a:pt x="4479056" y="129698"/>
                  </a:lnTo>
                  <a:lnTo>
                    <a:pt x="4456434" y="147844"/>
                  </a:lnTo>
                  <a:lnTo>
                    <a:pt x="4433813" y="167722"/>
                  </a:lnTo>
                  <a:lnTo>
                    <a:pt x="4411191" y="189475"/>
                  </a:lnTo>
                  <a:lnTo>
                    <a:pt x="4388570" y="213257"/>
                  </a:lnTo>
                  <a:lnTo>
                    <a:pt x="4365948" y="239225"/>
                  </a:lnTo>
                  <a:lnTo>
                    <a:pt x="4343327" y="267546"/>
                  </a:lnTo>
                  <a:lnTo>
                    <a:pt x="4320705" y="298392"/>
                  </a:lnTo>
                  <a:lnTo>
                    <a:pt x="4298084" y="331936"/>
                  </a:lnTo>
                  <a:lnTo>
                    <a:pt x="4275462" y="368358"/>
                  </a:lnTo>
                  <a:lnTo>
                    <a:pt x="4252841" y="407834"/>
                  </a:lnTo>
                  <a:lnTo>
                    <a:pt x="4230219" y="450541"/>
                  </a:lnTo>
                  <a:lnTo>
                    <a:pt x="4207598" y="496650"/>
                  </a:lnTo>
                  <a:lnTo>
                    <a:pt x="4184976" y="546323"/>
                  </a:lnTo>
                  <a:lnTo>
                    <a:pt x="4162355" y="599713"/>
                  </a:lnTo>
                  <a:lnTo>
                    <a:pt x="4139733" y="656953"/>
                  </a:lnTo>
                  <a:lnTo>
                    <a:pt x="4117112" y="718161"/>
                  </a:lnTo>
                  <a:lnTo>
                    <a:pt x="4094490" y="783428"/>
                  </a:lnTo>
                  <a:lnTo>
                    <a:pt x="4071869" y="852819"/>
                  </a:lnTo>
                  <a:lnTo>
                    <a:pt x="4049247" y="926367"/>
                  </a:lnTo>
                  <a:lnTo>
                    <a:pt x="4026626" y="1004069"/>
                  </a:lnTo>
                  <a:lnTo>
                    <a:pt x="4004004" y="1085884"/>
                  </a:lnTo>
                  <a:lnTo>
                    <a:pt x="3981383" y="1171733"/>
                  </a:lnTo>
                  <a:lnTo>
                    <a:pt x="3958761" y="1261494"/>
                  </a:lnTo>
                  <a:lnTo>
                    <a:pt x="3936140" y="1355006"/>
                  </a:lnTo>
                  <a:lnTo>
                    <a:pt x="3913518" y="1452068"/>
                  </a:lnTo>
                  <a:lnTo>
                    <a:pt x="3890897" y="1552439"/>
                  </a:lnTo>
                  <a:lnTo>
                    <a:pt x="3868275" y="1655847"/>
                  </a:lnTo>
                  <a:lnTo>
                    <a:pt x="3845654" y="1761987"/>
                  </a:lnTo>
                  <a:lnTo>
                    <a:pt x="3823032" y="1870528"/>
                  </a:lnTo>
                  <a:lnTo>
                    <a:pt x="3800411" y="1981119"/>
                  </a:lnTo>
                  <a:lnTo>
                    <a:pt x="3777789" y="2093389"/>
                  </a:lnTo>
                  <a:lnTo>
                    <a:pt x="3755168" y="2206955"/>
                  </a:lnTo>
                  <a:lnTo>
                    <a:pt x="3732546" y="2321424"/>
                  </a:lnTo>
                  <a:lnTo>
                    <a:pt x="3709925" y="2436397"/>
                  </a:lnTo>
                  <a:lnTo>
                    <a:pt x="3687303" y="2551469"/>
                  </a:lnTo>
                  <a:lnTo>
                    <a:pt x="3664682" y="2666234"/>
                  </a:lnTo>
                  <a:lnTo>
                    <a:pt x="3642060" y="2780290"/>
                  </a:lnTo>
                  <a:lnTo>
                    <a:pt x="3619439" y="2893235"/>
                  </a:lnTo>
                  <a:lnTo>
                    <a:pt x="3596817" y="3004676"/>
                  </a:lnTo>
                  <a:lnTo>
                    <a:pt x="3574196" y="3114230"/>
                  </a:lnTo>
                  <a:lnTo>
                    <a:pt x="3551574" y="3221527"/>
                  </a:lnTo>
                  <a:lnTo>
                    <a:pt x="3528953" y="3326220"/>
                  </a:lnTo>
                  <a:lnTo>
                    <a:pt x="3506331" y="3427984"/>
                  </a:lnTo>
                  <a:lnTo>
                    <a:pt x="3483710" y="3526522"/>
                  </a:lnTo>
                  <a:lnTo>
                    <a:pt x="3461088" y="3621573"/>
                  </a:lnTo>
                  <a:lnTo>
                    <a:pt x="3438467" y="3712910"/>
                  </a:lnTo>
                  <a:lnTo>
                    <a:pt x="3415845" y="3800350"/>
                  </a:lnTo>
                  <a:lnTo>
                    <a:pt x="3393224" y="3883749"/>
                  </a:lnTo>
                  <a:lnTo>
                    <a:pt x="3370602" y="3963005"/>
                  </a:lnTo>
                  <a:lnTo>
                    <a:pt x="3347981" y="4038061"/>
                  </a:lnTo>
                  <a:lnTo>
                    <a:pt x="3325359" y="4108897"/>
                  </a:lnTo>
                  <a:lnTo>
                    <a:pt x="3302738" y="4175532"/>
                  </a:lnTo>
                  <a:lnTo>
                    <a:pt x="3280116" y="4238019"/>
                  </a:lnTo>
                  <a:lnTo>
                    <a:pt x="3257495" y="4296443"/>
                  </a:lnTo>
                  <a:lnTo>
                    <a:pt x="3234873" y="4350913"/>
                  </a:lnTo>
                  <a:lnTo>
                    <a:pt x="3212252" y="4401562"/>
                  </a:lnTo>
                  <a:lnTo>
                    <a:pt x="3189630" y="4448541"/>
                  </a:lnTo>
                  <a:lnTo>
                    <a:pt x="3167009" y="4492013"/>
                  </a:lnTo>
                  <a:lnTo>
                    <a:pt x="3144387" y="4532151"/>
                  </a:lnTo>
                  <a:lnTo>
                    <a:pt x="3121766" y="4569135"/>
                  </a:lnTo>
                  <a:lnTo>
                    <a:pt x="3099144" y="4603149"/>
                  </a:lnTo>
                  <a:lnTo>
                    <a:pt x="3076523" y="4634375"/>
                  </a:lnTo>
                  <a:lnTo>
                    <a:pt x="3053901" y="4662995"/>
                  </a:lnTo>
                  <a:lnTo>
                    <a:pt x="3031280" y="4689188"/>
                  </a:lnTo>
                  <a:lnTo>
                    <a:pt x="3008658" y="4713124"/>
                  </a:lnTo>
                  <a:lnTo>
                    <a:pt x="2986037" y="4734971"/>
                  </a:lnTo>
                  <a:lnTo>
                    <a:pt x="2963415" y="4754888"/>
                  </a:lnTo>
                  <a:lnTo>
                    <a:pt x="2940794" y="4773024"/>
                  </a:lnTo>
                  <a:lnTo>
                    <a:pt x="2918172" y="4789523"/>
                  </a:lnTo>
                  <a:lnTo>
                    <a:pt x="2895551" y="4804517"/>
                  </a:lnTo>
                  <a:lnTo>
                    <a:pt x="2872929" y="4818134"/>
                  </a:lnTo>
                  <a:lnTo>
                    <a:pt x="2850308" y="4830489"/>
                  </a:lnTo>
                  <a:lnTo>
                    <a:pt x="2827686" y="4841692"/>
                  </a:lnTo>
                  <a:lnTo>
                    <a:pt x="2805065" y="4851843"/>
                  </a:lnTo>
                  <a:lnTo>
                    <a:pt x="2782443" y="4861035"/>
                  </a:lnTo>
                  <a:lnTo>
                    <a:pt x="2759822" y="4869354"/>
                  </a:lnTo>
                  <a:lnTo>
                    <a:pt x="2737200" y="4876879"/>
                  </a:lnTo>
                  <a:lnTo>
                    <a:pt x="2714579" y="4883682"/>
                  </a:lnTo>
                  <a:lnTo>
                    <a:pt x="2691957" y="4889831"/>
                  </a:lnTo>
                  <a:lnTo>
                    <a:pt x="2669336" y="4895385"/>
                  </a:lnTo>
                  <a:lnTo>
                    <a:pt x="2646714" y="4900400"/>
                  </a:lnTo>
                  <a:lnTo>
                    <a:pt x="2624093" y="4904928"/>
                  </a:lnTo>
                  <a:lnTo>
                    <a:pt x="2601471" y="4909013"/>
                  </a:lnTo>
                  <a:lnTo>
                    <a:pt x="2578850" y="4912698"/>
                  </a:lnTo>
                  <a:lnTo>
                    <a:pt x="2556228" y="4916022"/>
                  </a:lnTo>
                  <a:lnTo>
                    <a:pt x="2533607" y="4919018"/>
                  </a:lnTo>
                  <a:lnTo>
                    <a:pt x="2510985" y="4921718"/>
                  </a:lnTo>
                  <a:lnTo>
                    <a:pt x="2488364" y="4924152"/>
                  </a:lnTo>
                  <a:lnTo>
                    <a:pt x="2465742" y="4926345"/>
                  </a:lnTo>
                  <a:lnTo>
                    <a:pt x="2443121" y="4928319"/>
                  </a:lnTo>
                  <a:lnTo>
                    <a:pt x="2420499" y="4930098"/>
                  </a:lnTo>
                  <a:lnTo>
                    <a:pt x="2397878" y="4931699"/>
                  </a:lnTo>
                  <a:lnTo>
                    <a:pt x="2375256" y="4933141"/>
                  </a:lnTo>
                  <a:lnTo>
                    <a:pt x="2352635" y="4934438"/>
                  </a:lnTo>
                  <a:lnTo>
                    <a:pt x="2330014" y="4935605"/>
                  </a:lnTo>
                  <a:lnTo>
                    <a:pt x="2307392" y="4936656"/>
                  </a:lnTo>
                  <a:lnTo>
                    <a:pt x="2284771" y="4937601"/>
                  </a:lnTo>
                  <a:lnTo>
                    <a:pt x="2262149" y="4938451"/>
                  </a:lnTo>
                  <a:lnTo>
                    <a:pt x="2239528" y="4939215"/>
                  </a:lnTo>
                  <a:lnTo>
                    <a:pt x="2216906" y="4939902"/>
                  </a:lnTo>
                  <a:lnTo>
                    <a:pt x="2194285" y="4940520"/>
                  </a:lnTo>
                  <a:lnTo>
                    <a:pt x="2171663" y="4941076"/>
                  </a:lnTo>
                  <a:lnTo>
                    <a:pt x="2149042" y="4941575"/>
                  </a:lnTo>
                  <a:lnTo>
                    <a:pt x="2126420" y="4942024"/>
                  </a:lnTo>
                  <a:lnTo>
                    <a:pt x="2103799" y="4942428"/>
                  </a:lnTo>
                  <a:lnTo>
                    <a:pt x="2081177" y="4942790"/>
                  </a:lnTo>
                  <a:lnTo>
                    <a:pt x="2058556" y="4943116"/>
                  </a:lnTo>
                  <a:lnTo>
                    <a:pt x="2035934" y="4943408"/>
                  </a:lnTo>
                  <a:lnTo>
                    <a:pt x="2013313" y="4943671"/>
                  </a:lnTo>
                  <a:lnTo>
                    <a:pt x="1990691" y="4943907"/>
                  </a:lnTo>
                  <a:lnTo>
                    <a:pt x="1968070" y="4944119"/>
                  </a:lnTo>
                  <a:lnTo>
                    <a:pt x="1945448" y="4944309"/>
                  </a:lnTo>
                  <a:lnTo>
                    <a:pt x="1922827" y="4944480"/>
                  </a:lnTo>
                  <a:lnTo>
                    <a:pt x="1900205" y="4944634"/>
                  </a:lnTo>
                  <a:lnTo>
                    <a:pt x="1877584" y="4944771"/>
                  </a:lnTo>
                  <a:lnTo>
                    <a:pt x="1854962" y="4944895"/>
                  </a:lnTo>
                  <a:lnTo>
                    <a:pt x="1832341" y="4945006"/>
                  </a:lnTo>
                  <a:lnTo>
                    <a:pt x="1809719" y="4945106"/>
                  </a:lnTo>
                  <a:lnTo>
                    <a:pt x="1787098" y="4945195"/>
                  </a:lnTo>
                  <a:lnTo>
                    <a:pt x="1764476" y="4945275"/>
                  </a:lnTo>
                  <a:lnTo>
                    <a:pt x="1741855" y="4945347"/>
                  </a:lnTo>
                  <a:lnTo>
                    <a:pt x="1719233" y="4945412"/>
                  </a:lnTo>
                  <a:lnTo>
                    <a:pt x="1696612" y="4945470"/>
                  </a:lnTo>
                  <a:lnTo>
                    <a:pt x="1673990" y="4945522"/>
                  </a:lnTo>
                  <a:lnTo>
                    <a:pt x="1651369" y="4945568"/>
                  </a:lnTo>
                  <a:lnTo>
                    <a:pt x="1628747" y="4945610"/>
                  </a:lnTo>
                  <a:lnTo>
                    <a:pt x="1606126" y="4945648"/>
                  </a:lnTo>
                  <a:lnTo>
                    <a:pt x="1583504" y="4945682"/>
                  </a:lnTo>
                  <a:lnTo>
                    <a:pt x="1560883" y="4945712"/>
                  </a:lnTo>
                  <a:lnTo>
                    <a:pt x="1538261" y="4945739"/>
                  </a:lnTo>
                  <a:lnTo>
                    <a:pt x="1515640" y="4945763"/>
                  </a:lnTo>
                  <a:lnTo>
                    <a:pt x="1493018" y="4945785"/>
                  </a:lnTo>
                  <a:lnTo>
                    <a:pt x="1470397" y="4945804"/>
                  </a:lnTo>
                  <a:lnTo>
                    <a:pt x="1447775" y="4945822"/>
                  </a:lnTo>
                  <a:lnTo>
                    <a:pt x="1425154" y="4945837"/>
                  </a:lnTo>
                  <a:lnTo>
                    <a:pt x="1402532" y="4945852"/>
                  </a:lnTo>
                  <a:lnTo>
                    <a:pt x="1379911" y="4945864"/>
                  </a:lnTo>
                  <a:lnTo>
                    <a:pt x="1357289" y="4945875"/>
                  </a:lnTo>
                  <a:lnTo>
                    <a:pt x="1334668" y="4945886"/>
                  </a:lnTo>
                  <a:lnTo>
                    <a:pt x="1312046" y="4945895"/>
                  </a:lnTo>
                  <a:lnTo>
                    <a:pt x="1289425" y="4945903"/>
                  </a:lnTo>
                  <a:lnTo>
                    <a:pt x="1266803" y="4945910"/>
                  </a:lnTo>
                  <a:lnTo>
                    <a:pt x="1244182" y="4945917"/>
                  </a:lnTo>
                  <a:lnTo>
                    <a:pt x="1221560" y="4945922"/>
                  </a:lnTo>
                  <a:lnTo>
                    <a:pt x="1198939" y="4945928"/>
                  </a:lnTo>
                  <a:lnTo>
                    <a:pt x="1176317" y="4945932"/>
                  </a:lnTo>
                  <a:lnTo>
                    <a:pt x="1153696" y="4945937"/>
                  </a:lnTo>
                  <a:lnTo>
                    <a:pt x="1131074" y="4945940"/>
                  </a:lnTo>
                  <a:lnTo>
                    <a:pt x="1108453" y="4945944"/>
                  </a:lnTo>
                  <a:lnTo>
                    <a:pt x="1085831" y="4945947"/>
                  </a:lnTo>
                  <a:lnTo>
                    <a:pt x="1063210" y="4945949"/>
                  </a:lnTo>
                  <a:lnTo>
                    <a:pt x="1040588" y="4945952"/>
                  </a:lnTo>
                  <a:lnTo>
                    <a:pt x="1017967" y="4945954"/>
                  </a:lnTo>
                  <a:lnTo>
                    <a:pt x="995345" y="4945956"/>
                  </a:lnTo>
                  <a:lnTo>
                    <a:pt x="972724" y="4945958"/>
                  </a:lnTo>
                  <a:lnTo>
                    <a:pt x="950102" y="4945959"/>
                  </a:lnTo>
                  <a:lnTo>
                    <a:pt x="927481" y="4945961"/>
                  </a:lnTo>
                  <a:lnTo>
                    <a:pt x="904859" y="4945962"/>
                  </a:lnTo>
                  <a:lnTo>
                    <a:pt x="882238" y="4945963"/>
                  </a:lnTo>
                  <a:lnTo>
                    <a:pt x="859616" y="4945964"/>
                  </a:lnTo>
                  <a:lnTo>
                    <a:pt x="836995" y="4945965"/>
                  </a:lnTo>
                  <a:lnTo>
                    <a:pt x="814373" y="4945966"/>
                  </a:lnTo>
                  <a:lnTo>
                    <a:pt x="791752" y="4945966"/>
                  </a:lnTo>
                  <a:lnTo>
                    <a:pt x="769130" y="4945967"/>
                  </a:lnTo>
                  <a:lnTo>
                    <a:pt x="746509" y="4945968"/>
                  </a:lnTo>
                  <a:lnTo>
                    <a:pt x="723887" y="4945968"/>
                  </a:lnTo>
                  <a:lnTo>
                    <a:pt x="701266" y="4945969"/>
                  </a:lnTo>
                  <a:lnTo>
                    <a:pt x="678644" y="4945969"/>
                  </a:lnTo>
                  <a:lnTo>
                    <a:pt x="656023" y="4945969"/>
                  </a:lnTo>
                  <a:lnTo>
                    <a:pt x="633401" y="4945970"/>
                  </a:lnTo>
                  <a:lnTo>
                    <a:pt x="610780" y="4945970"/>
                  </a:lnTo>
                  <a:lnTo>
                    <a:pt x="588158" y="4945970"/>
                  </a:lnTo>
                  <a:lnTo>
                    <a:pt x="565537" y="4945971"/>
                  </a:lnTo>
                  <a:lnTo>
                    <a:pt x="542915" y="4945971"/>
                  </a:lnTo>
                  <a:lnTo>
                    <a:pt x="520294" y="4945971"/>
                  </a:lnTo>
                  <a:lnTo>
                    <a:pt x="497672" y="4945971"/>
                  </a:lnTo>
                  <a:lnTo>
                    <a:pt x="475051" y="4945971"/>
                  </a:lnTo>
                  <a:lnTo>
                    <a:pt x="452429" y="4945971"/>
                  </a:lnTo>
                  <a:lnTo>
                    <a:pt x="429808" y="4945972"/>
                  </a:lnTo>
                  <a:lnTo>
                    <a:pt x="407186" y="4945972"/>
                  </a:lnTo>
                  <a:lnTo>
                    <a:pt x="384565" y="4945972"/>
                  </a:lnTo>
                  <a:lnTo>
                    <a:pt x="361943" y="4945972"/>
                  </a:lnTo>
                  <a:lnTo>
                    <a:pt x="339322" y="4945972"/>
                  </a:lnTo>
                  <a:lnTo>
                    <a:pt x="316700" y="4945972"/>
                  </a:lnTo>
                  <a:lnTo>
                    <a:pt x="294079" y="4945972"/>
                  </a:lnTo>
                  <a:lnTo>
                    <a:pt x="271457" y="4945972"/>
                  </a:lnTo>
                  <a:lnTo>
                    <a:pt x="248836" y="4945972"/>
                  </a:lnTo>
                  <a:lnTo>
                    <a:pt x="226214" y="4945972"/>
                  </a:lnTo>
                  <a:lnTo>
                    <a:pt x="203593" y="4945972"/>
                  </a:lnTo>
                  <a:lnTo>
                    <a:pt x="180971" y="4945972"/>
                  </a:lnTo>
                  <a:lnTo>
                    <a:pt x="158350" y="4945972"/>
                  </a:lnTo>
                  <a:lnTo>
                    <a:pt x="135728" y="4945972"/>
                  </a:lnTo>
                  <a:lnTo>
                    <a:pt x="113107" y="4945972"/>
                  </a:lnTo>
                  <a:lnTo>
                    <a:pt x="90485" y="4945972"/>
                  </a:lnTo>
                  <a:lnTo>
                    <a:pt x="67864" y="4945972"/>
                  </a:lnTo>
                  <a:lnTo>
                    <a:pt x="45242" y="4945973"/>
                  </a:lnTo>
                  <a:lnTo>
                    <a:pt x="22621" y="4945973"/>
                  </a:lnTo>
                  <a:lnTo>
                    <a:pt x="0" y="4945973"/>
                  </a:lnTo>
                  <a:lnTo>
                    <a:pt x="0" y="49459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199579" y="1126353"/>
              <a:ext cx="4773135" cy="4977743"/>
            </a:xfrm>
            <a:custGeom>
              <a:avLst/>
              <a:pathLst>
                <a:path w="4773135" h="4977743">
                  <a:moveTo>
                    <a:pt x="0" y="4977743"/>
                  </a:moveTo>
                  <a:lnTo>
                    <a:pt x="22621" y="4977743"/>
                  </a:lnTo>
                  <a:lnTo>
                    <a:pt x="45242" y="4977743"/>
                  </a:lnTo>
                  <a:lnTo>
                    <a:pt x="67864" y="4977743"/>
                  </a:lnTo>
                  <a:lnTo>
                    <a:pt x="90485" y="4977743"/>
                  </a:lnTo>
                  <a:lnTo>
                    <a:pt x="113107" y="4977743"/>
                  </a:lnTo>
                  <a:lnTo>
                    <a:pt x="135728" y="4977743"/>
                  </a:lnTo>
                  <a:lnTo>
                    <a:pt x="158350" y="4977743"/>
                  </a:lnTo>
                  <a:lnTo>
                    <a:pt x="180971" y="4977743"/>
                  </a:lnTo>
                  <a:lnTo>
                    <a:pt x="203593" y="4977742"/>
                  </a:lnTo>
                  <a:lnTo>
                    <a:pt x="226214" y="4977742"/>
                  </a:lnTo>
                  <a:lnTo>
                    <a:pt x="248836" y="4977742"/>
                  </a:lnTo>
                  <a:lnTo>
                    <a:pt x="271457" y="4977742"/>
                  </a:lnTo>
                  <a:lnTo>
                    <a:pt x="294079" y="4977742"/>
                  </a:lnTo>
                  <a:lnTo>
                    <a:pt x="316700" y="4977742"/>
                  </a:lnTo>
                  <a:lnTo>
                    <a:pt x="339322" y="4977742"/>
                  </a:lnTo>
                  <a:lnTo>
                    <a:pt x="361943" y="4977741"/>
                  </a:lnTo>
                  <a:lnTo>
                    <a:pt x="384565" y="4977741"/>
                  </a:lnTo>
                  <a:lnTo>
                    <a:pt x="407186" y="4977741"/>
                  </a:lnTo>
                  <a:lnTo>
                    <a:pt x="429808" y="4977741"/>
                  </a:lnTo>
                  <a:lnTo>
                    <a:pt x="452429" y="4977740"/>
                  </a:lnTo>
                  <a:lnTo>
                    <a:pt x="475051" y="4977740"/>
                  </a:lnTo>
                  <a:lnTo>
                    <a:pt x="497672" y="4977739"/>
                  </a:lnTo>
                  <a:lnTo>
                    <a:pt x="520294" y="4977739"/>
                  </a:lnTo>
                  <a:lnTo>
                    <a:pt x="542915" y="4977738"/>
                  </a:lnTo>
                  <a:lnTo>
                    <a:pt x="565537" y="4977738"/>
                  </a:lnTo>
                  <a:lnTo>
                    <a:pt x="588158" y="4977737"/>
                  </a:lnTo>
                  <a:lnTo>
                    <a:pt x="610780" y="4977737"/>
                  </a:lnTo>
                  <a:lnTo>
                    <a:pt x="633401" y="4977736"/>
                  </a:lnTo>
                  <a:lnTo>
                    <a:pt x="656023" y="4977735"/>
                  </a:lnTo>
                  <a:lnTo>
                    <a:pt x="678644" y="4977734"/>
                  </a:lnTo>
                  <a:lnTo>
                    <a:pt x="701266" y="4977733"/>
                  </a:lnTo>
                  <a:lnTo>
                    <a:pt x="723887" y="4977732"/>
                  </a:lnTo>
                  <a:lnTo>
                    <a:pt x="746509" y="4977731"/>
                  </a:lnTo>
                  <a:lnTo>
                    <a:pt x="769130" y="4977730"/>
                  </a:lnTo>
                  <a:lnTo>
                    <a:pt x="791752" y="4977728"/>
                  </a:lnTo>
                  <a:lnTo>
                    <a:pt x="814373" y="4977727"/>
                  </a:lnTo>
                  <a:lnTo>
                    <a:pt x="836995" y="4977725"/>
                  </a:lnTo>
                  <a:lnTo>
                    <a:pt x="859616" y="4977723"/>
                  </a:lnTo>
                  <a:lnTo>
                    <a:pt x="882238" y="4977721"/>
                  </a:lnTo>
                  <a:lnTo>
                    <a:pt x="904859" y="4977718"/>
                  </a:lnTo>
                  <a:lnTo>
                    <a:pt x="927481" y="4977715"/>
                  </a:lnTo>
                  <a:lnTo>
                    <a:pt x="950102" y="4977713"/>
                  </a:lnTo>
                  <a:lnTo>
                    <a:pt x="972724" y="4977709"/>
                  </a:lnTo>
                  <a:lnTo>
                    <a:pt x="995345" y="4977706"/>
                  </a:lnTo>
                  <a:lnTo>
                    <a:pt x="1017967" y="4977702"/>
                  </a:lnTo>
                  <a:lnTo>
                    <a:pt x="1040588" y="4977697"/>
                  </a:lnTo>
                  <a:lnTo>
                    <a:pt x="1063210" y="4977692"/>
                  </a:lnTo>
                  <a:lnTo>
                    <a:pt x="1085831" y="4977687"/>
                  </a:lnTo>
                  <a:lnTo>
                    <a:pt x="1108453" y="4977681"/>
                  </a:lnTo>
                  <a:lnTo>
                    <a:pt x="1131074" y="4977674"/>
                  </a:lnTo>
                  <a:lnTo>
                    <a:pt x="1153696" y="4977667"/>
                  </a:lnTo>
                  <a:lnTo>
                    <a:pt x="1176317" y="4977658"/>
                  </a:lnTo>
                  <a:lnTo>
                    <a:pt x="1198939" y="4977649"/>
                  </a:lnTo>
                  <a:lnTo>
                    <a:pt x="1221560" y="4977639"/>
                  </a:lnTo>
                  <a:lnTo>
                    <a:pt x="1244182" y="4977628"/>
                  </a:lnTo>
                  <a:lnTo>
                    <a:pt x="1266803" y="4977616"/>
                  </a:lnTo>
                  <a:lnTo>
                    <a:pt x="1289425" y="4977602"/>
                  </a:lnTo>
                  <a:lnTo>
                    <a:pt x="1312046" y="4977587"/>
                  </a:lnTo>
                  <a:lnTo>
                    <a:pt x="1334668" y="4977571"/>
                  </a:lnTo>
                  <a:lnTo>
                    <a:pt x="1357289" y="4977552"/>
                  </a:lnTo>
                  <a:lnTo>
                    <a:pt x="1379911" y="4977532"/>
                  </a:lnTo>
                  <a:lnTo>
                    <a:pt x="1402532" y="4977510"/>
                  </a:lnTo>
                  <a:lnTo>
                    <a:pt x="1425154" y="4977485"/>
                  </a:lnTo>
                  <a:lnTo>
                    <a:pt x="1447775" y="4977457"/>
                  </a:lnTo>
                  <a:lnTo>
                    <a:pt x="1470397" y="4977426"/>
                  </a:lnTo>
                  <a:lnTo>
                    <a:pt x="1493018" y="4977392"/>
                  </a:lnTo>
                  <a:lnTo>
                    <a:pt x="1515640" y="4977355"/>
                  </a:lnTo>
                  <a:lnTo>
                    <a:pt x="1538261" y="4977313"/>
                  </a:lnTo>
                  <a:lnTo>
                    <a:pt x="1560883" y="4977267"/>
                  </a:lnTo>
                  <a:lnTo>
                    <a:pt x="1583504" y="4977217"/>
                  </a:lnTo>
                  <a:lnTo>
                    <a:pt x="1606126" y="4977160"/>
                  </a:lnTo>
                  <a:lnTo>
                    <a:pt x="1628747" y="4977098"/>
                  </a:lnTo>
                  <a:lnTo>
                    <a:pt x="1651369" y="4977028"/>
                  </a:lnTo>
                  <a:lnTo>
                    <a:pt x="1673990" y="4976952"/>
                  </a:lnTo>
                  <a:lnTo>
                    <a:pt x="1696612" y="4976867"/>
                  </a:lnTo>
                  <a:lnTo>
                    <a:pt x="1719233" y="4976773"/>
                  </a:lnTo>
                  <a:lnTo>
                    <a:pt x="1741855" y="4976669"/>
                  </a:lnTo>
                  <a:lnTo>
                    <a:pt x="1764476" y="4976553"/>
                  </a:lnTo>
                  <a:lnTo>
                    <a:pt x="1787098" y="4976425"/>
                  </a:lnTo>
                  <a:lnTo>
                    <a:pt x="1809719" y="4976283"/>
                  </a:lnTo>
                  <a:lnTo>
                    <a:pt x="1832341" y="4976126"/>
                  </a:lnTo>
                  <a:lnTo>
                    <a:pt x="1854962" y="4975952"/>
                  </a:lnTo>
                  <a:lnTo>
                    <a:pt x="1877584" y="4975759"/>
                  </a:lnTo>
                  <a:lnTo>
                    <a:pt x="1900205" y="4975545"/>
                  </a:lnTo>
                  <a:lnTo>
                    <a:pt x="1922827" y="4975308"/>
                  </a:lnTo>
                  <a:lnTo>
                    <a:pt x="1945448" y="4975045"/>
                  </a:lnTo>
                  <a:lnTo>
                    <a:pt x="1968070" y="4974754"/>
                  </a:lnTo>
                  <a:lnTo>
                    <a:pt x="1990691" y="4974431"/>
                  </a:lnTo>
                  <a:lnTo>
                    <a:pt x="2013313" y="4974073"/>
                  </a:lnTo>
                  <a:lnTo>
                    <a:pt x="2035934" y="4973675"/>
                  </a:lnTo>
                  <a:lnTo>
                    <a:pt x="2058556" y="4973235"/>
                  </a:lnTo>
                  <a:lnTo>
                    <a:pt x="2081177" y="4972746"/>
                  </a:lnTo>
                  <a:lnTo>
                    <a:pt x="2103799" y="4972204"/>
                  </a:lnTo>
                  <a:lnTo>
                    <a:pt x="2126420" y="4971603"/>
                  </a:lnTo>
                  <a:lnTo>
                    <a:pt x="2149042" y="4970936"/>
                  </a:lnTo>
                  <a:lnTo>
                    <a:pt x="2171663" y="4970196"/>
                  </a:lnTo>
                  <a:lnTo>
                    <a:pt x="2194285" y="4969376"/>
                  </a:lnTo>
                  <a:lnTo>
                    <a:pt x="2216906" y="4968465"/>
                  </a:lnTo>
                  <a:lnTo>
                    <a:pt x="2239528" y="4967455"/>
                  </a:lnTo>
                  <a:lnTo>
                    <a:pt x="2262149" y="4966334"/>
                  </a:lnTo>
                  <a:lnTo>
                    <a:pt x="2284771" y="4965091"/>
                  </a:lnTo>
                  <a:lnTo>
                    <a:pt x="2307392" y="4963711"/>
                  </a:lnTo>
                  <a:lnTo>
                    <a:pt x="2330014" y="4962179"/>
                  </a:lnTo>
                  <a:lnTo>
                    <a:pt x="2352635" y="4960480"/>
                  </a:lnTo>
                  <a:lnTo>
                    <a:pt x="2375256" y="4958594"/>
                  </a:lnTo>
                  <a:lnTo>
                    <a:pt x="2397878" y="4956501"/>
                  </a:lnTo>
                  <a:lnTo>
                    <a:pt x="2420499" y="4954178"/>
                  </a:lnTo>
                  <a:lnTo>
                    <a:pt x="2443121" y="4951600"/>
                  </a:lnTo>
                  <a:lnTo>
                    <a:pt x="2465742" y="4948740"/>
                  </a:lnTo>
                  <a:lnTo>
                    <a:pt x="2488364" y="4945566"/>
                  </a:lnTo>
                  <a:lnTo>
                    <a:pt x="2510985" y="4942044"/>
                  </a:lnTo>
                  <a:lnTo>
                    <a:pt x="2533607" y="4938137"/>
                  </a:lnTo>
                  <a:lnTo>
                    <a:pt x="2556228" y="4933802"/>
                  </a:lnTo>
                  <a:lnTo>
                    <a:pt x="2578850" y="4928994"/>
                  </a:lnTo>
                  <a:lnTo>
                    <a:pt x="2601471" y="4923661"/>
                  </a:lnTo>
                  <a:lnTo>
                    <a:pt x="2624093" y="4917747"/>
                  </a:lnTo>
                  <a:lnTo>
                    <a:pt x="2646714" y="4911190"/>
                  </a:lnTo>
                  <a:lnTo>
                    <a:pt x="2669336" y="4903923"/>
                  </a:lnTo>
                  <a:lnTo>
                    <a:pt x="2691957" y="4895870"/>
                  </a:lnTo>
                  <a:lnTo>
                    <a:pt x="2714579" y="4886950"/>
                  </a:lnTo>
                  <a:lnTo>
                    <a:pt x="2737200" y="4877072"/>
                  </a:lnTo>
                  <a:lnTo>
                    <a:pt x="2759822" y="4866139"/>
                  </a:lnTo>
                  <a:lnTo>
                    <a:pt x="2782443" y="4854043"/>
                  </a:lnTo>
                  <a:lnTo>
                    <a:pt x="2805065" y="4840668"/>
                  </a:lnTo>
                  <a:lnTo>
                    <a:pt x="2827686" y="4825887"/>
                  </a:lnTo>
                  <a:lnTo>
                    <a:pt x="2850308" y="4809565"/>
                  </a:lnTo>
                  <a:lnTo>
                    <a:pt x="2872929" y="4791554"/>
                  </a:lnTo>
                  <a:lnTo>
                    <a:pt x="2895551" y="4771696"/>
                  </a:lnTo>
                  <a:lnTo>
                    <a:pt x="2918172" y="4749823"/>
                  </a:lnTo>
                  <a:lnTo>
                    <a:pt x="2940794" y="4725757"/>
                  </a:lnTo>
                  <a:lnTo>
                    <a:pt x="2963415" y="4699308"/>
                  </a:lnTo>
                  <a:lnTo>
                    <a:pt x="2986037" y="4670278"/>
                  </a:lnTo>
                  <a:lnTo>
                    <a:pt x="3008658" y="4638461"/>
                  </a:lnTo>
                  <a:lnTo>
                    <a:pt x="3031280" y="4603645"/>
                  </a:lnTo>
                  <a:lnTo>
                    <a:pt x="3053901" y="4565613"/>
                  </a:lnTo>
                  <a:lnTo>
                    <a:pt x="3076523" y="4524147"/>
                  </a:lnTo>
                  <a:lnTo>
                    <a:pt x="3099144" y="4479030"/>
                  </a:lnTo>
                  <a:lnTo>
                    <a:pt x="3121766" y="4430051"/>
                  </a:lnTo>
                  <a:lnTo>
                    <a:pt x="3144387" y="4377008"/>
                  </a:lnTo>
                  <a:lnTo>
                    <a:pt x="3167009" y="4319716"/>
                  </a:lnTo>
                  <a:lnTo>
                    <a:pt x="3189630" y="4258008"/>
                  </a:lnTo>
                  <a:lnTo>
                    <a:pt x="3212252" y="4191744"/>
                  </a:lnTo>
                  <a:lnTo>
                    <a:pt x="3234873" y="4120815"/>
                  </a:lnTo>
                  <a:lnTo>
                    <a:pt x="3257495" y="4045151"/>
                  </a:lnTo>
                  <a:lnTo>
                    <a:pt x="3280116" y="3964723"/>
                  </a:lnTo>
                  <a:lnTo>
                    <a:pt x="3302738" y="3879552"/>
                  </a:lnTo>
                  <a:lnTo>
                    <a:pt x="3325359" y="3789708"/>
                  </a:lnTo>
                  <a:lnTo>
                    <a:pt x="3347981" y="3695314"/>
                  </a:lnTo>
                  <a:lnTo>
                    <a:pt x="3370602" y="3596548"/>
                  </a:lnTo>
                  <a:lnTo>
                    <a:pt x="3393224" y="3493642"/>
                  </a:lnTo>
                  <a:lnTo>
                    <a:pt x="3415845" y="3386877"/>
                  </a:lnTo>
                  <a:lnTo>
                    <a:pt x="3438467" y="3276580"/>
                  </a:lnTo>
                  <a:lnTo>
                    <a:pt x="3461088" y="3163122"/>
                  </a:lnTo>
                  <a:lnTo>
                    <a:pt x="3483710" y="3046908"/>
                  </a:lnTo>
                  <a:lnTo>
                    <a:pt x="3506331" y="2928371"/>
                  </a:lnTo>
                  <a:lnTo>
                    <a:pt x="3528953" y="2807968"/>
                  </a:lnTo>
                  <a:lnTo>
                    <a:pt x="3551574" y="2686175"/>
                  </a:lnTo>
                  <a:lnTo>
                    <a:pt x="3574196" y="2563477"/>
                  </a:lnTo>
                  <a:lnTo>
                    <a:pt x="3596817" y="2440370"/>
                  </a:lnTo>
                  <a:lnTo>
                    <a:pt x="3619439" y="2317352"/>
                  </a:lnTo>
                  <a:lnTo>
                    <a:pt x="3642060" y="2194922"/>
                  </a:lnTo>
                  <a:lnTo>
                    <a:pt x="3664682" y="2073576"/>
                  </a:lnTo>
                  <a:lnTo>
                    <a:pt x="3687303" y="1953804"/>
                  </a:lnTo>
                  <a:lnTo>
                    <a:pt x="3709925" y="1836081"/>
                  </a:lnTo>
                  <a:lnTo>
                    <a:pt x="3732546" y="1720866"/>
                  </a:lnTo>
                  <a:lnTo>
                    <a:pt x="3755168" y="1608591"/>
                  </a:lnTo>
                  <a:lnTo>
                    <a:pt x="3777789" y="1499658"/>
                  </a:lnTo>
                  <a:lnTo>
                    <a:pt x="3800411" y="1394433"/>
                  </a:lnTo>
                  <a:lnTo>
                    <a:pt x="3823032" y="1293232"/>
                  </a:lnTo>
                  <a:lnTo>
                    <a:pt x="3845654" y="1196328"/>
                  </a:lnTo>
                  <a:lnTo>
                    <a:pt x="3868275" y="1103934"/>
                  </a:lnTo>
                  <a:lnTo>
                    <a:pt x="3890897" y="1016213"/>
                  </a:lnTo>
                  <a:lnTo>
                    <a:pt x="3913518" y="933270"/>
                  </a:lnTo>
                  <a:lnTo>
                    <a:pt x="3936140" y="855154"/>
                  </a:lnTo>
                  <a:lnTo>
                    <a:pt x="3958761" y="781865"/>
                  </a:lnTo>
                  <a:lnTo>
                    <a:pt x="3981383" y="713355"/>
                  </a:lnTo>
                  <a:lnTo>
                    <a:pt x="4004004" y="649532"/>
                  </a:lnTo>
                  <a:lnTo>
                    <a:pt x="4026626" y="590270"/>
                  </a:lnTo>
                  <a:lnTo>
                    <a:pt x="4049247" y="535412"/>
                  </a:lnTo>
                  <a:lnTo>
                    <a:pt x="4071869" y="484775"/>
                  </a:lnTo>
                  <a:lnTo>
                    <a:pt x="4094490" y="438159"/>
                  </a:lnTo>
                  <a:lnTo>
                    <a:pt x="4117112" y="395352"/>
                  </a:lnTo>
                  <a:lnTo>
                    <a:pt x="4139733" y="356133"/>
                  </a:lnTo>
                  <a:lnTo>
                    <a:pt x="4162355" y="320277"/>
                  </a:lnTo>
                  <a:lnTo>
                    <a:pt x="4184976" y="287560"/>
                  </a:lnTo>
                  <a:lnTo>
                    <a:pt x="4207598" y="257759"/>
                  </a:lnTo>
                  <a:lnTo>
                    <a:pt x="4230219" y="230660"/>
                  </a:lnTo>
                  <a:lnTo>
                    <a:pt x="4252841" y="206054"/>
                  </a:lnTo>
                  <a:lnTo>
                    <a:pt x="4275462" y="183743"/>
                  </a:lnTo>
                  <a:lnTo>
                    <a:pt x="4298084" y="163538"/>
                  </a:lnTo>
                  <a:lnTo>
                    <a:pt x="4320705" y="145260"/>
                  </a:lnTo>
                  <a:lnTo>
                    <a:pt x="4343327" y="128743"/>
                  </a:lnTo>
                  <a:lnTo>
                    <a:pt x="4365948" y="113831"/>
                  </a:lnTo>
                  <a:lnTo>
                    <a:pt x="4388570" y="100380"/>
                  </a:lnTo>
                  <a:lnTo>
                    <a:pt x="4411191" y="88255"/>
                  </a:lnTo>
                  <a:lnTo>
                    <a:pt x="4433813" y="77334"/>
                  </a:lnTo>
                  <a:lnTo>
                    <a:pt x="4456434" y="67503"/>
                  </a:lnTo>
                  <a:lnTo>
                    <a:pt x="4479056" y="58658"/>
                  </a:lnTo>
                  <a:lnTo>
                    <a:pt x="4501677" y="50705"/>
                  </a:lnTo>
                  <a:lnTo>
                    <a:pt x="4524299" y="43557"/>
                  </a:lnTo>
                  <a:lnTo>
                    <a:pt x="4546920" y="37136"/>
                  </a:lnTo>
                  <a:lnTo>
                    <a:pt x="4569542" y="31369"/>
                  </a:lnTo>
                  <a:lnTo>
                    <a:pt x="4592163" y="26191"/>
                  </a:lnTo>
                  <a:lnTo>
                    <a:pt x="4614785" y="21545"/>
                  </a:lnTo>
                  <a:lnTo>
                    <a:pt x="4637406" y="17376"/>
                  </a:lnTo>
                  <a:lnTo>
                    <a:pt x="4660028" y="13636"/>
                  </a:lnTo>
                  <a:lnTo>
                    <a:pt x="4682649" y="10282"/>
                  </a:lnTo>
                  <a:lnTo>
                    <a:pt x="4705270" y="7276"/>
                  </a:lnTo>
                  <a:lnTo>
                    <a:pt x="4727892" y="4580"/>
                  </a:lnTo>
                  <a:lnTo>
                    <a:pt x="4750513" y="2164"/>
                  </a:lnTo>
                  <a:lnTo>
                    <a:pt x="4773135" y="0"/>
                  </a:lnTo>
                  <a:lnTo>
                    <a:pt x="4773135" y="55069"/>
                  </a:lnTo>
                  <a:lnTo>
                    <a:pt x="4750513" y="62686"/>
                  </a:lnTo>
                  <a:lnTo>
                    <a:pt x="4727892" y="71074"/>
                  </a:lnTo>
                  <a:lnTo>
                    <a:pt x="4705270" y="80308"/>
                  </a:lnTo>
                  <a:lnTo>
                    <a:pt x="4682649" y="90470"/>
                  </a:lnTo>
                  <a:lnTo>
                    <a:pt x="4660028" y="101647"/>
                  </a:lnTo>
                  <a:lnTo>
                    <a:pt x="4637406" y="113933"/>
                  </a:lnTo>
                  <a:lnTo>
                    <a:pt x="4614785" y="127432"/>
                  </a:lnTo>
                  <a:lnTo>
                    <a:pt x="4592163" y="142252"/>
                  </a:lnTo>
                  <a:lnTo>
                    <a:pt x="4569542" y="158513"/>
                  </a:lnTo>
                  <a:lnTo>
                    <a:pt x="4546920" y="176339"/>
                  </a:lnTo>
                  <a:lnTo>
                    <a:pt x="4524299" y="195866"/>
                  </a:lnTo>
                  <a:lnTo>
                    <a:pt x="4501677" y="217234"/>
                  </a:lnTo>
                  <a:lnTo>
                    <a:pt x="4479056" y="240594"/>
                  </a:lnTo>
                  <a:lnTo>
                    <a:pt x="4456434" y="266102"/>
                  </a:lnTo>
                  <a:lnTo>
                    <a:pt x="4433813" y="293923"/>
                  </a:lnTo>
                  <a:lnTo>
                    <a:pt x="4411191" y="324225"/>
                  </a:lnTo>
                  <a:lnTo>
                    <a:pt x="4388570" y="357181"/>
                  </a:lnTo>
                  <a:lnTo>
                    <a:pt x="4365948" y="392967"/>
                  </a:lnTo>
                  <a:lnTo>
                    <a:pt x="4343327" y="431760"/>
                  </a:lnTo>
                  <a:lnTo>
                    <a:pt x="4320705" y="473736"/>
                  </a:lnTo>
                  <a:lnTo>
                    <a:pt x="4298084" y="519064"/>
                  </a:lnTo>
                  <a:lnTo>
                    <a:pt x="4275462" y="567909"/>
                  </a:lnTo>
                  <a:lnTo>
                    <a:pt x="4252841" y="620423"/>
                  </a:lnTo>
                  <a:lnTo>
                    <a:pt x="4230219" y="676743"/>
                  </a:lnTo>
                  <a:lnTo>
                    <a:pt x="4207598" y="736989"/>
                  </a:lnTo>
                  <a:lnTo>
                    <a:pt x="4184976" y="801257"/>
                  </a:lnTo>
                  <a:lnTo>
                    <a:pt x="4162355" y="869617"/>
                  </a:lnTo>
                  <a:lnTo>
                    <a:pt x="4139733" y="942107"/>
                  </a:lnTo>
                  <a:lnTo>
                    <a:pt x="4117112" y="1018733"/>
                  </a:lnTo>
                  <a:lnTo>
                    <a:pt x="4094490" y="1099462"/>
                  </a:lnTo>
                  <a:lnTo>
                    <a:pt x="4071869" y="1184224"/>
                  </a:lnTo>
                  <a:lnTo>
                    <a:pt x="4049247" y="1272906"/>
                  </a:lnTo>
                  <a:lnTo>
                    <a:pt x="4026626" y="1365358"/>
                  </a:lnTo>
                  <a:lnTo>
                    <a:pt x="4004004" y="1461387"/>
                  </a:lnTo>
                  <a:lnTo>
                    <a:pt x="3981383" y="1560763"/>
                  </a:lnTo>
                  <a:lnTo>
                    <a:pt x="3958761" y="1663224"/>
                  </a:lnTo>
                  <a:lnTo>
                    <a:pt x="3936140" y="1768473"/>
                  </a:lnTo>
                  <a:lnTo>
                    <a:pt x="3913518" y="1876189"/>
                  </a:lnTo>
                  <a:lnTo>
                    <a:pt x="3890897" y="1986025"/>
                  </a:lnTo>
                  <a:lnTo>
                    <a:pt x="3868275" y="2097620"/>
                  </a:lnTo>
                  <a:lnTo>
                    <a:pt x="3845654" y="2210595"/>
                  </a:lnTo>
                  <a:lnTo>
                    <a:pt x="3823032" y="2324564"/>
                  </a:lnTo>
                  <a:lnTo>
                    <a:pt x="3800411" y="2439130"/>
                  </a:lnTo>
                  <a:lnTo>
                    <a:pt x="3777789" y="2553894"/>
                  </a:lnTo>
                  <a:lnTo>
                    <a:pt x="3755168" y="2668456"/>
                  </a:lnTo>
                  <a:lnTo>
                    <a:pt x="3732546" y="2782412"/>
                  </a:lnTo>
                  <a:lnTo>
                    <a:pt x="3709925" y="2895366"/>
                  </a:lnTo>
                  <a:lnTo>
                    <a:pt x="3687303" y="3006924"/>
                  </a:lnTo>
                  <a:lnTo>
                    <a:pt x="3664682" y="3116705"/>
                  </a:lnTo>
                  <a:lnTo>
                    <a:pt x="3642060" y="3224339"/>
                  </a:lnTo>
                  <a:lnTo>
                    <a:pt x="3619439" y="3329474"/>
                  </a:lnTo>
                  <a:lnTo>
                    <a:pt x="3596817" y="3431781"/>
                  </a:lnTo>
                  <a:lnTo>
                    <a:pt x="3574196" y="3530960"/>
                  </a:lnTo>
                  <a:lnTo>
                    <a:pt x="3551574" y="3626740"/>
                  </a:lnTo>
                  <a:lnTo>
                    <a:pt x="3528953" y="3718889"/>
                  </a:lnTo>
                  <a:lnTo>
                    <a:pt x="3506331" y="3807211"/>
                  </a:lnTo>
                  <a:lnTo>
                    <a:pt x="3483710" y="3891551"/>
                  </a:lnTo>
                  <a:lnTo>
                    <a:pt x="3461088" y="3971799"/>
                  </a:lnTo>
                  <a:lnTo>
                    <a:pt x="3438467" y="4047884"/>
                  </a:lnTo>
                  <a:lnTo>
                    <a:pt x="3415845" y="4119776"/>
                  </a:lnTo>
                  <a:lnTo>
                    <a:pt x="3393224" y="4187482"/>
                  </a:lnTo>
                  <a:lnTo>
                    <a:pt x="3370602" y="4251045"/>
                  </a:lnTo>
                  <a:lnTo>
                    <a:pt x="3347981" y="4310541"/>
                  </a:lnTo>
                  <a:lnTo>
                    <a:pt x="3325359" y="4366070"/>
                  </a:lnTo>
                  <a:lnTo>
                    <a:pt x="3302738" y="4417758"/>
                  </a:lnTo>
                  <a:lnTo>
                    <a:pt x="3280116" y="4465747"/>
                  </a:lnTo>
                  <a:lnTo>
                    <a:pt x="3257495" y="4510198"/>
                  </a:lnTo>
                  <a:lnTo>
                    <a:pt x="3234873" y="4551278"/>
                  </a:lnTo>
                  <a:lnTo>
                    <a:pt x="3212252" y="4589164"/>
                  </a:lnTo>
                  <a:lnTo>
                    <a:pt x="3189630" y="4624038"/>
                  </a:lnTo>
                  <a:lnTo>
                    <a:pt x="3167009" y="4656080"/>
                  </a:lnTo>
                  <a:lnTo>
                    <a:pt x="3144387" y="4685472"/>
                  </a:lnTo>
                  <a:lnTo>
                    <a:pt x="3121766" y="4712390"/>
                  </a:lnTo>
                  <a:lnTo>
                    <a:pt x="3099144" y="4737009"/>
                  </a:lnTo>
                  <a:lnTo>
                    <a:pt x="3076523" y="4759494"/>
                  </a:lnTo>
                  <a:lnTo>
                    <a:pt x="3053901" y="4780006"/>
                  </a:lnTo>
                  <a:lnTo>
                    <a:pt x="3031280" y="4798697"/>
                  </a:lnTo>
                  <a:lnTo>
                    <a:pt x="3008658" y="4815710"/>
                  </a:lnTo>
                  <a:lnTo>
                    <a:pt x="2986037" y="4831182"/>
                  </a:lnTo>
                  <a:lnTo>
                    <a:pt x="2963415" y="4845240"/>
                  </a:lnTo>
                  <a:lnTo>
                    <a:pt x="2940794" y="4858002"/>
                  </a:lnTo>
                  <a:lnTo>
                    <a:pt x="2918172" y="4869580"/>
                  </a:lnTo>
                  <a:lnTo>
                    <a:pt x="2895551" y="4880076"/>
                  </a:lnTo>
                  <a:lnTo>
                    <a:pt x="2872929" y="4889585"/>
                  </a:lnTo>
                  <a:lnTo>
                    <a:pt x="2850308" y="4898196"/>
                  </a:lnTo>
                  <a:lnTo>
                    <a:pt x="2827686" y="4905988"/>
                  </a:lnTo>
                  <a:lnTo>
                    <a:pt x="2805065" y="4913035"/>
                  </a:lnTo>
                  <a:lnTo>
                    <a:pt x="2782443" y="4919407"/>
                  </a:lnTo>
                  <a:lnTo>
                    <a:pt x="2759822" y="4925165"/>
                  </a:lnTo>
                  <a:lnTo>
                    <a:pt x="2737200" y="4930367"/>
                  </a:lnTo>
                  <a:lnTo>
                    <a:pt x="2714579" y="4935064"/>
                  </a:lnTo>
                  <a:lnTo>
                    <a:pt x="2691957" y="4939303"/>
                  </a:lnTo>
                  <a:lnTo>
                    <a:pt x="2669336" y="4943129"/>
                  </a:lnTo>
                  <a:lnTo>
                    <a:pt x="2646714" y="4946581"/>
                  </a:lnTo>
                  <a:lnTo>
                    <a:pt x="2624093" y="4949693"/>
                  </a:lnTo>
                  <a:lnTo>
                    <a:pt x="2601471" y="4952499"/>
                  </a:lnTo>
                  <a:lnTo>
                    <a:pt x="2578850" y="4955029"/>
                  </a:lnTo>
                  <a:lnTo>
                    <a:pt x="2556228" y="4957308"/>
                  </a:lnTo>
                  <a:lnTo>
                    <a:pt x="2533607" y="4959362"/>
                  </a:lnTo>
                  <a:lnTo>
                    <a:pt x="2510985" y="4961212"/>
                  </a:lnTo>
                  <a:lnTo>
                    <a:pt x="2488364" y="4962878"/>
                  </a:lnTo>
                  <a:lnTo>
                    <a:pt x="2465742" y="4964378"/>
                  </a:lnTo>
                  <a:lnTo>
                    <a:pt x="2443121" y="4965728"/>
                  </a:lnTo>
                  <a:lnTo>
                    <a:pt x="2420499" y="4966943"/>
                  </a:lnTo>
                  <a:lnTo>
                    <a:pt x="2397878" y="4968037"/>
                  </a:lnTo>
                  <a:lnTo>
                    <a:pt x="2375256" y="4969021"/>
                  </a:lnTo>
                  <a:lnTo>
                    <a:pt x="2352635" y="4969906"/>
                  </a:lnTo>
                  <a:lnTo>
                    <a:pt x="2330014" y="4970702"/>
                  </a:lnTo>
                  <a:lnTo>
                    <a:pt x="2307392" y="4971418"/>
                  </a:lnTo>
                  <a:lnTo>
                    <a:pt x="2284771" y="4972062"/>
                  </a:lnTo>
                  <a:lnTo>
                    <a:pt x="2262149" y="4972641"/>
                  </a:lnTo>
                  <a:lnTo>
                    <a:pt x="2239528" y="4973161"/>
                  </a:lnTo>
                  <a:lnTo>
                    <a:pt x="2216906" y="4973629"/>
                  </a:lnTo>
                  <a:lnTo>
                    <a:pt x="2194285" y="4974049"/>
                  </a:lnTo>
                  <a:lnTo>
                    <a:pt x="2171663" y="4974427"/>
                  </a:lnTo>
                  <a:lnTo>
                    <a:pt x="2149042" y="4974766"/>
                  </a:lnTo>
                  <a:lnTo>
                    <a:pt x="2126420" y="4975071"/>
                  </a:lnTo>
                  <a:lnTo>
                    <a:pt x="2103799" y="4975345"/>
                  </a:lnTo>
                  <a:lnTo>
                    <a:pt x="2081177" y="4975591"/>
                  </a:lnTo>
                  <a:lnTo>
                    <a:pt x="2058556" y="4975812"/>
                  </a:lnTo>
                  <a:lnTo>
                    <a:pt x="2035934" y="4976011"/>
                  </a:lnTo>
                  <a:lnTo>
                    <a:pt x="2013313" y="4976189"/>
                  </a:lnTo>
                  <a:lnTo>
                    <a:pt x="1990691" y="4976349"/>
                  </a:lnTo>
                  <a:lnTo>
                    <a:pt x="1968070" y="4976492"/>
                  </a:lnTo>
                  <a:lnTo>
                    <a:pt x="1945448" y="4976621"/>
                  </a:lnTo>
                  <a:lnTo>
                    <a:pt x="1922827" y="4976737"/>
                  </a:lnTo>
                  <a:lnTo>
                    <a:pt x="1900205" y="4976841"/>
                  </a:lnTo>
                  <a:lnTo>
                    <a:pt x="1877584" y="4976934"/>
                  </a:lnTo>
                  <a:lnTo>
                    <a:pt x="1854962" y="4977017"/>
                  </a:lnTo>
                  <a:lnTo>
                    <a:pt x="1832341" y="4977093"/>
                  </a:lnTo>
                  <a:lnTo>
                    <a:pt x="1809719" y="4977160"/>
                  </a:lnTo>
                  <a:lnTo>
                    <a:pt x="1787098" y="4977220"/>
                  </a:lnTo>
                  <a:lnTo>
                    <a:pt x="1764476" y="4977274"/>
                  </a:lnTo>
                  <a:lnTo>
                    <a:pt x="1741855" y="4977323"/>
                  </a:lnTo>
                  <a:lnTo>
                    <a:pt x="1719233" y="4977367"/>
                  </a:lnTo>
                  <a:lnTo>
                    <a:pt x="1696612" y="4977406"/>
                  </a:lnTo>
                  <a:lnTo>
                    <a:pt x="1673990" y="4977441"/>
                  </a:lnTo>
                  <a:lnTo>
                    <a:pt x="1651369" y="4977472"/>
                  </a:lnTo>
                  <a:lnTo>
                    <a:pt x="1628747" y="4977500"/>
                  </a:lnTo>
                  <a:lnTo>
                    <a:pt x="1606126" y="4977526"/>
                  </a:lnTo>
                  <a:lnTo>
                    <a:pt x="1583504" y="4977548"/>
                  </a:lnTo>
                  <a:lnTo>
                    <a:pt x="1560883" y="4977569"/>
                  </a:lnTo>
                  <a:lnTo>
                    <a:pt x="1538261" y="4977587"/>
                  </a:lnTo>
                  <a:lnTo>
                    <a:pt x="1515640" y="4977603"/>
                  </a:lnTo>
                  <a:lnTo>
                    <a:pt x="1493018" y="4977618"/>
                  </a:lnTo>
                  <a:lnTo>
                    <a:pt x="1470397" y="4977631"/>
                  </a:lnTo>
                  <a:lnTo>
                    <a:pt x="1447775" y="4977643"/>
                  </a:lnTo>
                  <a:lnTo>
                    <a:pt x="1425154" y="4977653"/>
                  </a:lnTo>
                  <a:lnTo>
                    <a:pt x="1402532" y="4977662"/>
                  </a:lnTo>
                  <a:lnTo>
                    <a:pt x="1379911" y="4977671"/>
                  </a:lnTo>
                  <a:lnTo>
                    <a:pt x="1357289" y="4977679"/>
                  </a:lnTo>
                  <a:lnTo>
                    <a:pt x="1334668" y="4977685"/>
                  </a:lnTo>
                  <a:lnTo>
                    <a:pt x="1312046" y="4977691"/>
                  </a:lnTo>
                  <a:lnTo>
                    <a:pt x="1289425" y="4977697"/>
                  </a:lnTo>
                  <a:lnTo>
                    <a:pt x="1266803" y="4977702"/>
                  </a:lnTo>
                  <a:lnTo>
                    <a:pt x="1244182" y="4977706"/>
                  </a:lnTo>
                  <a:lnTo>
                    <a:pt x="1221560" y="4977710"/>
                  </a:lnTo>
                  <a:lnTo>
                    <a:pt x="1198939" y="4977714"/>
                  </a:lnTo>
                  <a:lnTo>
                    <a:pt x="1176317" y="4977717"/>
                  </a:lnTo>
                  <a:lnTo>
                    <a:pt x="1153696" y="4977719"/>
                  </a:lnTo>
                  <a:lnTo>
                    <a:pt x="1131074" y="4977722"/>
                  </a:lnTo>
                  <a:lnTo>
                    <a:pt x="1108453" y="4977724"/>
                  </a:lnTo>
                  <a:lnTo>
                    <a:pt x="1085831" y="4977726"/>
                  </a:lnTo>
                  <a:lnTo>
                    <a:pt x="1063210" y="4977728"/>
                  </a:lnTo>
                  <a:lnTo>
                    <a:pt x="1040588" y="4977730"/>
                  </a:lnTo>
                  <a:lnTo>
                    <a:pt x="1017967" y="4977731"/>
                  </a:lnTo>
                  <a:lnTo>
                    <a:pt x="995345" y="4977732"/>
                  </a:lnTo>
                  <a:lnTo>
                    <a:pt x="972724" y="4977734"/>
                  </a:lnTo>
                  <a:lnTo>
                    <a:pt x="950102" y="4977735"/>
                  </a:lnTo>
                  <a:lnTo>
                    <a:pt x="927481" y="4977736"/>
                  </a:lnTo>
                  <a:lnTo>
                    <a:pt x="904859" y="4977736"/>
                  </a:lnTo>
                  <a:lnTo>
                    <a:pt x="882238" y="4977737"/>
                  </a:lnTo>
                  <a:lnTo>
                    <a:pt x="859616" y="4977738"/>
                  </a:lnTo>
                  <a:lnTo>
                    <a:pt x="836995" y="4977738"/>
                  </a:lnTo>
                  <a:lnTo>
                    <a:pt x="814373" y="4977739"/>
                  </a:lnTo>
                  <a:lnTo>
                    <a:pt x="791752" y="4977739"/>
                  </a:lnTo>
                  <a:lnTo>
                    <a:pt x="769130" y="4977740"/>
                  </a:lnTo>
                  <a:lnTo>
                    <a:pt x="746509" y="4977740"/>
                  </a:lnTo>
                  <a:lnTo>
                    <a:pt x="723887" y="4977741"/>
                  </a:lnTo>
                  <a:lnTo>
                    <a:pt x="701266" y="4977741"/>
                  </a:lnTo>
                  <a:lnTo>
                    <a:pt x="678644" y="4977741"/>
                  </a:lnTo>
                  <a:lnTo>
                    <a:pt x="656023" y="4977741"/>
                  </a:lnTo>
                  <a:lnTo>
                    <a:pt x="633401" y="4977742"/>
                  </a:lnTo>
                  <a:lnTo>
                    <a:pt x="610780" y="4977742"/>
                  </a:lnTo>
                  <a:lnTo>
                    <a:pt x="588158" y="4977742"/>
                  </a:lnTo>
                  <a:lnTo>
                    <a:pt x="565537" y="4977742"/>
                  </a:lnTo>
                  <a:lnTo>
                    <a:pt x="542915" y="4977742"/>
                  </a:lnTo>
                  <a:lnTo>
                    <a:pt x="520294" y="4977743"/>
                  </a:lnTo>
                  <a:lnTo>
                    <a:pt x="497672" y="4977743"/>
                  </a:lnTo>
                  <a:lnTo>
                    <a:pt x="475051" y="4977743"/>
                  </a:lnTo>
                  <a:lnTo>
                    <a:pt x="452429" y="4977743"/>
                  </a:lnTo>
                  <a:lnTo>
                    <a:pt x="429808" y="4977743"/>
                  </a:lnTo>
                  <a:lnTo>
                    <a:pt x="407186" y="4977743"/>
                  </a:lnTo>
                  <a:lnTo>
                    <a:pt x="384565" y="4977743"/>
                  </a:lnTo>
                  <a:lnTo>
                    <a:pt x="361943" y="4977743"/>
                  </a:lnTo>
                  <a:lnTo>
                    <a:pt x="339322" y="4977743"/>
                  </a:lnTo>
                  <a:lnTo>
                    <a:pt x="316700" y="4977743"/>
                  </a:lnTo>
                  <a:lnTo>
                    <a:pt x="294079" y="4977743"/>
                  </a:lnTo>
                  <a:lnTo>
                    <a:pt x="271457" y="4977743"/>
                  </a:lnTo>
                  <a:lnTo>
                    <a:pt x="248836" y="4977743"/>
                  </a:lnTo>
                  <a:lnTo>
                    <a:pt x="226214" y="4977743"/>
                  </a:lnTo>
                  <a:lnTo>
                    <a:pt x="203593" y="4977743"/>
                  </a:lnTo>
                  <a:lnTo>
                    <a:pt x="180971" y="4977743"/>
                  </a:lnTo>
                  <a:lnTo>
                    <a:pt x="158350" y="4977743"/>
                  </a:lnTo>
                  <a:lnTo>
                    <a:pt x="135728" y="4977743"/>
                  </a:lnTo>
                  <a:lnTo>
                    <a:pt x="113107" y="4977743"/>
                  </a:lnTo>
                  <a:lnTo>
                    <a:pt x="90485" y="4977743"/>
                  </a:lnTo>
                  <a:lnTo>
                    <a:pt x="67864" y="4977743"/>
                  </a:lnTo>
                  <a:lnTo>
                    <a:pt x="45242" y="4977743"/>
                  </a:lnTo>
                  <a:lnTo>
                    <a:pt x="22621" y="4977743"/>
                  </a:lnTo>
                  <a:close/>
                </a:path>
              </a:pathLst>
            </a:custGeom>
            <a:solidFill>
              <a:srgbClr val="00B73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99579" y="1126353"/>
              <a:ext cx="4773135" cy="4977743"/>
            </a:xfrm>
            <a:custGeom>
              <a:avLst/>
              <a:pathLst>
                <a:path w="4773135" h="4977743">
                  <a:moveTo>
                    <a:pt x="0" y="4977743"/>
                  </a:moveTo>
                  <a:lnTo>
                    <a:pt x="22621" y="4977743"/>
                  </a:lnTo>
                  <a:lnTo>
                    <a:pt x="45242" y="4977743"/>
                  </a:lnTo>
                  <a:lnTo>
                    <a:pt x="67864" y="4977743"/>
                  </a:lnTo>
                  <a:lnTo>
                    <a:pt x="90485" y="4977743"/>
                  </a:lnTo>
                  <a:lnTo>
                    <a:pt x="113107" y="4977743"/>
                  </a:lnTo>
                  <a:lnTo>
                    <a:pt x="135728" y="4977743"/>
                  </a:lnTo>
                  <a:lnTo>
                    <a:pt x="158350" y="4977743"/>
                  </a:lnTo>
                  <a:lnTo>
                    <a:pt x="180971" y="4977743"/>
                  </a:lnTo>
                  <a:lnTo>
                    <a:pt x="203593" y="4977742"/>
                  </a:lnTo>
                  <a:lnTo>
                    <a:pt x="226214" y="4977742"/>
                  </a:lnTo>
                  <a:lnTo>
                    <a:pt x="248836" y="4977742"/>
                  </a:lnTo>
                  <a:lnTo>
                    <a:pt x="271457" y="4977742"/>
                  </a:lnTo>
                  <a:lnTo>
                    <a:pt x="294079" y="4977742"/>
                  </a:lnTo>
                  <a:lnTo>
                    <a:pt x="316700" y="4977742"/>
                  </a:lnTo>
                  <a:lnTo>
                    <a:pt x="339322" y="4977742"/>
                  </a:lnTo>
                  <a:lnTo>
                    <a:pt x="361943" y="4977741"/>
                  </a:lnTo>
                  <a:lnTo>
                    <a:pt x="384565" y="4977741"/>
                  </a:lnTo>
                  <a:lnTo>
                    <a:pt x="407186" y="4977741"/>
                  </a:lnTo>
                  <a:lnTo>
                    <a:pt x="429808" y="4977741"/>
                  </a:lnTo>
                  <a:lnTo>
                    <a:pt x="452429" y="4977740"/>
                  </a:lnTo>
                  <a:lnTo>
                    <a:pt x="475051" y="4977740"/>
                  </a:lnTo>
                  <a:lnTo>
                    <a:pt x="497672" y="4977739"/>
                  </a:lnTo>
                  <a:lnTo>
                    <a:pt x="520294" y="4977739"/>
                  </a:lnTo>
                  <a:lnTo>
                    <a:pt x="542915" y="4977738"/>
                  </a:lnTo>
                  <a:lnTo>
                    <a:pt x="565537" y="4977738"/>
                  </a:lnTo>
                  <a:lnTo>
                    <a:pt x="588158" y="4977737"/>
                  </a:lnTo>
                  <a:lnTo>
                    <a:pt x="610780" y="4977737"/>
                  </a:lnTo>
                  <a:lnTo>
                    <a:pt x="633401" y="4977736"/>
                  </a:lnTo>
                  <a:lnTo>
                    <a:pt x="656023" y="4977735"/>
                  </a:lnTo>
                  <a:lnTo>
                    <a:pt x="678644" y="4977734"/>
                  </a:lnTo>
                  <a:lnTo>
                    <a:pt x="701266" y="4977733"/>
                  </a:lnTo>
                  <a:lnTo>
                    <a:pt x="723887" y="4977732"/>
                  </a:lnTo>
                  <a:lnTo>
                    <a:pt x="746509" y="4977731"/>
                  </a:lnTo>
                  <a:lnTo>
                    <a:pt x="769130" y="4977730"/>
                  </a:lnTo>
                  <a:lnTo>
                    <a:pt x="791752" y="4977728"/>
                  </a:lnTo>
                  <a:lnTo>
                    <a:pt x="814373" y="4977727"/>
                  </a:lnTo>
                  <a:lnTo>
                    <a:pt x="836995" y="4977725"/>
                  </a:lnTo>
                  <a:lnTo>
                    <a:pt x="859616" y="4977723"/>
                  </a:lnTo>
                  <a:lnTo>
                    <a:pt x="882238" y="4977721"/>
                  </a:lnTo>
                  <a:lnTo>
                    <a:pt x="904859" y="4977718"/>
                  </a:lnTo>
                  <a:lnTo>
                    <a:pt x="927481" y="4977715"/>
                  </a:lnTo>
                  <a:lnTo>
                    <a:pt x="950102" y="4977713"/>
                  </a:lnTo>
                  <a:lnTo>
                    <a:pt x="972724" y="4977709"/>
                  </a:lnTo>
                  <a:lnTo>
                    <a:pt x="995345" y="4977706"/>
                  </a:lnTo>
                  <a:lnTo>
                    <a:pt x="1017967" y="4977702"/>
                  </a:lnTo>
                  <a:lnTo>
                    <a:pt x="1040588" y="4977697"/>
                  </a:lnTo>
                  <a:lnTo>
                    <a:pt x="1063210" y="4977692"/>
                  </a:lnTo>
                  <a:lnTo>
                    <a:pt x="1085831" y="4977687"/>
                  </a:lnTo>
                  <a:lnTo>
                    <a:pt x="1108453" y="4977681"/>
                  </a:lnTo>
                  <a:lnTo>
                    <a:pt x="1131074" y="4977674"/>
                  </a:lnTo>
                  <a:lnTo>
                    <a:pt x="1153696" y="4977667"/>
                  </a:lnTo>
                  <a:lnTo>
                    <a:pt x="1176317" y="4977658"/>
                  </a:lnTo>
                  <a:lnTo>
                    <a:pt x="1198939" y="4977649"/>
                  </a:lnTo>
                  <a:lnTo>
                    <a:pt x="1221560" y="4977639"/>
                  </a:lnTo>
                  <a:lnTo>
                    <a:pt x="1244182" y="4977628"/>
                  </a:lnTo>
                  <a:lnTo>
                    <a:pt x="1266803" y="4977616"/>
                  </a:lnTo>
                  <a:lnTo>
                    <a:pt x="1289425" y="4977602"/>
                  </a:lnTo>
                  <a:lnTo>
                    <a:pt x="1312046" y="4977587"/>
                  </a:lnTo>
                  <a:lnTo>
                    <a:pt x="1334668" y="4977571"/>
                  </a:lnTo>
                  <a:lnTo>
                    <a:pt x="1357289" y="4977552"/>
                  </a:lnTo>
                  <a:lnTo>
                    <a:pt x="1379911" y="4977532"/>
                  </a:lnTo>
                  <a:lnTo>
                    <a:pt x="1402532" y="4977510"/>
                  </a:lnTo>
                  <a:lnTo>
                    <a:pt x="1425154" y="4977485"/>
                  </a:lnTo>
                  <a:lnTo>
                    <a:pt x="1447775" y="4977457"/>
                  </a:lnTo>
                  <a:lnTo>
                    <a:pt x="1470397" y="4977426"/>
                  </a:lnTo>
                  <a:lnTo>
                    <a:pt x="1493018" y="4977392"/>
                  </a:lnTo>
                  <a:lnTo>
                    <a:pt x="1515640" y="4977355"/>
                  </a:lnTo>
                  <a:lnTo>
                    <a:pt x="1538261" y="4977313"/>
                  </a:lnTo>
                  <a:lnTo>
                    <a:pt x="1560883" y="4977267"/>
                  </a:lnTo>
                  <a:lnTo>
                    <a:pt x="1583504" y="4977217"/>
                  </a:lnTo>
                  <a:lnTo>
                    <a:pt x="1606126" y="4977160"/>
                  </a:lnTo>
                  <a:lnTo>
                    <a:pt x="1628747" y="4977098"/>
                  </a:lnTo>
                  <a:lnTo>
                    <a:pt x="1651369" y="4977028"/>
                  </a:lnTo>
                  <a:lnTo>
                    <a:pt x="1673990" y="4976952"/>
                  </a:lnTo>
                  <a:lnTo>
                    <a:pt x="1696612" y="4976867"/>
                  </a:lnTo>
                  <a:lnTo>
                    <a:pt x="1719233" y="4976773"/>
                  </a:lnTo>
                  <a:lnTo>
                    <a:pt x="1741855" y="4976669"/>
                  </a:lnTo>
                  <a:lnTo>
                    <a:pt x="1764476" y="4976553"/>
                  </a:lnTo>
                  <a:lnTo>
                    <a:pt x="1787098" y="4976425"/>
                  </a:lnTo>
                  <a:lnTo>
                    <a:pt x="1809719" y="4976283"/>
                  </a:lnTo>
                  <a:lnTo>
                    <a:pt x="1832341" y="4976126"/>
                  </a:lnTo>
                  <a:lnTo>
                    <a:pt x="1854962" y="4975952"/>
                  </a:lnTo>
                  <a:lnTo>
                    <a:pt x="1877584" y="4975759"/>
                  </a:lnTo>
                  <a:lnTo>
                    <a:pt x="1900205" y="4975545"/>
                  </a:lnTo>
                  <a:lnTo>
                    <a:pt x="1922827" y="4975308"/>
                  </a:lnTo>
                  <a:lnTo>
                    <a:pt x="1945448" y="4975045"/>
                  </a:lnTo>
                  <a:lnTo>
                    <a:pt x="1968070" y="4974754"/>
                  </a:lnTo>
                  <a:lnTo>
                    <a:pt x="1990691" y="4974431"/>
                  </a:lnTo>
                  <a:lnTo>
                    <a:pt x="2013313" y="4974073"/>
                  </a:lnTo>
                  <a:lnTo>
                    <a:pt x="2035934" y="4973675"/>
                  </a:lnTo>
                  <a:lnTo>
                    <a:pt x="2058556" y="4973235"/>
                  </a:lnTo>
                  <a:lnTo>
                    <a:pt x="2081177" y="4972746"/>
                  </a:lnTo>
                  <a:lnTo>
                    <a:pt x="2103799" y="4972204"/>
                  </a:lnTo>
                  <a:lnTo>
                    <a:pt x="2126420" y="4971603"/>
                  </a:lnTo>
                  <a:lnTo>
                    <a:pt x="2149042" y="4970936"/>
                  </a:lnTo>
                  <a:lnTo>
                    <a:pt x="2171663" y="4970196"/>
                  </a:lnTo>
                  <a:lnTo>
                    <a:pt x="2194285" y="4969376"/>
                  </a:lnTo>
                  <a:lnTo>
                    <a:pt x="2216906" y="4968465"/>
                  </a:lnTo>
                  <a:lnTo>
                    <a:pt x="2239528" y="4967455"/>
                  </a:lnTo>
                  <a:lnTo>
                    <a:pt x="2262149" y="4966334"/>
                  </a:lnTo>
                  <a:lnTo>
                    <a:pt x="2284771" y="4965091"/>
                  </a:lnTo>
                  <a:lnTo>
                    <a:pt x="2307392" y="4963711"/>
                  </a:lnTo>
                  <a:lnTo>
                    <a:pt x="2330014" y="4962179"/>
                  </a:lnTo>
                  <a:lnTo>
                    <a:pt x="2352635" y="4960480"/>
                  </a:lnTo>
                  <a:lnTo>
                    <a:pt x="2375256" y="4958594"/>
                  </a:lnTo>
                  <a:lnTo>
                    <a:pt x="2397878" y="4956501"/>
                  </a:lnTo>
                  <a:lnTo>
                    <a:pt x="2420499" y="4954178"/>
                  </a:lnTo>
                  <a:lnTo>
                    <a:pt x="2443121" y="4951600"/>
                  </a:lnTo>
                  <a:lnTo>
                    <a:pt x="2465742" y="4948740"/>
                  </a:lnTo>
                  <a:lnTo>
                    <a:pt x="2488364" y="4945566"/>
                  </a:lnTo>
                  <a:lnTo>
                    <a:pt x="2510985" y="4942044"/>
                  </a:lnTo>
                  <a:lnTo>
                    <a:pt x="2533607" y="4938137"/>
                  </a:lnTo>
                  <a:lnTo>
                    <a:pt x="2556228" y="4933802"/>
                  </a:lnTo>
                  <a:lnTo>
                    <a:pt x="2578850" y="4928994"/>
                  </a:lnTo>
                  <a:lnTo>
                    <a:pt x="2601471" y="4923661"/>
                  </a:lnTo>
                  <a:lnTo>
                    <a:pt x="2624093" y="4917747"/>
                  </a:lnTo>
                  <a:lnTo>
                    <a:pt x="2646714" y="4911190"/>
                  </a:lnTo>
                  <a:lnTo>
                    <a:pt x="2669336" y="4903923"/>
                  </a:lnTo>
                  <a:lnTo>
                    <a:pt x="2691957" y="4895870"/>
                  </a:lnTo>
                  <a:lnTo>
                    <a:pt x="2714579" y="4886950"/>
                  </a:lnTo>
                  <a:lnTo>
                    <a:pt x="2737200" y="4877072"/>
                  </a:lnTo>
                  <a:lnTo>
                    <a:pt x="2759822" y="4866139"/>
                  </a:lnTo>
                  <a:lnTo>
                    <a:pt x="2782443" y="4854043"/>
                  </a:lnTo>
                  <a:lnTo>
                    <a:pt x="2805065" y="4840668"/>
                  </a:lnTo>
                  <a:lnTo>
                    <a:pt x="2827686" y="4825887"/>
                  </a:lnTo>
                  <a:lnTo>
                    <a:pt x="2850308" y="4809565"/>
                  </a:lnTo>
                  <a:lnTo>
                    <a:pt x="2872929" y="4791554"/>
                  </a:lnTo>
                  <a:lnTo>
                    <a:pt x="2895551" y="4771696"/>
                  </a:lnTo>
                  <a:lnTo>
                    <a:pt x="2918172" y="4749823"/>
                  </a:lnTo>
                  <a:lnTo>
                    <a:pt x="2940794" y="4725757"/>
                  </a:lnTo>
                  <a:lnTo>
                    <a:pt x="2963415" y="4699308"/>
                  </a:lnTo>
                  <a:lnTo>
                    <a:pt x="2986037" y="4670278"/>
                  </a:lnTo>
                  <a:lnTo>
                    <a:pt x="3008658" y="4638461"/>
                  </a:lnTo>
                  <a:lnTo>
                    <a:pt x="3031280" y="4603645"/>
                  </a:lnTo>
                  <a:lnTo>
                    <a:pt x="3053901" y="4565613"/>
                  </a:lnTo>
                  <a:lnTo>
                    <a:pt x="3076523" y="4524147"/>
                  </a:lnTo>
                  <a:lnTo>
                    <a:pt x="3099144" y="4479030"/>
                  </a:lnTo>
                  <a:lnTo>
                    <a:pt x="3121766" y="4430051"/>
                  </a:lnTo>
                  <a:lnTo>
                    <a:pt x="3144387" y="4377008"/>
                  </a:lnTo>
                  <a:lnTo>
                    <a:pt x="3167009" y="4319716"/>
                  </a:lnTo>
                  <a:lnTo>
                    <a:pt x="3189630" y="4258008"/>
                  </a:lnTo>
                  <a:lnTo>
                    <a:pt x="3212252" y="4191744"/>
                  </a:lnTo>
                  <a:lnTo>
                    <a:pt x="3234873" y="4120815"/>
                  </a:lnTo>
                  <a:lnTo>
                    <a:pt x="3257495" y="4045151"/>
                  </a:lnTo>
                  <a:lnTo>
                    <a:pt x="3280116" y="3964723"/>
                  </a:lnTo>
                  <a:lnTo>
                    <a:pt x="3302738" y="3879552"/>
                  </a:lnTo>
                  <a:lnTo>
                    <a:pt x="3325359" y="3789708"/>
                  </a:lnTo>
                  <a:lnTo>
                    <a:pt x="3347981" y="3695314"/>
                  </a:lnTo>
                  <a:lnTo>
                    <a:pt x="3370602" y="3596548"/>
                  </a:lnTo>
                  <a:lnTo>
                    <a:pt x="3393224" y="3493642"/>
                  </a:lnTo>
                  <a:lnTo>
                    <a:pt x="3415845" y="3386877"/>
                  </a:lnTo>
                  <a:lnTo>
                    <a:pt x="3438467" y="3276580"/>
                  </a:lnTo>
                  <a:lnTo>
                    <a:pt x="3461088" y="3163122"/>
                  </a:lnTo>
                  <a:lnTo>
                    <a:pt x="3483710" y="3046908"/>
                  </a:lnTo>
                  <a:lnTo>
                    <a:pt x="3506331" y="2928371"/>
                  </a:lnTo>
                  <a:lnTo>
                    <a:pt x="3528953" y="2807968"/>
                  </a:lnTo>
                  <a:lnTo>
                    <a:pt x="3551574" y="2686175"/>
                  </a:lnTo>
                  <a:lnTo>
                    <a:pt x="3574196" y="2563477"/>
                  </a:lnTo>
                  <a:lnTo>
                    <a:pt x="3596817" y="2440370"/>
                  </a:lnTo>
                  <a:lnTo>
                    <a:pt x="3619439" y="2317352"/>
                  </a:lnTo>
                  <a:lnTo>
                    <a:pt x="3642060" y="2194922"/>
                  </a:lnTo>
                  <a:lnTo>
                    <a:pt x="3664682" y="2073576"/>
                  </a:lnTo>
                  <a:lnTo>
                    <a:pt x="3687303" y="1953804"/>
                  </a:lnTo>
                  <a:lnTo>
                    <a:pt x="3709925" y="1836081"/>
                  </a:lnTo>
                  <a:lnTo>
                    <a:pt x="3732546" y="1720866"/>
                  </a:lnTo>
                  <a:lnTo>
                    <a:pt x="3755168" y="1608591"/>
                  </a:lnTo>
                  <a:lnTo>
                    <a:pt x="3777789" y="1499658"/>
                  </a:lnTo>
                  <a:lnTo>
                    <a:pt x="3800411" y="1394433"/>
                  </a:lnTo>
                  <a:lnTo>
                    <a:pt x="3823032" y="1293232"/>
                  </a:lnTo>
                  <a:lnTo>
                    <a:pt x="3845654" y="1196328"/>
                  </a:lnTo>
                  <a:lnTo>
                    <a:pt x="3868275" y="1103934"/>
                  </a:lnTo>
                  <a:lnTo>
                    <a:pt x="3890897" y="1016213"/>
                  </a:lnTo>
                  <a:lnTo>
                    <a:pt x="3913518" y="933270"/>
                  </a:lnTo>
                  <a:lnTo>
                    <a:pt x="3936140" y="855154"/>
                  </a:lnTo>
                  <a:lnTo>
                    <a:pt x="3958761" y="781865"/>
                  </a:lnTo>
                  <a:lnTo>
                    <a:pt x="3981383" y="713355"/>
                  </a:lnTo>
                  <a:lnTo>
                    <a:pt x="4004004" y="649532"/>
                  </a:lnTo>
                  <a:lnTo>
                    <a:pt x="4026626" y="590270"/>
                  </a:lnTo>
                  <a:lnTo>
                    <a:pt x="4049247" y="535412"/>
                  </a:lnTo>
                  <a:lnTo>
                    <a:pt x="4071869" y="484775"/>
                  </a:lnTo>
                  <a:lnTo>
                    <a:pt x="4094490" y="438159"/>
                  </a:lnTo>
                  <a:lnTo>
                    <a:pt x="4117112" y="395352"/>
                  </a:lnTo>
                  <a:lnTo>
                    <a:pt x="4139733" y="356133"/>
                  </a:lnTo>
                  <a:lnTo>
                    <a:pt x="4162355" y="320277"/>
                  </a:lnTo>
                  <a:lnTo>
                    <a:pt x="4184976" y="287560"/>
                  </a:lnTo>
                  <a:lnTo>
                    <a:pt x="4207598" y="257759"/>
                  </a:lnTo>
                  <a:lnTo>
                    <a:pt x="4230219" y="230660"/>
                  </a:lnTo>
                  <a:lnTo>
                    <a:pt x="4252841" y="206054"/>
                  </a:lnTo>
                  <a:lnTo>
                    <a:pt x="4275462" y="183743"/>
                  </a:lnTo>
                  <a:lnTo>
                    <a:pt x="4298084" y="163538"/>
                  </a:lnTo>
                  <a:lnTo>
                    <a:pt x="4320705" y="145260"/>
                  </a:lnTo>
                  <a:lnTo>
                    <a:pt x="4343327" y="128743"/>
                  </a:lnTo>
                  <a:lnTo>
                    <a:pt x="4365948" y="113831"/>
                  </a:lnTo>
                  <a:lnTo>
                    <a:pt x="4388570" y="100380"/>
                  </a:lnTo>
                  <a:lnTo>
                    <a:pt x="4411191" y="88255"/>
                  </a:lnTo>
                  <a:lnTo>
                    <a:pt x="4433813" y="77334"/>
                  </a:lnTo>
                  <a:lnTo>
                    <a:pt x="4456434" y="67503"/>
                  </a:lnTo>
                  <a:lnTo>
                    <a:pt x="4479056" y="58658"/>
                  </a:lnTo>
                  <a:lnTo>
                    <a:pt x="4501677" y="50705"/>
                  </a:lnTo>
                  <a:lnTo>
                    <a:pt x="4524299" y="43557"/>
                  </a:lnTo>
                  <a:lnTo>
                    <a:pt x="4546920" y="37136"/>
                  </a:lnTo>
                  <a:lnTo>
                    <a:pt x="4569542" y="31369"/>
                  </a:lnTo>
                  <a:lnTo>
                    <a:pt x="4592163" y="26191"/>
                  </a:lnTo>
                  <a:lnTo>
                    <a:pt x="4614785" y="21545"/>
                  </a:lnTo>
                  <a:lnTo>
                    <a:pt x="4637406" y="17376"/>
                  </a:lnTo>
                  <a:lnTo>
                    <a:pt x="4660028" y="13636"/>
                  </a:lnTo>
                  <a:lnTo>
                    <a:pt x="4682649" y="10282"/>
                  </a:lnTo>
                  <a:lnTo>
                    <a:pt x="4705270" y="7276"/>
                  </a:lnTo>
                  <a:lnTo>
                    <a:pt x="4727892" y="4580"/>
                  </a:lnTo>
                  <a:lnTo>
                    <a:pt x="4750513" y="216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99579" y="1181423"/>
              <a:ext cx="4773135" cy="4922674"/>
            </a:xfrm>
            <a:custGeom>
              <a:avLst/>
              <a:pathLst>
                <a:path w="4773135" h="4922674">
                  <a:moveTo>
                    <a:pt x="4773135" y="0"/>
                  </a:moveTo>
                  <a:lnTo>
                    <a:pt x="4750513" y="7616"/>
                  </a:lnTo>
                  <a:lnTo>
                    <a:pt x="4727892" y="16004"/>
                  </a:lnTo>
                  <a:lnTo>
                    <a:pt x="4705270" y="25239"/>
                  </a:lnTo>
                  <a:lnTo>
                    <a:pt x="4682649" y="35400"/>
                  </a:lnTo>
                  <a:lnTo>
                    <a:pt x="4660028" y="46577"/>
                  </a:lnTo>
                  <a:lnTo>
                    <a:pt x="4637406" y="58864"/>
                  </a:lnTo>
                  <a:lnTo>
                    <a:pt x="4614785" y="72362"/>
                  </a:lnTo>
                  <a:lnTo>
                    <a:pt x="4592163" y="87183"/>
                  </a:lnTo>
                  <a:lnTo>
                    <a:pt x="4569542" y="103443"/>
                  </a:lnTo>
                  <a:lnTo>
                    <a:pt x="4546920" y="121270"/>
                  </a:lnTo>
                  <a:lnTo>
                    <a:pt x="4524299" y="140796"/>
                  </a:lnTo>
                  <a:lnTo>
                    <a:pt x="4501677" y="162164"/>
                  </a:lnTo>
                  <a:lnTo>
                    <a:pt x="4479056" y="185524"/>
                  </a:lnTo>
                  <a:lnTo>
                    <a:pt x="4456434" y="211033"/>
                  </a:lnTo>
                  <a:lnTo>
                    <a:pt x="4433813" y="238853"/>
                  </a:lnTo>
                  <a:lnTo>
                    <a:pt x="4411191" y="269155"/>
                  </a:lnTo>
                  <a:lnTo>
                    <a:pt x="4388570" y="302111"/>
                  </a:lnTo>
                  <a:lnTo>
                    <a:pt x="4365948" y="337897"/>
                  </a:lnTo>
                  <a:lnTo>
                    <a:pt x="4343327" y="376691"/>
                  </a:lnTo>
                  <a:lnTo>
                    <a:pt x="4320705" y="418666"/>
                  </a:lnTo>
                  <a:lnTo>
                    <a:pt x="4298084" y="463995"/>
                  </a:lnTo>
                  <a:lnTo>
                    <a:pt x="4275462" y="512840"/>
                  </a:lnTo>
                  <a:lnTo>
                    <a:pt x="4252841" y="565354"/>
                  </a:lnTo>
                  <a:lnTo>
                    <a:pt x="4230219" y="621674"/>
                  </a:lnTo>
                  <a:lnTo>
                    <a:pt x="4207598" y="681920"/>
                  </a:lnTo>
                  <a:lnTo>
                    <a:pt x="4184976" y="746188"/>
                  </a:lnTo>
                  <a:lnTo>
                    <a:pt x="4162355" y="814547"/>
                  </a:lnTo>
                  <a:lnTo>
                    <a:pt x="4139733" y="887037"/>
                  </a:lnTo>
                  <a:lnTo>
                    <a:pt x="4117112" y="963663"/>
                  </a:lnTo>
                  <a:lnTo>
                    <a:pt x="4094490" y="1044392"/>
                  </a:lnTo>
                  <a:lnTo>
                    <a:pt x="4071869" y="1129154"/>
                  </a:lnTo>
                  <a:lnTo>
                    <a:pt x="4049247" y="1217837"/>
                  </a:lnTo>
                  <a:lnTo>
                    <a:pt x="4026626" y="1310288"/>
                  </a:lnTo>
                  <a:lnTo>
                    <a:pt x="4004004" y="1406317"/>
                  </a:lnTo>
                  <a:lnTo>
                    <a:pt x="3981383" y="1505694"/>
                  </a:lnTo>
                  <a:lnTo>
                    <a:pt x="3958761" y="1608154"/>
                  </a:lnTo>
                  <a:lnTo>
                    <a:pt x="3936140" y="1713404"/>
                  </a:lnTo>
                  <a:lnTo>
                    <a:pt x="3913518" y="1821119"/>
                  </a:lnTo>
                  <a:lnTo>
                    <a:pt x="3890897" y="1930956"/>
                  </a:lnTo>
                  <a:lnTo>
                    <a:pt x="3868275" y="2042550"/>
                  </a:lnTo>
                  <a:lnTo>
                    <a:pt x="3845654" y="2155526"/>
                  </a:lnTo>
                  <a:lnTo>
                    <a:pt x="3823032" y="2269494"/>
                  </a:lnTo>
                  <a:lnTo>
                    <a:pt x="3800411" y="2384060"/>
                  </a:lnTo>
                  <a:lnTo>
                    <a:pt x="3777789" y="2498825"/>
                  </a:lnTo>
                  <a:lnTo>
                    <a:pt x="3755168" y="2613386"/>
                  </a:lnTo>
                  <a:lnTo>
                    <a:pt x="3732546" y="2727342"/>
                  </a:lnTo>
                  <a:lnTo>
                    <a:pt x="3709925" y="2840296"/>
                  </a:lnTo>
                  <a:lnTo>
                    <a:pt x="3687303" y="2951855"/>
                  </a:lnTo>
                  <a:lnTo>
                    <a:pt x="3664682" y="3061635"/>
                  </a:lnTo>
                  <a:lnTo>
                    <a:pt x="3642060" y="3169269"/>
                  </a:lnTo>
                  <a:lnTo>
                    <a:pt x="3619439" y="3274404"/>
                  </a:lnTo>
                  <a:lnTo>
                    <a:pt x="3596817" y="3376712"/>
                  </a:lnTo>
                  <a:lnTo>
                    <a:pt x="3574196" y="3475890"/>
                  </a:lnTo>
                  <a:lnTo>
                    <a:pt x="3551574" y="3571671"/>
                  </a:lnTo>
                  <a:lnTo>
                    <a:pt x="3528953" y="3663819"/>
                  </a:lnTo>
                  <a:lnTo>
                    <a:pt x="3506331" y="3752141"/>
                  </a:lnTo>
                  <a:lnTo>
                    <a:pt x="3483710" y="3836482"/>
                  </a:lnTo>
                  <a:lnTo>
                    <a:pt x="3461088" y="3916730"/>
                  </a:lnTo>
                  <a:lnTo>
                    <a:pt x="3438467" y="3992815"/>
                  </a:lnTo>
                  <a:lnTo>
                    <a:pt x="3415845" y="4064706"/>
                  </a:lnTo>
                  <a:lnTo>
                    <a:pt x="3393224" y="4132412"/>
                  </a:lnTo>
                  <a:lnTo>
                    <a:pt x="3370602" y="4195976"/>
                  </a:lnTo>
                  <a:lnTo>
                    <a:pt x="3347981" y="4255471"/>
                  </a:lnTo>
                  <a:lnTo>
                    <a:pt x="3325359" y="4311000"/>
                  </a:lnTo>
                  <a:lnTo>
                    <a:pt x="3302738" y="4362688"/>
                  </a:lnTo>
                  <a:lnTo>
                    <a:pt x="3280116" y="4410678"/>
                  </a:lnTo>
                  <a:lnTo>
                    <a:pt x="3257495" y="4455128"/>
                  </a:lnTo>
                  <a:lnTo>
                    <a:pt x="3234873" y="4496208"/>
                  </a:lnTo>
                  <a:lnTo>
                    <a:pt x="3212252" y="4534095"/>
                  </a:lnTo>
                  <a:lnTo>
                    <a:pt x="3189630" y="4568968"/>
                  </a:lnTo>
                  <a:lnTo>
                    <a:pt x="3167009" y="4601010"/>
                  </a:lnTo>
                  <a:lnTo>
                    <a:pt x="3144387" y="4630402"/>
                  </a:lnTo>
                  <a:lnTo>
                    <a:pt x="3121766" y="4657321"/>
                  </a:lnTo>
                  <a:lnTo>
                    <a:pt x="3099144" y="4681939"/>
                  </a:lnTo>
                  <a:lnTo>
                    <a:pt x="3076523" y="4704425"/>
                  </a:lnTo>
                  <a:lnTo>
                    <a:pt x="3053901" y="4724936"/>
                  </a:lnTo>
                  <a:lnTo>
                    <a:pt x="3031280" y="4743627"/>
                  </a:lnTo>
                  <a:lnTo>
                    <a:pt x="3008658" y="4760640"/>
                  </a:lnTo>
                  <a:lnTo>
                    <a:pt x="2986037" y="4776112"/>
                  </a:lnTo>
                  <a:lnTo>
                    <a:pt x="2963415" y="4790170"/>
                  </a:lnTo>
                  <a:lnTo>
                    <a:pt x="2940794" y="4802932"/>
                  </a:lnTo>
                  <a:lnTo>
                    <a:pt x="2918172" y="4814510"/>
                  </a:lnTo>
                  <a:lnTo>
                    <a:pt x="2895551" y="4825007"/>
                  </a:lnTo>
                  <a:lnTo>
                    <a:pt x="2872929" y="4834516"/>
                  </a:lnTo>
                  <a:lnTo>
                    <a:pt x="2850308" y="4843126"/>
                  </a:lnTo>
                  <a:lnTo>
                    <a:pt x="2827686" y="4850918"/>
                  </a:lnTo>
                  <a:lnTo>
                    <a:pt x="2805065" y="4857966"/>
                  </a:lnTo>
                  <a:lnTo>
                    <a:pt x="2782443" y="4864337"/>
                  </a:lnTo>
                  <a:lnTo>
                    <a:pt x="2759822" y="4870096"/>
                  </a:lnTo>
                  <a:lnTo>
                    <a:pt x="2737200" y="4875297"/>
                  </a:lnTo>
                  <a:lnTo>
                    <a:pt x="2714579" y="4879994"/>
                  </a:lnTo>
                  <a:lnTo>
                    <a:pt x="2691957" y="4884234"/>
                  </a:lnTo>
                  <a:lnTo>
                    <a:pt x="2669336" y="4888060"/>
                  </a:lnTo>
                  <a:lnTo>
                    <a:pt x="2646714" y="4891511"/>
                  </a:lnTo>
                  <a:lnTo>
                    <a:pt x="2624093" y="4894624"/>
                  </a:lnTo>
                  <a:lnTo>
                    <a:pt x="2601471" y="4897430"/>
                  </a:lnTo>
                  <a:lnTo>
                    <a:pt x="2578850" y="4899959"/>
                  </a:lnTo>
                  <a:lnTo>
                    <a:pt x="2556228" y="4902239"/>
                  </a:lnTo>
                  <a:lnTo>
                    <a:pt x="2533607" y="4904292"/>
                  </a:lnTo>
                  <a:lnTo>
                    <a:pt x="2510985" y="4906142"/>
                  </a:lnTo>
                  <a:lnTo>
                    <a:pt x="2488364" y="4907808"/>
                  </a:lnTo>
                  <a:lnTo>
                    <a:pt x="2465742" y="4909308"/>
                  </a:lnTo>
                  <a:lnTo>
                    <a:pt x="2443121" y="4910658"/>
                  </a:lnTo>
                  <a:lnTo>
                    <a:pt x="2420499" y="4911873"/>
                  </a:lnTo>
                  <a:lnTo>
                    <a:pt x="2397878" y="4912967"/>
                  </a:lnTo>
                  <a:lnTo>
                    <a:pt x="2375256" y="4913951"/>
                  </a:lnTo>
                  <a:lnTo>
                    <a:pt x="2352635" y="4914836"/>
                  </a:lnTo>
                  <a:lnTo>
                    <a:pt x="2330014" y="4915632"/>
                  </a:lnTo>
                  <a:lnTo>
                    <a:pt x="2307392" y="4916348"/>
                  </a:lnTo>
                  <a:lnTo>
                    <a:pt x="2284771" y="4916992"/>
                  </a:lnTo>
                  <a:lnTo>
                    <a:pt x="2262149" y="4917571"/>
                  </a:lnTo>
                  <a:lnTo>
                    <a:pt x="2239528" y="4918092"/>
                  </a:lnTo>
                  <a:lnTo>
                    <a:pt x="2216906" y="4918559"/>
                  </a:lnTo>
                  <a:lnTo>
                    <a:pt x="2194285" y="4918980"/>
                  </a:lnTo>
                  <a:lnTo>
                    <a:pt x="2171663" y="4919357"/>
                  </a:lnTo>
                  <a:lnTo>
                    <a:pt x="2149042" y="4919697"/>
                  </a:lnTo>
                  <a:lnTo>
                    <a:pt x="2126420" y="4920002"/>
                  </a:lnTo>
                  <a:lnTo>
                    <a:pt x="2103799" y="4920276"/>
                  </a:lnTo>
                  <a:lnTo>
                    <a:pt x="2081177" y="4920522"/>
                  </a:lnTo>
                  <a:lnTo>
                    <a:pt x="2058556" y="4920743"/>
                  </a:lnTo>
                  <a:lnTo>
                    <a:pt x="2035934" y="4920941"/>
                  </a:lnTo>
                  <a:lnTo>
                    <a:pt x="2013313" y="4921119"/>
                  </a:lnTo>
                  <a:lnTo>
                    <a:pt x="1990691" y="4921279"/>
                  </a:lnTo>
                  <a:lnTo>
                    <a:pt x="1968070" y="4921423"/>
                  </a:lnTo>
                  <a:lnTo>
                    <a:pt x="1945448" y="4921552"/>
                  </a:lnTo>
                  <a:lnTo>
                    <a:pt x="1922827" y="4921667"/>
                  </a:lnTo>
                  <a:lnTo>
                    <a:pt x="1900205" y="4921771"/>
                  </a:lnTo>
                  <a:lnTo>
                    <a:pt x="1877584" y="4921864"/>
                  </a:lnTo>
                  <a:lnTo>
                    <a:pt x="1854962" y="4921948"/>
                  </a:lnTo>
                  <a:lnTo>
                    <a:pt x="1832341" y="4922023"/>
                  </a:lnTo>
                  <a:lnTo>
                    <a:pt x="1809719" y="4922090"/>
                  </a:lnTo>
                  <a:lnTo>
                    <a:pt x="1787098" y="4922151"/>
                  </a:lnTo>
                  <a:lnTo>
                    <a:pt x="1764476" y="4922205"/>
                  </a:lnTo>
                  <a:lnTo>
                    <a:pt x="1741855" y="4922253"/>
                  </a:lnTo>
                  <a:lnTo>
                    <a:pt x="1719233" y="4922297"/>
                  </a:lnTo>
                  <a:lnTo>
                    <a:pt x="1696612" y="4922336"/>
                  </a:lnTo>
                  <a:lnTo>
                    <a:pt x="1673990" y="4922371"/>
                  </a:lnTo>
                  <a:lnTo>
                    <a:pt x="1651369" y="4922402"/>
                  </a:lnTo>
                  <a:lnTo>
                    <a:pt x="1628747" y="4922431"/>
                  </a:lnTo>
                  <a:lnTo>
                    <a:pt x="1606126" y="4922456"/>
                  </a:lnTo>
                  <a:lnTo>
                    <a:pt x="1583504" y="4922479"/>
                  </a:lnTo>
                  <a:lnTo>
                    <a:pt x="1560883" y="4922499"/>
                  </a:lnTo>
                  <a:lnTo>
                    <a:pt x="1538261" y="4922517"/>
                  </a:lnTo>
                  <a:lnTo>
                    <a:pt x="1515640" y="4922533"/>
                  </a:lnTo>
                  <a:lnTo>
                    <a:pt x="1493018" y="4922548"/>
                  </a:lnTo>
                  <a:lnTo>
                    <a:pt x="1470397" y="4922561"/>
                  </a:lnTo>
                  <a:lnTo>
                    <a:pt x="1447775" y="4922573"/>
                  </a:lnTo>
                  <a:lnTo>
                    <a:pt x="1425154" y="4922583"/>
                  </a:lnTo>
                  <a:lnTo>
                    <a:pt x="1402532" y="4922593"/>
                  </a:lnTo>
                  <a:lnTo>
                    <a:pt x="1379911" y="4922601"/>
                  </a:lnTo>
                  <a:lnTo>
                    <a:pt x="1357289" y="4922609"/>
                  </a:lnTo>
                  <a:lnTo>
                    <a:pt x="1334668" y="4922616"/>
                  </a:lnTo>
                  <a:lnTo>
                    <a:pt x="1312046" y="4922622"/>
                  </a:lnTo>
                  <a:lnTo>
                    <a:pt x="1289425" y="4922627"/>
                  </a:lnTo>
                  <a:lnTo>
                    <a:pt x="1266803" y="4922632"/>
                  </a:lnTo>
                  <a:lnTo>
                    <a:pt x="1244182" y="4922636"/>
                  </a:lnTo>
                  <a:lnTo>
                    <a:pt x="1221560" y="4922640"/>
                  </a:lnTo>
                  <a:lnTo>
                    <a:pt x="1198939" y="4922644"/>
                  </a:lnTo>
                  <a:lnTo>
                    <a:pt x="1176317" y="4922647"/>
                  </a:lnTo>
                  <a:lnTo>
                    <a:pt x="1153696" y="4922650"/>
                  </a:lnTo>
                  <a:lnTo>
                    <a:pt x="1131074" y="4922652"/>
                  </a:lnTo>
                  <a:lnTo>
                    <a:pt x="1108453" y="4922655"/>
                  </a:lnTo>
                  <a:lnTo>
                    <a:pt x="1085831" y="4922657"/>
                  </a:lnTo>
                  <a:lnTo>
                    <a:pt x="1063210" y="4922658"/>
                  </a:lnTo>
                  <a:lnTo>
                    <a:pt x="1040588" y="4922660"/>
                  </a:lnTo>
                  <a:lnTo>
                    <a:pt x="1017967" y="4922662"/>
                  </a:lnTo>
                  <a:lnTo>
                    <a:pt x="995345" y="4922663"/>
                  </a:lnTo>
                  <a:lnTo>
                    <a:pt x="972724" y="4922664"/>
                  </a:lnTo>
                  <a:lnTo>
                    <a:pt x="950102" y="4922665"/>
                  </a:lnTo>
                  <a:lnTo>
                    <a:pt x="927481" y="4922666"/>
                  </a:lnTo>
                  <a:lnTo>
                    <a:pt x="904859" y="4922667"/>
                  </a:lnTo>
                  <a:lnTo>
                    <a:pt x="882238" y="4922668"/>
                  </a:lnTo>
                  <a:lnTo>
                    <a:pt x="859616" y="4922668"/>
                  </a:lnTo>
                  <a:lnTo>
                    <a:pt x="836995" y="4922669"/>
                  </a:lnTo>
                  <a:lnTo>
                    <a:pt x="814373" y="4922669"/>
                  </a:lnTo>
                  <a:lnTo>
                    <a:pt x="791752" y="4922670"/>
                  </a:lnTo>
                  <a:lnTo>
                    <a:pt x="769130" y="4922670"/>
                  </a:lnTo>
                  <a:lnTo>
                    <a:pt x="746509" y="4922671"/>
                  </a:lnTo>
                  <a:lnTo>
                    <a:pt x="723887" y="4922671"/>
                  </a:lnTo>
                  <a:lnTo>
                    <a:pt x="701266" y="4922671"/>
                  </a:lnTo>
                  <a:lnTo>
                    <a:pt x="678644" y="4922672"/>
                  </a:lnTo>
                  <a:lnTo>
                    <a:pt x="656023" y="4922672"/>
                  </a:lnTo>
                  <a:lnTo>
                    <a:pt x="633401" y="4922672"/>
                  </a:lnTo>
                  <a:lnTo>
                    <a:pt x="610780" y="4922672"/>
                  </a:lnTo>
                  <a:lnTo>
                    <a:pt x="588158" y="4922672"/>
                  </a:lnTo>
                  <a:lnTo>
                    <a:pt x="565537" y="4922673"/>
                  </a:lnTo>
                  <a:lnTo>
                    <a:pt x="542915" y="4922673"/>
                  </a:lnTo>
                  <a:lnTo>
                    <a:pt x="520294" y="4922673"/>
                  </a:lnTo>
                  <a:lnTo>
                    <a:pt x="497672" y="4922673"/>
                  </a:lnTo>
                  <a:lnTo>
                    <a:pt x="475051" y="4922673"/>
                  </a:lnTo>
                  <a:lnTo>
                    <a:pt x="452429" y="4922673"/>
                  </a:lnTo>
                  <a:lnTo>
                    <a:pt x="429808" y="4922673"/>
                  </a:lnTo>
                  <a:lnTo>
                    <a:pt x="407186" y="4922673"/>
                  </a:lnTo>
                  <a:lnTo>
                    <a:pt x="384565" y="4922673"/>
                  </a:lnTo>
                  <a:lnTo>
                    <a:pt x="361943" y="4922673"/>
                  </a:lnTo>
                  <a:lnTo>
                    <a:pt x="339322" y="4922673"/>
                  </a:lnTo>
                  <a:lnTo>
                    <a:pt x="316700" y="4922674"/>
                  </a:lnTo>
                  <a:lnTo>
                    <a:pt x="294079" y="4922674"/>
                  </a:lnTo>
                  <a:lnTo>
                    <a:pt x="271457" y="4922674"/>
                  </a:lnTo>
                  <a:lnTo>
                    <a:pt x="248836" y="4922674"/>
                  </a:lnTo>
                  <a:lnTo>
                    <a:pt x="226214" y="4922674"/>
                  </a:lnTo>
                  <a:lnTo>
                    <a:pt x="203593" y="4922674"/>
                  </a:lnTo>
                  <a:lnTo>
                    <a:pt x="180971" y="4922674"/>
                  </a:lnTo>
                  <a:lnTo>
                    <a:pt x="158350" y="4922674"/>
                  </a:lnTo>
                  <a:lnTo>
                    <a:pt x="135728" y="4922674"/>
                  </a:lnTo>
                  <a:lnTo>
                    <a:pt x="113107" y="4922674"/>
                  </a:lnTo>
                  <a:lnTo>
                    <a:pt x="90485" y="4922674"/>
                  </a:lnTo>
                  <a:lnTo>
                    <a:pt x="67864" y="4922674"/>
                  </a:lnTo>
                  <a:lnTo>
                    <a:pt x="45242" y="4922674"/>
                  </a:lnTo>
                  <a:lnTo>
                    <a:pt x="22621" y="4922674"/>
                  </a:lnTo>
                  <a:lnTo>
                    <a:pt x="0" y="4922674"/>
                  </a:lnTo>
                  <a:lnTo>
                    <a:pt x="0" y="49226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199579" y="1479548"/>
              <a:ext cx="4773135" cy="4624549"/>
            </a:xfrm>
            <a:custGeom>
              <a:avLst/>
              <a:pathLst>
                <a:path w="4773135" h="4624549">
                  <a:moveTo>
                    <a:pt x="0" y="4624549"/>
                  </a:moveTo>
                  <a:lnTo>
                    <a:pt x="22621" y="4624549"/>
                  </a:lnTo>
                  <a:lnTo>
                    <a:pt x="45242" y="4624549"/>
                  </a:lnTo>
                  <a:lnTo>
                    <a:pt x="67864" y="4624549"/>
                  </a:lnTo>
                  <a:lnTo>
                    <a:pt x="90485" y="4624549"/>
                  </a:lnTo>
                  <a:lnTo>
                    <a:pt x="113107" y="4624549"/>
                  </a:lnTo>
                  <a:lnTo>
                    <a:pt x="135728" y="4624549"/>
                  </a:lnTo>
                  <a:lnTo>
                    <a:pt x="158350" y="4624549"/>
                  </a:lnTo>
                  <a:lnTo>
                    <a:pt x="180971" y="4624549"/>
                  </a:lnTo>
                  <a:lnTo>
                    <a:pt x="203593" y="4624549"/>
                  </a:lnTo>
                  <a:lnTo>
                    <a:pt x="226214" y="4624549"/>
                  </a:lnTo>
                  <a:lnTo>
                    <a:pt x="248836" y="4624549"/>
                  </a:lnTo>
                  <a:lnTo>
                    <a:pt x="271457" y="4624549"/>
                  </a:lnTo>
                  <a:lnTo>
                    <a:pt x="294079" y="4624549"/>
                  </a:lnTo>
                  <a:lnTo>
                    <a:pt x="316700" y="4624549"/>
                  </a:lnTo>
                  <a:lnTo>
                    <a:pt x="339322" y="4624549"/>
                  </a:lnTo>
                  <a:lnTo>
                    <a:pt x="361943" y="4624549"/>
                  </a:lnTo>
                  <a:lnTo>
                    <a:pt x="384565" y="4624549"/>
                  </a:lnTo>
                  <a:lnTo>
                    <a:pt x="407186" y="4624549"/>
                  </a:lnTo>
                  <a:lnTo>
                    <a:pt x="429808" y="4624549"/>
                  </a:lnTo>
                  <a:lnTo>
                    <a:pt x="452429" y="4624548"/>
                  </a:lnTo>
                  <a:lnTo>
                    <a:pt x="475051" y="4624548"/>
                  </a:lnTo>
                  <a:lnTo>
                    <a:pt x="497672" y="4624548"/>
                  </a:lnTo>
                  <a:lnTo>
                    <a:pt x="520294" y="4624548"/>
                  </a:lnTo>
                  <a:lnTo>
                    <a:pt x="542915" y="4624548"/>
                  </a:lnTo>
                  <a:lnTo>
                    <a:pt x="565537" y="4624548"/>
                  </a:lnTo>
                  <a:lnTo>
                    <a:pt x="588158" y="4624548"/>
                  </a:lnTo>
                  <a:lnTo>
                    <a:pt x="610780" y="4624548"/>
                  </a:lnTo>
                  <a:lnTo>
                    <a:pt x="633401" y="4624548"/>
                  </a:lnTo>
                  <a:lnTo>
                    <a:pt x="656023" y="4624548"/>
                  </a:lnTo>
                  <a:lnTo>
                    <a:pt x="678644" y="4624548"/>
                  </a:lnTo>
                  <a:lnTo>
                    <a:pt x="701266" y="4624548"/>
                  </a:lnTo>
                  <a:lnTo>
                    <a:pt x="723887" y="4624548"/>
                  </a:lnTo>
                  <a:lnTo>
                    <a:pt x="746509" y="4624548"/>
                  </a:lnTo>
                  <a:lnTo>
                    <a:pt x="769130" y="4624548"/>
                  </a:lnTo>
                  <a:lnTo>
                    <a:pt x="791752" y="4624548"/>
                  </a:lnTo>
                  <a:lnTo>
                    <a:pt x="814373" y="4624548"/>
                  </a:lnTo>
                  <a:lnTo>
                    <a:pt x="836995" y="4624548"/>
                  </a:lnTo>
                  <a:lnTo>
                    <a:pt x="859616" y="4624548"/>
                  </a:lnTo>
                  <a:lnTo>
                    <a:pt x="882238" y="4624548"/>
                  </a:lnTo>
                  <a:lnTo>
                    <a:pt x="904859" y="4624548"/>
                  </a:lnTo>
                  <a:lnTo>
                    <a:pt x="927481" y="4624548"/>
                  </a:lnTo>
                  <a:lnTo>
                    <a:pt x="950102" y="4624548"/>
                  </a:lnTo>
                  <a:lnTo>
                    <a:pt x="972724" y="4624548"/>
                  </a:lnTo>
                  <a:lnTo>
                    <a:pt x="995345" y="4624548"/>
                  </a:lnTo>
                  <a:lnTo>
                    <a:pt x="1017967" y="4624548"/>
                  </a:lnTo>
                  <a:lnTo>
                    <a:pt x="1040588" y="4624548"/>
                  </a:lnTo>
                  <a:lnTo>
                    <a:pt x="1063210" y="4624548"/>
                  </a:lnTo>
                  <a:lnTo>
                    <a:pt x="1085831" y="4624548"/>
                  </a:lnTo>
                  <a:lnTo>
                    <a:pt x="1108453" y="4624548"/>
                  </a:lnTo>
                  <a:lnTo>
                    <a:pt x="1131074" y="4624548"/>
                  </a:lnTo>
                  <a:lnTo>
                    <a:pt x="1153696" y="4624548"/>
                  </a:lnTo>
                  <a:lnTo>
                    <a:pt x="1176317" y="4624548"/>
                  </a:lnTo>
                  <a:lnTo>
                    <a:pt x="1198939" y="4624548"/>
                  </a:lnTo>
                  <a:lnTo>
                    <a:pt x="1221560" y="4624548"/>
                  </a:lnTo>
                  <a:lnTo>
                    <a:pt x="1244182" y="4624547"/>
                  </a:lnTo>
                  <a:lnTo>
                    <a:pt x="1266803" y="4624547"/>
                  </a:lnTo>
                  <a:lnTo>
                    <a:pt x="1289425" y="4624547"/>
                  </a:lnTo>
                  <a:lnTo>
                    <a:pt x="1312046" y="4624547"/>
                  </a:lnTo>
                  <a:lnTo>
                    <a:pt x="1334668" y="4624547"/>
                  </a:lnTo>
                  <a:lnTo>
                    <a:pt x="1357289" y="4624547"/>
                  </a:lnTo>
                  <a:lnTo>
                    <a:pt x="1379911" y="4624546"/>
                  </a:lnTo>
                  <a:lnTo>
                    <a:pt x="1402532" y="4624546"/>
                  </a:lnTo>
                  <a:lnTo>
                    <a:pt x="1425154" y="4624546"/>
                  </a:lnTo>
                  <a:lnTo>
                    <a:pt x="1447775" y="4624546"/>
                  </a:lnTo>
                  <a:lnTo>
                    <a:pt x="1470397" y="4624545"/>
                  </a:lnTo>
                  <a:lnTo>
                    <a:pt x="1493018" y="4624545"/>
                  </a:lnTo>
                  <a:lnTo>
                    <a:pt x="1515640" y="4624544"/>
                  </a:lnTo>
                  <a:lnTo>
                    <a:pt x="1538261" y="4624544"/>
                  </a:lnTo>
                  <a:lnTo>
                    <a:pt x="1560883" y="4624543"/>
                  </a:lnTo>
                  <a:lnTo>
                    <a:pt x="1583504" y="4624543"/>
                  </a:lnTo>
                  <a:lnTo>
                    <a:pt x="1606126" y="4624542"/>
                  </a:lnTo>
                  <a:lnTo>
                    <a:pt x="1628747" y="4624541"/>
                  </a:lnTo>
                  <a:lnTo>
                    <a:pt x="1651369" y="4624540"/>
                  </a:lnTo>
                  <a:lnTo>
                    <a:pt x="1673990" y="4624539"/>
                  </a:lnTo>
                  <a:lnTo>
                    <a:pt x="1696612" y="4624538"/>
                  </a:lnTo>
                  <a:lnTo>
                    <a:pt x="1719233" y="4624536"/>
                  </a:lnTo>
                  <a:lnTo>
                    <a:pt x="1741855" y="4624535"/>
                  </a:lnTo>
                  <a:lnTo>
                    <a:pt x="1764476" y="4624533"/>
                  </a:lnTo>
                  <a:lnTo>
                    <a:pt x="1787098" y="4624531"/>
                  </a:lnTo>
                  <a:lnTo>
                    <a:pt x="1809719" y="4624529"/>
                  </a:lnTo>
                  <a:lnTo>
                    <a:pt x="1832341" y="4624527"/>
                  </a:lnTo>
                  <a:lnTo>
                    <a:pt x="1854962" y="4624524"/>
                  </a:lnTo>
                  <a:lnTo>
                    <a:pt x="1877584" y="4624521"/>
                  </a:lnTo>
                  <a:lnTo>
                    <a:pt x="1900205" y="4624518"/>
                  </a:lnTo>
                  <a:lnTo>
                    <a:pt x="1922827" y="4624514"/>
                  </a:lnTo>
                  <a:lnTo>
                    <a:pt x="1945448" y="4624510"/>
                  </a:lnTo>
                  <a:lnTo>
                    <a:pt x="1968070" y="4624505"/>
                  </a:lnTo>
                  <a:lnTo>
                    <a:pt x="1990691" y="4624499"/>
                  </a:lnTo>
                  <a:lnTo>
                    <a:pt x="2013313" y="4624493"/>
                  </a:lnTo>
                  <a:lnTo>
                    <a:pt x="2035934" y="4624486"/>
                  </a:lnTo>
                  <a:lnTo>
                    <a:pt x="2058556" y="4624479"/>
                  </a:lnTo>
                  <a:lnTo>
                    <a:pt x="2081177" y="4624470"/>
                  </a:lnTo>
                  <a:lnTo>
                    <a:pt x="2103799" y="4624460"/>
                  </a:lnTo>
                  <a:lnTo>
                    <a:pt x="2126420" y="4624449"/>
                  </a:lnTo>
                  <a:lnTo>
                    <a:pt x="2149042" y="4624437"/>
                  </a:lnTo>
                  <a:lnTo>
                    <a:pt x="2171663" y="4624423"/>
                  </a:lnTo>
                  <a:lnTo>
                    <a:pt x="2194285" y="4624408"/>
                  </a:lnTo>
                  <a:lnTo>
                    <a:pt x="2216906" y="4624390"/>
                  </a:lnTo>
                  <a:lnTo>
                    <a:pt x="2239528" y="4624371"/>
                  </a:lnTo>
                  <a:lnTo>
                    <a:pt x="2262149" y="4624349"/>
                  </a:lnTo>
                  <a:lnTo>
                    <a:pt x="2284771" y="4624324"/>
                  </a:lnTo>
                  <a:lnTo>
                    <a:pt x="2307392" y="4624296"/>
                  </a:lnTo>
                  <a:lnTo>
                    <a:pt x="2330014" y="4624265"/>
                  </a:lnTo>
                  <a:lnTo>
                    <a:pt x="2352635" y="4624230"/>
                  </a:lnTo>
                  <a:lnTo>
                    <a:pt x="2375256" y="4624190"/>
                  </a:lnTo>
                  <a:lnTo>
                    <a:pt x="2397878" y="4624146"/>
                  </a:lnTo>
                  <a:lnTo>
                    <a:pt x="2420499" y="4624096"/>
                  </a:lnTo>
                  <a:lnTo>
                    <a:pt x="2443121" y="4624039"/>
                  </a:lnTo>
                  <a:lnTo>
                    <a:pt x="2465742" y="4623976"/>
                  </a:lnTo>
                  <a:lnTo>
                    <a:pt x="2488364" y="4623905"/>
                  </a:lnTo>
                  <a:lnTo>
                    <a:pt x="2510985" y="4623825"/>
                  </a:lnTo>
                  <a:lnTo>
                    <a:pt x="2533607" y="4623736"/>
                  </a:lnTo>
                  <a:lnTo>
                    <a:pt x="2556228" y="4623635"/>
                  </a:lnTo>
                  <a:lnTo>
                    <a:pt x="2578850" y="4623521"/>
                  </a:lnTo>
                  <a:lnTo>
                    <a:pt x="2601471" y="4623394"/>
                  </a:lnTo>
                  <a:lnTo>
                    <a:pt x="2624093" y="4623251"/>
                  </a:lnTo>
                  <a:lnTo>
                    <a:pt x="2646714" y="4623090"/>
                  </a:lnTo>
                  <a:lnTo>
                    <a:pt x="2669336" y="4622909"/>
                  </a:lnTo>
                  <a:lnTo>
                    <a:pt x="2691957" y="4622706"/>
                  </a:lnTo>
                  <a:lnTo>
                    <a:pt x="2714579" y="4622477"/>
                  </a:lnTo>
                  <a:lnTo>
                    <a:pt x="2737200" y="4622220"/>
                  </a:lnTo>
                  <a:lnTo>
                    <a:pt x="2759822" y="4621932"/>
                  </a:lnTo>
                  <a:lnTo>
                    <a:pt x="2782443" y="4621607"/>
                  </a:lnTo>
                  <a:lnTo>
                    <a:pt x="2805065" y="4621243"/>
                  </a:lnTo>
                  <a:lnTo>
                    <a:pt x="2827686" y="4620833"/>
                  </a:lnTo>
                  <a:lnTo>
                    <a:pt x="2850308" y="4620373"/>
                  </a:lnTo>
                  <a:lnTo>
                    <a:pt x="2872929" y="4619855"/>
                  </a:lnTo>
                  <a:lnTo>
                    <a:pt x="2895551" y="4619274"/>
                  </a:lnTo>
                  <a:lnTo>
                    <a:pt x="2918172" y="4618620"/>
                  </a:lnTo>
                  <a:lnTo>
                    <a:pt x="2940794" y="4617886"/>
                  </a:lnTo>
                  <a:lnTo>
                    <a:pt x="2963415" y="4617061"/>
                  </a:lnTo>
                  <a:lnTo>
                    <a:pt x="2986037" y="4616134"/>
                  </a:lnTo>
                  <a:lnTo>
                    <a:pt x="3008658" y="4615092"/>
                  </a:lnTo>
                  <a:lnTo>
                    <a:pt x="3031280" y="4613922"/>
                  </a:lnTo>
                  <a:lnTo>
                    <a:pt x="3053901" y="4612607"/>
                  </a:lnTo>
                  <a:lnTo>
                    <a:pt x="3076523" y="4611131"/>
                  </a:lnTo>
                  <a:lnTo>
                    <a:pt x="3099144" y="4609472"/>
                  </a:lnTo>
                  <a:lnTo>
                    <a:pt x="3121766" y="4607610"/>
                  </a:lnTo>
                  <a:lnTo>
                    <a:pt x="3144387" y="4605518"/>
                  </a:lnTo>
                  <a:lnTo>
                    <a:pt x="3167009" y="4603169"/>
                  </a:lnTo>
                  <a:lnTo>
                    <a:pt x="3189630" y="4600533"/>
                  </a:lnTo>
                  <a:lnTo>
                    <a:pt x="3212252" y="4597573"/>
                  </a:lnTo>
                  <a:lnTo>
                    <a:pt x="3234873" y="4594252"/>
                  </a:lnTo>
                  <a:lnTo>
                    <a:pt x="3257495" y="4590525"/>
                  </a:lnTo>
                  <a:lnTo>
                    <a:pt x="3280116" y="4586344"/>
                  </a:lnTo>
                  <a:lnTo>
                    <a:pt x="3302738" y="4581654"/>
                  </a:lnTo>
                  <a:lnTo>
                    <a:pt x="3325359" y="4576396"/>
                  </a:lnTo>
                  <a:lnTo>
                    <a:pt x="3347981" y="4570502"/>
                  </a:lnTo>
                  <a:lnTo>
                    <a:pt x="3370602" y="4563898"/>
                  </a:lnTo>
                  <a:lnTo>
                    <a:pt x="3393224" y="4556501"/>
                  </a:lnTo>
                  <a:lnTo>
                    <a:pt x="3415845" y="4548219"/>
                  </a:lnTo>
                  <a:lnTo>
                    <a:pt x="3438467" y="4538950"/>
                  </a:lnTo>
                  <a:lnTo>
                    <a:pt x="3461088" y="4528584"/>
                  </a:lnTo>
                  <a:lnTo>
                    <a:pt x="3483710" y="4516996"/>
                  </a:lnTo>
                  <a:lnTo>
                    <a:pt x="3506331" y="4504052"/>
                  </a:lnTo>
                  <a:lnTo>
                    <a:pt x="3528953" y="4489604"/>
                  </a:lnTo>
                  <a:lnTo>
                    <a:pt x="3551574" y="4473490"/>
                  </a:lnTo>
                  <a:lnTo>
                    <a:pt x="3574196" y="4455535"/>
                  </a:lnTo>
                  <a:lnTo>
                    <a:pt x="3596817" y="4435549"/>
                  </a:lnTo>
                  <a:lnTo>
                    <a:pt x="3619439" y="4413329"/>
                  </a:lnTo>
                  <a:lnTo>
                    <a:pt x="3642060" y="4388657"/>
                  </a:lnTo>
                  <a:lnTo>
                    <a:pt x="3664682" y="4361300"/>
                  </a:lnTo>
                  <a:lnTo>
                    <a:pt x="3687303" y="4331013"/>
                  </a:lnTo>
                  <a:lnTo>
                    <a:pt x="3709925" y="4297541"/>
                  </a:lnTo>
                  <a:lnTo>
                    <a:pt x="3732546" y="4260620"/>
                  </a:lnTo>
                  <a:lnTo>
                    <a:pt x="3755168" y="4219978"/>
                  </a:lnTo>
                  <a:lnTo>
                    <a:pt x="3777789" y="4175344"/>
                  </a:lnTo>
                  <a:lnTo>
                    <a:pt x="3800411" y="4126447"/>
                  </a:lnTo>
                  <a:lnTo>
                    <a:pt x="3823032" y="4073028"/>
                  </a:lnTo>
                  <a:lnTo>
                    <a:pt x="3845654" y="4014838"/>
                  </a:lnTo>
                  <a:lnTo>
                    <a:pt x="3868275" y="3951656"/>
                  </a:lnTo>
                  <a:lnTo>
                    <a:pt x="3890897" y="3883286"/>
                  </a:lnTo>
                  <a:lnTo>
                    <a:pt x="3913518" y="3809574"/>
                  </a:lnTo>
                  <a:lnTo>
                    <a:pt x="3936140" y="3730413"/>
                  </a:lnTo>
                  <a:lnTo>
                    <a:pt x="3958761" y="3645750"/>
                  </a:lnTo>
                  <a:lnTo>
                    <a:pt x="3981383" y="3555593"/>
                  </a:lnTo>
                  <a:lnTo>
                    <a:pt x="4004004" y="3460018"/>
                  </a:lnTo>
                  <a:lnTo>
                    <a:pt x="4026626" y="3359175"/>
                  </a:lnTo>
                  <a:lnTo>
                    <a:pt x="4049247" y="3253280"/>
                  </a:lnTo>
                  <a:lnTo>
                    <a:pt x="4071869" y="3142626"/>
                  </a:lnTo>
                  <a:lnTo>
                    <a:pt x="4094490" y="3027570"/>
                  </a:lnTo>
                  <a:lnTo>
                    <a:pt x="4117112" y="2908528"/>
                  </a:lnTo>
                  <a:lnTo>
                    <a:pt x="4139733" y="2785974"/>
                  </a:lnTo>
                  <a:lnTo>
                    <a:pt x="4162355" y="2660421"/>
                  </a:lnTo>
                  <a:lnTo>
                    <a:pt x="4184976" y="2532421"/>
                  </a:lnTo>
                  <a:lnTo>
                    <a:pt x="4207598" y="2402548"/>
                  </a:lnTo>
                  <a:lnTo>
                    <a:pt x="4230219" y="2271397"/>
                  </a:lnTo>
                  <a:lnTo>
                    <a:pt x="4252841" y="2139575"/>
                  </a:lnTo>
                  <a:lnTo>
                    <a:pt x="4275462" y="2007691"/>
                  </a:lnTo>
                  <a:lnTo>
                    <a:pt x="4298084" y="1876358"/>
                  </a:lnTo>
                  <a:lnTo>
                    <a:pt x="4320705" y="1746182"/>
                  </a:lnTo>
                  <a:lnTo>
                    <a:pt x="4343327" y="1617761"/>
                  </a:lnTo>
                  <a:lnTo>
                    <a:pt x="4365948" y="1491675"/>
                  </a:lnTo>
                  <a:lnTo>
                    <a:pt x="4388570" y="1368480"/>
                  </a:lnTo>
                  <a:lnTo>
                    <a:pt x="4411191" y="1248698"/>
                  </a:lnTo>
                  <a:lnTo>
                    <a:pt x="4433813" y="1132811"/>
                  </a:lnTo>
                  <a:lnTo>
                    <a:pt x="4456434" y="1021248"/>
                  </a:lnTo>
                  <a:lnTo>
                    <a:pt x="4479056" y="914378"/>
                  </a:lnTo>
                  <a:lnTo>
                    <a:pt x="4501677" y="812507"/>
                  </a:lnTo>
                  <a:lnTo>
                    <a:pt x="4524299" y="715867"/>
                  </a:lnTo>
                  <a:lnTo>
                    <a:pt x="4546920" y="624620"/>
                  </a:lnTo>
                  <a:lnTo>
                    <a:pt x="4569542" y="538857"/>
                  </a:lnTo>
                  <a:lnTo>
                    <a:pt x="4592163" y="458600"/>
                  </a:lnTo>
                  <a:lnTo>
                    <a:pt x="4614785" y="383808"/>
                  </a:lnTo>
                  <a:lnTo>
                    <a:pt x="4637406" y="314383"/>
                  </a:lnTo>
                  <a:lnTo>
                    <a:pt x="4660028" y="250180"/>
                  </a:lnTo>
                  <a:lnTo>
                    <a:pt x="4682649" y="191011"/>
                  </a:lnTo>
                  <a:lnTo>
                    <a:pt x="4705270" y="136658"/>
                  </a:lnTo>
                  <a:lnTo>
                    <a:pt x="4727892" y="86880"/>
                  </a:lnTo>
                  <a:lnTo>
                    <a:pt x="4750513" y="4141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199579" y="1485888"/>
              <a:ext cx="4773135" cy="4618208"/>
            </a:xfrm>
            <a:custGeom>
              <a:avLst/>
              <a:pathLst>
                <a:path w="4773135" h="4618208">
                  <a:moveTo>
                    <a:pt x="0" y="4618208"/>
                  </a:moveTo>
                  <a:lnTo>
                    <a:pt x="22621" y="4618208"/>
                  </a:lnTo>
                  <a:lnTo>
                    <a:pt x="45242" y="4618208"/>
                  </a:lnTo>
                  <a:lnTo>
                    <a:pt x="67864" y="4618208"/>
                  </a:lnTo>
                  <a:lnTo>
                    <a:pt x="90485" y="4618208"/>
                  </a:lnTo>
                  <a:lnTo>
                    <a:pt x="113107" y="4618208"/>
                  </a:lnTo>
                  <a:lnTo>
                    <a:pt x="135728" y="4618208"/>
                  </a:lnTo>
                  <a:lnTo>
                    <a:pt x="158350" y="4618208"/>
                  </a:lnTo>
                  <a:lnTo>
                    <a:pt x="180971" y="4618208"/>
                  </a:lnTo>
                  <a:lnTo>
                    <a:pt x="203593" y="4618208"/>
                  </a:lnTo>
                  <a:lnTo>
                    <a:pt x="226214" y="4618208"/>
                  </a:lnTo>
                  <a:lnTo>
                    <a:pt x="248836" y="4618208"/>
                  </a:lnTo>
                  <a:lnTo>
                    <a:pt x="271457" y="4618208"/>
                  </a:lnTo>
                  <a:lnTo>
                    <a:pt x="294079" y="4618208"/>
                  </a:lnTo>
                  <a:lnTo>
                    <a:pt x="316700" y="4618208"/>
                  </a:lnTo>
                  <a:lnTo>
                    <a:pt x="339322" y="4618208"/>
                  </a:lnTo>
                  <a:lnTo>
                    <a:pt x="361943" y="4618208"/>
                  </a:lnTo>
                  <a:lnTo>
                    <a:pt x="384565" y="4618208"/>
                  </a:lnTo>
                  <a:lnTo>
                    <a:pt x="407186" y="4618208"/>
                  </a:lnTo>
                  <a:lnTo>
                    <a:pt x="429808" y="4618208"/>
                  </a:lnTo>
                  <a:lnTo>
                    <a:pt x="452429" y="4618208"/>
                  </a:lnTo>
                  <a:lnTo>
                    <a:pt x="475051" y="4618208"/>
                  </a:lnTo>
                  <a:lnTo>
                    <a:pt x="497672" y="4618208"/>
                  </a:lnTo>
                  <a:lnTo>
                    <a:pt x="520294" y="4618208"/>
                  </a:lnTo>
                  <a:lnTo>
                    <a:pt x="542915" y="4618208"/>
                  </a:lnTo>
                  <a:lnTo>
                    <a:pt x="565537" y="4618208"/>
                  </a:lnTo>
                  <a:lnTo>
                    <a:pt x="588158" y="4618208"/>
                  </a:lnTo>
                  <a:lnTo>
                    <a:pt x="610780" y="4618208"/>
                  </a:lnTo>
                  <a:lnTo>
                    <a:pt x="633401" y="4618208"/>
                  </a:lnTo>
                  <a:lnTo>
                    <a:pt x="656023" y="4618208"/>
                  </a:lnTo>
                  <a:lnTo>
                    <a:pt x="678644" y="4618208"/>
                  </a:lnTo>
                  <a:lnTo>
                    <a:pt x="701266" y="4618208"/>
                  </a:lnTo>
                  <a:lnTo>
                    <a:pt x="723887" y="4618208"/>
                  </a:lnTo>
                  <a:lnTo>
                    <a:pt x="746509" y="4618208"/>
                  </a:lnTo>
                  <a:lnTo>
                    <a:pt x="769130" y="4618208"/>
                  </a:lnTo>
                  <a:lnTo>
                    <a:pt x="791752" y="4618208"/>
                  </a:lnTo>
                  <a:lnTo>
                    <a:pt x="814373" y="4618208"/>
                  </a:lnTo>
                  <a:lnTo>
                    <a:pt x="836995" y="4618208"/>
                  </a:lnTo>
                  <a:lnTo>
                    <a:pt x="859616" y="4618208"/>
                  </a:lnTo>
                  <a:lnTo>
                    <a:pt x="882238" y="4618208"/>
                  </a:lnTo>
                  <a:lnTo>
                    <a:pt x="904859" y="4618208"/>
                  </a:lnTo>
                  <a:lnTo>
                    <a:pt x="927481" y="4618208"/>
                  </a:lnTo>
                  <a:lnTo>
                    <a:pt x="950102" y="4618208"/>
                  </a:lnTo>
                  <a:lnTo>
                    <a:pt x="972724" y="4618208"/>
                  </a:lnTo>
                  <a:lnTo>
                    <a:pt x="995345" y="4618208"/>
                  </a:lnTo>
                  <a:lnTo>
                    <a:pt x="1017967" y="4618208"/>
                  </a:lnTo>
                  <a:lnTo>
                    <a:pt x="1040588" y="4618208"/>
                  </a:lnTo>
                  <a:lnTo>
                    <a:pt x="1063210" y="4618208"/>
                  </a:lnTo>
                  <a:lnTo>
                    <a:pt x="1085831" y="4618208"/>
                  </a:lnTo>
                  <a:lnTo>
                    <a:pt x="1108453" y="4618208"/>
                  </a:lnTo>
                  <a:lnTo>
                    <a:pt x="1131074" y="4618208"/>
                  </a:lnTo>
                  <a:lnTo>
                    <a:pt x="1153696" y="4618208"/>
                  </a:lnTo>
                  <a:lnTo>
                    <a:pt x="1176317" y="4618208"/>
                  </a:lnTo>
                  <a:lnTo>
                    <a:pt x="1198939" y="4618207"/>
                  </a:lnTo>
                  <a:lnTo>
                    <a:pt x="1221560" y="4618207"/>
                  </a:lnTo>
                  <a:lnTo>
                    <a:pt x="1244182" y="4618207"/>
                  </a:lnTo>
                  <a:lnTo>
                    <a:pt x="1266803" y="4618207"/>
                  </a:lnTo>
                  <a:lnTo>
                    <a:pt x="1289425" y="4618207"/>
                  </a:lnTo>
                  <a:lnTo>
                    <a:pt x="1312046" y="4618207"/>
                  </a:lnTo>
                  <a:lnTo>
                    <a:pt x="1334668" y="4618207"/>
                  </a:lnTo>
                  <a:lnTo>
                    <a:pt x="1357289" y="4618206"/>
                  </a:lnTo>
                  <a:lnTo>
                    <a:pt x="1379911" y="4618206"/>
                  </a:lnTo>
                  <a:lnTo>
                    <a:pt x="1402532" y="4618206"/>
                  </a:lnTo>
                  <a:lnTo>
                    <a:pt x="1425154" y="4618206"/>
                  </a:lnTo>
                  <a:lnTo>
                    <a:pt x="1447775" y="4618205"/>
                  </a:lnTo>
                  <a:lnTo>
                    <a:pt x="1470397" y="4618205"/>
                  </a:lnTo>
                  <a:lnTo>
                    <a:pt x="1493018" y="4618205"/>
                  </a:lnTo>
                  <a:lnTo>
                    <a:pt x="1515640" y="4618204"/>
                  </a:lnTo>
                  <a:lnTo>
                    <a:pt x="1538261" y="4618204"/>
                  </a:lnTo>
                  <a:lnTo>
                    <a:pt x="1560883" y="4618203"/>
                  </a:lnTo>
                  <a:lnTo>
                    <a:pt x="1583504" y="4618202"/>
                  </a:lnTo>
                  <a:lnTo>
                    <a:pt x="1606126" y="4618202"/>
                  </a:lnTo>
                  <a:lnTo>
                    <a:pt x="1628747" y="4618201"/>
                  </a:lnTo>
                  <a:lnTo>
                    <a:pt x="1651369" y="4618200"/>
                  </a:lnTo>
                  <a:lnTo>
                    <a:pt x="1673990" y="4618199"/>
                  </a:lnTo>
                  <a:lnTo>
                    <a:pt x="1696612" y="4618198"/>
                  </a:lnTo>
                  <a:lnTo>
                    <a:pt x="1719233" y="4618196"/>
                  </a:lnTo>
                  <a:lnTo>
                    <a:pt x="1741855" y="4618195"/>
                  </a:lnTo>
                  <a:lnTo>
                    <a:pt x="1764476" y="4618193"/>
                  </a:lnTo>
                  <a:lnTo>
                    <a:pt x="1787098" y="4618191"/>
                  </a:lnTo>
                  <a:lnTo>
                    <a:pt x="1809719" y="4618189"/>
                  </a:lnTo>
                  <a:lnTo>
                    <a:pt x="1832341" y="4618187"/>
                  </a:lnTo>
                  <a:lnTo>
                    <a:pt x="1854962" y="4618184"/>
                  </a:lnTo>
                  <a:lnTo>
                    <a:pt x="1877584" y="4618181"/>
                  </a:lnTo>
                  <a:lnTo>
                    <a:pt x="1900205" y="4618178"/>
                  </a:lnTo>
                  <a:lnTo>
                    <a:pt x="1922827" y="4618174"/>
                  </a:lnTo>
                  <a:lnTo>
                    <a:pt x="1945448" y="4618170"/>
                  </a:lnTo>
                  <a:lnTo>
                    <a:pt x="1968070" y="4618165"/>
                  </a:lnTo>
                  <a:lnTo>
                    <a:pt x="1990691" y="4618160"/>
                  </a:lnTo>
                  <a:lnTo>
                    <a:pt x="2013313" y="4618154"/>
                  </a:lnTo>
                  <a:lnTo>
                    <a:pt x="2035934" y="4618147"/>
                  </a:lnTo>
                  <a:lnTo>
                    <a:pt x="2058556" y="4618140"/>
                  </a:lnTo>
                  <a:lnTo>
                    <a:pt x="2081177" y="4618131"/>
                  </a:lnTo>
                  <a:lnTo>
                    <a:pt x="2103799" y="4618122"/>
                  </a:lnTo>
                  <a:lnTo>
                    <a:pt x="2126420" y="4618111"/>
                  </a:lnTo>
                  <a:lnTo>
                    <a:pt x="2149042" y="4618099"/>
                  </a:lnTo>
                  <a:lnTo>
                    <a:pt x="2171663" y="4618085"/>
                  </a:lnTo>
                  <a:lnTo>
                    <a:pt x="2194285" y="4618070"/>
                  </a:lnTo>
                  <a:lnTo>
                    <a:pt x="2216906" y="4618053"/>
                  </a:lnTo>
                  <a:lnTo>
                    <a:pt x="2239528" y="4618034"/>
                  </a:lnTo>
                  <a:lnTo>
                    <a:pt x="2262149" y="4618012"/>
                  </a:lnTo>
                  <a:lnTo>
                    <a:pt x="2284771" y="4617988"/>
                  </a:lnTo>
                  <a:lnTo>
                    <a:pt x="2307392" y="4617961"/>
                  </a:lnTo>
                  <a:lnTo>
                    <a:pt x="2330014" y="4617930"/>
                  </a:lnTo>
                  <a:lnTo>
                    <a:pt x="2352635" y="4617895"/>
                  </a:lnTo>
                  <a:lnTo>
                    <a:pt x="2375256" y="4617856"/>
                  </a:lnTo>
                  <a:lnTo>
                    <a:pt x="2397878" y="4617813"/>
                  </a:lnTo>
                  <a:lnTo>
                    <a:pt x="2420499" y="4617764"/>
                  </a:lnTo>
                  <a:lnTo>
                    <a:pt x="2443121" y="4617708"/>
                  </a:lnTo>
                  <a:lnTo>
                    <a:pt x="2465742" y="4617646"/>
                  </a:lnTo>
                  <a:lnTo>
                    <a:pt x="2488364" y="4617577"/>
                  </a:lnTo>
                  <a:lnTo>
                    <a:pt x="2510985" y="4617498"/>
                  </a:lnTo>
                  <a:lnTo>
                    <a:pt x="2533607" y="4617410"/>
                  </a:lnTo>
                  <a:lnTo>
                    <a:pt x="2556228" y="4617311"/>
                  </a:lnTo>
                  <a:lnTo>
                    <a:pt x="2578850" y="4617200"/>
                  </a:lnTo>
                  <a:lnTo>
                    <a:pt x="2601471" y="4617075"/>
                  </a:lnTo>
                  <a:lnTo>
                    <a:pt x="2624093" y="4616935"/>
                  </a:lnTo>
                  <a:lnTo>
                    <a:pt x="2646714" y="4616777"/>
                  </a:lnTo>
                  <a:lnTo>
                    <a:pt x="2669336" y="4616599"/>
                  </a:lnTo>
                  <a:lnTo>
                    <a:pt x="2691957" y="4616400"/>
                  </a:lnTo>
                  <a:lnTo>
                    <a:pt x="2714579" y="4616175"/>
                  </a:lnTo>
                  <a:lnTo>
                    <a:pt x="2737200" y="4615923"/>
                  </a:lnTo>
                  <a:lnTo>
                    <a:pt x="2759822" y="4615640"/>
                  </a:lnTo>
                  <a:lnTo>
                    <a:pt x="2782443" y="4615321"/>
                  </a:lnTo>
                  <a:lnTo>
                    <a:pt x="2805065" y="4614964"/>
                  </a:lnTo>
                  <a:lnTo>
                    <a:pt x="2827686" y="4614561"/>
                  </a:lnTo>
                  <a:lnTo>
                    <a:pt x="2850308" y="4614109"/>
                  </a:lnTo>
                  <a:lnTo>
                    <a:pt x="2872929" y="4613601"/>
                  </a:lnTo>
                  <a:lnTo>
                    <a:pt x="2895551" y="4613031"/>
                  </a:lnTo>
                  <a:lnTo>
                    <a:pt x="2918172" y="4612389"/>
                  </a:lnTo>
                  <a:lnTo>
                    <a:pt x="2940794" y="4611668"/>
                  </a:lnTo>
                  <a:lnTo>
                    <a:pt x="2963415" y="4610858"/>
                  </a:lnTo>
                  <a:lnTo>
                    <a:pt x="2986037" y="4609948"/>
                  </a:lnTo>
                  <a:lnTo>
                    <a:pt x="3008658" y="4608926"/>
                  </a:lnTo>
                  <a:lnTo>
                    <a:pt x="3031280" y="4607777"/>
                  </a:lnTo>
                  <a:lnTo>
                    <a:pt x="3053901" y="4606487"/>
                  </a:lnTo>
                  <a:lnTo>
                    <a:pt x="3076523" y="4605037"/>
                  </a:lnTo>
                  <a:lnTo>
                    <a:pt x="3099144" y="4603409"/>
                  </a:lnTo>
                  <a:lnTo>
                    <a:pt x="3121766" y="4601581"/>
                  </a:lnTo>
                  <a:lnTo>
                    <a:pt x="3144387" y="4599528"/>
                  </a:lnTo>
                  <a:lnTo>
                    <a:pt x="3167009" y="4597222"/>
                  </a:lnTo>
                  <a:lnTo>
                    <a:pt x="3189630" y="4594633"/>
                  </a:lnTo>
                  <a:lnTo>
                    <a:pt x="3212252" y="4591728"/>
                  </a:lnTo>
                  <a:lnTo>
                    <a:pt x="3234873" y="4588467"/>
                  </a:lnTo>
                  <a:lnTo>
                    <a:pt x="3257495" y="4584808"/>
                  </a:lnTo>
                  <a:lnTo>
                    <a:pt x="3280116" y="4580702"/>
                  </a:lnTo>
                  <a:lnTo>
                    <a:pt x="3302738" y="4576098"/>
                  </a:lnTo>
                  <a:lnTo>
                    <a:pt x="3325359" y="4570935"/>
                  </a:lnTo>
                  <a:lnTo>
                    <a:pt x="3347981" y="4565147"/>
                  </a:lnTo>
                  <a:lnTo>
                    <a:pt x="3370602" y="4558661"/>
                  </a:lnTo>
                  <a:lnTo>
                    <a:pt x="3393224" y="4551396"/>
                  </a:lnTo>
                  <a:lnTo>
                    <a:pt x="3415845" y="4543262"/>
                  </a:lnTo>
                  <a:lnTo>
                    <a:pt x="3438467" y="4534158"/>
                  </a:lnTo>
                  <a:lnTo>
                    <a:pt x="3461088" y="4523974"/>
                  </a:lnTo>
                  <a:lnTo>
                    <a:pt x="3483710" y="4512590"/>
                  </a:lnTo>
                  <a:lnTo>
                    <a:pt x="3506331" y="4499871"/>
                  </a:lnTo>
                  <a:lnTo>
                    <a:pt x="3528953" y="4485673"/>
                  </a:lnTo>
                  <a:lnTo>
                    <a:pt x="3551574" y="4469836"/>
                  </a:lnTo>
                  <a:lnTo>
                    <a:pt x="3574196" y="4452187"/>
                  </a:lnTo>
                  <a:lnTo>
                    <a:pt x="3596817" y="4432538"/>
                  </a:lnTo>
                  <a:lnTo>
                    <a:pt x="3619439" y="4410689"/>
                  </a:lnTo>
                  <a:lnTo>
                    <a:pt x="3642060" y="4386422"/>
                  </a:lnTo>
                  <a:lnTo>
                    <a:pt x="3664682" y="4359509"/>
                  </a:lnTo>
                  <a:lnTo>
                    <a:pt x="3687303" y="4329706"/>
                  </a:lnTo>
                  <a:lnTo>
                    <a:pt x="3709925" y="4296759"/>
                  </a:lnTo>
                  <a:lnTo>
                    <a:pt x="3732546" y="4260405"/>
                  </a:lnTo>
                  <a:lnTo>
                    <a:pt x="3755168" y="4220375"/>
                  </a:lnTo>
                  <a:lnTo>
                    <a:pt x="3777789" y="4176395"/>
                  </a:lnTo>
                  <a:lnTo>
                    <a:pt x="3800411" y="4128196"/>
                  </a:lnTo>
                  <a:lnTo>
                    <a:pt x="3823032" y="4075514"/>
                  </a:lnTo>
                  <a:lnTo>
                    <a:pt x="3845654" y="4018100"/>
                  </a:lnTo>
                  <a:lnTo>
                    <a:pt x="3868275" y="3955727"/>
                  </a:lnTo>
                  <a:lnTo>
                    <a:pt x="3890897" y="3888195"/>
                  </a:lnTo>
                  <a:lnTo>
                    <a:pt x="3913518" y="3815343"/>
                  </a:lnTo>
                  <a:lnTo>
                    <a:pt x="3936140" y="3737056"/>
                  </a:lnTo>
                  <a:lnTo>
                    <a:pt x="3958761" y="3653270"/>
                  </a:lnTo>
                  <a:lnTo>
                    <a:pt x="3981383" y="3563985"/>
                  </a:lnTo>
                  <a:lnTo>
                    <a:pt x="4004004" y="3469266"/>
                  </a:lnTo>
                  <a:lnTo>
                    <a:pt x="4026626" y="3369249"/>
                  </a:lnTo>
                  <a:lnTo>
                    <a:pt x="4049247" y="3264143"/>
                  </a:lnTo>
                  <a:lnTo>
                    <a:pt x="4071869" y="3154225"/>
                  </a:lnTo>
                  <a:lnTo>
                    <a:pt x="4094490" y="3039843"/>
                  </a:lnTo>
                  <a:lnTo>
                    <a:pt x="4117112" y="2921407"/>
                  </a:lnTo>
                  <a:lnTo>
                    <a:pt x="4139733" y="2799378"/>
                  </a:lnTo>
                  <a:lnTo>
                    <a:pt x="4162355" y="2674267"/>
                  </a:lnTo>
                  <a:lnTo>
                    <a:pt x="4184976" y="2546619"/>
                  </a:lnTo>
                  <a:lnTo>
                    <a:pt x="4207598" y="2417005"/>
                  </a:lnTo>
                  <a:lnTo>
                    <a:pt x="4230219" y="2286018"/>
                  </a:lnTo>
                  <a:lnTo>
                    <a:pt x="4252841" y="2154262"/>
                  </a:lnTo>
                  <a:lnTo>
                    <a:pt x="4275462" y="2022347"/>
                  </a:lnTo>
                  <a:lnTo>
                    <a:pt x="4298084" y="1890885"/>
                  </a:lnTo>
                  <a:lnTo>
                    <a:pt x="4320705" y="1760484"/>
                  </a:lnTo>
                  <a:lnTo>
                    <a:pt x="4343327" y="1631744"/>
                  </a:lnTo>
                  <a:lnTo>
                    <a:pt x="4365948" y="1505248"/>
                  </a:lnTo>
                  <a:lnTo>
                    <a:pt x="4388570" y="1381556"/>
                  </a:lnTo>
                  <a:lnTo>
                    <a:pt x="4411191" y="1261197"/>
                  </a:lnTo>
                  <a:lnTo>
                    <a:pt x="4433813" y="1144659"/>
                  </a:lnTo>
                  <a:lnTo>
                    <a:pt x="4456434" y="1032381"/>
                  </a:lnTo>
                  <a:lnTo>
                    <a:pt x="4479056" y="924741"/>
                  </a:lnTo>
                  <a:lnTo>
                    <a:pt x="4501677" y="822055"/>
                  </a:lnTo>
                  <a:lnTo>
                    <a:pt x="4524299" y="724569"/>
                  </a:lnTo>
                  <a:lnTo>
                    <a:pt x="4546920" y="632455"/>
                  </a:lnTo>
                  <a:lnTo>
                    <a:pt x="4569542" y="545815"/>
                  </a:lnTo>
                  <a:lnTo>
                    <a:pt x="4592163" y="464682"/>
                  </a:lnTo>
                  <a:lnTo>
                    <a:pt x="4614785" y="389024"/>
                  </a:lnTo>
                  <a:lnTo>
                    <a:pt x="4637406" y="318753"/>
                  </a:lnTo>
                  <a:lnTo>
                    <a:pt x="4660028" y="253728"/>
                  </a:lnTo>
                  <a:lnTo>
                    <a:pt x="4682649" y="193771"/>
                  </a:lnTo>
                  <a:lnTo>
                    <a:pt x="4705270" y="138667"/>
                  </a:lnTo>
                  <a:lnTo>
                    <a:pt x="4727892" y="88176"/>
                  </a:lnTo>
                  <a:lnTo>
                    <a:pt x="4750513" y="4204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B5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99579" y="1520018"/>
              <a:ext cx="4773135" cy="4584078"/>
            </a:xfrm>
            <a:custGeom>
              <a:avLst/>
              <a:pathLst>
                <a:path w="4773135" h="4584078">
                  <a:moveTo>
                    <a:pt x="0" y="4584078"/>
                  </a:moveTo>
                  <a:lnTo>
                    <a:pt x="22621" y="4584078"/>
                  </a:lnTo>
                  <a:lnTo>
                    <a:pt x="45242" y="4584078"/>
                  </a:lnTo>
                  <a:lnTo>
                    <a:pt x="67864" y="4584078"/>
                  </a:lnTo>
                  <a:lnTo>
                    <a:pt x="90485" y="4584078"/>
                  </a:lnTo>
                  <a:lnTo>
                    <a:pt x="113107" y="4584078"/>
                  </a:lnTo>
                  <a:lnTo>
                    <a:pt x="135728" y="4584078"/>
                  </a:lnTo>
                  <a:lnTo>
                    <a:pt x="158350" y="4584078"/>
                  </a:lnTo>
                  <a:lnTo>
                    <a:pt x="180971" y="4584078"/>
                  </a:lnTo>
                  <a:lnTo>
                    <a:pt x="203593" y="4584078"/>
                  </a:lnTo>
                  <a:lnTo>
                    <a:pt x="226214" y="4584078"/>
                  </a:lnTo>
                  <a:lnTo>
                    <a:pt x="248836" y="4584078"/>
                  </a:lnTo>
                  <a:lnTo>
                    <a:pt x="271457" y="4584078"/>
                  </a:lnTo>
                  <a:lnTo>
                    <a:pt x="294079" y="4584078"/>
                  </a:lnTo>
                  <a:lnTo>
                    <a:pt x="316700" y="4584078"/>
                  </a:lnTo>
                  <a:lnTo>
                    <a:pt x="339322" y="4584078"/>
                  </a:lnTo>
                  <a:lnTo>
                    <a:pt x="361943" y="4584078"/>
                  </a:lnTo>
                  <a:lnTo>
                    <a:pt x="384565" y="4584078"/>
                  </a:lnTo>
                  <a:lnTo>
                    <a:pt x="407186" y="4584078"/>
                  </a:lnTo>
                  <a:lnTo>
                    <a:pt x="429808" y="4584078"/>
                  </a:lnTo>
                  <a:lnTo>
                    <a:pt x="452429" y="4584078"/>
                  </a:lnTo>
                  <a:lnTo>
                    <a:pt x="475051" y="4584078"/>
                  </a:lnTo>
                  <a:lnTo>
                    <a:pt x="497672" y="4584078"/>
                  </a:lnTo>
                  <a:lnTo>
                    <a:pt x="520294" y="4584078"/>
                  </a:lnTo>
                  <a:lnTo>
                    <a:pt x="542915" y="4584078"/>
                  </a:lnTo>
                  <a:lnTo>
                    <a:pt x="565537" y="4584078"/>
                  </a:lnTo>
                  <a:lnTo>
                    <a:pt x="588158" y="4584078"/>
                  </a:lnTo>
                  <a:lnTo>
                    <a:pt x="610780" y="4584078"/>
                  </a:lnTo>
                  <a:lnTo>
                    <a:pt x="633401" y="4584078"/>
                  </a:lnTo>
                  <a:lnTo>
                    <a:pt x="656023" y="4584078"/>
                  </a:lnTo>
                  <a:lnTo>
                    <a:pt x="678644" y="4584078"/>
                  </a:lnTo>
                  <a:lnTo>
                    <a:pt x="701266" y="4584078"/>
                  </a:lnTo>
                  <a:lnTo>
                    <a:pt x="723887" y="4584078"/>
                  </a:lnTo>
                  <a:lnTo>
                    <a:pt x="746509" y="4584078"/>
                  </a:lnTo>
                  <a:lnTo>
                    <a:pt x="769130" y="4584078"/>
                  </a:lnTo>
                  <a:lnTo>
                    <a:pt x="791752" y="4584078"/>
                  </a:lnTo>
                  <a:lnTo>
                    <a:pt x="814373" y="4584078"/>
                  </a:lnTo>
                  <a:lnTo>
                    <a:pt x="836995" y="4584078"/>
                  </a:lnTo>
                  <a:lnTo>
                    <a:pt x="859616" y="4584078"/>
                  </a:lnTo>
                  <a:lnTo>
                    <a:pt x="882238" y="4584078"/>
                  </a:lnTo>
                  <a:lnTo>
                    <a:pt x="904859" y="4584078"/>
                  </a:lnTo>
                  <a:lnTo>
                    <a:pt x="927481" y="4584078"/>
                  </a:lnTo>
                  <a:lnTo>
                    <a:pt x="950102" y="4584078"/>
                  </a:lnTo>
                  <a:lnTo>
                    <a:pt x="972724" y="4584078"/>
                  </a:lnTo>
                  <a:lnTo>
                    <a:pt x="995345" y="4584078"/>
                  </a:lnTo>
                  <a:lnTo>
                    <a:pt x="1017967" y="4584078"/>
                  </a:lnTo>
                  <a:lnTo>
                    <a:pt x="1040588" y="4584078"/>
                  </a:lnTo>
                  <a:lnTo>
                    <a:pt x="1063210" y="4584078"/>
                  </a:lnTo>
                  <a:lnTo>
                    <a:pt x="1085831" y="4584078"/>
                  </a:lnTo>
                  <a:lnTo>
                    <a:pt x="1108453" y="4584078"/>
                  </a:lnTo>
                  <a:lnTo>
                    <a:pt x="1131074" y="4584078"/>
                  </a:lnTo>
                  <a:lnTo>
                    <a:pt x="1153696" y="4584077"/>
                  </a:lnTo>
                  <a:lnTo>
                    <a:pt x="1176317" y="4584077"/>
                  </a:lnTo>
                  <a:lnTo>
                    <a:pt x="1198939" y="4584077"/>
                  </a:lnTo>
                  <a:lnTo>
                    <a:pt x="1221560" y="4584077"/>
                  </a:lnTo>
                  <a:lnTo>
                    <a:pt x="1244182" y="4584077"/>
                  </a:lnTo>
                  <a:lnTo>
                    <a:pt x="1266803" y="4584077"/>
                  </a:lnTo>
                  <a:lnTo>
                    <a:pt x="1289425" y="4584077"/>
                  </a:lnTo>
                  <a:lnTo>
                    <a:pt x="1312046" y="4584077"/>
                  </a:lnTo>
                  <a:lnTo>
                    <a:pt x="1334668" y="4584077"/>
                  </a:lnTo>
                  <a:lnTo>
                    <a:pt x="1357289" y="4584076"/>
                  </a:lnTo>
                  <a:lnTo>
                    <a:pt x="1379911" y="4584076"/>
                  </a:lnTo>
                  <a:lnTo>
                    <a:pt x="1402532" y="4584076"/>
                  </a:lnTo>
                  <a:lnTo>
                    <a:pt x="1425154" y="4584076"/>
                  </a:lnTo>
                  <a:lnTo>
                    <a:pt x="1447775" y="4584075"/>
                  </a:lnTo>
                  <a:lnTo>
                    <a:pt x="1470397" y="4584075"/>
                  </a:lnTo>
                  <a:lnTo>
                    <a:pt x="1493018" y="4584075"/>
                  </a:lnTo>
                  <a:lnTo>
                    <a:pt x="1515640" y="4584074"/>
                  </a:lnTo>
                  <a:lnTo>
                    <a:pt x="1538261" y="4584074"/>
                  </a:lnTo>
                  <a:lnTo>
                    <a:pt x="1560883" y="4584073"/>
                  </a:lnTo>
                  <a:lnTo>
                    <a:pt x="1583504" y="4584073"/>
                  </a:lnTo>
                  <a:lnTo>
                    <a:pt x="1606126" y="4584072"/>
                  </a:lnTo>
                  <a:lnTo>
                    <a:pt x="1628747" y="4584071"/>
                  </a:lnTo>
                  <a:lnTo>
                    <a:pt x="1651369" y="4584070"/>
                  </a:lnTo>
                  <a:lnTo>
                    <a:pt x="1673990" y="4584070"/>
                  </a:lnTo>
                  <a:lnTo>
                    <a:pt x="1696612" y="4584068"/>
                  </a:lnTo>
                  <a:lnTo>
                    <a:pt x="1719233" y="4584067"/>
                  </a:lnTo>
                  <a:lnTo>
                    <a:pt x="1741855" y="4584066"/>
                  </a:lnTo>
                  <a:lnTo>
                    <a:pt x="1764476" y="4584064"/>
                  </a:lnTo>
                  <a:lnTo>
                    <a:pt x="1787098" y="4584063"/>
                  </a:lnTo>
                  <a:lnTo>
                    <a:pt x="1809719" y="4584061"/>
                  </a:lnTo>
                  <a:lnTo>
                    <a:pt x="1832341" y="4584059"/>
                  </a:lnTo>
                  <a:lnTo>
                    <a:pt x="1854962" y="4584056"/>
                  </a:lnTo>
                  <a:lnTo>
                    <a:pt x="1877584" y="4584054"/>
                  </a:lnTo>
                  <a:lnTo>
                    <a:pt x="1900205" y="4584051"/>
                  </a:lnTo>
                  <a:lnTo>
                    <a:pt x="1922827" y="4584047"/>
                  </a:lnTo>
                  <a:lnTo>
                    <a:pt x="1945448" y="4584043"/>
                  </a:lnTo>
                  <a:lnTo>
                    <a:pt x="1968070" y="4584039"/>
                  </a:lnTo>
                  <a:lnTo>
                    <a:pt x="1990691" y="4584034"/>
                  </a:lnTo>
                  <a:lnTo>
                    <a:pt x="2013313" y="4584029"/>
                  </a:lnTo>
                  <a:lnTo>
                    <a:pt x="2035934" y="4584023"/>
                  </a:lnTo>
                  <a:lnTo>
                    <a:pt x="2058556" y="4584016"/>
                  </a:lnTo>
                  <a:lnTo>
                    <a:pt x="2081177" y="4584008"/>
                  </a:lnTo>
                  <a:lnTo>
                    <a:pt x="2103799" y="4583999"/>
                  </a:lnTo>
                  <a:lnTo>
                    <a:pt x="2126420" y="4583990"/>
                  </a:lnTo>
                  <a:lnTo>
                    <a:pt x="2149042" y="4583979"/>
                  </a:lnTo>
                  <a:lnTo>
                    <a:pt x="2171663" y="4583966"/>
                  </a:lnTo>
                  <a:lnTo>
                    <a:pt x="2194285" y="4583953"/>
                  </a:lnTo>
                  <a:lnTo>
                    <a:pt x="2216906" y="4583937"/>
                  </a:lnTo>
                  <a:lnTo>
                    <a:pt x="2239528" y="4583920"/>
                  </a:lnTo>
                  <a:lnTo>
                    <a:pt x="2262149" y="4583900"/>
                  </a:lnTo>
                  <a:lnTo>
                    <a:pt x="2284771" y="4583878"/>
                  </a:lnTo>
                  <a:lnTo>
                    <a:pt x="2307392" y="4583853"/>
                  </a:lnTo>
                  <a:lnTo>
                    <a:pt x="2330014" y="4583825"/>
                  </a:lnTo>
                  <a:lnTo>
                    <a:pt x="2352635" y="4583794"/>
                  </a:lnTo>
                  <a:lnTo>
                    <a:pt x="2375256" y="4583758"/>
                  </a:lnTo>
                  <a:lnTo>
                    <a:pt x="2397878" y="4583719"/>
                  </a:lnTo>
                  <a:lnTo>
                    <a:pt x="2420499" y="4583674"/>
                  </a:lnTo>
                  <a:lnTo>
                    <a:pt x="2443121" y="4583624"/>
                  </a:lnTo>
                  <a:lnTo>
                    <a:pt x="2465742" y="4583568"/>
                  </a:lnTo>
                  <a:lnTo>
                    <a:pt x="2488364" y="4583504"/>
                  </a:lnTo>
                  <a:lnTo>
                    <a:pt x="2510985" y="4583433"/>
                  </a:lnTo>
                  <a:lnTo>
                    <a:pt x="2533607" y="4583353"/>
                  </a:lnTo>
                  <a:lnTo>
                    <a:pt x="2556228" y="4583263"/>
                  </a:lnTo>
                  <a:lnTo>
                    <a:pt x="2578850" y="4583162"/>
                  </a:lnTo>
                  <a:lnTo>
                    <a:pt x="2601471" y="4583048"/>
                  </a:lnTo>
                  <a:lnTo>
                    <a:pt x="2624093" y="4582921"/>
                  </a:lnTo>
                  <a:lnTo>
                    <a:pt x="2646714" y="4582777"/>
                  </a:lnTo>
                  <a:lnTo>
                    <a:pt x="2669336" y="4582616"/>
                  </a:lnTo>
                  <a:lnTo>
                    <a:pt x="2691957" y="4582434"/>
                  </a:lnTo>
                  <a:lnTo>
                    <a:pt x="2714579" y="4582231"/>
                  </a:lnTo>
                  <a:lnTo>
                    <a:pt x="2737200" y="4582002"/>
                  </a:lnTo>
                  <a:lnTo>
                    <a:pt x="2759822" y="4581744"/>
                  </a:lnTo>
                  <a:lnTo>
                    <a:pt x="2782443" y="4581455"/>
                  </a:lnTo>
                  <a:lnTo>
                    <a:pt x="2805065" y="4581129"/>
                  </a:lnTo>
                  <a:lnTo>
                    <a:pt x="2827686" y="4580764"/>
                  </a:lnTo>
                  <a:lnTo>
                    <a:pt x="2850308" y="4580353"/>
                  </a:lnTo>
                  <a:lnTo>
                    <a:pt x="2872929" y="4579891"/>
                  </a:lnTo>
                  <a:lnTo>
                    <a:pt x="2895551" y="4579373"/>
                  </a:lnTo>
                  <a:lnTo>
                    <a:pt x="2918172" y="4578790"/>
                  </a:lnTo>
                  <a:lnTo>
                    <a:pt x="2940794" y="4578134"/>
                  </a:lnTo>
                  <a:lnTo>
                    <a:pt x="2963415" y="4577398"/>
                  </a:lnTo>
                  <a:lnTo>
                    <a:pt x="2986037" y="4576571"/>
                  </a:lnTo>
                  <a:lnTo>
                    <a:pt x="3008658" y="4575642"/>
                  </a:lnTo>
                  <a:lnTo>
                    <a:pt x="3031280" y="4574597"/>
                  </a:lnTo>
                  <a:lnTo>
                    <a:pt x="3053901" y="4573424"/>
                  </a:lnTo>
                  <a:lnTo>
                    <a:pt x="3076523" y="4572106"/>
                  </a:lnTo>
                  <a:lnTo>
                    <a:pt x="3099144" y="4570626"/>
                  </a:lnTo>
                  <a:lnTo>
                    <a:pt x="3121766" y="4568963"/>
                  </a:lnTo>
                  <a:lnTo>
                    <a:pt x="3144387" y="4567096"/>
                  </a:lnTo>
                  <a:lnTo>
                    <a:pt x="3167009" y="4564999"/>
                  </a:lnTo>
                  <a:lnTo>
                    <a:pt x="3189630" y="4562645"/>
                  </a:lnTo>
                  <a:lnTo>
                    <a:pt x="3212252" y="4560001"/>
                  </a:lnTo>
                  <a:lnTo>
                    <a:pt x="3234873" y="4557034"/>
                  </a:lnTo>
                  <a:lnTo>
                    <a:pt x="3257495" y="4553704"/>
                  </a:lnTo>
                  <a:lnTo>
                    <a:pt x="3280116" y="4549968"/>
                  </a:lnTo>
                  <a:lnTo>
                    <a:pt x="3302738" y="4545776"/>
                  </a:lnTo>
                  <a:lnTo>
                    <a:pt x="3325359" y="4541075"/>
                  </a:lnTo>
                  <a:lnTo>
                    <a:pt x="3347981" y="4535804"/>
                  </a:lnTo>
                  <a:lnTo>
                    <a:pt x="3370602" y="4529896"/>
                  </a:lnTo>
                  <a:lnTo>
                    <a:pt x="3393224" y="4523275"/>
                  </a:lnTo>
                  <a:lnTo>
                    <a:pt x="3415845" y="4515859"/>
                  </a:lnTo>
                  <a:lnTo>
                    <a:pt x="3438467" y="4507557"/>
                  </a:lnTo>
                  <a:lnTo>
                    <a:pt x="3461088" y="4498266"/>
                  </a:lnTo>
                  <a:lnTo>
                    <a:pt x="3483710" y="4487874"/>
                  </a:lnTo>
                  <a:lnTo>
                    <a:pt x="3506331" y="4476258"/>
                  </a:lnTo>
                  <a:lnTo>
                    <a:pt x="3528953" y="4463283"/>
                  </a:lnTo>
                  <a:lnTo>
                    <a:pt x="3551574" y="4448800"/>
                  </a:lnTo>
                  <a:lnTo>
                    <a:pt x="3574196" y="4432647"/>
                  </a:lnTo>
                  <a:lnTo>
                    <a:pt x="3596817" y="4414650"/>
                  </a:lnTo>
                  <a:lnTo>
                    <a:pt x="3619439" y="4394618"/>
                  </a:lnTo>
                  <a:lnTo>
                    <a:pt x="3642060" y="4372347"/>
                  </a:lnTo>
                  <a:lnTo>
                    <a:pt x="3664682" y="4347619"/>
                  </a:lnTo>
                  <a:lnTo>
                    <a:pt x="3687303" y="4320200"/>
                  </a:lnTo>
                  <a:lnTo>
                    <a:pt x="3709925" y="4289847"/>
                  </a:lnTo>
                  <a:lnTo>
                    <a:pt x="3732546" y="4256302"/>
                  </a:lnTo>
                  <a:lnTo>
                    <a:pt x="3755168" y="4219303"/>
                  </a:lnTo>
                  <a:lnTo>
                    <a:pt x="3777789" y="4178577"/>
                  </a:lnTo>
                  <a:lnTo>
                    <a:pt x="3800411" y="4133852"/>
                  </a:lnTo>
                  <a:lnTo>
                    <a:pt x="3823032" y="4084860"/>
                  </a:lnTo>
                  <a:lnTo>
                    <a:pt x="3845654" y="4031339"/>
                  </a:lnTo>
                  <a:lnTo>
                    <a:pt x="3868275" y="3973043"/>
                  </a:lnTo>
                  <a:lnTo>
                    <a:pt x="3890897" y="3909749"/>
                  </a:lnTo>
                  <a:lnTo>
                    <a:pt x="3913518" y="3841264"/>
                  </a:lnTo>
                  <a:lnTo>
                    <a:pt x="3936140" y="3767434"/>
                  </a:lnTo>
                  <a:lnTo>
                    <a:pt x="3958761" y="3688154"/>
                  </a:lnTo>
                  <a:lnTo>
                    <a:pt x="3981383" y="3603370"/>
                  </a:lnTo>
                  <a:lnTo>
                    <a:pt x="4004004" y="3513093"/>
                  </a:lnTo>
                  <a:lnTo>
                    <a:pt x="4026626" y="3417402"/>
                  </a:lnTo>
                  <a:lnTo>
                    <a:pt x="4049247" y="3316446"/>
                  </a:lnTo>
                  <a:lnTo>
                    <a:pt x="4071869" y="3210444"/>
                  </a:lnTo>
                  <a:lnTo>
                    <a:pt x="4094490" y="3099690"/>
                  </a:lnTo>
                  <a:lnTo>
                    <a:pt x="4117112" y="2984542"/>
                  </a:lnTo>
                  <a:lnTo>
                    <a:pt x="4139733" y="2865419"/>
                  </a:lnTo>
                  <a:lnTo>
                    <a:pt x="4162355" y="2742793"/>
                  </a:lnTo>
                  <a:lnTo>
                    <a:pt x="4184976" y="2617181"/>
                  </a:lnTo>
                  <a:lnTo>
                    <a:pt x="4207598" y="2489133"/>
                  </a:lnTo>
                  <a:lnTo>
                    <a:pt x="4230219" y="2359226"/>
                  </a:lnTo>
                  <a:lnTo>
                    <a:pt x="4252841" y="2228055"/>
                  </a:lnTo>
                  <a:lnTo>
                    <a:pt x="4275462" y="2096224"/>
                  </a:lnTo>
                  <a:lnTo>
                    <a:pt x="4298084" y="1964346"/>
                  </a:lnTo>
                  <a:lnTo>
                    <a:pt x="4320705" y="1833031"/>
                  </a:lnTo>
                  <a:lnTo>
                    <a:pt x="4343327" y="1702888"/>
                  </a:lnTo>
                  <a:lnTo>
                    <a:pt x="4365948" y="1574512"/>
                  </a:lnTo>
                  <a:lnTo>
                    <a:pt x="4388570" y="1448483"/>
                  </a:lnTo>
                  <a:lnTo>
                    <a:pt x="4411191" y="1325357"/>
                  </a:lnTo>
                  <a:lnTo>
                    <a:pt x="4433813" y="1205655"/>
                  </a:lnTo>
                  <a:lnTo>
                    <a:pt x="4456434" y="1089858"/>
                  </a:lnTo>
                  <a:lnTo>
                    <a:pt x="4479056" y="978393"/>
                  </a:lnTo>
                  <a:lnTo>
                    <a:pt x="4501677" y="871630"/>
                  </a:lnTo>
                  <a:lnTo>
                    <a:pt x="4524299" y="769870"/>
                  </a:lnTo>
                  <a:lnTo>
                    <a:pt x="4546920" y="673346"/>
                  </a:lnTo>
                  <a:lnTo>
                    <a:pt x="4569542" y="582219"/>
                  </a:lnTo>
                  <a:lnTo>
                    <a:pt x="4592163" y="496576"/>
                  </a:lnTo>
                  <a:lnTo>
                    <a:pt x="4614785" y="416439"/>
                  </a:lnTo>
                  <a:lnTo>
                    <a:pt x="4637406" y="341766"/>
                  </a:lnTo>
                  <a:lnTo>
                    <a:pt x="4660028" y="272456"/>
                  </a:lnTo>
                  <a:lnTo>
                    <a:pt x="4682649" y="208365"/>
                  </a:lnTo>
                  <a:lnTo>
                    <a:pt x="4705270" y="149303"/>
                  </a:lnTo>
                  <a:lnTo>
                    <a:pt x="4727892" y="95053"/>
                  </a:lnTo>
                  <a:lnTo>
                    <a:pt x="4750513" y="4537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7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199579" y="1528454"/>
              <a:ext cx="4773135" cy="4575642"/>
            </a:xfrm>
            <a:custGeom>
              <a:avLst/>
              <a:pathLst>
                <a:path w="4773135" h="4575642">
                  <a:moveTo>
                    <a:pt x="0" y="4575642"/>
                  </a:moveTo>
                  <a:lnTo>
                    <a:pt x="22621" y="4575642"/>
                  </a:lnTo>
                  <a:lnTo>
                    <a:pt x="45242" y="4575642"/>
                  </a:lnTo>
                  <a:lnTo>
                    <a:pt x="67864" y="4575642"/>
                  </a:lnTo>
                  <a:lnTo>
                    <a:pt x="90485" y="4575642"/>
                  </a:lnTo>
                  <a:lnTo>
                    <a:pt x="113107" y="4575642"/>
                  </a:lnTo>
                  <a:lnTo>
                    <a:pt x="135728" y="4575642"/>
                  </a:lnTo>
                  <a:lnTo>
                    <a:pt x="158350" y="4575642"/>
                  </a:lnTo>
                  <a:lnTo>
                    <a:pt x="180971" y="4575642"/>
                  </a:lnTo>
                  <a:lnTo>
                    <a:pt x="203593" y="4575642"/>
                  </a:lnTo>
                  <a:lnTo>
                    <a:pt x="226214" y="4575642"/>
                  </a:lnTo>
                  <a:lnTo>
                    <a:pt x="248836" y="4575642"/>
                  </a:lnTo>
                  <a:lnTo>
                    <a:pt x="271457" y="4575642"/>
                  </a:lnTo>
                  <a:lnTo>
                    <a:pt x="294079" y="4575642"/>
                  </a:lnTo>
                  <a:lnTo>
                    <a:pt x="316700" y="4575642"/>
                  </a:lnTo>
                  <a:lnTo>
                    <a:pt x="339322" y="4575642"/>
                  </a:lnTo>
                  <a:lnTo>
                    <a:pt x="361943" y="4575642"/>
                  </a:lnTo>
                  <a:lnTo>
                    <a:pt x="384565" y="4575642"/>
                  </a:lnTo>
                  <a:lnTo>
                    <a:pt x="407186" y="4575642"/>
                  </a:lnTo>
                  <a:lnTo>
                    <a:pt x="429808" y="4575642"/>
                  </a:lnTo>
                  <a:lnTo>
                    <a:pt x="452429" y="4575642"/>
                  </a:lnTo>
                  <a:lnTo>
                    <a:pt x="475051" y="4575642"/>
                  </a:lnTo>
                  <a:lnTo>
                    <a:pt x="497672" y="4575642"/>
                  </a:lnTo>
                  <a:lnTo>
                    <a:pt x="520294" y="4575642"/>
                  </a:lnTo>
                  <a:lnTo>
                    <a:pt x="542915" y="4575642"/>
                  </a:lnTo>
                  <a:lnTo>
                    <a:pt x="565537" y="4575642"/>
                  </a:lnTo>
                  <a:lnTo>
                    <a:pt x="588158" y="4575642"/>
                  </a:lnTo>
                  <a:lnTo>
                    <a:pt x="610780" y="4575642"/>
                  </a:lnTo>
                  <a:lnTo>
                    <a:pt x="633401" y="4575642"/>
                  </a:lnTo>
                  <a:lnTo>
                    <a:pt x="656023" y="4575642"/>
                  </a:lnTo>
                  <a:lnTo>
                    <a:pt x="678644" y="4575642"/>
                  </a:lnTo>
                  <a:lnTo>
                    <a:pt x="701266" y="4575642"/>
                  </a:lnTo>
                  <a:lnTo>
                    <a:pt x="723887" y="4575642"/>
                  </a:lnTo>
                  <a:lnTo>
                    <a:pt x="746509" y="4575642"/>
                  </a:lnTo>
                  <a:lnTo>
                    <a:pt x="769130" y="4575642"/>
                  </a:lnTo>
                  <a:lnTo>
                    <a:pt x="791752" y="4575642"/>
                  </a:lnTo>
                  <a:lnTo>
                    <a:pt x="814373" y="4575642"/>
                  </a:lnTo>
                  <a:lnTo>
                    <a:pt x="836995" y="4575642"/>
                  </a:lnTo>
                  <a:lnTo>
                    <a:pt x="859616" y="4575642"/>
                  </a:lnTo>
                  <a:lnTo>
                    <a:pt x="882238" y="4575642"/>
                  </a:lnTo>
                  <a:lnTo>
                    <a:pt x="904859" y="4575642"/>
                  </a:lnTo>
                  <a:lnTo>
                    <a:pt x="927481" y="4575642"/>
                  </a:lnTo>
                  <a:lnTo>
                    <a:pt x="950102" y="4575642"/>
                  </a:lnTo>
                  <a:lnTo>
                    <a:pt x="972724" y="4575642"/>
                  </a:lnTo>
                  <a:lnTo>
                    <a:pt x="995345" y="4575642"/>
                  </a:lnTo>
                  <a:lnTo>
                    <a:pt x="1017967" y="4575642"/>
                  </a:lnTo>
                  <a:lnTo>
                    <a:pt x="1040588" y="4575642"/>
                  </a:lnTo>
                  <a:lnTo>
                    <a:pt x="1063210" y="4575642"/>
                  </a:lnTo>
                  <a:lnTo>
                    <a:pt x="1085831" y="4575642"/>
                  </a:lnTo>
                  <a:lnTo>
                    <a:pt x="1108453" y="4575642"/>
                  </a:lnTo>
                  <a:lnTo>
                    <a:pt x="1131074" y="4575642"/>
                  </a:lnTo>
                  <a:lnTo>
                    <a:pt x="1153696" y="4575642"/>
                  </a:lnTo>
                  <a:lnTo>
                    <a:pt x="1176317" y="4575642"/>
                  </a:lnTo>
                  <a:lnTo>
                    <a:pt x="1198939" y="4575642"/>
                  </a:lnTo>
                  <a:lnTo>
                    <a:pt x="1221560" y="4575642"/>
                  </a:lnTo>
                  <a:lnTo>
                    <a:pt x="1244182" y="4575642"/>
                  </a:lnTo>
                  <a:lnTo>
                    <a:pt x="1266803" y="4575641"/>
                  </a:lnTo>
                  <a:lnTo>
                    <a:pt x="1289425" y="4575641"/>
                  </a:lnTo>
                  <a:lnTo>
                    <a:pt x="1312046" y="4575641"/>
                  </a:lnTo>
                  <a:lnTo>
                    <a:pt x="1334668" y="4575641"/>
                  </a:lnTo>
                  <a:lnTo>
                    <a:pt x="1357289" y="4575641"/>
                  </a:lnTo>
                  <a:lnTo>
                    <a:pt x="1379911" y="4575641"/>
                  </a:lnTo>
                  <a:lnTo>
                    <a:pt x="1402532" y="4575640"/>
                  </a:lnTo>
                  <a:lnTo>
                    <a:pt x="1425154" y="4575640"/>
                  </a:lnTo>
                  <a:lnTo>
                    <a:pt x="1447775" y="4575640"/>
                  </a:lnTo>
                  <a:lnTo>
                    <a:pt x="1470397" y="4575640"/>
                  </a:lnTo>
                  <a:lnTo>
                    <a:pt x="1493018" y="4575639"/>
                  </a:lnTo>
                  <a:lnTo>
                    <a:pt x="1515640" y="4575639"/>
                  </a:lnTo>
                  <a:lnTo>
                    <a:pt x="1538261" y="4575638"/>
                  </a:lnTo>
                  <a:lnTo>
                    <a:pt x="1560883" y="4575638"/>
                  </a:lnTo>
                  <a:lnTo>
                    <a:pt x="1583504" y="4575637"/>
                  </a:lnTo>
                  <a:lnTo>
                    <a:pt x="1606126" y="4575637"/>
                  </a:lnTo>
                  <a:lnTo>
                    <a:pt x="1628747" y="4575636"/>
                  </a:lnTo>
                  <a:lnTo>
                    <a:pt x="1651369" y="4575635"/>
                  </a:lnTo>
                  <a:lnTo>
                    <a:pt x="1673990" y="4575634"/>
                  </a:lnTo>
                  <a:lnTo>
                    <a:pt x="1696612" y="4575633"/>
                  </a:lnTo>
                  <a:lnTo>
                    <a:pt x="1719233" y="4575632"/>
                  </a:lnTo>
                  <a:lnTo>
                    <a:pt x="1741855" y="4575631"/>
                  </a:lnTo>
                  <a:lnTo>
                    <a:pt x="1764476" y="4575629"/>
                  </a:lnTo>
                  <a:lnTo>
                    <a:pt x="1787098" y="4575627"/>
                  </a:lnTo>
                  <a:lnTo>
                    <a:pt x="1809719" y="4575626"/>
                  </a:lnTo>
                  <a:lnTo>
                    <a:pt x="1832341" y="4575624"/>
                  </a:lnTo>
                  <a:lnTo>
                    <a:pt x="1854962" y="4575621"/>
                  </a:lnTo>
                  <a:lnTo>
                    <a:pt x="1877584" y="4575619"/>
                  </a:lnTo>
                  <a:lnTo>
                    <a:pt x="1900205" y="4575616"/>
                  </a:lnTo>
                  <a:lnTo>
                    <a:pt x="1922827" y="4575612"/>
                  </a:lnTo>
                  <a:lnTo>
                    <a:pt x="1945448" y="4575609"/>
                  </a:lnTo>
                  <a:lnTo>
                    <a:pt x="1968070" y="4575604"/>
                  </a:lnTo>
                  <a:lnTo>
                    <a:pt x="1990691" y="4575600"/>
                  </a:lnTo>
                  <a:lnTo>
                    <a:pt x="2013313" y="4575594"/>
                  </a:lnTo>
                  <a:lnTo>
                    <a:pt x="2035934" y="4575588"/>
                  </a:lnTo>
                  <a:lnTo>
                    <a:pt x="2058556" y="4575582"/>
                  </a:lnTo>
                  <a:lnTo>
                    <a:pt x="2081177" y="4575574"/>
                  </a:lnTo>
                  <a:lnTo>
                    <a:pt x="2103799" y="4575566"/>
                  </a:lnTo>
                  <a:lnTo>
                    <a:pt x="2126420" y="4575556"/>
                  </a:lnTo>
                  <a:lnTo>
                    <a:pt x="2149042" y="4575545"/>
                  </a:lnTo>
                  <a:lnTo>
                    <a:pt x="2171663" y="4575533"/>
                  </a:lnTo>
                  <a:lnTo>
                    <a:pt x="2194285" y="4575520"/>
                  </a:lnTo>
                  <a:lnTo>
                    <a:pt x="2216906" y="4575505"/>
                  </a:lnTo>
                  <a:lnTo>
                    <a:pt x="2239528" y="4575487"/>
                  </a:lnTo>
                  <a:lnTo>
                    <a:pt x="2262149" y="4575468"/>
                  </a:lnTo>
                  <a:lnTo>
                    <a:pt x="2284771" y="4575447"/>
                  </a:lnTo>
                  <a:lnTo>
                    <a:pt x="2307392" y="4575422"/>
                  </a:lnTo>
                  <a:lnTo>
                    <a:pt x="2330014" y="4575395"/>
                  </a:lnTo>
                  <a:lnTo>
                    <a:pt x="2352635" y="4575364"/>
                  </a:lnTo>
                  <a:lnTo>
                    <a:pt x="2375256" y="4575330"/>
                  </a:lnTo>
                  <a:lnTo>
                    <a:pt x="2397878" y="4575291"/>
                  </a:lnTo>
                  <a:lnTo>
                    <a:pt x="2420499" y="4575247"/>
                  </a:lnTo>
                  <a:lnTo>
                    <a:pt x="2443121" y="4575198"/>
                  </a:lnTo>
                  <a:lnTo>
                    <a:pt x="2465742" y="4575143"/>
                  </a:lnTo>
                  <a:lnTo>
                    <a:pt x="2488364" y="4575081"/>
                  </a:lnTo>
                  <a:lnTo>
                    <a:pt x="2510985" y="4575012"/>
                  </a:lnTo>
                  <a:lnTo>
                    <a:pt x="2533607" y="4574934"/>
                  </a:lnTo>
                  <a:lnTo>
                    <a:pt x="2556228" y="4574846"/>
                  </a:lnTo>
                  <a:lnTo>
                    <a:pt x="2578850" y="4574747"/>
                  </a:lnTo>
                  <a:lnTo>
                    <a:pt x="2601471" y="4574636"/>
                  </a:lnTo>
                  <a:lnTo>
                    <a:pt x="2624093" y="4574511"/>
                  </a:lnTo>
                  <a:lnTo>
                    <a:pt x="2646714" y="4574371"/>
                  </a:lnTo>
                  <a:lnTo>
                    <a:pt x="2669336" y="4574213"/>
                  </a:lnTo>
                  <a:lnTo>
                    <a:pt x="2691957" y="4574035"/>
                  </a:lnTo>
                  <a:lnTo>
                    <a:pt x="2714579" y="4573836"/>
                  </a:lnTo>
                  <a:lnTo>
                    <a:pt x="2737200" y="4573612"/>
                  </a:lnTo>
                  <a:lnTo>
                    <a:pt x="2759822" y="4573360"/>
                  </a:lnTo>
                  <a:lnTo>
                    <a:pt x="2782443" y="4573078"/>
                  </a:lnTo>
                  <a:lnTo>
                    <a:pt x="2805065" y="4572760"/>
                  </a:lnTo>
                  <a:lnTo>
                    <a:pt x="2827686" y="4572402"/>
                  </a:lnTo>
                  <a:lnTo>
                    <a:pt x="2850308" y="4572001"/>
                  </a:lnTo>
                  <a:lnTo>
                    <a:pt x="2872929" y="4571549"/>
                  </a:lnTo>
                  <a:lnTo>
                    <a:pt x="2895551" y="4571042"/>
                  </a:lnTo>
                  <a:lnTo>
                    <a:pt x="2918172" y="4570472"/>
                  </a:lnTo>
                  <a:lnTo>
                    <a:pt x="2940794" y="4569831"/>
                  </a:lnTo>
                  <a:lnTo>
                    <a:pt x="2963415" y="4569111"/>
                  </a:lnTo>
                  <a:lnTo>
                    <a:pt x="2986037" y="4568303"/>
                  </a:lnTo>
                  <a:lnTo>
                    <a:pt x="3008658" y="4567394"/>
                  </a:lnTo>
                  <a:lnTo>
                    <a:pt x="3031280" y="4566373"/>
                  </a:lnTo>
                  <a:lnTo>
                    <a:pt x="3053901" y="4565226"/>
                  </a:lnTo>
                  <a:lnTo>
                    <a:pt x="3076523" y="4563937"/>
                  </a:lnTo>
                  <a:lnTo>
                    <a:pt x="3099144" y="4562490"/>
                  </a:lnTo>
                  <a:lnTo>
                    <a:pt x="3121766" y="4560864"/>
                  </a:lnTo>
                  <a:lnTo>
                    <a:pt x="3144387" y="4559038"/>
                  </a:lnTo>
                  <a:lnTo>
                    <a:pt x="3167009" y="4556987"/>
                  </a:lnTo>
                  <a:lnTo>
                    <a:pt x="3189630" y="4554685"/>
                  </a:lnTo>
                  <a:lnTo>
                    <a:pt x="3212252" y="4552100"/>
                  </a:lnTo>
                  <a:lnTo>
                    <a:pt x="3234873" y="4549198"/>
                  </a:lnTo>
                  <a:lnTo>
                    <a:pt x="3257495" y="4545942"/>
                  </a:lnTo>
                  <a:lnTo>
                    <a:pt x="3280116" y="4542288"/>
                  </a:lnTo>
                  <a:lnTo>
                    <a:pt x="3302738" y="4538188"/>
                  </a:lnTo>
                  <a:lnTo>
                    <a:pt x="3325359" y="4533590"/>
                  </a:lnTo>
                  <a:lnTo>
                    <a:pt x="3347981" y="4528434"/>
                  </a:lnTo>
                  <a:lnTo>
                    <a:pt x="3370602" y="4522654"/>
                  </a:lnTo>
                  <a:lnTo>
                    <a:pt x="3393224" y="4516177"/>
                  </a:lnTo>
                  <a:lnTo>
                    <a:pt x="3415845" y="4508921"/>
                  </a:lnTo>
                  <a:lnTo>
                    <a:pt x="3438467" y="4500798"/>
                  </a:lnTo>
                  <a:lnTo>
                    <a:pt x="3461088" y="4491706"/>
                  </a:lnTo>
                  <a:lnTo>
                    <a:pt x="3483710" y="4481536"/>
                  </a:lnTo>
                  <a:lnTo>
                    <a:pt x="3506331" y="4470166"/>
                  </a:lnTo>
                  <a:lnTo>
                    <a:pt x="3528953" y="4457465"/>
                  </a:lnTo>
                  <a:lnTo>
                    <a:pt x="3551574" y="4443285"/>
                  </a:lnTo>
                  <a:lnTo>
                    <a:pt x="3574196" y="4427468"/>
                  </a:lnTo>
                  <a:lnTo>
                    <a:pt x="3596817" y="4409841"/>
                  </a:lnTo>
                  <a:lnTo>
                    <a:pt x="3619439" y="4390218"/>
                  </a:lnTo>
                  <a:lnTo>
                    <a:pt x="3642060" y="4368395"/>
                  </a:lnTo>
                  <a:lnTo>
                    <a:pt x="3664682" y="4344159"/>
                  </a:lnTo>
                  <a:lnTo>
                    <a:pt x="3687303" y="4317278"/>
                  </a:lnTo>
                  <a:lnTo>
                    <a:pt x="3709925" y="4287511"/>
                  </a:lnTo>
                  <a:lnTo>
                    <a:pt x="3732546" y="4254603"/>
                  </a:lnTo>
                  <a:lnTo>
                    <a:pt x="3755168" y="4218291"/>
                  </a:lnTo>
                  <a:lnTo>
                    <a:pt x="3777789" y="4178306"/>
                  </a:lnTo>
                  <a:lnTo>
                    <a:pt x="3800411" y="4134375"/>
                  </a:lnTo>
                  <a:lnTo>
                    <a:pt x="3823032" y="4086227"/>
                  </a:lnTo>
                  <a:lnTo>
                    <a:pt x="3845654" y="4033600"/>
                  </a:lnTo>
                  <a:lnTo>
                    <a:pt x="3868275" y="3976243"/>
                  </a:lnTo>
                  <a:lnTo>
                    <a:pt x="3890897" y="3913930"/>
                  </a:lnTo>
                  <a:lnTo>
                    <a:pt x="3913518" y="3846461"/>
                  </a:lnTo>
                  <a:lnTo>
                    <a:pt x="3936140" y="3773673"/>
                  </a:lnTo>
                  <a:lnTo>
                    <a:pt x="3958761" y="3695450"/>
                  </a:lnTo>
                  <a:lnTo>
                    <a:pt x="3981383" y="3611730"/>
                  </a:lnTo>
                  <a:lnTo>
                    <a:pt x="4004004" y="3522510"/>
                  </a:lnTo>
                  <a:lnTo>
                    <a:pt x="4026626" y="3427855"/>
                  </a:lnTo>
                  <a:lnTo>
                    <a:pt x="4049247" y="3327900"/>
                  </a:lnTo>
                  <a:lnTo>
                    <a:pt x="4071869" y="3222852"/>
                  </a:lnTo>
                  <a:lnTo>
                    <a:pt x="4094490" y="3112989"/>
                  </a:lnTo>
                  <a:lnTo>
                    <a:pt x="4117112" y="2998658"/>
                  </a:lnTo>
                  <a:lnTo>
                    <a:pt x="4139733" y="2880267"/>
                  </a:lnTo>
                  <a:lnTo>
                    <a:pt x="4162355" y="2758278"/>
                  </a:lnTo>
                  <a:lnTo>
                    <a:pt x="4184976" y="2633201"/>
                  </a:lnTo>
                  <a:lnTo>
                    <a:pt x="4207598" y="2505579"/>
                  </a:lnTo>
                  <a:lnTo>
                    <a:pt x="4230219" y="2375985"/>
                  </a:lnTo>
                  <a:lnTo>
                    <a:pt x="4252841" y="2245011"/>
                  </a:lnTo>
                  <a:lnTo>
                    <a:pt x="4275462" y="2113260"/>
                  </a:lnTo>
                  <a:lnTo>
                    <a:pt x="4298084" y="1981343"/>
                  </a:lnTo>
                  <a:lnTo>
                    <a:pt x="4320705" y="1849872"/>
                  </a:lnTo>
                  <a:lnTo>
                    <a:pt x="4343327" y="1719456"/>
                  </a:lnTo>
                  <a:lnTo>
                    <a:pt x="4365948" y="1590693"/>
                  </a:lnTo>
                  <a:lnTo>
                    <a:pt x="4388570" y="1464167"/>
                  </a:lnTo>
                  <a:lnTo>
                    <a:pt x="4411191" y="1340438"/>
                  </a:lnTo>
                  <a:lnTo>
                    <a:pt x="4433813" y="1220037"/>
                  </a:lnTo>
                  <a:lnTo>
                    <a:pt x="4456434" y="1103451"/>
                  </a:lnTo>
                  <a:lnTo>
                    <a:pt x="4479056" y="991119"/>
                  </a:lnTo>
                  <a:lnTo>
                    <a:pt x="4501677" y="883423"/>
                  </a:lnTo>
                  <a:lnTo>
                    <a:pt x="4524299" y="780677"/>
                  </a:lnTo>
                  <a:lnTo>
                    <a:pt x="4546920" y="683128"/>
                  </a:lnTo>
                  <a:lnTo>
                    <a:pt x="4569542" y="590949"/>
                  </a:lnTo>
                  <a:lnTo>
                    <a:pt x="4592163" y="504244"/>
                  </a:lnTo>
                  <a:lnTo>
                    <a:pt x="4614785" y="423046"/>
                  </a:lnTo>
                  <a:lnTo>
                    <a:pt x="4637406" y="347323"/>
                  </a:lnTo>
                  <a:lnTo>
                    <a:pt x="4660028" y="276989"/>
                  </a:lnTo>
                  <a:lnTo>
                    <a:pt x="4682649" y="211903"/>
                  </a:lnTo>
                  <a:lnTo>
                    <a:pt x="4705270" y="151887"/>
                  </a:lnTo>
                  <a:lnTo>
                    <a:pt x="4727892" y="96727"/>
                  </a:lnTo>
                  <a:lnTo>
                    <a:pt x="4750513" y="4618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99579" y="1544162"/>
              <a:ext cx="4773135" cy="4559934"/>
            </a:xfrm>
            <a:custGeom>
              <a:avLst/>
              <a:pathLst>
                <a:path w="4773135" h="4559934">
                  <a:moveTo>
                    <a:pt x="0" y="4559934"/>
                  </a:moveTo>
                  <a:lnTo>
                    <a:pt x="22621" y="4559934"/>
                  </a:lnTo>
                  <a:lnTo>
                    <a:pt x="45242" y="4559934"/>
                  </a:lnTo>
                  <a:lnTo>
                    <a:pt x="67864" y="4559934"/>
                  </a:lnTo>
                  <a:lnTo>
                    <a:pt x="90485" y="4559934"/>
                  </a:lnTo>
                  <a:lnTo>
                    <a:pt x="113107" y="4559934"/>
                  </a:lnTo>
                  <a:lnTo>
                    <a:pt x="135728" y="4559934"/>
                  </a:lnTo>
                  <a:lnTo>
                    <a:pt x="158350" y="4559934"/>
                  </a:lnTo>
                  <a:lnTo>
                    <a:pt x="180971" y="4559934"/>
                  </a:lnTo>
                  <a:lnTo>
                    <a:pt x="203593" y="4559934"/>
                  </a:lnTo>
                  <a:lnTo>
                    <a:pt x="226214" y="4559934"/>
                  </a:lnTo>
                  <a:lnTo>
                    <a:pt x="248836" y="4559934"/>
                  </a:lnTo>
                  <a:lnTo>
                    <a:pt x="271457" y="4559934"/>
                  </a:lnTo>
                  <a:lnTo>
                    <a:pt x="294079" y="4559934"/>
                  </a:lnTo>
                  <a:lnTo>
                    <a:pt x="316700" y="4559934"/>
                  </a:lnTo>
                  <a:lnTo>
                    <a:pt x="339322" y="4559934"/>
                  </a:lnTo>
                  <a:lnTo>
                    <a:pt x="361943" y="4559934"/>
                  </a:lnTo>
                  <a:lnTo>
                    <a:pt x="384565" y="4559934"/>
                  </a:lnTo>
                  <a:lnTo>
                    <a:pt x="407186" y="4559934"/>
                  </a:lnTo>
                  <a:lnTo>
                    <a:pt x="429808" y="4559934"/>
                  </a:lnTo>
                  <a:lnTo>
                    <a:pt x="452429" y="4559934"/>
                  </a:lnTo>
                  <a:lnTo>
                    <a:pt x="475051" y="4559934"/>
                  </a:lnTo>
                  <a:lnTo>
                    <a:pt x="497672" y="4559934"/>
                  </a:lnTo>
                  <a:lnTo>
                    <a:pt x="520294" y="4559934"/>
                  </a:lnTo>
                  <a:lnTo>
                    <a:pt x="542915" y="4559934"/>
                  </a:lnTo>
                  <a:lnTo>
                    <a:pt x="565537" y="4559934"/>
                  </a:lnTo>
                  <a:lnTo>
                    <a:pt x="588158" y="4559934"/>
                  </a:lnTo>
                  <a:lnTo>
                    <a:pt x="610780" y="4559934"/>
                  </a:lnTo>
                  <a:lnTo>
                    <a:pt x="633401" y="4559934"/>
                  </a:lnTo>
                  <a:lnTo>
                    <a:pt x="656023" y="4559934"/>
                  </a:lnTo>
                  <a:lnTo>
                    <a:pt x="678644" y="4559934"/>
                  </a:lnTo>
                  <a:lnTo>
                    <a:pt x="701266" y="4559934"/>
                  </a:lnTo>
                  <a:lnTo>
                    <a:pt x="723887" y="4559934"/>
                  </a:lnTo>
                  <a:lnTo>
                    <a:pt x="746509" y="4559934"/>
                  </a:lnTo>
                  <a:lnTo>
                    <a:pt x="769130" y="4559934"/>
                  </a:lnTo>
                  <a:lnTo>
                    <a:pt x="791752" y="4559934"/>
                  </a:lnTo>
                  <a:lnTo>
                    <a:pt x="814373" y="4559934"/>
                  </a:lnTo>
                  <a:lnTo>
                    <a:pt x="836995" y="4559934"/>
                  </a:lnTo>
                  <a:lnTo>
                    <a:pt x="859616" y="4559934"/>
                  </a:lnTo>
                  <a:lnTo>
                    <a:pt x="882238" y="4559934"/>
                  </a:lnTo>
                  <a:lnTo>
                    <a:pt x="904859" y="4559934"/>
                  </a:lnTo>
                  <a:lnTo>
                    <a:pt x="927481" y="4559934"/>
                  </a:lnTo>
                  <a:lnTo>
                    <a:pt x="950102" y="4559934"/>
                  </a:lnTo>
                  <a:lnTo>
                    <a:pt x="972724" y="4559934"/>
                  </a:lnTo>
                  <a:lnTo>
                    <a:pt x="995345" y="4559934"/>
                  </a:lnTo>
                  <a:lnTo>
                    <a:pt x="1017967" y="4559934"/>
                  </a:lnTo>
                  <a:lnTo>
                    <a:pt x="1040588" y="4559934"/>
                  </a:lnTo>
                  <a:lnTo>
                    <a:pt x="1063210" y="4559934"/>
                  </a:lnTo>
                  <a:lnTo>
                    <a:pt x="1085831" y="4559934"/>
                  </a:lnTo>
                  <a:lnTo>
                    <a:pt x="1108453" y="4559934"/>
                  </a:lnTo>
                  <a:lnTo>
                    <a:pt x="1131074" y="4559934"/>
                  </a:lnTo>
                  <a:lnTo>
                    <a:pt x="1153696" y="4559934"/>
                  </a:lnTo>
                  <a:lnTo>
                    <a:pt x="1176317" y="4559934"/>
                  </a:lnTo>
                  <a:lnTo>
                    <a:pt x="1198939" y="4559934"/>
                  </a:lnTo>
                  <a:lnTo>
                    <a:pt x="1221560" y="4559933"/>
                  </a:lnTo>
                  <a:lnTo>
                    <a:pt x="1244182" y="4559933"/>
                  </a:lnTo>
                  <a:lnTo>
                    <a:pt x="1266803" y="4559933"/>
                  </a:lnTo>
                  <a:lnTo>
                    <a:pt x="1289425" y="4559933"/>
                  </a:lnTo>
                  <a:lnTo>
                    <a:pt x="1312046" y="4559933"/>
                  </a:lnTo>
                  <a:lnTo>
                    <a:pt x="1334668" y="4559933"/>
                  </a:lnTo>
                  <a:lnTo>
                    <a:pt x="1357289" y="4559933"/>
                  </a:lnTo>
                  <a:lnTo>
                    <a:pt x="1379911" y="4559932"/>
                  </a:lnTo>
                  <a:lnTo>
                    <a:pt x="1402532" y="4559932"/>
                  </a:lnTo>
                  <a:lnTo>
                    <a:pt x="1425154" y="4559932"/>
                  </a:lnTo>
                  <a:lnTo>
                    <a:pt x="1447775" y="4559932"/>
                  </a:lnTo>
                  <a:lnTo>
                    <a:pt x="1470397" y="4559931"/>
                  </a:lnTo>
                  <a:lnTo>
                    <a:pt x="1493018" y="4559931"/>
                  </a:lnTo>
                  <a:lnTo>
                    <a:pt x="1515640" y="4559931"/>
                  </a:lnTo>
                  <a:lnTo>
                    <a:pt x="1538261" y="4559930"/>
                  </a:lnTo>
                  <a:lnTo>
                    <a:pt x="1560883" y="4559930"/>
                  </a:lnTo>
                  <a:lnTo>
                    <a:pt x="1583504" y="4559929"/>
                  </a:lnTo>
                  <a:lnTo>
                    <a:pt x="1606126" y="4559929"/>
                  </a:lnTo>
                  <a:lnTo>
                    <a:pt x="1628747" y="4559928"/>
                  </a:lnTo>
                  <a:lnTo>
                    <a:pt x="1651369" y="4559927"/>
                  </a:lnTo>
                  <a:lnTo>
                    <a:pt x="1673990" y="4559926"/>
                  </a:lnTo>
                  <a:lnTo>
                    <a:pt x="1696612" y="4559925"/>
                  </a:lnTo>
                  <a:lnTo>
                    <a:pt x="1719233" y="4559924"/>
                  </a:lnTo>
                  <a:lnTo>
                    <a:pt x="1741855" y="4559923"/>
                  </a:lnTo>
                  <a:lnTo>
                    <a:pt x="1764476" y="4559921"/>
                  </a:lnTo>
                  <a:lnTo>
                    <a:pt x="1787098" y="4559920"/>
                  </a:lnTo>
                  <a:lnTo>
                    <a:pt x="1809719" y="4559918"/>
                  </a:lnTo>
                  <a:lnTo>
                    <a:pt x="1832341" y="4559916"/>
                  </a:lnTo>
                  <a:lnTo>
                    <a:pt x="1854962" y="4559914"/>
                  </a:lnTo>
                  <a:lnTo>
                    <a:pt x="1877584" y="4559911"/>
                  </a:lnTo>
                  <a:lnTo>
                    <a:pt x="1900205" y="4559908"/>
                  </a:lnTo>
                  <a:lnTo>
                    <a:pt x="1922827" y="4559905"/>
                  </a:lnTo>
                  <a:lnTo>
                    <a:pt x="1945448" y="4559902"/>
                  </a:lnTo>
                  <a:lnTo>
                    <a:pt x="1968070" y="4559898"/>
                  </a:lnTo>
                  <a:lnTo>
                    <a:pt x="1990691" y="4559893"/>
                  </a:lnTo>
                  <a:lnTo>
                    <a:pt x="2013313" y="4559888"/>
                  </a:lnTo>
                  <a:lnTo>
                    <a:pt x="2035934" y="4559882"/>
                  </a:lnTo>
                  <a:lnTo>
                    <a:pt x="2058556" y="4559876"/>
                  </a:lnTo>
                  <a:lnTo>
                    <a:pt x="2081177" y="4559869"/>
                  </a:lnTo>
                  <a:lnTo>
                    <a:pt x="2103799" y="4559860"/>
                  </a:lnTo>
                  <a:lnTo>
                    <a:pt x="2126420" y="4559851"/>
                  </a:lnTo>
                  <a:lnTo>
                    <a:pt x="2149042" y="4559841"/>
                  </a:lnTo>
                  <a:lnTo>
                    <a:pt x="2171663" y="4559829"/>
                  </a:lnTo>
                  <a:lnTo>
                    <a:pt x="2194285" y="4559816"/>
                  </a:lnTo>
                  <a:lnTo>
                    <a:pt x="2216906" y="4559802"/>
                  </a:lnTo>
                  <a:lnTo>
                    <a:pt x="2239528" y="4559785"/>
                  </a:lnTo>
                  <a:lnTo>
                    <a:pt x="2262149" y="4559767"/>
                  </a:lnTo>
                  <a:lnTo>
                    <a:pt x="2284771" y="4559746"/>
                  </a:lnTo>
                  <a:lnTo>
                    <a:pt x="2307392" y="4559723"/>
                  </a:lnTo>
                  <a:lnTo>
                    <a:pt x="2330014" y="4559697"/>
                  </a:lnTo>
                  <a:lnTo>
                    <a:pt x="2352635" y="4559667"/>
                  </a:lnTo>
                  <a:lnTo>
                    <a:pt x="2375256" y="4559634"/>
                  </a:lnTo>
                  <a:lnTo>
                    <a:pt x="2397878" y="4559597"/>
                  </a:lnTo>
                  <a:lnTo>
                    <a:pt x="2420499" y="4559555"/>
                  </a:lnTo>
                  <a:lnTo>
                    <a:pt x="2443121" y="4559508"/>
                  </a:lnTo>
                  <a:lnTo>
                    <a:pt x="2465742" y="4559455"/>
                  </a:lnTo>
                  <a:lnTo>
                    <a:pt x="2488364" y="4559396"/>
                  </a:lnTo>
                  <a:lnTo>
                    <a:pt x="2510985" y="4559329"/>
                  </a:lnTo>
                  <a:lnTo>
                    <a:pt x="2533607" y="4559254"/>
                  </a:lnTo>
                  <a:lnTo>
                    <a:pt x="2556228" y="4559169"/>
                  </a:lnTo>
                  <a:lnTo>
                    <a:pt x="2578850" y="4559075"/>
                  </a:lnTo>
                  <a:lnTo>
                    <a:pt x="2601471" y="4558968"/>
                  </a:lnTo>
                  <a:lnTo>
                    <a:pt x="2624093" y="4558848"/>
                  </a:lnTo>
                  <a:lnTo>
                    <a:pt x="2646714" y="4558713"/>
                  </a:lnTo>
                  <a:lnTo>
                    <a:pt x="2669336" y="4558562"/>
                  </a:lnTo>
                  <a:lnTo>
                    <a:pt x="2691957" y="4558392"/>
                  </a:lnTo>
                  <a:lnTo>
                    <a:pt x="2714579" y="4558201"/>
                  </a:lnTo>
                  <a:lnTo>
                    <a:pt x="2737200" y="4557986"/>
                  </a:lnTo>
                  <a:lnTo>
                    <a:pt x="2759822" y="4557744"/>
                  </a:lnTo>
                  <a:lnTo>
                    <a:pt x="2782443" y="4557472"/>
                  </a:lnTo>
                  <a:lnTo>
                    <a:pt x="2805065" y="4557167"/>
                  </a:lnTo>
                  <a:lnTo>
                    <a:pt x="2827686" y="4556824"/>
                  </a:lnTo>
                  <a:lnTo>
                    <a:pt x="2850308" y="4556438"/>
                  </a:lnTo>
                  <a:lnTo>
                    <a:pt x="2872929" y="4556005"/>
                  </a:lnTo>
                  <a:lnTo>
                    <a:pt x="2895551" y="4555518"/>
                  </a:lnTo>
                  <a:lnTo>
                    <a:pt x="2918172" y="4554971"/>
                  </a:lnTo>
                  <a:lnTo>
                    <a:pt x="2940794" y="4554356"/>
                  </a:lnTo>
                  <a:lnTo>
                    <a:pt x="2963415" y="4553665"/>
                  </a:lnTo>
                  <a:lnTo>
                    <a:pt x="2986037" y="4552889"/>
                  </a:lnTo>
                  <a:lnTo>
                    <a:pt x="3008658" y="4552016"/>
                  </a:lnTo>
                  <a:lnTo>
                    <a:pt x="3031280" y="4551036"/>
                  </a:lnTo>
                  <a:lnTo>
                    <a:pt x="3053901" y="4549935"/>
                  </a:lnTo>
                  <a:lnTo>
                    <a:pt x="3076523" y="4548698"/>
                  </a:lnTo>
                  <a:lnTo>
                    <a:pt x="3099144" y="4547308"/>
                  </a:lnTo>
                  <a:lnTo>
                    <a:pt x="3121766" y="4545747"/>
                  </a:lnTo>
                  <a:lnTo>
                    <a:pt x="3144387" y="4543994"/>
                  </a:lnTo>
                  <a:lnTo>
                    <a:pt x="3167009" y="4542025"/>
                  </a:lnTo>
                  <a:lnTo>
                    <a:pt x="3189630" y="4539814"/>
                  </a:lnTo>
                  <a:lnTo>
                    <a:pt x="3212252" y="4537332"/>
                  </a:lnTo>
                  <a:lnTo>
                    <a:pt x="3234873" y="4534546"/>
                  </a:lnTo>
                  <a:lnTo>
                    <a:pt x="3257495" y="4531418"/>
                  </a:lnTo>
                  <a:lnTo>
                    <a:pt x="3280116" y="4527908"/>
                  </a:lnTo>
                  <a:lnTo>
                    <a:pt x="3302738" y="4523971"/>
                  </a:lnTo>
                  <a:lnTo>
                    <a:pt x="3325359" y="4519554"/>
                  </a:lnTo>
                  <a:lnTo>
                    <a:pt x="3347981" y="4514600"/>
                  </a:lnTo>
                  <a:lnTo>
                    <a:pt x="3370602" y="4509047"/>
                  </a:lnTo>
                  <a:lnTo>
                    <a:pt x="3393224" y="4502823"/>
                  </a:lnTo>
                  <a:lnTo>
                    <a:pt x="3415845" y="4495850"/>
                  </a:lnTo>
                  <a:lnTo>
                    <a:pt x="3438467" y="4488042"/>
                  </a:lnTo>
                  <a:lnTo>
                    <a:pt x="3461088" y="4479301"/>
                  </a:lnTo>
                  <a:lnTo>
                    <a:pt x="3483710" y="4469522"/>
                  </a:lnTo>
                  <a:lnTo>
                    <a:pt x="3506331" y="4458588"/>
                  </a:lnTo>
                  <a:lnTo>
                    <a:pt x="3528953" y="4446369"/>
                  </a:lnTo>
                  <a:lnTo>
                    <a:pt x="3551574" y="4432725"/>
                  </a:lnTo>
                  <a:lnTo>
                    <a:pt x="3574196" y="4417501"/>
                  </a:lnTo>
                  <a:lnTo>
                    <a:pt x="3596817" y="4400529"/>
                  </a:lnTo>
                  <a:lnTo>
                    <a:pt x="3619439" y="4381627"/>
                  </a:lnTo>
                  <a:lnTo>
                    <a:pt x="3642060" y="4360600"/>
                  </a:lnTo>
                  <a:lnTo>
                    <a:pt x="3664682" y="4337235"/>
                  </a:lnTo>
                  <a:lnTo>
                    <a:pt x="3687303" y="4311308"/>
                  </a:lnTo>
                  <a:lnTo>
                    <a:pt x="3709925" y="4282581"/>
                  </a:lnTo>
                  <a:lnTo>
                    <a:pt x="3732546" y="4250803"/>
                  </a:lnTo>
                  <a:lnTo>
                    <a:pt x="3755168" y="4215715"/>
                  </a:lnTo>
                  <a:lnTo>
                    <a:pt x="3777789" y="4177048"/>
                  </a:lnTo>
                  <a:lnTo>
                    <a:pt x="3800411" y="4134531"/>
                  </a:lnTo>
                  <a:lnTo>
                    <a:pt x="3823032" y="4087892"/>
                  </a:lnTo>
                  <a:lnTo>
                    <a:pt x="3845654" y="4036864"/>
                  </a:lnTo>
                  <a:lnTo>
                    <a:pt x="3868275" y="3981192"/>
                  </a:lnTo>
                  <a:lnTo>
                    <a:pt x="3890897" y="3920641"/>
                  </a:lnTo>
                  <a:lnTo>
                    <a:pt x="3913518" y="3855000"/>
                  </a:lnTo>
                  <a:lnTo>
                    <a:pt x="3936140" y="3784092"/>
                  </a:lnTo>
                  <a:lnTo>
                    <a:pt x="3958761" y="3707784"/>
                  </a:lnTo>
                  <a:lnTo>
                    <a:pt x="3981383" y="3625994"/>
                  </a:lnTo>
                  <a:lnTo>
                    <a:pt x="4004004" y="3538698"/>
                  </a:lnTo>
                  <a:lnTo>
                    <a:pt x="4026626" y="3445936"/>
                  </a:lnTo>
                  <a:lnTo>
                    <a:pt x="4049247" y="3347819"/>
                  </a:lnTo>
                  <a:lnTo>
                    <a:pt x="4071869" y="3244528"/>
                  </a:lnTo>
                  <a:lnTo>
                    <a:pt x="4094490" y="3136317"/>
                  </a:lnTo>
                  <a:lnTo>
                    <a:pt x="4117112" y="3023509"/>
                  </a:lnTo>
                  <a:lnTo>
                    <a:pt x="4139733" y="2906491"/>
                  </a:lnTo>
                  <a:lnTo>
                    <a:pt x="4162355" y="2785707"/>
                  </a:lnTo>
                  <a:lnTo>
                    <a:pt x="4184976" y="2661652"/>
                  </a:lnTo>
                  <a:lnTo>
                    <a:pt x="4207598" y="2534858"/>
                  </a:lnTo>
                  <a:lnTo>
                    <a:pt x="4230219" y="2405889"/>
                  </a:lnTo>
                  <a:lnTo>
                    <a:pt x="4252841" y="2275330"/>
                  </a:lnTo>
                  <a:lnTo>
                    <a:pt x="4275462" y="2143783"/>
                  </a:lnTo>
                  <a:lnTo>
                    <a:pt x="4298084" y="2011854"/>
                  </a:lnTo>
                  <a:lnTo>
                    <a:pt x="4320705" y="1880158"/>
                  </a:lnTo>
                  <a:lnTo>
                    <a:pt x="4343327" y="1749303"/>
                  </a:lnTo>
                  <a:lnTo>
                    <a:pt x="4365948" y="1619893"/>
                  </a:lnTo>
                  <a:lnTo>
                    <a:pt x="4388570" y="1492517"/>
                  </a:lnTo>
                  <a:lnTo>
                    <a:pt x="4411191" y="1367746"/>
                  </a:lnTo>
                  <a:lnTo>
                    <a:pt x="4433813" y="1246121"/>
                  </a:lnTo>
                  <a:lnTo>
                    <a:pt x="4456434" y="1128145"/>
                  </a:lnTo>
                  <a:lnTo>
                    <a:pt x="4479056" y="1014276"/>
                  </a:lnTo>
                  <a:lnTo>
                    <a:pt x="4501677" y="904915"/>
                  </a:lnTo>
                  <a:lnTo>
                    <a:pt x="4524299" y="800402"/>
                  </a:lnTo>
                  <a:lnTo>
                    <a:pt x="4546920" y="701008"/>
                  </a:lnTo>
                  <a:lnTo>
                    <a:pt x="4569542" y="606932"/>
                  </a:lnTo>
                  <a:lnTo>
                    <a:pt x="4592163" y="518301"/>
                  </a:lnTo>
                  <a:lnTo>
                    <a:pt x="4614785" y="435173"/>
                  </a:lnTo>
                  <a:lnTo>
                    <a:pt x="4637406" y="357538"/>
                  </a:lnTo>
                  <a:lnTo>
                    <a:pt x="4660028" y="285328"/>
                  </a:lnTo>
                  <a:lnTo>
                    <a:pt x="4682649" y="218422"/>
                  </a:lnTo>
                  <a:lnTo>
                    <a:pt x="4705270" y="156651"/>
                  </a:lnTo>
                  <a:lnTo>
                    <a:pt x="4727892" y="99815"/>
                  </a:lnTo>
                  <a:lnTo>
                    <a:pt x="4750513" y="4768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99579" y="1578924"/>
              <a:ext cx="4773135" cy="4525172"/>
            </a:xfrm>
            <a:custGeom>
              <a:avLst/>
              <a:pathLst>
                <a:path w="4773135" h="4525172">
                  <a:moveTo>
                    <a:pt x="0" y="4525172"/>
                  </a:moveTo>
                  <a:lnTo>
                    <a:pt x="22621" y="4525172"/>
                  </a:lnTo>
                  <a:lnTo>
                    <a:pt x="45242" y="4525172"/>
                  </a:lnTo>
                  <a:lnTo>
                    <a:pt x="67864" y="4525172"/>
                  </a:lnTo>
                  <a:lnTo>
                    <a:pt x="90485" y="4525172"/>
                  </a:lnTo>
                  <a:lnTo>
                    <a:pt x="113107" y="4525172"/>
                  </a:lnTo>
                  <a:lnTo>
                    <a:pt x="135728" y="4525172"/>
                  </a:lnTo>
                  <a:lnTo>
                    <a:pt x="158350" y="4525172"/>
                  </a:lnTo>
                  <a:lnTo>
                    <a:pt x="180971" y="4525172"/>
                  </a:lnTo>
                  <a:lnTo>
                    <a:pt x="203593" y="4525172"/>
                  </a:lnTo>
                  <a:lnTo>
                    <a:pt x="226214" y="4525172"/>
                  </a:lnTo>
                  <a:lnTo>
                    <a:pt x="248836" y="4525172"/>
                  </a:lnTo>
                  <a:lnTo>
                    <a:pt x="271457" y="4525172"/>
                  </a:lnTo>
                  <a:lnTo>
                    <a:pt x="294079" y="4525172"/>
                  </a:lnTo>
                  <a:lnTo>
                    <a:pt x="316700" y="4525172"/>
                  </a:lnTo>
                  <a:lnTo>
                    <a:pt x="339322" y="4525172"/>
                  </a:lnTo>
                  <a:lnTo>
                    <a:pt x="361943" y="4525172"/>
                  </a:lnTo>
                  <a:lnTo>
                    <a:pt x="384565" y="4525172"/>
                  </a:lnTo>
                  <a:lnTo>
                    <a:pt x="407186" y="4525172"/>
                  </a:lnTo>
                  <a:lnTo>
                    <a:pt x="429808" y="4525172"/>
                  </a:lnTo>
                  <a:lnTo>
                    <a:pt x="452429" y="4525172"/>
                  </a:lnTo>
                  <a:lnTo>
                    <a:pt x="475051" y="4525172"/>
                  </a:lnTo>
                  <a:lnTo>
                    <a:pt x="497672" y="4525172"/>
                  </a:lnTo>
                  <a:lnTo>
                    <a:pt x="520294" y="4525172"/>
                  </a:lnTo>
                  <a:lnTo>
                    <a:pt x="542915" y="4525172"/>
                  </a:lnTo>
                  <a:lnTo>
                    <a:pt x="565537" y="4525172"/>
                  </a:lnTo>
                  <a:lnTo>
                    <a:pt x="588158" y="4525172"/>
                  </a:lnTo>
                  <a:lnTo>
                    <a:pt x="610780" y="4525172"/>
                  </a:lnTo>
                  <a:lnTo>
                    <a:pt x="633401" y="4525172"/>
                  </a:lnTo>
                  <a:lnTo>
                    <a:pt x="656023" y="4525172"/>
                  </a:lnTo>
                  <a:lnTo>
                    <a:pt x="678644" y="4525172"/>
                  </a:lnTo>
                  <a:lnTo>
                    <a:pt x="701266" y="4525172"/>
                  </a:lnTo>
                  <a:lnTo>
                    <a:pt x="723887" y="4525172"/>
                  </a:lnTo>
                  <a:lnTo>
                    <a:pt x="746509" y="4525172"/>
                  </a:lnTo>
                  <a:lnTo>
                    <a:pt x="769130" y="4525172"/>
                  </a:lnTo>
                  <a:lnTo>
                    <a:pt x="791752" y="4525172"/>
                  </a:lnTo>
                  <a:lnTo>
                    <a:pt x="814373" y="4525172"/>
                  </a:lnTo>
                  <a:lnTo>
                    <a:pt x="836995" y="4525172"/>
                  </a:lnTo>
                  <a:lnTo>
                    <a:pt x="859616" y="4525172"/>
                  </a:lnTo>
                  <a:lnTo>
                    <a:pt x="882238" y="4525172"/>
                  </a:lnTo>
                  <a:lnTo>
                    <a:pt x="904859" y="4525172"/>
                  </a:lnTo>
                  <a:lnTo>
                    <a:pt x="927481" y="4525172"/>
                  </a:lnTo>
                  <a:lnTo>
                    <a:pt x="950102" y="4525172"/>
                  </a:lnTo>
                  <a:lnTo>
                    <a:pt x="972724" y="4525172"/>
                  </a:lnTo>
                  <a:lnTo>
                    <a:pt x="995345" y="4525172"/>
                  </a:lnTo>
                  <a:lnTo>
                    <a:pt x="1017967" y="4525172"/>
                  </a:lnTo>
                  <a:lnTo>
                    <a:pt x="1040588" y="4525172"/>
                  </a:lnTo>
                  <a:lnTo>
                    <a:pt x="1063210" y="4525172"/>
                  </a:lnTo>
                  <a:lnTo>
                    <a:pt x="1085831" y="4525172"/>
                  </a:lnTo>
                  <a:lnTo>
                    <a:pt x="1108453" y="4525172"/>
                  </a:lnTo>
                  <a:lnTo>
                    <a:pt x="1131074" y="4525172"/>
                  </a:lnTo>
                  <a:lnTo>
                    <a:pt x="1153696" y="4525172"/>
                  </a:lnTo>
                  <a:lnTo>
                    <a:pt x="1176317" y="4525172"/>
                  </a:lnTo>
                  <a:lnTo>
                    <a:pt x="1198939" y="4525171"/>
                  </a:lnTo>
                  <a:lnTo>
                    <a:pt x="1221560" y="4525171"/>
                  </a:lnTo>
                  <a:lnTo>
                    <a:pt x="1244182" y="4525171"/>
                  </a:lnTo>
                  <a:lnTo>
                    <a:pt x="1266803" y="4525171"/>
                  </a:lnTo>
                  <a:lnTo>
                    <a:pt x="1289425" y="4525171"/>
                  </a:lnTo>
                  <a:lnTo>
                    <a:pt x="1312046" y="4525171"/>
                  </a:lnTo>
                  <a:lnTo>
                    <a:pt x="1334668" y="4525171"/>
                  </a:lnTo>
                  <a:lnTo>
                    <a:pt x="1357289" y="4525171"/>
                  </a:lnTo>
                  <a:lnTo>
                    <a:pt x="1379911" y="4525171"/>
                  </a:lnTo>
                  <a:lnTo>
                    <a:pt x="1402532" y="4525170"/>
                  </a:lnTo>
                  <a:lnTo>
                    <a:pt x="1425154" y="4525170"/>
                  </a:lnTo>
                  <a:lnTo>
                    <a:pt x="1447775" y="4525170"/>
                  </a:lnTo>
                  <a:lnTo>
                    <a:pt x="1470397" y="4525170"/>
                  </a:lnTo>
                  <a:lnTo>
                    <a:pt x="1493018" y="4525169"/>
                  </a:lnTo>
                  <a:lnTo>
                    <a:pt x="1515640" y="4525169"/>
                  </a:lnTo>
                  <a:lnTo>
                    <a:pt x="1538261" y="4525168"/>
                  </a:lnTo>
                  <a:lnTo>
                    <a:pt x="1560883" y="4525168"/>
                  </a:lnTo>
                  <a:lnTo>
                    <a:pt x="1583504" y="4525168"/>
                  </a:lnTo>
                  <a:lnTo>
                    <a:pt x="1606126" y="4525167"/>
                  </a:lnTo>
                  <a:lnTo>
                    <a:pt x="1628747" y="4525166"/>
                  </a:lnTo>
                  <a:lnTo>
                    <a:pt x="1651369" y="4525166"/>
                  </a:lnTo>
                  <a:lnTo>
                    <a:pt x="1673990" y="4525165"/>
                  </a:lnTo>
                  <a:lnTo>
                    <a:pt x="1696612" y="4525164"/>
                  </a:lnTo>
                  <a:lnTo>
                    <a:pt x="1719233" y="4525163"/>
                  </a:lnTo>
                  <a:lnTo>
                    <a:pt x="1741855" y="4525162"/>
                  </a:lnTo>
                  <a:lnTo>
                    <a:pt x="1764476" y="4525160"/>
                  </a:lnTo>
                  <a:lnTo>
                    <a:pt x="1787098" y="4525159"/>
                  </a:lnTo>
                  <a:lnTo>
                    <a:pt x="1809719" y="4525157"/>
                  </a:lnTo>
                  <a:lnTo>
                    <a:pt x="1832341" y="4525155"/>
                  </a:lnTo>
                  <a:lnTo>
                    <a:pt x="1854962" y="4525153"/>
                  </a:lnTo>
                  <a:lnTo>
                    <a:pt x="1877584" y="4525151"/>
                  </a:lnTo>
                  <a:lnTo>
                    <a:pt x="1900205" y="4525149"/>
                  </a:lnTo>
                  <a:lnTo>
                    <a:pt x="1922827" y="4525146"/>
                  </a:lnTo>
                  <a:lnTo>
                    <a:pt x="1945448" y="4525142"/>
                  </a:lnTo>
                  <a:lnTo>
                    <a:pt x="1968070" y="4525139"/>
                  </a:lnTo>
                  <a:lnTo>
                    <a:pt x="1990691" y="4525134"/>
                  </a:lnTo>
                  <a:lnTo>
                    <a:pt x="2013313" y="4525130"/>
                  </a:lnTo>
                  <a:lnTo>
                    <a:pt x="2035934" y="4525124"/>
                  </a:lnTo>
                  <a:lnTo>
                    <a:pt x="2058556" y="4525119"/>
                  </a:lnTo>
                  <a:lnTo>
                    <a:pt x="2081177" y="4525112"/>
                  </a:lnTo>
                  <a:lnTo>
                    <a:pt x="2103799" y="4525104"/>
                  </a:lnTo>
                  <a:lnTo>
                    <a:pt x="2126420" y="4525096"/>
                  </a:lnTo>
                  <a:lnTo>
                    <a:pt x="2149042" y="4525087"/>
                  </a:lnTo>
                  <a:lnTo>
                    <a:pt x="2171663" y="4525076"/>
                  </a:lnTo>
                  <a:lnTo>
                    <a:pt x="2194285" y="4525064"/>
                  </a:lnTo>
                  <a:lnTo>
                    <a:pt x="2216906" y="4525051"/>
                  </a:lnTo>
                  <a:lnTo>
                    <a:pt x="2239528" y="4525036"/>
                  </a:lnTo>
                  <a:lnTo>
                    <a:pt x="2262149" y="4525019"/>
                  </a:lnTo>
                  <a:lnTo>
                    <a:pt x="2284771" y="4525000"/>
                  </a:lnTo>
                  <a:lnTo>
                    <a:pt x="2307392" y="4524978"/>
                  </a:lnTo>
                  <a:lnTo>
                    <a:pt x="2330014" y="4524954"/>
                  </a:lnTo>
                  <a:lnTo>
                    <a:pt x="2352635" y="4524927"/>
                  </a:lnTo>
                  <a:lnTo>
                    <a:pt x="2375256" y="4524897"/>
                  </a:lnTo>
                  <a:lnTo>
                    <a:pt x="2397878" y="4524863"/>
                  </a:lnTo>
                  <a:lnTo>
                    <a:pt x="2420499" y="4524824"/>
                  </a:lnTo>
                  <a:lnTo>
                    <a:pt x="2443121" y="4524781"/>
                  </a:lnTo>
                  <a:lnTo>
                    <a:pt x="2465742" y="4524733"/>
                  </a:lnTo>
                  <a:lnTo>
                    <a:pt x="2488364" y="4524678"/>
                  </a:lnTo>
                  <a:lnTo>
                    <a:pt x="2510985" y="4524617"/>
                  </a:lnTo>
                  <a:lnTo>
                    <a:pt x="2533607" y="4524548"/>
                  </a:lnTo>
                  <a:lnTo>
                    <a:pt x="2556228" y="4524471"/>
                  </a:lnTo>
                  <a:lnTo>
                    <a:pt x="2578850" y="4524384"/>
                  </a:lnTo>
                  <a:lnTo>
                    <a:pt x="2601471" y="4524286"/>
                  </a:lnTo>
                  <a:lnTo>
                    <a:pt x="2624093" y="4524176"/>
                  </a:lnTo>
                  <a:lnTo>
                    <a:pt x="2646714" y="4524052"/>
                  </a:lnTo>
                  <a:lnTo>
                    <a:pt x="2669336" y="4523913"/>
                  </a:lnTo>
                  <a:lnTo>
                    <a:pt x="2691957" y="4523757"/>
                  </a:lnTo>
                  <a:lnTo>
                    <a:pt x="2714579" y="4523582"/>
                  </a:lnTo>
                  <a:lnTo>
                    <a:pt x="2737200" y="4523384"/>
                  </a:lnTo>
                  <a:lnTo>
                    <a:pt x="2759822" y="4523163"/>
                  </a:lnTo>
                  <a:lnTo>
                    <a:pt x="2782443" y="4522914"/>
                  </a:lnTo>
                  <a:lnTo>
                    <a:pt x="2805065" y="4522634"/>
                  </a:lnTo>
                  <a:lnTo>
                    <a:pt x="2827686" y="4522319"/>
                  </a:lnTo>
                  <a:lnTo>
                    <a:pt x="2850308" y="4521965"/>
                  </a:lnTo>
                  <a:lnTo>
                    <a:pt x="2872929" y="4521568"/>
                  </a:lnTo>
                  <a:lnTo>
                    <a:pt x="2895551" y="4521121"/>
                  </a:lnTo>
                  <a:lnTo>
                    <a:pt x="2918172" y="4520619"/>
                  </a:lnTo>
                  <a:lnTo>
                    <a:pt x="2940794" y="4520055"/>
                  </a:lnTo>
                  <a:lnTo>
                    <a:pt x="2963415" y="4519421"/>
                  </a:lnTo>
                  <a:lnTo>
                    <a:pt x="2986037" y="4518708"/>
                  </a:lnTo>
                  <a:lnTo>
                    <a:pt x="3008658" y="4517908"/>
                  </a:lnTo>
                  <a:lnTo>
                    <a:pt x="3031280" y="4517008"/>
                  </a:lnTo>
                  <a:lnTo>
                    <a:pt x="3053901" y="4515998"/>
                  </a:lnTo>
                  <a:lnTo>
                    <a:pt x="3076523" y="4514862"/>
                  </a:lnTo>
                  <a:lnTo>
                    <a:pt x="3099144" y="4513587"/>
                  </a:lnTo>
                  <a:lnTo>
                    <a:pt x="3121766" y="4512154"/>
                  </a:lnTo>
                  <a:lnTo>
                    <a:pt x="3144387" y="4510545"/>
                  </a:lnTo>
                  <a:lnTo>
                    <a:pt x="3167009" y="4508738"/>
                  </a:lnTo>
                  <a:lnTo>
                    <a:pt x="3189630" y="4506708"/>
                  </a:lnTo>
                  <a:lnTo>
                    <a:pt x="3212252" y="4504429"/>
                  </a:lnTo>
                  <a:lnTo>
                    <a:pt x="3234873" y="4501870"/>
                  </a:lnTo>
                  <a:lnTo>
                    <a:pt x="3257495" y="4498998"/>
                  </a:lnTo>
                  <a:lnTo>
                    <a:pt x="3280116" y="4495775"/>
                  </a:lnTo>
                  <a:lnTo>
                    <a:pt x="3302738" y="4492157"/>
                  </a:lnTo>
                  <a:lnTo>
                    <a:pt x="3325359" y="4488099"/>
                  </a:lnTo>
                  <a:lnTo>
                    <a:pt x="3347981" y="4483547"/>
                  </a:lnTo>
                  <a:lnTo>
                    <a:pt x="3370602" y="4478443"/>
                  </a:lnTo>
                  <a:lnTo>
                    <a:pt x="3393224" y="4472721"/>
                  </a:lnTo>
                  <a:lnTo>
                    <a:pt x="3415845" y="4466309"/>
                  </a:lnTo>
                  <a:lnTo>
                    <a:pt x="3438467" y="4459126"/>
                  </a:lnTo>
                  <a:lnTo>
                    <a:pt x="3461088" y="4451083"/>
                  </a:lnTo>
                  <a:lnTo>
                    <a:pt x="3483710" y="4442081"/>
                  </a:lnTo>
                  <a:lnTo>
                    <a:pt x="3506331" y="4432010"/>
                  </a:lnTo>
                  <a:lnTo>
                    <a:pt x="3528953" y="4420752"/>
                  </a:lnTo>
                  <a:lnTo>
                    <a:pt x="3551574" y="4408174"/>
                  </a:lnTo>
                  <a:lnTo>
                    <a:pt x="3574196" y="4394131"/>
                  </a:lnTo>
                  <a:lnTo>
                    <a:pt x="3596817" y="4378466"/>
                  </a:lnTo>
                  <a:lnTo>
                    <a:pt x="3619439" y="4361006"/>
                  </a:lnTo>
                  <a:lnTo>
                    <a:pt x="3642060" y="4341567"/>
                  </a:lnTo>
                  <a:lnTo>
                    <a:pt x="3664682" y="4319948"/>
                  </a:lnTo>
                  <a:lnTo>
                    <a:pt x="3687303" y="4295933"/>
                  </a:lnTo>
                  <a:lnTo>
                    <a:pt x="3709925" y="4269296"/>
                  </a:lnTo>
                  <a:lnTo>
                    <a:pt x="3732546" y="4239794"/>
                  </a:lnTo>
                  <a:lnTo>
                    <a:pt x="3755168" y="4207174"/>
                  </a:lnTo>
                  <a:lnTo>
                    <a:pt x="3777789" y="4171174"/>
                  </a:lnTo>
                  <a:lnTo>
                    <a:pt x="3800411" y="4131524"/>
                  </a:lnTo>
                  <a:lnTo>
                    <a:pt x="3823032" y="4087952"/>
                  </a:lnTo>
                  <a:lnTo>
                    <a:pt x="3845654" y="4040188"/>
                  </a:lnTo>
                  <a:lnTo>
                    <a:pt x="3868275" y="3987967"/>
                  </a:lnTo>
                  <a:lnTo>
                    <a:pt x="3890897" y="3931038"/>
                  </a:lnTo>
                  <a:lnTo>
                    <a:pt x="3913518" y="3869171"/>
                  </a:lnTo>
                  <a:lnTo>
                    <a:pt x="3936140" y="3802165"/>
                  </a:lnTo>
                  <a:lnTo>
                    <a:pt x="3958761" y="3729852"/>
                  </a:lnTo>
                  <a:lnTo>
                    <a:pt x="3981383" y="3652113"/>
                  </a:lnTo>
                  <a:lnTo>
                    <a:pt x="4004004" y="3568880"/>
                  </a:lnTo>
                  <a:lnTo>
                    <a:pt x="4026626" y="3480144"/>
                  </a:lnTo>
                  <a:lnTo>
                    <a:pt x="4049247" y="3385965"/>
                  </a:lnTo>
                  <a:lnTo>
                    <a:pt x="4071869" y="3286471"/>
                  </a:lnTo>
                  <a:lnTo>
                    <a:pt x="4094490" y="3181862"/>
                  </a:lnTo>
                  <a:lnTo>
                    <a:pt x="4117112" y="3072412"/>
                  </a:lnTo>
                  <a:lnTo>
                    <a:pt x="4139733" y="2958460"/>
                  </a:lnTo>
                  <a:lnTo>
                    <a:pt x="4162355" y="2840410"/>
                  </a:lnTo>
                  <a:lnTo>
                    <a:pt x="4184976" y="2718720"/>
                  </a:lnTo>
                  <a:lnTo>
                    <a:pt x="4207598" y="2593894"/>
                  </a:lnTo>
                  <a:lnTo>
                    <a:pt x="4230219" y="2466474"/>
                  </a:lnTo>
                  <a:lnTo>
                    <a:pt x="4252841" y="2337031"/>
                  </a:lnTo>
                  <a:lnTo>
                    <a:pt x="4275462" y="2206154"/>
                  </a:lnTo>
                  <a:lnTo>
                    <a:pt x="4298084" y="2074447"/>
                  </a:lnTo>
                  <a:lnTo>
                    <a:pt x="4320705" y="1942521"/>
                  </a:lnTo>
                  <a:lnTo>
                    <a:pt x="4343327" y="1810986"/>
                  </a:lnTo>
                  <a:lnTo>
                    <a:pt x="4365948" y="1680452"/>
                  </a:lnTo>
                  <a:lnTo>
                    <a:pt x="4388570" y="1551519"/>
                  </a:lnTo>
                  <a:lnTo>
                    <a:pt x="4411191" y="1424772"/>
                  </a:lnTo>
                  <a:lnTo>
                    <a:pt x="4433813" y="1300775"/>
                  </a:lnTo>
                  <a:lnTo>
                    <a:pt x="4456434" y="1180059"/>
                  </a:lnTo>
                  <a:lnTo>
                    <a:pt x="4479056" y="1063118"/>
                  </a:lnTo>
                  <a:lnTo>
                    <a:pt x="4501677" y="950394"/>
                  </a:lnTo>
                  <a:lnTo>
                    <a:pt x="4524299" y="842274"/>
                  </a:lnTo>
                  <a:lnTo>
                    <a:pt x="4546920" y="739079"/>
                  </a:lnTo>
                  <a:lnTo>
                    <a:pt x="4569542" y="641063"/>
                  </a:lnTo>
                  <a:lnTo>
                    <a:pt x="4592163" y="548405"/>
                  </a:lnTo>
                  <a:lnTo>
                    <a:pt x="4614785" y="461214"/>
                  </a:lnTo>
                  <a:lnTo>
                    <a:pt x="4637406" y="379529"/>
                  </a:lnTo>
                  <a:lnTo>
                    <a:pt x="4660028" y="303326"/>
                  </a:lnTo>
                  <a:lnTo>
                    <a:pt x="4682649" y="232520"/>
                  </a:lnTo>
                  <a:lnTo>
                    <a:pt x="4705270" y="166977"/>
                  </a:lnTo>
                  <a:lnTo>
                    <a:pt x="4727892" y="106521"/>
                  </a:lnTo>
                  <a:lnTo>
                    <a:pt x="4750513" y="5094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9E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99579" y="3241996"/>
              <a:ext cx="4773135" cy="2862100"/>
            </a:xfrm>
            <a:custGeom>
              <a:avLst/>
              <a:pathLst>
                <a:path w="4773135" h="2862100">
                  <a:moveTo>
                    <a:pt x="0" y="2862100"/>
                  </a:moveTo>
                  <a:lnTo>
                    <a:pt x="22621" y="2862100"/>
                  </a:lnTo>
                  <a:lnTo>
                    <a:pt x="45242" y="2862100"/>
                  </a:lnTo>
                  <a:lnTo>
                    <a:pt x="67864" y="2862100"/>
                  </a:lnTo>
                  <a:lnTo>
                    <a:pt x="90485" y="2862100"/>
                  </a:lnTo>
                  <a:lnTo>
                    <a:pt x="113107" y="2862100"/>
                  </a:lnTo>
                  <a:lnTo>
                    <a:pt x="135728" y="2862100"/>
                  </a:lnTo>
                  <a:lnTo>
                    <a:pt x="158350" y="2862100"/>
                  </a:lnTo>
                  <a:lnTo>
                    <a:pt x="180971" y="2862100"/>
                  </a:lnTo>
                  <a:lnTo>
                    <a:pt x="203593" y="2862100"/>
                  </a:lnTo>
                  <a:lnTo>
                    <a:pt x="226214" y="2862100"/>
                  </a:lnTo>
                  <a:lnTo>
                    <a:pt x="248836" y="2862100"/>
                  </a:lnTo>
                  <a:lnTo>
                    <a:pt x="271457" y="2862100"/>
                  </a:lnTo>
                  <a:lnTo>
                    <a:pt x="294079" y="2862100"/>
                  </a:lnTo>
                  <a:lnTo>
                    <a:pt x="316700" y="2862100"/>
                  </a:lnTo>
                  <a:lnTo>
                    <a:pt x="339322" y="2862100"/>
                  </a:lnTo>
                  <a:lnTo>
                    <a:pt x="361943" y="2862100"/>
                  </a:lnTo>
                  <a:lnTo>
                    <a:pt x="384565" y="2862100"/>
                  </a:lnTo>
                  <a:lnTo>
                    <a:pt x="407186" y="2862100"/>
                  </a:lnTo>
                  <a:lnTo>
                    <a:pt x="429808" y="2862100"/>
                  </a:lnTo>
                  <a:lnTo>
                    <a:pt x="452429" y="2862100"/>
                  </a:lnTo>
                  <a:lnTo>
                    <a:pt x="475051" y="2862100"/>
                  </a:lnTo>
                  <a:lnTo>
                    <a:pt x="497672" y="2862100"/>
                  </a:lnTo>
                  <a:lnTo>
                    <a:pt x="520294" y="2862100"/>
                  </a:lnTo>
                  <a:lnTo>
                    <a:pt x="542915" y="2862100"/>
                  </a:lnTo>
                  <a:lnTo>
                    <a:pt x="565537" y="2862100"/>
                  </a:lnTo>
                  <a:lnTo>
                    <a:pt x="588158" y="2862100"/>
                  </a:lnTo>
                  <a:lnTo>
                    <a:pt x="610780" y="2862100"/>
                  </a:lnTo>
                  <a:lnTo>
                    <a:pt x="633401" y="2862100"/>
                  </a:lnTo>
                  <a:lnTo>
                    <a:pt x="656023" y="2862100"/>
                  </a:lnTo>
                  <a:lnTo>
                    <a:pt x="678644" y="2862100"/>
                  </a:lnTo>
                  <a:lnTo>
                    <a:pt x="701266" y="2862100"/>
                  </a:lnTo>
                  <a:lnTo>
                    <a:pt x="723887" y="2862100"/>
                  </a:lnTo>
                  <a:lnTo>
                    <a:pt x="746509" y="2862100"/>
                  </a:lnTo>
                  <a:lnTo>
                    <a:pt x="769130" y="2862100"/>
                  </a:lnTo>
                  <a:lnTo>
                    <a:pt x="791752" y="2862100"/>
                  </a:lnTo>
                  <a:lnTo>
                    <a:pt x="814373" y="2862100"/>
                  </a:lnTo>
                  <a:lnTo>
                    <a:pt x="836995" y="2862100"/>
                  </a:lnTo>
                  <a:lnTo>
                    <a:pt x="859616" y="2862100"/>
                  </a:lnTo>
                  <a:lnTo>
                    <a:pt x="882238" y="2862100"/>
                  </a:lnTo>
                  <a:lnTo>
                    <a:pt x="904859" y="2862100"/>
                  </a:lnTo>
                  <a:lnTo>
                    <a:pt x="927481" y="2862100"/>
                  </a:lnTo>
                  <a:lnTo>
                    <a:pt x="950102" y="2862100"/>
                  </a:lnTo>
                  <a:lnTo>
                    <a:pt x="972724" y="2862100"/>
                  </a:lnTo>
                  <a:lnTo>
                    <a:pt x="995345" y="2862100"/>
                  </a:lnTo>
                  <a:lnTo>
                    <a:pt x="1017967" y="2862100"/>
                  </a:lnTo>
                  <a:lnTo>
                    <a:pt x="1040588" y="2862100"/>
                  </a:lnTo>
                  <a:lnTo>
                    <a:pt x="1063210" y="2862100"/>
                  </a:lnTo>
                  <a:lnTo>
                    <a:pt x="1085831" y="2862100"/>
                  </a:lnTo>
                  <a:lnTo>
                    <a:pt x="1108453" y="2862100"/>
                  </a:lnTo>
                  <a:lnTo>
                    <a:pt x="1131074" y="2862100"/>
                  </a:lnTo>
                  <a:lnTo>
                    <a:pt x="1153696" y="2862100"/>
                  </a:lnTo>
                  <a:lnTo>
                    <a:pt x="1176317" y="2862100"/>
                  </a:lnTo>
                  <a:lnTo>
                    <a:pt x="1198939" y="2862100"/>
                  </a:lnTo>
                  <a:lnTo>
                    <a:pt x="1221560" y="2862100"/>
                  </a:lnTo>
                  <a:lnTo>
                    <a:pt x="1244182" y="2862100"/>
                  </a:lnTo>
                  <a:lnTo>
                    <a:pt x="1266803" y="2862100"/>
                  </a:lnTo>
                  <a:lnTo>
                    <a:pt x="1289425" y="2862100"/>
                  </a:lnTo>
                  <a:lnTo>
                    <a:pt x="1312046" y="2862100"/>
                  </a:lnTo>
                  <a:lnTo>
                    <a:pt x="1334668" y="2862100"/>
                  </a:lnTo>
                  <a:lnTo>
                    <a:pt x="1357289" y="2862100"/>
                  </a:lnTo>
                  <a:lnTo>
                    <a:pt x="1379911" y="2862100"/>
                  </a:lnTo>
                  <a:lnTo>
                    <a:pt x="1402532" y="2862100"/>
                  </a:lnTo>
                  <a:lnTo>
                    <a:pt x="1425154" y="2862100"/>
                  </a:lnTo>
                  <a:lnTo>
                    <a:pt x="1447775" y="2862100"/>
                  </a:lnTo>
                  <a:lnTo>
                    <a:pt x="1470397" y="2862100"/>
                  </a:lnTo>
                  <a:lnTo>
                    <a:pt x="1493018" y="2862100"/>
                  </a:lnTo>
                  <a:lnTo>
                    <a:pt x="1515640" y="2862100"/>
                  </a:lnTo>
                  <a:lnTo>
                    <a:pt x="1538261" y="2862100"/>
                  </a:lnTo>
                  <a:lnTo>
                    <a:pt x="1560883" y="2862100"/>
                  </a:lnTo>
                  <a:lnTo>
                    <a:pt x="1583504" y="2862100"/>
                  </a:lnTo>
                  <a:lnTo>
                    <a:pt x="1606126" y="2862100"/>
                  </a:lnTo>
                  <a:lnTo>
                    <a:pt x="1628747" y="2862099"/>
                  </a:lnTo>
                  <a:lnTo>
                    <a:pt x="1651369" y="2862099"/>
                  </a:lnTo>
                  <a:lnTo>
                    <a:pt x="1673990" y="2862099"/>
                  </a:lnTo>
                  <a:lnTo>
                    <a:pt x="1696612" y="2862099"/>
                  </a:lnTo>
                  <a:lnTo>
                    <a:pt x="1719233" y="2862099"/>
                  </a:lnTo>
                  <a:lnTo>
                    <a:pt x="1741855" y="2862099"/>
                  </a:lnTo>
                  <a:lnTo>
                    <a:pt x="1764476" y="2862099"/>
                  </a:lnTo>
                  <a:lnTo>
                    <a:pt x="1787098" y="2862099"/>
                  </a:lnTo>
                  <a:lnTo>
                    <a:pt x="1809719" y="2862098"/>
                  </a:lnTo>
                  <a:lnTo>
                    <a:pt x="1832341" y="2862098"/>
                  </a:lnTo>
                  <a:lnTo>
                    <a:pt x="1854962" y="2862098"/>
                  </a:lnTo>
                  <a:lnTo>
                    <a:pt x="1877584" y="2862098"/>
                  </a:lnTo>
                  <a:lnTo>
                    <a:pt x="1900205" y="2862097"/>
                  </a:lnTo>
                  <a:lnTo>
                    <a:pt x="1922827" y="2862097"/>
                  </a:lnTo>
                  <a:lnTo>
                    <a:pt x="1945448" y="2862096"/>
                  </a:lnTo>
                  <a:lnTo>
                    <a:pt x="1968070" y="2862096"/>
                  </a:lnTo>
                  <a:lnTo>
                    <a:pt x="1990691" y="2862096"/>
                  </a:lnTo>
                  <a:lnTo>
                    <a:pt x="2013313" y="2862095"/>
                  </a:lnTo>
                  <a:lnTo>
                    <a:pt x="2035934" y="2862094"/>
                  </a:lnTo>
                  <a:lnTo>
                    <a:pt x="2058556" y="2862094"/>
                  </a:lnTo>
                  <a:lnTo>
                    <a:pt x="2081177" y="2862093"/>
                  </a:lnTo>
                  <a:lnTo>
                    <a:pt x="2103799" y="2862092"/>
                  </a:lnTo>
                  <a:lnTo>
                    <a:pt x="2126420" y="2862091"/>
                  </a:lnTo>
                  <a:lnTo>
                    <a:pt x="2149042" y="2862090"/>
                  </a:lnTo>
                  <a:lnTo>
                    <a:pt x="2171663" y="2862088"/>
                  </a:lnTo>
                  <a:lnTo>
                    <a:pt x="2194285" y="2862087"/>
                  </a:lnTo>
                  <a:lnTo>
                    <a:pt x="2216906" y="2862085"/>
                  </a:lnTo>
                  <a:lnTo>
                    <a:pt x="2239528" y="2862083"/>
                  </a:lnTo>
                  <a:lnTo>
                    <a:pt x="2262149" y="2862081"/>
                  </a:lnTo>
                  <a:lnTo>
                    <a:pt x="2284771" y="2862079"/>
                  </a:lnTo>
                  <a:lnTo>
                    <a:pt x="2307392" y="2862076"/>
                  </a:lnTo>
                  <a:lnTo>
                    <a:pt x="2330014" y="2862073"/>
                  </a:lnTo>
                  <a:lnTo>
                    <a:pt x="2352635" y="2862070"/>
                  </a:lnTo>
                  <a:lnTo>
                    <a:pt x="2375256" y="2862066"/>
                  </a:lnTo>
                  <a:lnTo>
                    <a:pt x="2397878" y="2862062"/>
                  </a:lnTo>
                  <a:lnTo>
                    <a:pt x="2420499" y="2862057"/>
                  </a:lnTo>
                  <a:lnTo>
                    <a:pt x="2443121" y="2862052"/>
                  </a:lnTo>
                  <a:lnTo>
                    <a:pt x="2465742" y="2862046"/>
                  </a:lnTo>
                  <a:lnTo>
                    <a:pt x="2488364" y="2862039"/>
                  </a:lnTo>
                  <a:lnTo>
                    <a:pt x="2510985" y="2862031"/>
                  </a:lnTo>
                  <a:lnTo>
                    <a:pt x="2533607" y="2862023"/>
                  </a:lnTo>
                  <a:lnTo>
                    <a:pt x="2556228" y="2862013"/>
                  </a:lnTo>
                  <a:lnTo>
                    <a:pt x="2578850" y="2862003"/>
                  </a:lnTo>
                  <a:lnTo>
                    <a:pt x="2601471" y="2861990"/>
                  </a:lnTo>
                  <a:lnTo>
                    <a:pt x="2624093" y="2861977"/>
                  </a:lnTo>
                  <a:lnTo>
                    <a:pt x="2646714" y="2861962"/>
                  </a:lnTo>
                  <a:lnTo>
                    <a:pt x="2669336" y="2861944"/>
                  </a:lnTo>
                  <a:lnTo>
                    <a:pt x="2691957" y="2861925"/>
                  </a:lnTo>
                  <a:lnTo>
                    <a:pt x="2714579" y="2861903"/>
                  </a:lnTo>
                  <a:lnTo>
                    <a:pt x="2737200" y="2861879"/>
                  </a:lnTo>
                  <a:lnTo>
                    <a:pt x="2759822" y="2861851"/>
                  </a:lnTo>
                  <a:lnTo>
                    <a:pt x="2782443" y="2861821"/>
                  </a:lnTo>
                  <a:lnTo>
                    <a:pt x="2805065" y="2861786"/>
                  </a:lnTo>
                  <a:lnTo>
                    <a:pt x="2827686" y="2861747"/>
                  </a:lnTo>
                  <a:lnTo>
                    <a:pt x="2850308" y="2861703"/>
                  </a:lnTo>
                  <a:lnTo>
                    <a:pt x="2872929" y="2861654"/>
                  </a:lnTo>
                  <a:lnTo>
                    <a:pt x="2895551" y="2861598"/>
                  </a:lnTo>
                  <a:lnTo>
                    <a:pt x="2918172" y="2861536"/>
                  </a:lnTo>
                  <a:lnTo>
                    <a:pt x="2940794" y="2861466"/>
                  </a:lnTo>
                  <a:lnTo>
                    <a:pt x="2963415" y="2861388"/>
                  </a:lnTo>
                  <a:lnTo>
                    <a:pt x="2986037" y="2861299"/>
                  </a:lnTo>
                  <a:lnTo>
                    <a:pt x="3008658" y="2861200"/>
                  </a:lnTo>
                  <a:lnTo>
                    <a:pt x="3031280" y="2861088"/>
                  </a:lnTo>
                  <a:lnTo>
                    <a:pt x="3053901" y="2860963"/>
                  </a:lnTo>
                  <a:lnTo>
                    <a:pt x="3076523" y="2860821"/>
                  </a:lnTo>
                  <a:lnTo>
                    <a:pt x="3099144" y="2860663"/>
                  </a:lnTo>
                  <a:lnTo>
                    <a:pt x="3121766" y="2860485"/>
                  </a:lnTo>
                  <a:lnTo>
                    <a:pt x="3144387" y="2860284"/>
                  </a:lnTo>
                  <a:lnTo>
                    <a:pt x="3167009" y="2860059"/>
                  </a:lnTo>
                  <a:lnTo>
                    <a:pt x="3189630" y="2859806"/>
                  </a:lnTo>
                  <a:lnTo>
                    <a:pt x="3212252" y="2859522"/>
                  </a:lnTo>
                  <a:lnTo>
                    <a:pt x="3234873" y="2859202"/>
                  </a:lnTo>
                  <a:lnTo>
                    <a:pt x="3257495" y="2858843"/>
                  </a:lnTo>
                  <a:lnTo>
                    <a:pt x="3280116" y="2858439"/>
                  </a:lnTo>
                  <a:lnTo>
                    <a:pt x="3302738" y="2857985"/>
                  </a:lnTo>
                  <a:lnTo>
                    <a:pt x="3325359" y="2857475"/>
                  </a:lnTo>
                  <a:lnTo>
                    <a:pt x="3347981" y="2856902"/>
                  </a:lnTo>
                  <a:lnTo>
                    <a:pt x="3370602" y="2856258"/>
                  </a:lnTo>
                  <a:lnTo>
                    <a:pt x="3393224" y="2855534"/>
                  </a:lnTo>
                  <a:lnTo>
                    <a:pt x="3415845" y="2854721"/>
                  </a:lnTo>
                  <a:lnTo>
                    <a:pt x="3438467" y="2853808"/>
                  </a:lnTo>
                  <a:lnTo>
                    <a:pt x="3461088" y="2852781"/>
                  </a:lnTo>
                  <a:lnTo>
                    <a:pt x="3483710" y="2851628"/>
                  </a:lnTo>
                  <a:lnTo>
                    <a:pt x="3506331" y="2850333"/>
                  </a:lnTo>
                  <a:lnTo>
                    <a:pt x="3528953" y="2848877"/>
                  </a:lnTo>
                  <a:lnTo>
                    <a:pt x="3551574" y="2847243"/>
                  </a:lnTo>
                  <a:lnTo>
                    <a:pt x="3574196" y="2845407"/>
                  </a:lnTo>
                  <a:lnTo>
                    <a:pt x="3596817" y="2843346"/>
                  </a:lnTo>
                  <a:lnTo>
                    <a:pt x="3619439" y="2841031"/>
                  </a:lnTo>
                  <a:lnTo>
                    <a:pt x="3642060" y="2838433"/>
                  </a:lnTo>
                  <a:lnTo>
                    <a:pt x="3664682" y="2835516"/>
                  </a:lnTo>
                  <a:lnTo>
                    <a:pt x="3687303" y="2832242"/>
                  </a:lnTo>
                  <a:lnTo>
                    <a:pt x="3709925" y="2828568"/>
                  </a:lnTo>
                  <a:lnTo>
                    <a:pt x="3732546" y="2824447"/>
                  </a:lnTo>
                  <a:lnTo>
                    <a:pt x="3755168" y="2819825"/>
                  </a:lnTo>
                  <a:lnTo>
                    <a:pt x="3777789" y="2814642"/>
                  </a:lnTo>
                  <a:lnTo>
                    <a:pt x="3800411" y="2808832"/>
                  </a:lnTo>
                  <a:lnTo>
                    <a:pt x="3823032" y="2802321"/>
                  </a:lnTo>
                  <a:lnTo>
                    <a:pt x="3845654" y="2795028"/>
                  </a:lnTo>
                  <a:lnTo>
                    <a:pt x="3868275" y="2786863"/>
                  </a:lnTo>
                  <a:lnTo>
                    <a:pt x="3890897" y="2777724"/>
                  </a:lnTo>
                  <a:lnTo>
                    <a:pt x="3913518" y="2767502"/>
                  </a:lnTo>
                  <a:lnTo>
                    <a:pt x="3936140" y="2756075"/>
                  </a:lnTo>
                  <a:lnTo>
                    <a:pt x="3958761" y="2743309"/>
                  </a:lnTo>
                  <a:lnTo>
                    <a:pt x="3981383" y="2729058"/>
                  </a:lnTo>
                  <a:lnTo>
                    <a:pt x="4004004" y="2713162"/>
                  </a:lnTo>
                  <a:lnTo>
                    <a:pt x="4026626" y="2695449"/>
                  </a:lnTo>
                  <a:lnTo>
                    <a:pt x="4049247" y="2675729"/>
                  </a:lnTo>
                  <a:lnTo>
                    <a:pt x="4071869" y="2653802"/>
                  </a:lnTo>
                  <a:lnTo>
                    <a:pt x="4094490" y="2629450"/>
                  </a:lnTo>
                  <a:lnTo>
                    <a:pt x="4117112" y="2602443"/>
                  </a:lnTo>
                  <a:lnTo>
                    <a:pt x="4139733" y="2572538"/>
                  </a:lnTo>
                  <a:lnTo>
                    <a:pt x="4162355" y="2539481"/>
                  </a:lnTo>
                  <a:lnTo>
                    <a:pt x="4184976" y="2503007"/>
                  </a:lnTo>
                  <a:lnTo>
                    <a:pt x="4207598" y="2462848"/>
                  </a:lnTo>
                  <a:lnTo>
                    <a:pt x="4230219" y="2418730"/>
                  </a:lnTo>
                  <a:lnTo>
                    <a:pt x="4252841" y="2370383"/>
                  </a:lnTo>
                  <a:lnTo>
                    <a:pt x="4275462" y="2317546"/>
                  </a:lnTo>
                  <a:lnTo>
                    <a:pt x="4298084" y="2259968"/>
                  </a:lnTo>
                  <a:lnTo>
                    <a:pt x="4320705" y="2197424"/>
                  </a:lnTo>
                  <a:lnTo>
                    <a:pt x="4343327" y="2129715"/>
                  </a:lnTo>
                  <a:lnTo>
                    <a:pt x="4365948" y="2056681"/>
                  </a:lnTo>
                  <a:lnTo>
                    <a:pt x="4388570" y="1978209"/>
                  </a:lnTo>
                  <a:lnTo>
                    <a:pt x="4411191" y="1894237"/>
                  </a:lnTo>
                  <a:lnTo>
                    <a:pt x="4433813" y="1804767"/>
                  </a:lnTo>
                  <a:lnTo>
                    <a:pt x="4456434" y="1709867"/>
                  </a:lnTo>
                  <a:lnTo>
                    <a:pt x="4479056" y="1609675"/>
                  </a:lnTo>
                  <a:lnTo>
                    <a:pt x="4501677" y="1504400"/>
                  </a:lnTo>
                  <a:lnTo>
                    <a:pt x="4524299" y="1394326"/>
                  </a:lnTo>
                  <a:lnTo>
                    <a:pt x="4546920" y="1279800"/>
                  </a:lnTo>
                  <a:lnTo>
                    <a:pt x="4569542" y="1161234"/>
                  </a:lnTo>
                  <a:lnTo>
                    <a:pt x="4592163" y="1039094"/>
                  </a:lnTo>
                  <a:lnTo>
                    <a:pt x="4614785" y="913888"/>
                  </a:lnTo>
                  <a:lnTo>
                    <a:pt x="4637406" y="786164"/>
                  </a:lnTo>
                  <a:lnTo>
                    <a:pt x="4660028" y="656494"/>
                  </a:lnTo>
                  <a:lnTo>
                    <a:pt x="4682649" y="525471"/>
                  </a:lnTo>
                  <a:lnTo>
                    <a:pt x="4705270" y="393699"/>
                  </a:lnTo>
                  <a:lnTo>
                    <a:pt x="4727892" y="261789"/>
                  </a:lnTo>
                  <a:lnTo>
                    <a:pt x="4750513" y="13035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09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99579" y="1108072"/>
              <a:ext cx="4773135" cy="4995996"/>
            </a:xfrm>
            <a:custGeom>
              <a:avLst/>
              <a:pathLst>
                <a:path w="4773135" h="4995996">
                  <a:moveTo>
                    <a:pt x="0" y="4995996"/>
                  </a:moveTo>
                  <a:lnTo>
                    <a:pt x="22621" y="4995993"/>
                  </a:lnTo>
                  <a:lnTo>
                    <a:pt x="45242" y="4995990"/>
                  </a:lnTo>
                  <a:lnTo>
                    <a:pt x="67864" y="4995986"/>
                  </a:lnTo>
                  <a:lnTo>
                    <a:pt x="90485" y="4995981"/>
                  </a:lnTo>
                  <a:lnTo>
                    <a:pt x="113107" y="4995977"/>
                  </a:lnTo>
                  <a:lnTo>
                    <a:pt x="135728" y="4995971"/>
                  </a:lnTo>
                  <a:lnTo>
                    <a:pt x="158350" y="4995965"/>
                  </a:lnTo>
                  <a:lnTo>
                    <a:pt x="180971" y="4995959"/>
                  </a:lnTo>
                  <a:lnTo>
                    <a:pt x="203593" y="4995951"/>
                  </a:lnTo>
                  <a:lnTo>
                    <a:pt x="226214" y="4995943"/>
                  </a:lnTo>
                  <a:lnTo>
                    <a:pt x="248836" y="4995934"/>
                  </a:lnTo>
                  <a:lnTo>
                    <a:pt x="271457" y="4995924"/>
                  </a:lnTo>
                  <a:lnTo>
                    <a:pt x="294079" y="4995912"/>
                  </a:lnTo>
                  <a:lnTo>
                    <a:pt x="316700" y="4995900"/>
                  </a:lnTo>
                  <a:lnTo>
                    <a:pt x="339322" y="4995886"/>
                  </a:lnTo>
                  <a:lnTo>
                    <a:pt x="361943" y="4995870"/>
                  </a:lnTo>
                  <a:lnTo>
                    <a:pt x="384565" y="4995853"/>
                  </a:lnTo>
                  <a:lnTo>
                    <a:pt x="407186" y="4995834"/>
                  </a:lnTo>
                  <a:lnTo>
                    <a:pt x="429808" y="4995813"/>
                  </a:lnTo>
                  <a:lnTo>
                    <a:pt x="452429" y="4995789"/>
                  </a:lnTo>
                  <a:lnTo>
                    <a:pt x="475051" y="4995763"/>
                  </a:lnTo>
                  <a:lnTo>
                    <a:pt x="497672" y="4995734"/>
                  </a:lnTo>
                  <a:lnTo>
                    <a:pt x="520294" y="4995701"/>
                  </a:lnTo>
                  <a:lnTo>
                    <a:pt x="542915" y="4995665"/>
                  </a:lnTo>
                  <a:lnTo>
                    <a:pt x="565537" y="4995625"/>
                  </a:lnTo>
                  <a:lnTo>
                    <a:pt x="588158" y="4995581"/>
                  </a:lnTo>
                  <a:lnTo>
                    <a:pt x="610780" y="4995531"/>
                  </a:lnTo>
                  <a:lnTo>
                    <a:pt x="633401" y="4995476"/>
                  </a:lnTo>
                  <a:lnTo>
                    <a:pt x="656023" y="4995415"/>
                  </a:lnTo>
                  <a:lnTo>
                    <a:pt x="678644" y="4995347"/>
                  </a:lnTo>
                  <a:lnTo>
                    <a:pt x="701266" y="4995271"/>
                  </a:lnTo>
                  <a:lnTo>
                    <a:pt x="723887" y="4995187"/>
                  </a:lnTo>
                  <a:lnTo>
                    <a:pt x="746509" y="4995094"/>
                  </a:lnTo>
                  <a:lnTo>
                    <a:pt x="769130" y="4994990"/>
                  </a:lnTo>
                  <a:lnTo>
                    <a:pt x="791752" y="4994875"/>
                  </a:lnTo>
                  <a:lnTo>
                    <a:pt x="814373" y="4994747"/>
                  </a:lnTo>
                  <a:lnTo>
                    <a:pt x="836995" y="4994605"/>
                  </a:lnTo>
                  <a:lnTo>
                    <a:pt x="859616" y="4994446"/>
                  </a:lnTo>
                  <a:lnTo>
                    <a:pt x="882238" y="4994270"/>
                  </a:lnTo>
                  <a:lnTo>
                    <a:pt x="904859" y="4994075"/>
                  </a:lnTo>
                  <a:lnTo>
                    <a:pt x="927481" y="4993858"/>
                  </a:lnTo>
                  <a:lnTo>
                    <a:pt x="950102" y="4993616"/>
                  </a:lnTo>
                  <a:lnTo>
                    <a:pt x="972724" y="4993348"/>
                  </a:lnTo>
                  <a:lnTo>
                    <a:pt x="995345" y="4993050"/>
                  </a:lnTo>
                  <a:lnTo>
                    <a:pt x="1017967" y="4992718"/>
                  </a:lnTo>
                  <a:lnTo>
                    <a:pt x="1040588" y="4992350"/>
                  </a:lnTo>
                  <a:lnTo>
                    <a:pt x="1063210" y="4991941"/>
                  </a:lnTo>
                  <a:lnTo>
                    <a:pt x="1085831" y="4991486"/>
                  </a:lnTo>
                  <a:lnTo>
                    <a:pt x="1108453" y="4990981"/>
                  </a:lnTo>
                  <a:lnTo>
                    <a:pt x="1131074" y="4990419"/>
                  </a:lnTo>
                  <a:lnTo>
                    <a:pt x="1153696" y="4989796"/>
                  </a:lnTo>
                  <a:lnTo>
                    <a:pt x="1176317" y="4989102"/>
                  </a:lnTo>
                  <a:lnTo>
                    <a:pt x="1198939" y="4988332"/>
                  </a:lnTo>
                  <a:lnTo>
                    <a:pt x="1221560" y="4987476"/>
                  </a:lnTo>
                  <a:lnTo>
                    <a:pt x="1244182" y="4986526"/>
                  </a:lnTo>
                  <a:lnTo>
                    <a:pt x="1266803" y="4985469"/>
                  </a:lnTo>
                  <a:lnTo>
                    <a:pt x="1289425" y="4984296"/>
                  </a:lnTo>
                  <a:lnTo>
                    <a:pt x="1312046" y="4982993"/>
                  </a:lnTo>
                  <a:lnTo>
                    <a:pt x="1334668" y="4981546"/>
                  </a:lnTo>
                  <a:lnTo>
                    <a:pt x="1357289" y="4979938"/>
                  </a:lnTo>
                  <a:lnTo>
                    <a:pt x="1379911" y="4978153"/>
                  </a:lnTo>
                  <a:lnTo>
                    <a:pt x="1402532" y="4976170"/>
                  </a:lnTo>
                  <a:lnTo>
                    <a:pt x="1425154" y="4973969"/>
                  </a:lnTo>
                  <a:lnTo>
                    <a:pt x="1447775" y="4971525"/>
                  </a:lnTo>
                  <a:lnTo>
                    <a:pt x="1470397" y="4968813"/>
                  </a:lnTo>
                  <a:lnTo>
                    <a:pt x="1493018" y="4965802"/>
                  </a:lnTo>
                  <a:lnTo>
                    <a:pt x="1515640" y="4962461"/>
                  </a:lnTo>
                  <a:lnTo>
                    <a:pt x="1538261" y="4958754"/>
                  </a:lnTo>
                  <a:lnTo>
                    <a:pt x="1560883" y="4954642"/>
                  </a:lnTo>
                  <a:lnTo>
                    <a:pt x="1583504" y="4950082"/>
                  </a:lnTo>
                  <a:lnTo>
                    <a:pt x="1606126" y="4945025"/>
                  </a:lnTo>
                  <a:lnTo>
                    <a:pt x="1628747" y="4939420"/>
                  </a:lnTo>
                  <a:lnTo>
                    <a:pt x="1651369" y="4933209"/>
                  </a:lnTo>
                  <a:lnTo>
                    <a:pt x="1673990" y="4926328"/>
                  </a:lnTo>
                  <a:lnTo>
                    <a:pt x="1696612" y="4918708"/>
                  </a:lnTo>
                  <a:lnTo>
                    <a:pt x="1719233" y="4910273"/>
                  </a:lnTo>
                  <a:lnTo>
                    <a:pt x="1741855" y="4900940"/>
                  </a:lnTo>
                  <a:lnTo>
                    <a:pt x="1764476" y="4890618"/>
                  </a:lnTo>
                  <a:lnTo>
                    <a:pt x="1787098" y="4879209"/>
                  </a:lnTo>
                  <a:lnTo>
                    <a:pt x="1809719" y="4866606"/>
                  </a:lnTo>
                  <a:lnTo>
                    <a:pt x="1832341" y="4852692"/>
                  </a:lnTo>
                  <a:lnTo>
                    <a:pt x="1854962" y="4837344"/>
                  </a:lnTo>
                  <a:lnTo>
                    <a:pt x="1877584" y="4820426"/>
                  </a:lnTo>
                  <a:lnTo>
                    <a:pt x="1900205" y="4801795"/>
                  </a:lnTo>
                  <a:lnTo>
                    <a:pt x="1922827" y="4781297"/>
                  </a:lnTo>
                  <a:lnTo>
                    <a:pt x="1945448" y="4758768"/>
                  </a:lnTo>
                  <a:lnTo>
                    <a:pt x="1968070" y="4734037"/>
                  </a:lnTo>
                  <a:lnTo>
                    <a:pt x="1990691" y="4706923"/>
                  </a:lnTo>
                  <a:lnTo>
                    <a:pt x="2013313" y="4677238"/>
                  </a:lnTo>
                  <a:lnTo>
                    <a:pt x="2035934" y="4644787"/>
                  </a:lnTo>
                  <a:lnTo>
                    <a:pt x="2058556" y="4609372"/>
                  </a:lnTo>
                  <a:lnTo>
                    <a:pt x="2081177" y="4570793"/>
                  </a:lnTo>
                  <a:lnTo>
                    <a:pt x="2103799" y="4528847"/>
                  </a:lnTo>
                  <a:lnTo>
                    <a:pt x="2126420" y="4483340"/>
                  </a:lnTo>
                  <a:lnTo>
                    <a:pt x="2149042" y="4434080"/>
                  </a:lnTo>
                  <a:lnTo>
                    <a:pt x="2171663" y="4380889"/>
                  </a:lnTo>
                  <a:lnTo>
                    <a:pt x="2194285" y="4323606"/>
                  </a:lnTo>
                  <a:lnTo>
                    <a:pt x="2216906" y="4262086"/>
                  </a:lnTo>
                  <a:lnTo>
                    <a:pt x="2239528" y="4196216"/>
                  </a:lnTo>
                  <a:lnTo>
                    <a:pt x="2262149" y="4125909"/>
                  </a:lnTo>
                  <a:lnTo>
                    <a:pt x="2284771" y="4051115"/>
                  </a:lnTo>
                  <a:lnTo>
                    <a:pt x="2307392" y="3971825"/>
                  </a:lnTo>
                  <a:lnTo>
                    <a:pt x="2330014" y="3888073"/>
                  </a:lnTo>
                  <a:lnTo>
                    <a:pt x="2352635" y="3799940"/>
                  </a:lnTo>
                  <a:lnTo>
                    <a:pt x="2375256" y="3707552"/>
                  </a:lnTo>
                  <a:lnTo>
                    <a:pt x="2397878" y="3611087"/>
                  </a:lnTo>
                  <a:lnTo>
                    <a:pt x="2420499" y="3510769"/>
                  </a:lnTo>
                  <a:lnTo>
                    <a:pt x="2443121" y="3406863"/>
                  </a:lnTo>
                  <a:lnTo>
                    <a:pt x="2465742" y="3299679"/>
                  </a:lnTo>
                  <a:lnTo>
                    <a:pt x="2488364" y="3189560"/>
                  </a:lnTo>
                  <a:lnTo>
                    <a:pt x="2510985" y="3076880"/>
                  </a:lnTo>
                  <a:lnTo>
                    <a:pt x="2533607" y="2962037"/>
                  </a:lnTo>
                  <a:lnTo>
                    <a:pt x="2556228" y="2845451"/>
                  </a:lnTo>
                  <a:lnTo>
                    <a:pt x="2578850" y="2727554"/>
                  </a:lnTo>
                  <a:lnTo>
                    <a:pt x="2601471" y="2608787"/>
                  </a:lnTo>
                  <a:lnTo>
                    <a:pt x="2624093" y="2489601"/>
                  </a:lnTo>
                  <a:lnTo>
                    <a:pt x="2646714" y="2370446"/>
                  </a:lnTo>
                  <a:lnTo>
                    <a:pt x="2669336" y="2251774"/>
                  </a:lnTo>
                  <a:lnTo>
                    <a:pt x="2691957" y="2134032"/>
                  </a:lnTo>
                  <a:lnTo>
                    <a:pt x="2714579" y="2017663"/>
                  </a:lnTo>
                  <a:lnTo>
                    <a:pt x="2737200" y="1903096"/>
                  </a:lnTo>
                  <a:lnTo>
                    <a:pt x="2759822" y="1790748"/>
                  </a:lnTo>
                  <a:lnTo>
                    <a:pt x="2782443" y="1681015"/>
                  </a:lnTo>
                  <a:lnTo>
                    <a:pt x="2805065" y="1574266"/>
                  </a:lnTo>
                  <a:lnTo>
                    <a:pt x="2827686" y="1470842"/>
                  </a:lnTo>
                  <a:lnTo>
                    <a:pt x="2850308" y="1371043"/>
                  </a:lnTo>
                  <a:lnTo>
                    <a:pt x="2872929" y="1275133"/>
                  </a:lnTo>
                  <a:lnTo>
                    <a:pt x="2895551" y="1183327"/>
                  </a:lnTo>
                  <a:lnTo>
                    <a:pt x="2918172" y="1095795"/>
                  </a:lnTo>
                  <a:lnTo>
                    <a:pt x="2940794" y="1012659"/>
                  </a:lnTo>
                  <a:lnTo>
                    <a:pt x="2963415" y="933993"/>
                  </a:lnTo>
                  <a:lnTo>
                    <a:pt x="2986037" y="859824"/>
                  </a:lnTo>
                  <a:lnTo>
                    <a:pt x="3008658" y="790137"/>
                  </a:lnTo>
                  <a:lnTo>
                    <a:pt x="3031280" y="724877"/>
                  </a:lnTo>
                  <a:lnTo>
                    <a:pt x="3053901" y="663953"/>
                  </a:lnTo>
                  <a:lnTo>
                    <a:pt x="3076523" y="607247"/>
                  </a:lnTo>
                  <a:lnTo>
                    <a:pt x="3099144" y="554613"/>
                  </a:lnTo>
                  <a:lnTo>
                    <a:pt x="3121766" y="505885"/>
                  </a:lnTo>
                  <a:lnTo>
                    <a:pt x="3144387" y="460884"/>
                  </a:lnTo>
                  <a:lnTo>
                    <a:pt x="3167009" y="419418"/>
                  </a:lnTo>
                  <a:lnTo>
                    <a:pt x="3189630" y="381290"/>
                  </a:lnTo>
                  <a:lnTo>
                    <a:pt x="3212252" y="346299"/>
                  </a:lnTo>
                  <a:lnTo>
                    <a:pt x="3234873" y="314244"/>
                  </a:lnTo>
                  <a:lnTo>
                    <a:pt x="3257495" y="284928"/>
                  </a:lnTo>
                  <a:lnTo>
                    <a:pt x="3280116" y="258156"/>
                  </a:lnTo>
                  <a:lnTo>
                    <a:pt x="3302738" y="233741"/>
                  </a:lnTo>
                  <a:lnTo>
                    <a:pt x="3325359" y="211504"/>
                  </a:lnTo>
                  <a:lnTo>
                    <a:pt x="3347981" y="191275"/>
                  </a:lnTo>
                  <a:lnTo>
                    <a:pt x="3370602" y="172891"/>
                  </a:lnTo>
                  <a:lnTo>
                    <a:pt x="3393224" y="156200"/>
                  </a:lnTo>
                  <a:lnTo>
                    <a:pt x="3415845" y="141058"/>
                  </a:lnTo>
                  <a:lnTo>
                    <a:pt x="3438467" y="127334"/>
                  </a:lnTo>
                  <a:lnTo>
                    <a:pt x="3461088" y="114904"/>
                  </a:lnTo>
                  <a:lnTo>
                    <a:pt x="3483710" y="103652"/>
                  </a:lnTo>
                  <a:lnTo>
                    <a:pt x="3506331" y="93473"/>
                  </a:lnTo>
                  <a:lnTo>
                    <a:pt x="3528953" y="84270"/>
                  </a:lnTo>
                  <a:lnTo>
                    <a:pt x="3551574" y="75953"/>
                  </a:lnTo>
                  <a:lnTo>
                    <a:pt x="3574196" y="68440"/>
                  </a:lnTo>
                  <a:lnTo>
                    <a:pt x="3596817" y="61656"/>
                  </a:lnTo>
                  <a:lnTo>
                    <a:pt x="3619439" y="55533"/>
                  </a:lnTo>
                  <a:lnTo>
                    <a:pt x="3642060" y="50007"/>
                  </a:lnTo>
                  <a:lnTo>
                    <a:pt x="3664682" y="45022"/>
                  </a:lnTo>
                  <a:lnTo>
                    <a:pt x="3687303" y="40527"/>
                  </a:lnTo>
                  <a:lnTo>
                    <a:pt x="3709925" y="36474"/>
                  </a:lnTo>
                  <a:lnTo>
                    <a:pt x="3732546" y="32820"/>
                  </a:lnTo>
                  <a:lnTo>
                    <a:pt x="3755168" y="29527"/>
                  </a:lnTo>
                  <a:lnTo>
                    <a:pt x="3777789" y="26560"/>
                  </a:lnTo>
                  <a:lnTo>
                    <a:pt x="3800411" y="23886"/>
                  </a:lnTo>
                  <a:lnTo>
                    <a:pt x="3823032" y="21478"/>
                  </a:lnTo>
                  <a:lnTo>
                    <a:pt x="3845654" y="19308"/>
                  </a:lnTo>
                  <a:lnTo>
                    <a:pt x="3868275" y="17354"/>
                  </a:lnTo>
                  <a:lnTo>
                    <a:pt x="3890897" y="15595"/>
                  </a:lnTo>
                  <a:lnTo>
                    <a:pt x="3913518" y="14011"/>
                  </a:lnTo>
                  <a:lnTo>
                    <a:pt x="3936140" y="12584"/>
                  </a:lnTo>
                  <a:lnTo>
                    <a:pt x="3958761" y="11300"/>
                  </a:lnTo>
                  <a:lnTo>
                    <a:pt x="3981383" y="10143"/>
                  </a:lnTo>
                  <a:lnTo>
                    <a:pt x="4004004" y="9103"/>
                  </a:lnTo>
                  <a:lnTo>
                    <a:pt x="4026626" y="8166"/>
                  </a:lnTo>
                  <a:lnTo>
                    <a:pt x="4049247" y="7322"/>
                  </a:lnTo>
                  <a:lnTo>
                    <a:pt x="4071869" y="6563"/>
                  </a:lnTo>
                  <a:lnTo>
                    <a:pt x="4094490" y="5880"/>
                  </a:lnTo>
                  <a:lnTo>
                    <a:pt x="4117112" y="5265"/>
                  </a:lnTo>
                  <a:lnTo>
                    <a:pt x="4139733" y="4712"/>
                  </a:lnTo>
                  <a:lnTo>
                    <a:pt x="4162355" y="4214"/>
                  </a:lnTo>
                  <a:lnTo>
                    <a:pt x="4184976" y="3766"/>
                  </a:lnTo>
                  <a:lnTo>
                    <a:pt x="4207598" y="3363"/>
                  </a:lnTo>
                  <a:lnTo>
                    <a:pt x="4230219" y="3000"/>
                  </a:lnTo>
                  <a:lnTo>
                    <a:pt x="4252841" y="2673"/>
                  </a:lnTo>
                  <a:lnTo>
                    <a:pt x="4275462" y="2379"/>
                  </a:lnTo>
                  <a:lnTo>
                    <a:pt x="4298084" y="2115"/>
                  </a:lnTo>
                  <a:lnTo>
                    <a:pt x="4320705" y="1877"/>
                  </a:lnTo>
                  <a:lnTo>
                    <a:pt x="4343327" y="1663"/>
                  </a:lnTo>
                  <a:lnTo>
                    <a:pt x="4365948" y="1470"/>
                  </a:lnTo>
                  <a:lnTo>
                    <a:pt x="4388570" y="1297"/>
                  </a:lnTo>
                  <a:lnTo>
                    <a:pt x="4411191" y="1141"/>
                  </a:lnTo>
                  <a:lnTo>
                    <a:pt x="4433813" y="1001"/>
                  </a:lnTo>
                  <a:lnTo>
                    <a:pt x="4456434" y="874"/>
                  </a:lnTo>
                  <a:lnTo>
                    <a:pt x="4479056" y="761"/>
                  </a:lnTo>
                  <a:lnTo>
                    <a:pt x="4501677" y="659"/>
                  </a:lnTo>
                  <a:lnTo>
                    <a:pt x="4524299" y="567"/>
                  </a:lnTo>
                  <a:lnTo>
                    <a:pt x="4546920" y="484"/>
                  </a:lnTo>
                  <a:lnTo>
                    <a:pt x="4569542" y="409"/>
                  </a:lnTo>
                  <a:lnTo>
                    <a:pt x="4592163" y="342"/>
                  </a:lnTo>
                  <a:lnTo>
                    <a:pt x="4614785" y="282"/>
                  </a:lnTo>
                  <a:lnTo>
                    <a:pt x="4637406" y="228"/>
                  </a:lnTo>
                  <a:lnTo>
                    <a:pt x="4660028" y="179"/>
                  </a:lnTo>
                  <a:lnTo>
                    <a:pt x="4682649" y="135"/>
                  </a:lnTo>
                  <a:lnTo>
                    <a:pt x="4705270" y="96"/>
                  </a:lnTo>
                  <a:lnTo>
                    <a:pt x="4727892" y="60"/>
                  </a:lnTo>
                  <a:lnTo>
                    <a:pt x="4750513" y="2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199579" y="1108482"/>
              <a:ext cx="4773135" cy="4995604"/>
            </a:xfrm>
            <a:custGeom>
              <a:avLst/>
              <a:pathLst>
                <a:path w="4773135" h="4995604">
                  <a:moveTo>
                    <a:pt x="0" y="4995604"/>
                  </a:moveTo>
                  <a:lnTo>
                    <a:pt x="22621" y="4995602"/>
                  </a:lnTo>
                  <a:lnTo>
                    <a:pt x="45242" y="4995601"/>
                  </a:lnTo>
                  <a:lnTo>
                    <a:pt x="67864" y="4995600"/>
                  </a:lnTo>
                  <a:lnTo>
                    <a:pt x="90485" y="4995598"/>
                  </a:lnTo>
                  <a:lnTo>
                    <a:pt x="113107" y="4995596"/>
                  </a:lnTo>
                  <a:lnTo>
                    <a:pt x="135728" y="4995594"/>
                  </a:lnTo>
                  <a:lnTo>
                    <a:pt x="158350" y="4995592"/>
                  </a:lnTo>
                  <a:lnTo>
                    <a:pt x="180971" y="4995589"/>
                  </a:lnTo>
                  <a:lnTo>
                    <a:pt x="203593" y="4995586"/>
                  </a:lnTo>
                  <a:lnTo>
                    <a:pt x="226214" y="4995583"/>
                  </a:lnTo>
                  <a:lnTo>
                    <a:pt x="248836" y="4995580"/>
                  </a:lnTo>
                  <a:lnTo>
                    <a:pt x="271457" y="4995576"/>
                  </a:lnTo>
                  <a:lnTo>
                    <a:pt x="294079" y="4995571"/>
                  </a:lnTo>
                  <a:lnTo>
                    <a:pt x="316700" y="4995566"/>
                  </a:lnTo>
                  <a:lnTo>
                    <a:pt x="339322" y="4995561"/>
                  </a:lnTo>
                  <a:lnTo>
                    <a:pt x="361943" y="4995555"/>
                  </a:lnTo>
                  <a:lnTo>
                    <a:pt x="384565" y="4995548"/>
                  </a:lnTo>
                  <a:lnTo>
                    <a:pt x="407186" y="4995541"/>
                  </a:lnTo>
                  <a:lnTo>
                    <a:pt x="429808" y="4995533"/>
                  </a:lnTo>
                  <a:lnTo>
                    <a:pt x="452429" y="4995524"/>
                  </a:lnTo>
                  <a:lnTo>
                    <a:pt x="475051" y="4995514"/>
                  </a:lnTo>
                  <a:lnTo>
                    <a:pt x="497672" y="4995502"/>
                  </a:lnTo>
                  <a:lnTo>
                    <a:pt x="520294" y="4995490"/>
                  </a:lnTo>
                  <a:lnTo>
                    <a:pt x="542915" y="4995476"/>
                  </a:lnTo>
                  <a:lnTo>
                    <a:pt x="565537" y="4995460"/>
                  </a:lnTo>
                  <a:lnTo>
                    <a:pt x="588158" y="4995443"/>
                  </a:lnTo>
                  <a:lnTo>
                    <a:pt x="610780" y="4995424"/>
                  </a:lnTo>
                  <a:lnTo>
                    <a:pt x="633401" y="4995403"/>
                  </a:lnTo>
                  <a:lnTo>
                    <a:pt x="656023" y="4995379"/>
                  </a:lnTo>
                  <a:lnTo>
                    <a:pt x="678644" y="4995353"/>
                  </a:lnTo>
                  <a:lnTo>
                    <a:pt x="701266" y="4995324"/>
                  </a:lnTo>
                  <a:lnTo>
                    <a:pt x="723887" y="4995291"/>
                  </a:lnTo>
                  <a:lnTo>
                    <a:pt x="746509" y="4995255"/>
                  </a:lnTo>
                  <a:lnTo>
                    <a:pt x="769130" y="4995215"/>
                  </a:lnTo>
                  <a:lnTo>
                    <a:pt x="791752" y="4995171"/>
                  </a:lnTo>
                  <a:lnTo>
                    <a:pt x="814373" y="4995121"/>
                  </a:lnTo>
                  <a:lnTo>
                    <a:pt x="836995" y="4995066"/>
                  </a:lnTo>
                  <a:lnTo>
                    <a:pt x="859616" y="4995005"/>
                  </a:lnTo>
                  <a:lnTo>
                    <a:pt x="882238" y="4994937"/>
                  </a:lnTo>
                  <a:lnTo>
                    <a:pt x="904859" y="4994862"/>
                  </a:lnTo>
                  <a:lnTo>
                    <a:pt x="927481" y="4994778"/>
                  </a:lnTo>
                  <a:lnTo>
                    <a:pt x="950102" y="4994684"/>
                  </a:lnTo>
                  <a:lnTo>
                    <a:pt x="972724" y="4994581"/>
                  </a:lnTo>
                  <a:lnTo>
                    <a:pt x="995345" y="4994465"/>
                  </a:lnTo>
                  <a:lnTo>
                    <a:pt x="1017967" y="4994337"/>
                  </a:lnTo>
                  <a:lnTo>
                    <a:pt x="1040588" y="4994195"/>
                  </a:lnTo>
                  <a:lnTo>
                    <a:pt x="1063210" y="4994037"/>
                  </a:lnTo>
                  <a:lnTo>
                    <a:pt x="1085831" y="4993861"/>
                  </a:lnTo>
                  <a:lnTo>
                    <a:pt x="1108453" y="4993666"/>
                  </a:lnTo>
                  <a:lnTo>
                    <a:pt x="1131074" y="4993448"/>
                  </a:lnTo>
                  <a:lnTo>
                    <a:pt x="1153696" y="4993207"/>
                  </a:lnTo>
                  <a:lnTo>
                    <a:pt x="1176317" y="4992939"/>
                  </a:lnTo>
                  <a:lnTo>
                    <a:pt x="1198939" y="4992641"/>
                  </a:lnTo>
                  <a:lnTo>
                    <a:pt x="1221560" y="4992309"/>
                  </a:lnTo>
                  <a:lnTo>
                    <a:pt x="1244182" y="4991941"/>
                  </a:lnTo>
                  <a:lnTo>
                    <a:pt x="1266803" y="4991532"/>
                  </a:lnTo>
                  <a:lnTo>
                    <a:pt x="1289425" y="4991078"/>
                  </a:lnTo>
                  <a:lnTo>
                    <a:pt x="1312046" y="4990573"/>
                  </a:lnTo>
                  <a:lnTo>
                    <a:pt x="1334668" y="4990011"/>
                  </a:lnTo>
                  <a:lnTo>
                    <a:pt x="1357289" y="4989388"/>
                  </a:lnTo>
                  <a:lnTo>
                    <a:pt x="1379911" y="4988695"/>
                  </a:lnTo>
                  <a:lnTo>
                    <a:pt x="1402532" y="4987925"/>
                  </a:lnTo>
                  <a:lnTo>
                    <a:pt x="1425154" y="4987069"/>
                  </a:lnTo>
                  <a:lnTo>
                    <a:pt x="1447775" y="4986119"/>
                  </a:lnTo>
                  <a:lnTo>
                    <a:pt x="1470397" y="4985063"/>
                  </a:lnTo>
                  <a:lnTo>
                    <a:pt x="1493018" y="4983890"/>
                  </a:lnTo>
                  <a:lnTo>
                    <a:pt x="1515640" y="4982587"/>
                  </a:lnTo>
                  <a:lnTo>
                    <a:pt x="1538261" y="4981140"/>
                  </a:lnTo>
                  <a:lnTo>
                    <a:pt x="1560883" y="4979533"/>
                  </a:lnTo>
                  <a:lnTo>
                    <a:pt x="1583504" y="4977749"/>
                  </a:lnTo>
                  <a:lnTo>
                    <a:pt x="1606126" y="4975767"/>
                  </a:lnTo>
                  <a:lnTo>
                    <a:pt x="1628747" y="4973566"/>
                  </a:lnTo>
                  <a:lnTo>
                    <a:pt x="1651369" y="4971124"/>
                  </a:lnTo>
                  <a:lnTo>
                    <a:pt x="1673990" y="4968412"/>
                  </a:lnTo>
                  <a:lnTo>
                    <a:pt x="1696612" y="4965402"/>
                  </a:lnTo>
                  <a:lnTo>
                    <a:pt x="1719233" y="4962063"/>
                  </a:lnTo>
                  <a:lnTo>
                    <a:pt x="1741855" y="4958357"/>
                  </a:lnTo>
                  <a:lnTo>
                    <a:pt x="1764476" y="4954246"/>
                  </a:lnTo>
                  <a:lnTo>
                    <a:pt x="1787098" y="4949688"/>
                  </a:lnTo>
                  <a:lnTo>
                    <a:pt x="1809719" y="4944633"/>
                  </a:lnTo>
                  <a:lnTo>
                    <a:pt x="1832341" y="4939030"/>
                  </a:lnTo>
                  <a:lnTo>
                    <a:pt x="1854962" y="4932820"/>
                  </a:lnTo>
                  <a:lnTo>
                    <a:pt x="1877584" y="4925942"/>
                  </a:lnTo>
                  <a:lnTo>
                    <a:pt x="1900205" y="4918324"/>
                  </a:lnTo>
                  <a:lnTo>
                    <a:pt x="1922827" y="4909892"/>
                  </a:lnTo>
                  <a:lnTo>
                    <a:pt x="1945448" y="4900562"/>
                  </a:lnTo>
                  <a:lnTo>
                    <a:pt x="1968070" y="4890244"/>
                  </a:lnTo>
                  <a:lnTo>
                    <a:pt x="1990691" y="4878838"/>
                  </a:lnTo>
                  <a:lnTo>
                    <a:pt x="2013313" y="4866239"/>
                  </a:lnTo>
                  <a:lnTo>
                    <a:pt x="2035934" y="4852331"/>
                  </a:lnTo>
                  <a:lnTo>
                    <a:pt x="2058556" y="4836987"/>
                  </a:lnTo>
                  <a:lnTo>
                    <a:pt x="2081177" y="4820075"/>
                  </a:lnTo>
                  <a:lnTo>
                    <a:pt x="2103799" y="4801450"/>
                  </a:lnTo>
                  <a:lnTo>
                    <a:pt x="2126420" y="4780958"/>
                  </a:lnTo>
                  <a:lnTo>
                    <a:pt x="2149042" y="4758436"/>
                  </a:lnTo>
                  <a:lnTo>
                    <a:pt x="2171663" y="4733713"/>
                  </a:lnTo>
                  <a:lnTo>
                    <a:pt x="2194285" y="4706607"/>
                  </a:lnTo>
                  <a:lnTo>
                    <a:pt x="2216906" y="4676931"/>
                  </a:lnTo>
                  <a:lnTo>
                    <a:pt x="2239528" y="4644489"/>
                  </a:lnTo>
                  <a:lnTo>
                    <a:pt x="2262149" y="4609085"/>
                  </a:lnTo>
                  <a:lnTo>
                    <a:pt x="2284771" y="4570516"/>
                  </a:lnTo>
                  <a:lnTo>
                    <a:pt x="2307392" y="4528582"/>
                  </a:lnTo>
                  <a:lnTo>
                    <a:pt x="2330014" y="4483087"/>
                  </a:lnTo>
                  <a:lnTo>
                    <a:pt x="2352635" y="4433840"/>
                  </a:lnTo>
                  <a:lnTo>
                    <a:pt x="2375256" y="4380663"/>
                  </a:lnTo>
                  <a:lnTo>
                    <a:pt x="2397878" y="4323393"/>
                  </a:lnTo>
                  <a:lnTo>
                    <a:pt x="2420499" y="4261888"/>
                  </a:lnTo>
                  <a:lnTo>
                    <a:pt x="2443121" y="4196032"/>
                  </a:lnTo>
                  <a:lnTo>
                    <a:pt x="2465742" y="4125740"/>
                  </a:lnTo>
                  <a:lnTo>
                    <a:pt x="2488364" y="4050961"/>
                  </a:lnTo>
                  <a:lnTo>
                    <a:pt x="2510985" y="3971686"/>
                  </a:lnTo>
                  <a:lnTo>
                    <a:pt x="2533607" y="3887949"/>
                  </a:lnTo>
                  <a:lnTo>
                    <a:pt x="2556228" y="3799829"/>
                  </a:lnTo>
                  <a:lnTo>
                    <a:pt x="2578850" y="3707456"/>
                  </a:lnTo>
                  <a:lnTo>
                    <a:pt x="2601471" y="3611004"/>
                  </a:lnTo>
                  <a:lnTo>
                    <a:pt x="2624093" y="3510698"/>
                  </a:lnTo>
                  <a:lnTo>
                    <a:pt x="2646714" y="3406804"/>
                  </a:lnTo>
                  <a:lnTo>
                    <a:pt x="2669336" y="3299630"/>
                  </a:lnTo>
                  <a:lnTo>
                    <a:pt x="2691957" y="3189520"/>
                  </a:lnTo>
                  <a:lnTo>
                    <a:pt x="2714579" y="3076847"/>
                  </a:lnTo>
                  <a:lnTo>
                    <a:pt x="2737200" y="2962012"/>
                  </a:lnTo>
                  <a:lnTo>
                    <a:pt x="2759822" y="2845430"/>
                  </a:lnTo>
                  <a:lnTo>
                    <a:pt x="2782443" y="2727537"/>
                  </a:lnTo>
                  <a:lnTo>
                    <a:pt x="2805065" y="2608773"/>
                  </a:lnTo>
                  <a:lnTo>
                    <a:pt x="2827686" y="2489587"/>
                  </a:lnTo>
                  <a:lnTo>
                    <a:pt x="2850308" y="2370431"/>
                  </a:lnTo>
                  <a:lnTo>
                    <a:pt x="2872929" y="2251757"/>
                  </a:lnTo>
                  <a:lnTo>
                    <a:pt x="2895551" y="2134011"/>
                  </a:lnTo>
                  <a:lnTo>
                    <a:pt x="2918172" y="2017636"/>
                  </a:lnTo>
                  <a:lnTo>
                    <a:pt x="2940794" y="1903063"/>
                  </a:lnTo>
                  <a:lnTo>
                    <a:pt x="2963415" y="1790707"/>
                  </a:lnTo>
                  <a:lnTo>
                    <a:pt x="2986037" y="1680965"/>
                  </a:lnTo>
                  <a:lnTo>
                    <a:pt x="3008658" y="1574206"/>
                  </a:lnTo>
                  <a:lnTo>
                    <a:pt x="3031280" y="1470769"/>
                  </a:lnTo>
                  <a:lnTo>
                    <a:pt x="3053901" y="1370958"/>
                  </a:lnTo>
                  <a:lnTo>
                    <a:pt x="3076523" y="1275034"/>
                  </a:lnTo>
                  <a:lnTo>
                    <a:pt x="3099144" y="1183214"/>
                  </a:lnTo>
                  <a:lnTo>
                    <a:pt x="3121766" y="1095668"/>
                  </a:lnTo>
                  <a:lnTo>
                    <a:pt x="3144387" y="1012518"/>
                  </a:lnTo>
                  <a:lnTo>
                    <a:pt x="3167009" y="933836"/>
                  </a:lnTo>
                  <a:lnTo>
                    <a:pt x="3189630" y="859653"/>
                  </a:lnTo>
                  <a:lnTo>
                    <a:pt x="3212252" y="789951"/>
                  </a:lnTo>
                  <a:lnTo>
                    <a:pt x="3234873" y="724676"/>
                  </a:lnTo>
                  <a:lnTo>
                    <a:pt x="3257495" y="663738"/>
                  </a:lnTo>
                  <a:lnTo>
                    <a:pt x="3280116" y="607018"/>
                  </a:lnTo>
                  <a:lnTo>
                    <a:pt x="3302738" y="554371"/>
                  </a:lnTo>
                  <a:lnTo>
                    <a:pt x="3325359" y="505630"/>
                  </a:lnTo>
                  <a:lnTo>
                    <a:pt x="3347981" y="460617"/>
                  </a:lnTo>
                  <a:lnTo>
                    <a:pt x="3370602" y="419140"/>
                  </a:lnTo>
                  <a:lnTo>
                    <a:pt x="3393224" y="381001"/>
                  </a:lnTo>
                  <a:lnTo>
                    <a:pt x="3415845" y="346000"/>
                  </a:lnTo>
                  <a:lnTo>
                    <a:pt x="3438467" y="313936"/>
                  </a:lnTo>
                  <a:lnTo>
                    <a:pt x="3461088" y="284610"/>
                  </a:lnTo>
                  <a:lnTo>
                    <a:pt x="3483710" y="257830"/>
                  </a:lnTo>
                  <a:lnTo>
                    <a:pt x="3506331" y="233408"/>
                  </a:lnTo>
                  <a:lnTo>
                    <a:pt x="3528953" y="211165"/>
                  </a:lnTo>
                  <a:lnTo>
                    <a:pt x="3551574" y="190929"/>
                  </a:lnTo>
                  <a:lnTo>
                    <a:pt x="3574196" y="172539"/>
                  </a:lnTo>
                  <a:lnTo>
                    <a:pt x="3596817" y="155842"/>
                  </a:lnTo>
                  <a:lnTo>
                    <a:pt x="3619439" y="140696"/>
                  </a:lnTo>
                  <a:lnTo>
                    <a:pt x="3642060" y="126968"/>
                  </a:lnTo>
                  <a:lnTo>
                    <a:pt x="3664682" y="114533"/>
                  </a:lnTo>
                  <a:lnTo>
                    <a:pt x="3687303" y="103277"/>
                  </a:lnTo>
                  <a:lnTo>
                    <a:pt x="3709925" y="93095"/>
                  </a:lnTo>
                  <a:lnTo>
                    <a:pt x="3732546" y="83889"/>
                  </a:lnTo>
                  <a:lnTo>
                    <a:pt x="3755168" y="75569"/>
                  </a:lnTo>
                  <a:lnTo>
                    <a:pt x="3777789" y="68054"/>
                  </a:lnTo>
                  <a:lnTo>
                    <a:pt x="3800411" y="61267"/>
                  </a:lnTo>
                  <a:lnTo>
                    <a:pt x="3823032" y="55142"/>
                  </a:lnTo>
                  <a:lnTo>
                    <a:pt x="3845654" y="49614"/>
                  </a:lnTo>
                  <a:lnTo>
                    <a:pt x="3868275" y="44628"/>
                  </a:lnTo>
                  <a:lnTo>
                    <a:pt x="3890897" y="40131"/>
                  </a:lnTo>
                  <a:lnTo>
                    <a:pt x="3913518" y="36077"/>
                  </a:lnTo>
                  <a:lnTo>
                    <a:pt x="3936140" y="32422"/>
                  </a:lnTo>
                  <a:lnTo>
                    <a:pt x="3958761" y="29127"/>
                  </a:lnTo>
                  <a:lnTo>
                    <a:pt x="3981383" y="26159"/>
                  </a:lnTo>
                  <a:lnTo>
                    <a:pt x="4004004" y="23484"/>
                  </a:lnTo>
                  <a:lnTo>
                    <a:pt x="4026626" y="21075"/>
                  </a:lnTo>
                  <a:lnTo>
                    <a:pt x="4049247" y="18905"/>
                  </a:lnTo>
                  <a:lnTo>
                    <a:pt x="4071869" y="16950"/>
                  </a:lnTo>
                  <a:lnTo>
                    <a:pt x="4094490" y="15190"/>
                  </a:lnTo>
                  <a:lnTo>
                    <a:pt x="4117112" y="13605"/>
                  </a:lnTo>
                  <a:lnTo>
                    <a:pt x="4139733" y="12178"/>
                  </a:lnTo>
                  <a:lnTo>
                    <a:pt x="4162355" y="10894"/>
                  </a:lnTo>
                  <a:lnTo>
                    <a:pt x="4184976" y="9737"/>
                  </a:lnTo>
                  <a:lnTo>
                    <a:pt x="4207598" y="8696"/>
                  </a:lnTo>
                  <a:lnTo>
                    <a:pt x="4230219" y="7758"/>
                  </a:lnTo>
                  <a:lnTo>
                    <a:pt x="4252841" y="6915"/>
                  </a:lnTo>
                  <a:lnTo>
                    <a:pt x="4275462" y="6156"/>
                  </a:lnTo>
                  <a:lnTo>
                    <a:pt x="4298084" y="5472"/>
                  </a:lnTo>
                  <a:lnTo>
                    <a:pt x="4320705" y="4857"/>
                  </a:lnTo>
                  <a:lnTo>
                    <a:pt x="4343327" y="4304"/>
                  </a:lnTo>
                  <a:lnTo>
                    <a:pt x="4365948" y="3805"/>
                  </a:lnTo>
                  <a:lnTo>
                    <a:pt x="4388570" y="3357"/>
                  </a:lnTo>
                  <a:lnTo>
                    <a:pt x="4411191" y="2954"/>
                  </a:lnTo>
                  <a:lnTo>
                    <a:pt x="4433813" y="2591"/>
                  </a:lnTo>
                  <a:lnTo>
                    <a:pt x="4456434" y="2264"/>
                  </a:lnTo>
                  <a:lnTo>
                    <a:pt x="4479056" y="1970"/>
                  </a:lnTo>
                  <a:lnTo>
                    <a:pt x="4501677" y="1706"/>
                  </a:lnTo>
                  <a:lnTo>
                    <a:pt x="4524299" y="1468"/>
                  </a:lnTo>
                  <a:lnTo>
                    <a:pt x="4546920" y="1253"/>
                  </a:lnTo>
                  <a:lnTo>
                    <a:pt x="4569542" y="1061"/>
                  </a:lnTo>
                  <a:lnTo>
                    <a:pt x="4592163" y="887"/>
                  </a:lnTo>
                  <a:lnTo>
                    <a:pt x="4614785" y="731"/>
                  </a:lnTo>
                  <a:lnTo>
                    <a:pt x="4637406" y="591"/>
                  </a:lnTo>
                  <a:lnTo>
                    <a:pt x="4660028" y="465"/>
                  </a:lnTo>
                  <a:lnTo>
                    <a:pt x="4682649" y="351"/>
                  </a:lnTo>
                  <a:lnTo>
                    <a:pt x="4705270" y="249"/>
                  </a:lnTo>
                  <a:lnTo>
                    <a:pt x="4727892" y="157"/>
                  </a:lnTo>
                  <a:lnTo>
                    <a:pt x="4750513" y="7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EA3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99579" y="1109156"/>
              <a:ext cx="4773135" cy="4994935"/>
            </a:xfrm>
            <a:custGeom>
              <a:avLst/>
              <a:pathLst>
                <a:path w="4773135" h="4994935">
                  <a:moveTo>
                    <a:pt x="0" y="4994935"/>
                  </a:moveTo>
                  <a:lnTo>
                    <a:pt x="22621" y="4994935"/>
                  </a:lnTo>
                  <a:lnTo>
                    <a:pt x="45242" y="4994934"/>
                  </a:lnTo>
                  <a:lnTo>
                    <a:pt x="67864" y="4994933"/>
                  </a:lnTo>
                  <a:lnTo>
                    <a:pt x="90485" y="4994932"/>
                  </a:lnTo>
                  <a:lnTo>
                    <a:pt x="113107" y="4994932"/>
                  </a:lnTo>
                  <a:lnTo>
                    <a:pt x="135728" y="4994931"/>
                  </a:lnTo>
                  <a:lnTo>
                    <a:pt x="158350" y="4994929"/>
                  </a:lnTo>
                  <a:lnTo>
                    <a:pt x="180971" y="4994928"/>
                  </a:lnTo>
                  <a:lnTo>
                    <a:pt x="203593" y="4994927"/>
                  </a:lnTo>
                  <a:lnTo>
                    <a:pt x="226214" y="4994925"/>
                  </a:lnTo>
                  <a:lnTo>
                    <a:pt x="248836" y="4994923"/>
                  </a:lnTo>
                  <a:lnTo>
                    <a:pt x="271457" y="4994921"/>
                  </a:lnTo>
                  <a:lnTo>
                    <a:pt x="294079" y="4994919"/>
                  </a:lnTo>
                  <a:lnTo>
                    <a:pt x="316700" y="4994917"/>
                  </a:lnTo>
                  <a:lnTo>
                    <a:pt x="339322" y="4994914"/>
                  </a:lnTo>
                  <a:lnTo>
                    <a:pt x="361943" y="4994911"/>
                  </a:lnTo>
                  <a:lnTo>
                    <a:pt x="384565" y="4994908"/>
                  </a:lnTo>
                  <a:lnTo>
                    <a:pt x="407186" y="4994904"/>
                  </a:lnTo>
                  <a:lnTo>
                    <a:pt x="429808" y="4994900"/>
                  </a:lnTo>
                  <a:lnTo>
                    <a:pt x="452429" y="4994896"/>
                  </a:lnTo>
                  <a:lnTo>
                    <a:pt x="475051" y="4994891"/>
                  </a:lnTo>
                  <a:lnTo>
                    <a:pt x="497672" y="4994885"/>
                  </a:lnTo>
                  <a:lnTo>
                    <a:pt x="520294" y="4994879"/>
                  </a:lnTo>
                  <a:lnTo>
                    <a:pt x="542915" y="4994872"/>
                  </a:lnTo>
                  <a:lnTo>
                    <a:pt x="565537" y="4994864"/>
                  </a:lnTo>
                  <a:lnTo>
                    <a:pt x="588158" y="4994855"/>
                  </a:lnTo>
                  <a:lnTo>
                    <a:pt x="610780" y="4994846"/>
                  </a:lnTo>
                  <a:lnTo>
                    <a:pt x="633401" y="4994835"/>
                  </a:lnTo>
                  <a:lnTo>
                    <a:pt x="656023" y="4994824"/>
                  </a:lnTo>
                  <a:lnTo>
                    <a:pt x="678644" y="4994811"/>
                  </a:lnTo>
                  <a:lnTo>
                    <a:pt x="701266" y="4994796"/>
                  </a:lnTo>
                  <a:lnTo>
                    <a:pt x="723887" y="4994780"/>
                  </a:lnTo>
                  <a:lnTo>
                    <a:pt x="746509" y="4994762"/>
                  </a:lnTo>
                  <a:lnTo>
                    <a:pt x="769130" y="4994742"/>
                  </a:lnTo>
                  <a:lnTo>
                    <a:pt x="791752" y="4994720"/>
                  </a:lnTo>
                  <a:lnTo>
                    <a:pt x="814373" y="4994695"/>
                  </a:lnTo>
                  <a:lnTo>
                    <a:pt x="836995" y="4994668"/>
                  </a:lnTo>
                  <a:lnTo>
                    <a:pt x="859616" y="4994637"/>
                  </a:lnTo>
                  <a:lnTo>
                    <a:pt x="882238" y="4994603"/>
                  </a:lnTo>
                  <a:lnTo>
                    <a:pt x="904859" y="4994566"/>
                  </a:lnTo>
                  <a:lnTo>
                    <a:pt x="927481" y="4994524"/>
                  </a:lnTo>
                  <a:lnTo>
                    <a:pt x="950102" y="4994478"/>
                  </a:lnTo>
                  <a:lnTo>
                    <a:pt x="972724" y="4994426"/>
                  </a:lnTo>
                  <a:lnTo>
                    <a:pt x="995345" y="4994369"/>
                  </a:lnTo>
                  <a:lnTo>
                    <a:pt x="1017967" y="4994305"/>
                  </a:lnTo>
                  <a:lnTo>
                    <a:pt x="1040588" y="4994234"/>
                  </a:lnTo>
                  <a:lnTo>
                    <a:pt x="1063210" y="4994155"/>
                  </a:lnTo>
                  <a:lnTo>
                    <a:pt x="1085831" y="4994068"/>
                  </a:lnTo>
                  <a:lnTo>
                    <a:pt x="1108453" y="4993970"/>
                  </a:lnTo>
                  <a:lnTo>
                    <a:pt x="1131074" y="4993862"/>
                  </a:lnTo>
                  <a:lnTo>
                    <a:pt x="1153696" y="4993742"/>
                  </a:lnTo>
                  <a:lnTo>
                    <a:pt x="1176317" y="4993608"/>
                  </a:lnTo>
                  <a:lnTo>
                    <a:pt x="1198939" y="4993460"/>
                  </a:lnTo>
                  <a:lnTo>
                    <a:pt x="1221560" y="4993295"/>
                  </a:lnTo>
                  <a:lnTo>
                    <a:pt x="1244182" y="4993111"/>
                  </a:lnTo>
                  <a:lnTo>
                    <a:pt x="1266803" y="4992907"/>
                  </a:lnTo>
                  <a:lnTo>
                    <a:pt x="1289425" y="4992681"/>
                  </a:lnTo>
                  <a:lnTo>
                    <a:pt x="1312046" y="4992429"/>
                  </a:lnTo>
                  <a:lnTo>
                    <a:pt x="1334668" y="4992149"/>
                  </a:lnTo>
                  <a:lnTo>
                    <a:pt x="1357289" y="4991838"/>
                  </a:lnTo>
                  <a:lnTo>
                    <a:pt x="1379911" y="4991493"/>
                  </a:lnTo>
                  <a:lnTo>
                    <a:pt x="1402532" y="4991109"/>
                  </a:lnTo>
                  <a:lnTo>
                    <a:pt x="1425154" y="4990682"/>
                  </a:lnTo>
                  <a:lnTo>
                    <a:pt x="1447775" y="4990208"/>
                  </a:lnTo>
                  <a:lnTo>
                    <a:pt x="1470397" y="4989681"/>
                  </a:lnTo>
                  <a:lnTo>
                    <a:pt x="1493018" y="4989096"/>
                  </a:lnTo>
                  <a:lnTo>
                    <a:pt x="1515640" y="4988445"/>
                  </a:lnTo>
                  <a:lnTo>
                    <a:pt x="1538261" y="4987722"/>
                  </a:lnTo>
                  <a:lnTo>
                    <a:pt x="1560883" y="4986919"/>
                  </a:lnTo>
                  <a:lnTo>
                    <a:pt x="1583504" y="4986027"/>
                  </a:lnTo>
                  <a:lnTo>
                    <a:pt x="1606126" y="4985036"/>
                  </a:lnTo>
                  <a:lnTo>
                    <a:pt x="1628747" y="4983935"/>
                  </a:lnTo>
                  <a:lnTo>
                    <a:pt x="1651369" y="4982711"/>
                  </a:lnTo>
                  <a:lnTo>
                    <a:pt x="1673990" y="4981353"/>
                  </a:lnTo>
                  <a:lnTo>
                    <a:pt x="1696612" y="4979844"/>
                  </a:lnTo>
                  <a:lnTo>
                    <a:pt x="1719233" y="4978168"/>
                  </a:lnTo>
                  <a:lnTo>
                    <a:pt x="1741855" y="4976307"/>
                  </a:lnTo>
                  <a:lnTo>
                    <a:pt x="1764476" y="4974240"/>
                  </a:lnTo>
                  <a:lnTo>
                    <a:pt x="1787098" y="4971946"/>
                  </a:lnTo>
                  <a:lnTo>
                    <a:pt x="1809719" y="4969398"/>
                  </a:lnTo>
                  <a:lnTo>
                    <a:pt x="1832341" y="4966571"/>
                  </a:lnTo>
                  <a:lnTo>
                    <a:pt x="1854962" y="4963434"/>
                  </a:lnTo>
                  <a:lnTo>
                    <a:pt x="1877584" y="4959952"/>
                  </a:lnTo>
                  <a:lnTo>
                    <a:pt x="1900205" y="4956089"/>
                  </a:lnTo>
                  <a:lnTo>
                    <a:pt x="1922827" y="4951805"/>
                  </a:lnTo>
                  <a:lnTo>
                    <a:pt x="1945448" y="4947053"/>
                  </a:lnTo>
                  <a:lnTo>
                    <a:pt x="1968070" y="4941786"/>
                  </a:lnTo>
                  <a:lnTo>
                    <a:pt x="1990691" y="4935947"/>
                  </a:lnTo>
                  <a:lnTo>
                    <a:pt x="2013313" y="4929478"/>
                  </a:lnTo>
                  <a:lnTo>
                    <a:pt x="2035934" y="4922312"/>
                  </a:lnTo>
                  <a:lnTo>
                    <a:pt x="2058556" y="4914378"/>
                  </a:lnTo>
                  <a:lnTo>
                    <a:pt x="2081177" y="4905597"/>
                  </a:lnTo>
                  <a:lnTo>
                    <a:pt x="2103799" y="4895883"/>
                  </a:lnTo>
                  <a:lnTo>
                    <a:pt x="2126420" y="4885142"/>
                  </a:lnTo>
                  <a:lnTo>
                    <a:pt x="2149042" y="4873272"/>
                  </a:lnTo>
                  <a:lnTo>
                    <a:pt x="2171663" y="4860164"/>
                  </a:lnTo>
                  <a:lnTo>
                    <a:pt x="2194285" y="4845697"/>
                  </a:lnTo>
                  <a:lnTo>
                    <a:pt x="2216906" y="4829742"/>
                  </a:lnTo>
                  <a:lnTo>
                    <a:pt x="2239528" y="4812162"/>
                  </a:lnTo>
                  <a:lnTo>
                    <a:pt x="2262149" y="4792809"/>
                  </a:lnTo>
                  <a:lnTo>
                    <a:pt x="2284771" y="4771525"/>
                  </a:lnTo>
                  <a:lnTo>
                    <a:pt x="2307392" y="4748143"/>
                  </a:lnTo>
                  <a:lnTo>
                    <a:pt x="2330014" y="4722489"/>
                  </a:lnTo>
                  <a:lnTo>
                    <a:pt x="2352635" y="4694377"/>
                  </a:lnTo>
                  <a:lnTo>
                    <a:pt x="2375256" y="4663618"/>
                  </a:lnTo>
                  <a:lnTo>
                    <a:pt x="2397878" y="4630015"/>
                  </a:lnTo>
                  <a:lnTo>
                    <a:pt x="2420499" y="4593368"/>
                  </a:lnTo>
                  <a:lnTo>
                    <a:pt x="2443121" y="4553477"/>
                  </a:lnTo>
                  <a:lnTo>
                    <a:pt x="2465742" y="4510141"/>
                  </a:lnTo>
                  <a:lnTo>
                    <a:pt x="2488364" y="4463167"/>
                  </a:lnTo>
                  <a:lnTo>
                    <a:pt x="2510985" y="4412368"/>
                  </a:lnTo>
                  <a:lnTo>
                    <a:pt x="2533607" y="4357571"/>
                  </a:lnTo>
                  <a:lnTo>
                    <a:pt x="2556228" y="4298622"/>
                  </a:lnTo>
                  <a:lnTo>
                    <a:pt x="2578850" y="4235389"/>
                  </a:lnTo>
                  <a:lnTo>
                    <a:pt x="2601471" y="4167766"/>
                  </a:lnTo>
                  <a:lnTo>
                    <a:pt x="2624093" y="4095682"/>
                  </a:lnTo>
                  <a:lnTo>
                    <a:pt x="2646714" y="4019103"/>
                  </a:lnTo>
                  <a:lnTo>
                    <a:pt x="2669336" y="3938036"/>
                  </a:lnTo>
                  <a:lnTo>
                    <a:pt x="2691957" y="3852533"/>
                  </a:lnTo>
                  <a:lnTo>
                    <a:pt x="2714579" y="3762693"/>
                  </a:lnTo>
                  <a:lnTo>
                    <a:pt x="2737200" y="3668664"/>
                  </a:lnTo>
                  <a:lnTo>
                    <a:pt x="2759822" y="3570640"/>
                  </a:lnTo>
                  <a:lnTo>
                    <a:pt x="2782443" y="3468864"/>
                  </a:lnTo>
                  <a:lnTo>
                    <a:pt x="2805065" y="3363618"/>
                  </a:lnTo>
                  <a:lnTo>
                    <a:pt x="2827686" y="3255226"/>
                  </a:lnTo>
                  <a:lnTo>
                    <a:pt x="2850308" y="3144045"/>
                  </a:lnTo>
                  <a:lnTo>
                    <a:pt x="2872929" y="3030457"/>
                  </a:lnTo>
                  <a:lnTo>
                    <a:pt x="2895551" y="2914872"/>
                  </a:lnTo>
                  <a:lnTo>
                    <a:pt x="2918172" y="2797713"/>
                  </a:lnTo>
                  <a:lnTo>
                    <a:pt x="2940794" y="2679418"/>
                  </a:lnTo>
                  <a:lnTo>
                    <a:pt x="2963415" y="2560431"/>
                  </a:lnTo>
                  <a:lnTo>
                    <a:pt x="2986037" y="2441203"/>
                  </a:lnTo>
                  <a:lnTo>
                    <a:pt x="3008658" y="2322186"/>
                  </a:lnTo>
                  <a:lnTo>
                    <a:pt x="3031280" y="2203829"/>
                  </a:lnTo>
                  <a:lnTo>
                    <a:pt x="3053901" y="2086580"/>
                  </a:lnTo>
                  <a:lnTo>
                    <a:pt x="3076523" y="1970875"/>
                  </a:lnTo>
                  <a:lnTo>
                    <a:pt x="3099144" y="1857140"/>
                  </a:lnTo>
                  <a:lnTo>
                    <a:pt x="3121766" y="1745784"/>
                  </a:lnTo>
                  <a:lnTo>
                    <a:pt x="3144387" y="1637192"/>
                  </a:lnTo>
                  <a:lnTo>
                    <a:pt x="3167009" y="1531724"/>
                  </a:lnTo>
                  <a:lnTo>
                    <a:pt x="3189630" y="1429704"/>
                  </a:lnTo>
                  <a:lnTo>
                    <a:pt x="3212252" y="1331420"/>
                  </a:lnTo>
                  <a:lnTo>
                    <a:pt x="3234873" y="1237115"/>
                  </a:lnTo>
                  <a:lnTo>
                    <a:pt x="3257495" y="1146987"/>
                  </a:lnTo>
                  <a:lnTo>
                    <a:pt x="3280116" y="1061188"/>
                  </a:lnTo>
                  <a:lnTo>
                    <a:pt x="3302738" y="979820"/>
                  </a:lnTo>
                  <a:lnTo>
                    <a:pt x="3325359" y="902937"/>
                  </a:lnTo>
                  <a:lnTo>
                    <a:pt x="3347981" y="830551"/>
                  </a:lnTo>
                  <a:lnTo>
                    <a:pt x="3370602" y="762629"/>
                  </a:lnTo>
                  <a:lnTo>
                    <a:pt x="3393224" y="699103"/>
                  </a:lnTo>
                  <a:lnTo>
                    <a:pt x="3415845" y="639869"/>
                  </a:lnTo>
                  <a:lnTo>
                    <a:pt x="3438467" y="584797"/>
                  </a:lnTo>
                  <a:lnTo>
                    <a:pt x="3461088" y="533734"/>
                  </a:lnTo>
                  <a:lnTo>
                    <a:pt x="3483710" y="486507"/>
                  </a:lnTo>
                  <a:lnTo>
                    <a:pt x="3506331" y="442932"/>
                  </a:lnTo>
                  <a:lnTo>
                    <a:pt x="3528953" y="402815"/>
                  </a:lnTo>
                  <a:lnTo>
                    <a:pt x="3551574" y="365956"/>
                  </a:lnTo>
                  <a:lnTo>
                    <a:pt x="3574196" y="332154"/>
                  </a:lnTo>
                  <a:lnTo>
                    <a:pt x="3596817" y="301209"/>
                  </a:lnTo>
                  <a:lnTo>
                    <a:pt x="3619439" y="272925"/>
                  </a:lnTo>
                  <a:lnTo>
                    <a:pt x="3642060" y="247111"/>
                  </a:lnTo>
                  <a:lnTo>
                    <a:pt x="3664682" y="223582"/>
                  </a:lnTo>
                  <a:lnTo>
                    <a:pt x="3687303" y="202162"/>
                  </a:lnTo>
                  <a:lnTo>
                    <a:pt x="3709925" y="182683"/>
                  </a:lnTo>
                  <a:lnTo>
                    <a:pt x="3732546" y="164989"/>
                  </a:lnTo>
                  <a:lnTo>
                    <a:pt x="3755168" y="148929"/>
                  </a:lnTo>
                  <a:lnTo>
                    <a:pt x="3777789" y="134366"/>
                  </a:lnTo>
                  <a:lnTo>
                    <a:pt x="3800411" y="121169"/>
                  </a:lnTo>
                  <a:lnTo>
                    <a:pt x="3823032" y="109220"/>
                  </a:lnTo>
                  <a:lnTo>
                    <a:pt x="3845654" y="98406"/>
                  </a:lnTo>
                  <a:lnTo>
                    <a:pt x="3868275" y="88625"/>
                  </a:lnTo>
                  <a:lnTo>
                    <a:pt x="3890897" y="79784"/>
                  </a:lnTo>
                  <a:lnTo>
                    <a:pt x="3913518" y="71796"/>
                  </a:lnTo>
                  <a:lnTo>
                    <a:pt x="3936140" y="64581"/>
                  </a:lnTo>
                  <a:lnTo>
                    <a:pt x="3958761" y="58067"/>
                  </a:lnTo>
                  <a:lnTo>
                    <a:pt x="3981383" y="52188"/>
                  </a:lnTo>
                  <a:lnTo>
                    <a:pt x="4004004" y="46883"/>
                  </a:lnTo>
                  <a:lnTo>
                    <a:pt x="4026626" y="42099"/>
                  </a:lnTo>
                  <a:lnTo>
                    <a:pt x="4049247" y="37784"/>
                  </a:lnTo>
                  <a:lnTo>
                    <a:pt x="4071869" y="33894"/>
                  </a:lnTo>
                  <a:lnTo>
                    <a:pt x="4094490" y="30388"/>
                  </a:lnTo>
                  <a:lnTo>
                    <a:pt x="4117112" y="27228"/>
                  </a:lnTo>
                  <a:lnTo>
                    <a:pt x="4139733" y="24381"/>
                  </a:lnTo>
                  <a:lnTo>
                    <a:pt x="4162355" y="21816"/>
                  </a:lnTo>
                  <a:lnTo>
                    <a:pt x="4184976" y="19505"/>
                  </a:lnTo>
                  <a:lnTo>
                    <a:pt x="4207598" y="17424"/>
                  </a:lnTo>
                  <a:lnTo>
                    <a:pt x="4230219" y="15550"/>
                  </a:lnTo>
                  <a:lnTo>
                    <a:pt x="4252841" y="13862"/>
                  </a:lnTo>
                  <a:lnTo>
                    <a:pt x="4275462" y="12342"/>
                  </a:lnTo>
                  <a:lnTo>
                    <a:pt x="4298084" y="10974"/>
                  </a:lnTo>
                  <a:lnTo>
                    <a:pt x="4320705" y="9742"/>
                  </a:lnTo>
                  <a:lnTo>
                    <a:pt x="4343327" y="8633"/>
                  </a:lnTo>
                  <a:lnTo>
                    <a:pt x="4365948" y="7635"/>
                  </a:lnTo>
                  <a:lnTo>
                    <a:pt x="4388570" y="6736"/>
                  </a:lnTo>
                  <a:lnTo>
                    <a:pt x="4411191" y="5928"/>
                  </a:lnTo>
                  <a:lnTo>
                    <a:pt x="4433813" y="5200"/>
                  </a:lnTo>
                  <a:lnTo>
                    <a:pt x="4456434" y="4544"/>
                  </a:lnTo>
                  <a:lnTo>
                    <a:pt x="4479056" y="3955"/>
                  </a:lnTo>
                  <a:lnTo>
                    <a:pt x="4501677" y="3424"/>
                  </a:lnTo>
                  <a:lnTo>
                    <a:pt x="4524299" y="2946"/>
                  </a:lnTo>
                  <a:lnTo>
                    <a:pt x="4546920" y="2517"/>
                  </a:lnTo>
                  <a:lnTo>
                    <a:pt x="4569542" y="2130"/>
                  </a:lnTo>
                  <a:lnTo>
                    <a:pt x="4592163" y="1782"/>
                  </a:lnTo>
                  <a:lnTo>
                    <a:pt x="4614785" y="1469"/>
                  </a:lnTo>
                  <a:lnTo>
                    <a:pt x="4637406" y="1187"/>
                  </a:lnTo>
                  <a:lnTo>
                    <a:pt x="4660028" y="933"/>
                  </a:lnTo>
                  <a:lnTo>
                    <a:pt x="4682649" y="705"/>
                  </a:lnTo>
                  <a:lnTo>
                    <a:pt x="4705270" y="500"/>
                  </a:lnTo>
                  <a:lnTo>
                    <a:pt x="4727892" y="315"/>
                  </a:lnTo>
                  <a:lnTo>
                    <a:pt x="4750513" y="14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CA6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99579" y="1113678"/>
              <a:ext cx="4773135" cy="4990417"/>
            </a:xfrm>
            <a:custGeom>
              <a:avLst/>
              <a:pathLst>
                <a:path w="4773135" h="4990417">
                  <a:moveTo>
                    <a:pt x="0" y="4990417"/>
                  </a:moveTo>
                  <a:lnTo>
                    <a:pt x="22621" y="4990417"/>
                  </a:lnTo>
                  <a:lnTo>
                    <a:pt x="45242" y="4990417"/>
                  </a:lnTo>
                  <a:lnTo>
                    <a:pt x="67864" y="4990417"/>
                  </a:lnTo>
                  <a:lnTo>
                    <a:pt x="90485" y="4990416"/>
                  </a:lnTo>
                  <a:lnTo>
                    <a:pt x="113107" y="4990416"/>
                  </a:lnTo>
                  <a:lnTo>
                    <a:pt x="135728" y="4990416"/>
                  </a:lnTo>
                  <a:lnTo>
                    <a:pt x="158350" y="4990416"/>
                  </a:lnTo>
                  <a:lnTo>
                    <a:pt x="180971" y="4990415"/>
                  </a:lnTo>
                  <a:lnTo>
                    <a:pt x="203593" y="4990415"/>
                  </a:lnTo>
                  <a:lnTo>
                    <a:pt x="226214" y="4990415"/>
                  </a:lnTo>
                  <a:lnTo>
                    <a:pt x="248836" y="4990414"/>
                  </a:lnTo>
                  <a:lnTo>
                    <a:pt x="271457" y="4990414"/>
                  </a:lnTo>
                  <a:lnTo>
                    <a:pt x="294079" y="4990413"/>
                  </a:lnTo>
                  <a:lnTo>
                    <a:pt x="316700" y="4990413"/>
                  </a:lnTo>
                  <a:lnTo>
                    <a:pt x="339322" y="4990412"/>
                  </a:lnTo>
                  <a:lnTo>
                    <a:pt x="361943" y="4990412"/>
                  </a:lnTo>
                  <a:lnTo>
                    <a:pt x="384565" y="4990411"/>
                  </a:lnTo>
                  <a:lnTo>
                    <a:pt x="407186" y="4990410"/>
                  </a:lnTo>
                  <a:lnTo>
                    <a:pt x="429808" y="4990409"/>
                  </a:lnTo>
                  <a:lnTo>
                    <a:pt x="452429" y="4990408"/>
                  </a:lnTo>
                  <a:lnTo>
                    <a:pt x="475051" y="4990407"/>
                  </a:lnTo>
                  <a:lnTo>
                    <a:pt x="497672" y="4990406"/>
                  </a:lnTo>
                  <a:lnTo>
                    <a:pt x="520294" y="4990404"/>
                  </a:lnTo>
                  <a:lnTo>
                    <a:pt x="542915" y="4990403"/>
                  </a:lnTo>
                  <a:lnTo>
                    <a:pt x="565537" y="4990401"/>
                  </a:lnTo>
                  <a:lnTo>
                    <a:pt x="588158" y="4990399"/>
                  </a:lnTo>
                  <a:lnTo>
                    <a:pt x="610780" y="4990397"/>
                  </a:lnTo>
                  <a:lnTo>
                    <a:pt x="633401" y="4990394"/>
                  </a:lnTo>
                  <a:lnTo>
                    <a:pt x="656023" y="4990392"/>
                  </a:lnTo>
                  <a:lnTo>
                    <a:pt x="678644" y="4990389"/>
                  </a:lnTo>
                  <a:lnTo>
                    <a:pt x="701266" y="4990385"/>
                  </a:lnTo>
                  <a:lnTo>
                    <a:pt x="723887" y="4990382"/>
                  </a:lnTo>
                  <a:lnTo>
                    <a:pt x="746509" y="4990377"/>
                  </a:lnTo>
                  <a:lnTo>
                    <a:pt x="769130" y="4990373"/>
                  </a:lnTo>
                  <a:lnTo>
                    <a:pt x="791752" y="4990368"/>
                  </a:lnTo>
                  <a:lnTo>
                    <a:pt x="814373" y="4990362"/>
                  </a:lnTo>
                  <a:lnTo>
                    <a:pt x="836995" y="4990356"/>
                  </a:lnTo>
                  <a:lnTo>
                    <a:pt x="859616" y="4990349"/>
                  </a:lnTo>
                  <a:lnTo>
                    <a:pt x="882238" y="4990341"/>
                  </a:lnTo>
                  <a:lnTo>
                    <a:pt x="904859" y="4990333"/>
                  </a:lnTo>
                  <a:lnTo>
                    <a:pt x="927481" y="4990323"/>
                  </a:lnTo>
                  <a:lnTo>
                    <a:pt x="950102" y="4990312"/>
                  </a:lnTo>
                  <a:lnTo>
                    <a:pt x="972724" y="4990301"/>
                  </a:lnTo>
                  <a:lnTo>
                    <a:pt x="995345" y="4990288"/>
                  </a:lnTo>
                  <a:lnTo>
                    <a:pt x="1017967" y="4990273"/>
                  </a:lnTo>
                  <a:lnTo>
                    <a:pt x="1040588" y="4990257"/>
                  </a:lnTo>
                  <a:lnTo>
                    <a:pt x="1063210" y="4990239"/>
                  </a:lnTo>
                  <a:lnTo>
                    <a:pt x="1085831" y="4990219"/>
                  </a:lnTo>
                  <a:lnTo>
                    <a:pt x="1108453" y="4990196"/>
                  </a:lnTo>
                  <a:lnTo>
                    <a:pt x="1131074" y="4990172"/>
                  </a:lnTo>
                  <a:lnTo>
                    <a:pt x="1153696" y="4990144"/>
                  </a:lnTo>
                  <a:lnTo>
                    <a:pt x="1176317" y="4990114"/>
                  </a:lnTo>
                  <a:lnTo>
                    <a:pt x="1198939" y="4990080"/>
                  </a:lnTo>
                  <a:lnTo>
                    <a:pt x="1221560" y="4990042"/>
                  </a:lnTo>
                  <a:lnTo>
                    <a:pt x="1244182" y="4990000"/>
                  </a:lnTo>
                  <a:lnTo>
                    <a:pt x="1266803" y="4989953"/>
                  </a:lnTo>
                  <a:lnTo>
                    <a:pt x="1289425" y="4989902"/>
                  </a:lnTo>
                  <a:lnTo>
                    <a:pt x="1312046" y="4989844"/>
                  </a:lnTo>
                  <a:lnTo>
                    <a:pt x="1334668" y="4989780"/>
                  </a:lnTo>
                  <a:lnTo>
                    <a:pt x="1357289" y="4989709"/>
                  </a:lnTo>
                  <a:lnTo>
                    <a:pt x="1379911" y="4989630"/>
                  </a:lnTo>
                  <a:lnTo>
                    <a:pt x="1402532" y="4989542"/>
                  </a:lnTo>
                  <a:lnTo>
                    <a:pt x="1425154" y="4989444"/>
                  </a:lnTo>
                  <a:lnTo>
                    <a:pt x="1447775" y="4989335"/>
                  </a:lnTo>
                  <a:lnTo>
                    <a:pt x="1470397" y="4989215"/>
                  </a:lnTo>
                  <a:lnTo>
                    <a:pt x="1493018" y="4989081"/>
                  </a:lnTo>
                  <a:lnTo>
                    <a:pt x="1515640" y="4988932"/>
                  </a:lnTo>
                  <a:lnTo>
                    <a:pt x="1538261" y="4988766"/>
                  </a:lnTo>
                  <a:lnTo>
                    <a:pt x="1560883" y="4988582"/>
                  </a:lnTo>
                  <a:lnTo>
                    <a:pt x="1583504" y="4988377"/>
                  </a:lnTo>
                  <a:lnTo>
                    <a:pt x="1606126" y="4988150"/>
                  </a:lnTo>
                  <a:lnTo>
                    <a:pt x="1628747" y="4987897"/>
                  </a:lnTo>
                  <a:lnTo>
                    <a:pt x="1651369" y="4987616"/>
                  </a:lnTo>
                  <a:lnTo>
                    <a:pt x="1673990" y="4987304"/>
                  </a:lnTo>
                  <a:lnTo>
                    <a:pt x="1696612" y="4986957"/>
                  </a:lnTo>
                  <a:lnTo>
                    <a:pt x="1719233" y="4986572"/>
                  </a:lnTo>
                  <a:lnTo>
                    <a:pt x="1741855" y="4986143"/>
                  </a:lnTo>
                  <a:lnTo>
                    <a:pt x="1764476" y="4985667"/>
                  </a:lnTo>
                  <a:lnTo>
                    <a:pt x="1787098" y="4985139"/>
                  </a:lnTo>
                  <a:lnTo>
                    <a:pt x="1809719" y="4984551"/>
                  </a:lnTo>
                  <a:lnTo>
                    <a:pt x="1832341" y="4983898"/>
                  </a:lnTo>
                  <a:lnTo>
                    <a:pt x="1854962" y="4983172"/>
                  </a:lnTo>
                  <a:lnTo>
                    <a:pt x="1877584" y="4982366"/>
                  </a:lnTo>
                  <a:lnTo>
                    <a:pt x="1900205" y="4981471"/>
                  </a:lnTo>
                  <a:lnTo>
                    <a:pt x="1922827" y="4980476"/>
                  </a:lnTo>
                  <a:lnTo>
                    <a:pt x="1945448" y="4979370"/>
                  </a:lnTo>
                  <a:lnTo>
                    <a:pt x="1968070" y="4978142"/>
                  </a:lnTo>
                  <a:lnTo>
                    <a:pt x="1990691" y="4976779"/>
                  </a:lnTo>
                  <a:lnTo>
                    <a:pt x="2013313" y="4975264"/>
                  </a:lnTo>
                  <a:lnTo>
                    <a:pt x="2035934" y="4973581"/>
                  </a:lnTo>
                  <a:lnTo>
                    <a:pt x="2058556" y="4971713"/>
                  </a:lnTo>
                  <a:lnTo>
                    <a:pt x="2081177" y="4969639"/>
                  </a:lnTo>
                  <a:lnTo>
                    <a:pt x="2103799" y="4967336"/>
                  </a:lnTo>
                  <a:lnTo>
                    <a:pt x="2126420" y="4964779"/>
                  </a:lnTo>
                  <a:lnTo>
                    <a:pt x="2149042" y="4961941"/>
                  </a:lnTo>
                  <a:lnTo>
                    <a:pt x="2171663" y="4958792"/>
                  </a:lnTo>
                  <a:lnTo>
                    <a:pt x="2194285" y="4955297"/>
                  </a:lnTo>
                  <a:lnTo>
                    <a:pt x="2216906" y="4951420"/>
                  </a:lnTo>
                  <a:lnTo>
                    <a:pt x="2239528" y="4947119"/>
                  </a:lnTo>
                  <a:lnTo>
                    <a:pt x="2262149" y="4942350"/>
                  </a:lnTo>
                  <a:lnTo>
                    <a:pt x="2284771" y="4937063"/>
                  </a:lnTo>
                  <a:lnTo>
                    <a:pt x="2307392" y="4931203"/>
                  </a:lnTo>
                  <a:lnTo>
                    <a:pt x="2330014" y="4924710"/>
                  </a:lnTo>
                  <a:lnTo>
                    <a:pt x="2352635" y="4917518"/>
                  </a:lnTo>
                  <a:lnTo>
                    <a:pt x="2375256" y="4909555"/>
                  </a:lnTo>
                  <a:lnTo>
                    <a:pt x="2397878" y="4900741"/>
                  </a:lnTo>
                  <a:lnTo>
                    <a:pt x="2420499" y="4890992"/>
                  </a:lnTo>
                  <a:lnTo>
                    <a:pt x="2443121" y="4880212"/>
                  </a:lnTo>
                  <a:lnTo>
                    <a:pt x="2465742" y="4868300"/>
                  </a:lnTo>
                  <a:lnTo>
                    <a:pt x="2488364" y="4855144"/>
                  </a:lnTo>
                  <a:lnTo>
                    <a:pt x="2510985" y="4840626"/>
                  </a:lnTo>
                  <a:lnTo>
                    <a:pt x="2533607" y="4824615"/>
                  </a:lnTo>
                  <a:lnTo>
                    <a:pt x="2556228" y="4806974"/>
                  </a:lnTo>
                  <a:lnTo>
                    <a:pt x="2578850" y="4787554"/>
                  </a:lnTo>
                  <a:lnTo>
                    <a:pt x="2601471" y="4766197"/>
                  </a:lnTo>
                  <a:lnTo>
                    <a:pt x="2624093" y="4742737"/>
                  </a:lnTo>
                  <a:lnTo>
                    <a:pt x="2646714" y="4716997"/>
                  </a:lnTo>
                  <a:lnTo>
                    <a:pt x="2669336" y="4688793"/>
                  </a:lnTo>
                  <a:lnTo>
                    <a:pt x="2691957" y="4657935"/>
                  </a:lnTo>
                  <a:lnTo>
                    <a:pt x="2714579" y="4624225"/>
                  </a:lnTo>
                  <a:lnTo>
                    <a:pt x="2737200" y="4587465"/>
                  </a:lnTo>
                  <a:lnTo>
                    <a:pt x="2759822" y="4547453"/>
                  </a:lnTo>
                  <a:lnTo>
                    <a:pt x="2782443" y="4503990"/>
                  </a:lnTo>
                  <a:lnTo>
                    <a:pt x="2805065" y="4456881"/>
                  </a:lnTo>
                  <a:lnTo>
                    <a:pt x="2827686" y="4405940"/>
                  </a:lnTo>
                  <a:lnTo>
                    <a:pt x="2850308" y="4350997"/>
                  </a:lnTo>
                  <a:lnTo>
                    <a:pt x="2872929" y="4291895"/>
                  </a:lnTo>
                  <a:lnTo>
                    <a:pt x="2895551" y="4228505"/>
                  </a:lnTo>
                  <a:lnTo>
                    <a:pt x="2918172" y="4160723"/>
                  </a:lnTo>
                  <a:lnTo>
                    <a:pt x="2940794" y="4088477"/>
                  </a:lnTo>
                  <a:lnTo>
                    <a:pt x="2963415" y="4011736"/>
                  </a:lnTo>
                  <a:lnTo>
                    <a:pt x="2986037" y="3930508"/>
                  </a:lnTo>
                  <a:lnTo>
                    <a:pt x="3008658" y="3844846"/>
                  </a:lnTo>
                  <a:lnTo>
                    <a:pt x="3031280" y="3754852"/>
                  </a:lnTo>
                  <a:lnTo>
                    <a:pt x="3053901" y="3660676"/>
                  </a:lnTo>
                  <a:lnTo>
                    <a:pt x="3076523" y="3562512"/>
                  </a:lnTo>
                  <a:lnTo>
                    <a:pt x="3099144" y="3460606"/>
                  </a:lnTo>
                  <a:lnTo>
                    <a:pt x="3121766" y="3355241"/>
                  </a:lnTo>
                  <a:lnTo>
                    <a:pt x="3144387" y="3246742"/>
                  </a:lnTo>
                  <a:lnTo>
                    <a:pt x="3167009" y="3135467"/>
                  </a:lnTo>
                  <a:lnTo>
                    <a:pt x="3189630" y="3021800"/>
                  </a:lnTo>
                  <a:lnTo>
                    <a:pt x="3212252" y="2906151"/>
                  </a:lnTo>
                  <a:lnTo>
                    <a:pt x="3234873" y="2788943"/>
                  </a:lnTo>
                  <a:lnTo>
                    <a:pt x="3257495" y="2670615"/>
                  </a:lnTo>
                  <a:lnTo>
                    <a:pt x="3280116" y="2551612"/>
                  </a:lnTo>
                  <a:lnTo>
                    <a:pt x="3302738" y="2432383"/>
                  </a:lnTo>
                  <a:lnTo>
                    <a:pt x="3325359" y="2313382"/>
                  </a:lnTo>
                  <a:lnTo>
                    <a:pt x="3347981" y="2195058"/>
                  </a:lnTo>
                  <a:lnTo>
                    <a:pt x="3370602" y="2077857"/>
                  </a:lnTo>
                  <a:lnTo>
                    <a:pt x="3393224" y="1962216"/>
                  </a:lnTo>
                  <a:lnTo>
                    <a:pt x="3415845" y="1848559"/>
                  </a:lnTo>
                  <a:lnTo>
                    <a:pt x="3438467" y="1737296"/>
                  </a:lnTo>
                  <a:lnTo>
                    <a:pt x="3461088" y="1628811"/>
                  </a:lnTo>
                  <a:lnTo>
                    <a:pt x="3483710" y="1523462"/>
                  </a:lnTo>
                  <a:lnTo>
                    <a:pt x="3506331" y="1421572"/>
                  </a:lnTo>
                  <a:lnTo>
                    <a:pt x="3528953" y="1323427"/>
                  </a:lnTo>
                  <a:lnTo>
                    <a:pt x="3551574" y="1229269"/>
                  </a:lnTo>
                  <a:lnTo>
                    <a:pt x="3574196" y="1139296"/>
                  </a:lnTo>
                  <a:lnTo>
                    <a:pt x="3596817" y="1053655"/>
                  </a:lnTo>
                  <a:lnTo>
                    <a:pt x="3619439" y="972447"/>
                  </a:lnTo>
                  <a:lnTo>
                    <a:pt x="3642060" y="895727"/>
                  </a:lnTo>
                  <a:lnTo>
                    <a:pt x="3664682" y="823503"/>
                  </a:lnTo>
                  <a:lnTo>
                    <a:pt x="3687303" y="755741"/>
                  </a:lnTo>
                  <a:lnTo>
                    <a:pt x="3709925" y="692371"/>
                  </a:lnTo>
                  <a:lnTo>
                    <a:pt x="3732546" y="633290"/>
                  </a:lnTo>
                  <a:lnTo>
                    <a:pt x="3755168" y="578365"/>
                  </a:lnTo>
                  <a:lnTo>
                    <a:pt x="3777789" y="527443"/>
                  </a:lnTo>
                  <a:lnTo>
                    <a:pt x="3800411" y="480351"/>
                  </a:lnTo>
                  <a:lnTo>
                    <a:pt x="3823032" y="436905"/>
                  </a:lnTo>
                  <a:lnTo>
                    <a:pt x="3845654" y="396908"/>
                  </a:lnTo>
                  <a:lnTo>
                    <a:pt x="3868275" y="360163"/>
                  </a:lnTo>
                  <a:lnTo>
                    <a:pt x="3890897" y="326468"/>
                  </a:lnTo>
                  <a:lnTo>
                    <a:pt x="3913518" y="295622"/>
                  </a:lnTo>
                  <a:lnTo>
                    <a:pt x="3936140" y="267430"/>
                  </a:lnTo>
                  <a:lnTo>
                    <a:pt x="3958761" y="241702"/>
                  </a:lnTo>
                  <a:lnTo>
                    <a:pt x="3981383" y="218251"/>
                  </a:lnTo>
                  <a:lnTo>
                    <a:pt x="4004004" y="196904"/>
                  </a:lnTo>
                  <a:lnTo>
                    <a:pt x="4026626" y="177493"/>
                  </a:lnTo>
                  <a:lnTo>
                    <a:pt x="4049247" y="159860"/>
                  </a:lnTo>
                  <a:lnTo>
                    <a:pt x="4071869" y="143856"/>
                  </a:lnTo>
                  <a:lnTo>
                    <a:pt x="4094490" y="129345"/>
                  </a:lnTo>
                  <a:lnTo>
                    <a:pt x="4117112" y="116195"/>
                  </a:lnTo>
                  <a:lnTo>
                    <a:pt x="4139733" y="104288"/>
                  </a:lnTo>
                  <a:lnTo>
                    <a:pt x="4162355" y="93513"/>
                  </a:lnTo>
                  <a:lnTo>
                    <a:pt x="4184976" y="83768"/>
                  </a:lnTo>
                  <a:lnTo>
                    <a:pt x="4207598" y="74959"/>
                  </a:lnTo>
                  <a:lnTo>
                    <a:pt x="4230219" y="67000"/>
                  </a:lnTo>
                  <a:lnTo>
                    <a:pt x="4252841" y="59812"/>
                  </a:lnTo>
                  <a:lnTo>
                    <a:pt x="4275462" y="53322"/>
                  </a:lnTo>
                  <a:lnTo>
                    <a:pt x="4298084" y="47464"/>
                  </a:lnTo>
                  <a:lnTo>
                    <a:pt x="4320705" y="42179"/>
                  </a:lnTo>
                  <a:lnTo>
                    <a:pt x="4343327" y="37413"/>
                  </a:lnTo>
                  <a:lnTo>
                    <a:pt x="4365948" y="33114"/>
                  </a:lnTo>
                  <a:lnTo>
                    <a:pt x="4388570" y="29239"/>
                  </a:lnTo>
                  <a:lnTo>
                    <a:pt x="4411191" y="25746"/>
                  </a:lnTo>
                  <a:lnTo>
                    <a:pt x="4433813" y="22598"/>
                  </a:lnTo>
                  <a:lnTo>
                    <a:pt x="4456434" y="19762"/>
                  </a:lnTo>
                  <a:lnTo>
                    <a:pt x="4479056" y="17206"/>
                  </a:lnTo>
                  <a:lnTo>
                    <a:pt x="4501677" y="14904"/>
                  </a:lnTo>
                  <a:lnTo>
                    <a:pt x="4524299" y="12831"/>
                  </a:lnTo>
                  <a:lnTo>
                    <a:pt x="4546920" y="10964"/>
                  </a:lnTo>
                  <a:lnTo>
                    <a:pt x="4569542" y="9282"/>
                  </a:lnTo>
                  <a:lnTo>
                    <a:pt x="4592163" y="7768"/>
                  </a:lnTo>
                  <a:lnTo>
                    <a:pt x="4614785" y="6405"/>
                  </a:lnTo>
                  <a:lnTo>
                    <a:pt x="4637406" y="5178"/>
                  </a:lnTo>
                  <a:lnTo>
                    <a:pt x="4660028" y="4073"/>
                  </a:lnTo>
                  <a:lnTo>
                    <a:pt x="4682649" y="3078"/>
                  </a:lnTo>
                  <a:lnTo>
                    <a:pt x="4705270" y="2183"/>
                  </a:lnTo>
                  <a:lnTo>
                    <a:pt x="4727892" y="1377"/>
                  </a:lnTo>
                  <a:lnTo>
                    <a:pt x="4750513" y="65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199579" y="1119864"/>
              <a:ext cx="4773135" cy="4984232"/>
            </a:xfrm>
            <a:custGeom>
              <a:avLst/>
              <a:pathLst>
                <a:path w="4773135" h="4984232">
                  <a:moveTo>
                    <a:pt x="0" y="4984232"/>
                  </a:moveTo>
                  <a:lnTo>
                    <a:pt x="22621" y="4984232"/>
                  </a:lnTo>
                  <a:lnTo>
                    <a:pt x="45242" y="4984232"/>
                  </a:lnTo>
                  <a:lnTo>
                    <a:pt x="67864" y="4984231"/>
                  </a:lnTo>
                  <a:lnTo>
                    <a:pt x="90485" y="4984231"/>
                  </a:lnTo>
                  <a:lnTo>
                    <a:pt x="113107" y="4984231"/>
                  </a:lnTo>
                  <a:lnTo>
                    <a:pt x="135728" y="4984231"/>
                  </a:lnTo>
                  <a:lnTo>
                    <a:pt x="158350" y="4984231"/>
                  </a:lnTo>
                  <a:lnTo>
                    <a:pt x="180971" y="4984231"/>
                  </a:lnTo>
                  <a:lnTo>
                    <a:pt x="203593" y="4984231"/>
                  </a:lnTo>
                  <a:lnTo>
                    <a:pt x="226214" y="4984231"/>
                  </a:lnTo>
                  <a:lnTo>
                    <a:pt x="248836" y="4984230"/>
                  </a:lnTo>
                  <a:lnTo>
                    <a:pt x="271457" y="4984230"/>
                  </a:lnTo>
                  <a:lnTo>
                    <a:pt x="294079" y="4984230"/>
                  </a:lnTo>
                  <a:lnTo>
                    <a:pt x="316700" y="4984230"/>
                  </a:lnTo>
                  <a:lnTo>
                    <a:pt x="339322" y="4984229"/>
                  </a:lnTo>
                  <a:lnTo>
                    <a:pt x="361943" y="4984229"/>
                  </a:lnTo>
                  <a:lnTo>
                    <a:pt x="384565" y="4984229"/>
                  </a:lnTo>
                  <a:lnTo>
                    <a:pt x="407186" y="4984228"/>
                  </a:lnTo>
                  <a:lnTo>
                    <a:pt x="429808" y="4984228"/>
                  </a:lnTo>
                  <a:lnTo>
                    <a:pt x="452429" y="4984227"/>
                  </a:lnTo>
                  <a:lnTo>
                    <a:pt x="475051" y="4984227"/>
                  </a:lnTo>
                  <a:lnTo>
                    <a:pt x="497672" y="4984226"/>
                  </a:lnTo>
                  <a:lnTo>
                    <a:pt x="520294" y="4984225"/>
                  </a:lnTo>
                  <a:lnTo>
                    <a:pt x="542915" y="4984225"/>
                  </a:lnTo>
                  <a:lnTo>
                    <a:pt x="565537" y="4984224"/>
                  </a:lnTo>
                  <a:lnTo>
                    <a:pt x="588158" y="4984223"/>
                  </a:lnTo>
                  <a:lnTo>
                    <a:pt x="610780" y="4984222"/>
                  </a:lnTo>
                  <a:lnTo>
                    <a:pt x="633401" y="4984221"/>
                  </a:lnTo>
                  <a:lnTo>
                    <a:pt x="656023" y="4984219"/>
                  </a:lnTo>
                  <a:lnTo>
                    <a:pt x="678644" y="4984218"/>
                  </a:lnTo>
                  <a:lnTo>
                    <a:pt x="701266" y="4984216"/>
                  </a:lnTo>
                  <a:lnTo>
                    <a:pt x="723887" y="4984214"/>
                  </a:lnTo>
                  <a:lnTo>
                    <a:pt x="746509" y="4984212"/>
                  </a:lnTo>
                  <a:lnTo>
                    <a:pt x="769130" y="4984210"/>
                  </a:lnTo>
                  <a:lnTo>
                    <a:pt x="791752" y="4984208"/>
                  </a:lnTo>
                  <a:lnTo>
                    <a:pt x="814373" y="4984205"/>
                  </a:lnTo>
                  <a:lnTo>
                    <a:pt x="836995" y="4984202"/>
                  </a:lnTo>
                  <a:lnTo>
                    <a:pt x="859616" y="4984199"/>
                  </a:lnTo>
                  <a:lnTo>
                    <a:pt x="882238" y="4984195"/>
                  </a:lnTo>
                  <a:lnTo>
                    <a:pt x="904859" y="4984191"/>
                  </a:lnTo>
                  <a:lnTo>
                    <a:pt x="927481" y="4984186"/>
                  </a:lnTo>
                  <a:lnTo>
                    <a:pt x="950102" y="4984181"/>
                  </a:lnTo>
                  <a:lnTo>
                    <a:pt x="972724" y="4984175"/>
                  </a:lnTo>
                  <a:lnTo>
                    <a:pt x="995345" y="4984169"/>
                  </a:lnTo>
                  <a:lnTo>
                    <a:pt x="1017967" y="4984162"/>
                  </a:lnTo>
                  <a:lnTo>
                    <a:pt x="1040588" y="4984154"/>
                  </a:lnTo>
                  <a:lnTo>
                    <a:pt x="1063210" y="4984145"/>
                  </a:lnTo>
                  <a:lnTo>
                    <a:pt x="1085831" y="4984135"/>
                  </a:lnTo>
                  <a:lnTo>
                    <a:pt x="1108453" y="4984124"/>
                  </a:lnTo>
                  <a:lnTo>
                    <a:pt x="1131074" y="4984112"/>
                  </a:lnTo>
                  <a:lnTo>
                    <a:pt x="1153696" y="4984099"/>
                  </a:lnTo>
                  <a:lnTo>
                    <a:pt x="1176317" y="4984084"/>
                  </a:lnTo>
                  <a:lnTo>
                    <a:pt x="1198939" y="4984068"/>
                  </a:lnTo>
                  <a:lnTo>
                    <a:pt x="1221560" y="4984049"/>
                  </a:lnTo>
                  <a:lnTo>
                    <a:pt x="1244182" y="4984029"/>
                  </a:lnTo>
                  <a:lnTo>
                    <a:pt x="1266803" y="4984006"/>
                  </a:lnTo>
                  <a:lnTo>
                    <a:pt x="1289425" y="4983981"/>
                  </a:lnTo>
                  <a:lnTo>
                    <a:pt x="1312046" y="4983953"/>
                  </a:lnTo>
                  <a:lnTo>
                    <a:pt x="1334668" y="4983922"/>
                  </a:lnTo>
                  <a:lnTo>
                    <a:pt x="1357289" y="4983887"/>
                  </a:lnTo>
                  <a:lnTo>
                    <a:pt x="1379911" y="4983849"/>
                  </a:lnTo>
                  <a:lnTo>
                    <a:pt x="1402532" y="4983806"/>
                  </a:lnTo>
                  <a:lnTo>
                    <a:pt x="1425154" y="4983759"/>
                  </a:lnTo>
                  <a:lnTo>
                    <a:pt x="1447775" y="4983706"/>
                  </a:lnTo>
                  <a:lnTo>
                    <a:pt x="1470397" y="4983647"/>
                  </a:lnTo>
                  <a:lnTo>
                    <a:pt x="1493018" y="4983582"/>
                  </a:lnTo>
                  <a:lnTo>
                    <a:pt x="1515640" y="4983510"/>
                  </a:lnTo>
                  <a:lnTo>
                    <a:pt x="1538261" y="4983429"/>
                  </a:lnTo>
                  <a:lnTo>
                    <a:pt x="1560883" y="4983340"/>
                  </a:lnTo>
                  <a:lnTo>
                    <a:pt x="1583504" y="4983240"/>
                  </a:lnTo>
                  <a:lnTo>
                    <a:pt x="1606126" y="4983130"/>
                  </a:lnTo>
                  <a:lnTo>
                    <a:pt x="1628747" y="4983007"/>
                  </a:lnTo>
                  <a:lnTo>
                    <a:pt x="1651369" y="4982870"/>
                  </a:lnTo>
                  <a:lnTo>
                    <a:pt x="1673990" y="4982718"/>
                  </a:lnTo>
                  <a:lnTo>
                    <a:pt x="1696612" y="4982550"/>
                  </a:lnTo>
                  <a:lnTo>
                    <a:pt x="1719233" y="4982362"/>
                  </a:lnTo>
                  <a:lnTo>
                    <a:pt x="1741855" y="4982154"/>
                  </a:lnTo>
                  <a:lnTo>
                    <a:pt x="1764476" y="4981922"/>
                  </a:lnTo>
                  <a:lnTo>
                    <a:pt x="1787098" y="4981665"/>
                  </a:lnTo>
                  <a:lnTo>
                    <a:pt x="1809719" y="4981379"/>
                  </a:lnTo>
                  <a:lnTo>
                    <a:pt x="1832341" y="4981061"/>
                  </a:lnTo>
                  <a:lnTo>
                    <a:pt x="1854962" y="4980708"/>
                  </a:lnTo>
                  <a:lnTo>
                    <a:pt x="1877584" y="4980316"/>
                  </a:lnTo>
                  <a:lnTo>
                    <a:pt x="1900205" y="4979879"/>
                  </a:lnTo>
                  <a:lnTo>
                    <a:pt x="1922827" y="4979395"/>
                  </a:lnTo>
                  <a:lnTo>
                    <a:pt x="1945448" y="4978856"/>
                  </a:lnTo>
                  <a:lnTo>
                    <a:pt x="1968070" y="4978258"/>
                  </a:lnTo>
                  <a:lnTo>
                    <a:pt x="1990691" y="4977593"/>
                  </a:lnTo>
                  <a:lnTo>
                    <a:pt x="2013313" y="4976854"/>
                  </a:lnTo>
                  <a:lnTo>
                    <a:pt x="2035934" y="4976033"/>
                  </a:lnTo>
                  <a:lnTo>
                    <a:pt x="2058556" y="4975121"/>
                  </a:lnTo>
                  <a:lnTo>
                    <a:pt x="2081177" y="4974108"/>
                  </a:lnTo>
                  <a:lnTo>
                    <a:pt x="2103799" y="4972983"/>
                  </a:lnTo>
                  <a:lnTo>
                    <a:pt x="2126420" y="4971733"/>
                  </a:lnTo>
                  <a:lnTo>
                    <a:pt x="2149042" y="4970344"/>
                  </a:lnTo>
                  <a:lnTo>
                    <a:pt x="2171663" y="4968802"/>
                  </a:lnTo>
                  <a:lnTo>
                    <a:pt x="2194285" y="4967089"/>
                  </a:lnTo>
                  <a:lnTo>
                    <a:pt x="2216906" y="4965187"/>
                  </a:lnTo>
                  <a:lnTo>
                    <a:pt x="2239528" y="4963076"/>
                  </a:lnTo>
                  <a:lnTo>
                    <a:pt x="2262149" y="4960731"/>
                  </a:lnTo>
                  <a:lnTo>
                    <a:pt x="2284771" y="4958128"/>
                  </a:lnTo>
                  <a:lnTo>
                    <a:pt x="2307392" y="4955239"/>
                  </a:lnTo>
                  <a:lnTo>
                    <a:pt x="2330014" y="4952033"/>
                  </a:lnTo>
                  <a:lnTo>
                    <a:pt x="2352635" y="4948475"/>
                  </a:lnTo>
                  <a:lnTo>
                    <a:pt x="2375256" y="4944529"/>
                  </a:lnTo>
                  <a:lnTo>
                    <a:pt x="2397878" y="4940151"/>
                  </a:lnTo>
                  <a:lnTo>
                    <a:pt x="2420499" y="4935297"/>
                  </a:lnTo>
                  <a:lnTo>
                    <a:pt x="2443121" y="4929916"/>
                  </a:lnTo>
                  <a:lnTo>
                    <a:pt x="2465742" y="4923952"/>
                  </a:lnTo>
                  <a:lnTo>
                    <a:pt x="2488364" y="4917344"/>
                  </a:lnTo>
                  <a:lnTo>
                    <a:pt x="2510985" y="4910025"/>
                  </a:lnTo>
                  <a:lnTo>
                    <a:pt x="2533607" y="4901922"/>
                  </a:lnTo>
                  <a:lnTo>
                    <a:pt x="2556228" y="4892955"/>
                  </a:lnTo>
                  <a:lnTo>
                    <a:pt x="2578850" y="4883036"/>
                  </a:lnTo>
                  <a:lnTo>
                    <a:pt x="2601471" y="4872070"/>
                  </a:lnTo>
                  <a:lnTo>
                    <a:pt x="2624093" y="4859953"/>
                  </a:lnTo>
                  <a:lnTo>
                    <a:pt x="2646714" y="4846573"/>
                  </a:lnTo>
                  <a:lnTo>
                    <a:pt x="2669336" y="4831808"/>
                  </a:lnTo>
                  <a:lnTo>
                    <a:pt x="2691957" y="4815529"/>
                  </a:lnTo>
                  <a:lnTo>
                    <a:pt x="2714579" y="4797594"/>
                  </a:lnTo>
                  <a:lnTo>
                    <a:pt x="2737200" y="4777854"/>
                  </a:lnTo>
                  <a:lnTo>
                    <a:pt x="2759822" y="4756149"/>
                  </a:lnTo>
                  <a:lnTo>
                    <a:pt x="2782443" y="4732311"/>
                  </a:lnTo>
                  <a:lnTo>
                    <a:pt x="2805065" y="4706162"/>
                  </a:lnTo>
                  <a:lnTo>
                    <a:pt x="2827686" y="4677518"/>
                  </a:lnTo>
                  <a:lnTo>
                    <a:pt x="2850308" y="4646186"/>
                  </a:lnTo>
                  <a:lnTo>
                    <a:pt x="2872929" y="4611968"/>
                  </a:lnTo>
                  <a:lnTo>
                    <a:pt x="2895551" y="4574666"/>
                  </a:lnTo>
                  <a:lnTo>
                    <a:pt x="2918172" y="4534077"/>
                  </a:lnTo>
                  <a:lnTo>
                    <a:pt x="2940794" y="4490003"/>
                  </a:lnTo>
                  <a:lnTo>
                    <a:pt x="2963415" y="4442251"/>
                  </a:lnTo>
                  <a:lnTo>
                    <a:pt x="2986037" y="4390637"/>
                  </a:lnTo>
                  <a:lnTo>
                    <a:pt x="3008658" y="4334992"/>
                  </a:lnTo>
                  <a:lnTo>
                    <a:pt x="3031280" y="4275165"/>
                  </a:lnTo>
                  <a:lnTo>
                    <a:pt x="3053901" y="4211029"/>
                  </a:lnTo>
                  <a:lnTo>
                    <a:pt x="3076523" y="4142487"/>
                  </a:lnTo>
                  <a:lnTo>
                    <a:pt x="3099144" y="4069473"/>
                  </a:lnTo>
                  <a:lnTo>
                    <a:pt x="3121766" y="3991962"/>
                  </a:lnTo>
                  <a:lnTo>
                    <a:pt x="3144387" y="3909969"/>
                  </a:lnTo>
                  <a:lnTo>
                    <a:pt x="3167009" y="3823558"/>
                  </a:lnTo>
                  <a:lnTo>
                    <a:pt x="3189630" y="3732836"/>
                  </a:lnTo>
                  <a:lnTo>
                    <a:pt x="3212252" y="3637962"/>
                  </a:lnTo>
                  <a:lnTo>
                    <a:pt x="3234873" y="3539139"/>
                  </a:lnTo>
                  <a:lnTo>
                    <a:pt x="3257495" y="3436619"/>
                  </a:lnTo>
                  <a:lnTo>
                    <a:pt x="3280116" y="3330694"/>
                  </a:lnTo>
                  <a:lnTo>
                    <a:pt x="3302738" y="3221693"/>
                  </a:lnTo>
                  <a:lnTo>
                    <a:pt x="3325359" y="3109981"/>
                  </a:lnTo>
                  <a:lnTo>
                    <a:pt x="3347981" y="2995945"/>
                  </a:lnTo>
                  <a:lnTo>
                    <a:pt x="3370602" y="2879998"/>
                  </a:lnTo>
                  <a:lnTo>
                    <a:pt x="3393224" y="2762568"/>
                  </a:lnTo>
                  <a:lnTo>
                    <a:pt x="3415845" y="2644092"/>
                  </a:lnTo>
                  <a:lnTo>
                    <a:pt x="3438467" y="2525018"/>
                  </a:lnTo>
                  <a:lnTo>
                    <a:pt x="3461088" y="2405797"/>
                  </a:lnTo>
                  <a:lnTo>
                    <a:pt x="3483710" y="2286880"/>
                  </a:lnTo>
                  <a:lnTo>
                    <a:pt x="3506331" y="2168716"/>
                  </a:lnTo>
                  <a:lnTo>
                    <a:pt x="3528953" y="2051751"/>
                  </a:lnTo>
                  <a:lnTo>
                    <a:pt x="3551574" y="1936420"/>
                  </a:lnTo>
                  <a:lnTo>
                    <a:pt x="3574196" y="1823145"/>
                  </a:lnTo>
                  <a:lnTo>
                    <a:pt x="3596817" y="1712331"/>
                  </a:lnTo>
                  <a:lnTo>
                    <a:pt x="3619439" y="1604359"/>
                  </a:lnTo>
                  <a:lnTo>
                    <a:pt x="3642060" y="1499579"/>
                  </a:lnTo>
                  <a:lnTo>
                    <a:pt x="3664682" y="1398312"/>
                  </a:lnTo>
                  <a:lnTo>
                    <a:pt x="3687303" y="1300833"/>
                  </a:lnTo>
                  <a:lnTo>
                    <a:pt x="3709925" y="1207379"/>
                  </a:lnTo>
                  <a:lnTo>
                    <a:pt x="3732546" y="1118138"/>
                  </a:lnTo>
                  <a:lnTo>
                    <a:pt x="3755168" y="1033250"/>
                  </a:lnTo>
                  <a:lnTo>
                    <a:pt x="3777789" y="952809"/>
                  </a:lnTo>
                  <a:lnTo>
                    <a:pt x="3800411" y="876859"/>
                  </a:lnTo>
                  <a:lnTo>
                    <a:pt x="3823032" y="805401"/>
                  </a:lnTo>
                  <a:lnTo>
                    <a:pt x="3845654" y="738397"/>
                  </a:lnTo>
                  <a:lnTo>
                    <a:pt x="3868275" y="675770"/>
                  </a:lnTo>
                  <a:lnTo>
                    <a:pt x="3890897" y="617410"/>
                  </a:lnTo>
                  <a:lnTo>
                    <a:pt x="3913518" y="563182"/>
                  </a:lnTo>
                  <a:lnTo>
                    <a:pt x="3936140" y="512929"/>
                  </a:lnTo>
                  <a:lnTo>
                    <a:pt x="3958761" y="466475"/>
                  </a:lnTo>
                  <a:lnTo>
                    <a:pt x="3981383" y="423632"/>
                  </a:lnTo>
                  <a:lnTo>
                    <a:pt x="4004004" y="384207"/>
                  </a:lnTo>
                  <a:lnTo>
                    <a:pt x="4026626" y="347998"/>
                  </a:lnTo>
                  <a:lnTo>
                    <a:pt x="4049247" y="314804"/>
                  </a:lnTo>
                  <a:lnTo>
                    <a:pt x="4071869" y="284427"/>
                  </a:lnTo>
                  <a:lnTo>
                    <a:pt x="4094490" y="256670"/>
                  </a:lnTo>
                  <a:lnTo>
                    <a:pt x="4117112" y="231344"/>
                  </a:lnTo>
                  <a:lnTo>
                    <a:pt x="4139733" y="208266"/>
                  </a:lnTo>
                  <a:lnTo>
                    <a:pt x="4162355" y="187262"/>
                  </a:lnTo>
                  <a:lnTo>
                    <a:pt x="4184976" y="168166"/>
                  </a:lnTo>
                  <a:lnTo>
                    <a:pt x="4207598" y="150822"/>
                  </a:lnTo>
                  <a:lnTo>
                    <a:pt x="4230219" y="135084"/>
                  </a:lnTo>
                  <a:lnTo>
                    <a:pt x="4252841" y="120814"/>
                  </a:lnTo>
                  <a:lnTo>
                    <a:pt x="4275462" y="107886"/>
                  </a:lnTo>
                  <a:lnTo>
                    <a:pt x="4298084" y="96180"/>
                  </a:lnTo>
                  <a:lnTo>
                    <a:pt x="4320705" y="85589"/>
                  </a:lnTo>
                  <a:lnTo>
                    <a:pt x="4343327" y="76011"/>
                  </a:lnTo>
                  <a:lnTo>
                    <a:pt x="4365948" y="67353"/>
                  </a:lnTo>
                  <a:lnTo>
                    <a:pt x="4388570" y="59531"/>
                  </a:lnTo>
                  <a:lnTo>
                    <a:pt x="4411191" y="52467"/>
                  </a:lnTo>
                  <a:lnTo>
                    <a:pt x="4433813" y="46090"/>
                  </a:lnTo>
                  <a:lnTo>
                    <a:pt x="4456434" y="40334"/>
                  </a:lnTo>
                  <a:lnTo>
                    <a:pt x="4479056" y="35142"/>
                  </a:lnTo>
                  <a:lnTo>
                    <a:pt x="4501677" y="30459"/>
                  </a:lnTo>
                  <a:lnTo>
                    <a:pt x="4524299" y="26236"/>
                  </a:lnTo>
                  <a:lnTo>
                    <a:pt x="4546920" y="22429"/>
                  </a:lnTo>
                  <a:lnTo>
                    <a:pt x="4569542" y="18998"/>
                  </a:lnTo>
                  <a:lnTo>
                    <a:pt x="4592163" y="15905"/>
                  </a:lnTo>
                  <a:lnTo>
                    <a:pt x="4614785" y="13119"/>
                  </a:lnTo>
                  <a:lnTo>
                    <a:pt x="4637406" y="10609"/>
                  </a:lnTo>
                  <a:lnTo>
                    <a:pt x="4660028" y="8348"/>
                  </a:lnTo>
                  <a:lnTo>
                    <a:pt x="4682649" y="6311"/>
                  </a:lnTo>
                  <a:lnTo>
                    <a:pt x="4705270" y="4477"/>
                  </a:lnTo>
                  <a:lnTo>
                    <a:pt x="4727892" y="2825"/>
                  </a:lnTo>
                  <a:lnTo>
                    <a:pt x="4750513" y="133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748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199579" y="1125098"/>
              <a:ext cx="4773135" cy="4978998"/>
            </a:xfrm>
            <a:custGeom>
              <a:avLst/>
              <a:pathLst>
                <a:path w="4773135" h="4978998">
                  <a:moveTo>
                    <a:pt x="0" y="4978998"/>
                  </a:moveTo>
                  <a:lnTo>
                    <a:pt x="22621" y="4978998"/>
                  </a:lnTo>
                  <a:lnTo>
                    <a:pt x="45242" y="4978998"/>
                  </a:lnTo>
                  <a:lnTo>
                    <a:pt x="67864" y="4978998"/>
                  </a:lnTo>
                  <a:lnTo>
                    <a:pt x="90485" y="4978998"/>
                  </a:lnTo>
                  <a:lnTo>
                    <a:pt x="113107" y="4978998"/>
                  </a:lnTo>
                  <a:lnTo>
                    <a:pt x="135728" y="4978997"/>
                  </a:lnTo>
                  <a:lnTo>
                    <a:pt x="158350" y="4978997"/>
                  </a:lnTo>
                  <a:lnTo>
                    <a:pt x="180971" y="4978997"/>
                  </a:lnTo>
                  <a:lnTo>
                    <a:pt x="203593" y="4978997"/>
                  </a:lnTo>
                  <a:lnTo>
                    <a:pt x="226214" y="4978997"/>
                  </a:lnTo>
                  <a:lnTo>
                    <a:pt x="248836" y="4978997"/>
                  </a:lnTo>
                  <a:lnTo>
                    <a:pt x="271457" y="4978997"/>
                  </a:lnTo>
                  <a:lnTo>
                    <a:pt x="294079" y="4978997"/>
                  </a:lnTo>
                  <a:lnTo>
                    <a:pt x="316700" y="4978996"/>
                  </a:lnTo>
                  <a:lnTo>
                    <a:pt x="339322" y="4978996"/>
                  </a:lnTo>
                  <a:lnTo>
                    <a:pt x="361943" y="4978996"/>
                  </a:lnTo>
                  <a:lnTo>
                    <a:pt x="384565" y="4978996"/>
                  </a:lnTo>
                  <a:lnTo>
                    <a:pt x="407186" y="4978995"/>
                  </a:lnTo>
                  <a:lnTo>
                    <a:pt x="429808" y="4978995"/>
                  </a:lnTo>
                  <a:lnTo>
                    <a:pt x="452429" y="4978995"/>
                  </a:lnTo>
                  <a:lnTo>
                    <a:pt x="475051" y="4978994"/>
                  </a:lnTo>
                  <a:lnTo>
                    <a:pt x="497672" y="4978994"/>
                  </a:lnTo>
                  <a:lnTo>
                    <a:pt x="520294" y="4978993"/>
                  </a:lnTo>
                  <a:lnTo>
                    <a:pt x="542915" y="4978993"/>
                  </a:lnTo>
                  <a:lnTo>
                    <a:pt x="565537" y="4978992"/>
                  </a:lnTo>
                  <a:lnTo>
                    <a:pt x="588158" y="4978992"/>
                  </a:lnTo>
                  <a:lnTo>
                    <a:pt x="610780" y="4978991"/>
                  </a:lnTo>
                  <a:lnTo>
                    <a:pt x="633401" y="4978990"/>
                  </a:lnTo>
                  <a:lnTo>
                    <a:pt x="656023" y="4978989"/>
                  </a:lnTo>
                  <a:lnTo>
                    <a:pt x="678644" y="4978988"/>
                  </a:lnTo>
                  <a:lnTo>
                    <a:pt x="701266" y="4978987"/>
                  </a:lnTo>
                  <a:lnTo>
                    <a:pt x="723887" y="4978986"/>
                  </a:lnTo>
                  <a:lnTo>
                    <a:pt x="746509" y="4978984"/>
                  </a:lnTo>
                  <a:lnTo>
                    <a:pt x="769130" y="4978983"/>
                  </a:lnTo>
                  <a:lnTo>
                    <a:pt x="791752" y="4978981"/>
                  </a:lnTo>
                  <a:lnTo>
                    <a:pt x="814373" y="4978979"/>
                  </a:lnTo>
                  <a:lnTo>
                    <a:pt x="836995" y="4978977"/>
                  </a:lnTo>
                  <a:lnTo>
                    <a:pt x="859616" y="4978975"/>
                  </a:lnTo>
                  <a:lnTo>
                    <a:pt x="882238" y="4978972"/>
                  </a:lnTo>
                  <a:lnTo>
                    <a:pt x="904859" y="4978969"/>
                  </a:lnTo>
                  <a:lnTo>
                    <a:pt x="927481" y="4978966"/>
                  </a:lnTo>
                  <a:lnTo>
                    <a:pt x="950102" y="4978962"/>
                  </a:lnTo>
                  <a:lnTo>
                    <a:pt x="972724" y="4978958"/>
                  </a:lnTo>
                  <a:lnTo>
                    <a:pt x="995345" y="4978954"/>
                  </a:lnTo>
                  <a:lnTo>
                    <a:pt x="1017967" y="4978949"/>
                  </a:lnTo>
                  <a:lnTo>
                    <a:pt x="1040588" y="4978944"/>
                  </a:lnTo>
                  <a:lnTo>
                    <a:pt x="1063210" y="4978938"/>
                  </a:lnTo>
                  <a:lnTo>
                    <a:pt x="1085831" y="4978931"/>
                  </a:lnTo>
                  <a:lnTo>
                    <a:pt x="1108453" y="4978923"/>
                  </a:lnTo>
                  <a:lnTo>
                    <a:pt x="1131074" y="4978915"/>
                  </a:lnTo>
                  <a:lnTo>
                    <a:pt x="1153696" y="4978906"/>
                  </a:lnTo>
                  <a:lnTo>
                    <a:pt x="1176317" y="4978895"/>
                  </a:lnTo>
                  <a:lnTo>
                    <a:pt x="1198939" y="4978884"/>
                  </a:lnTo>
                  <a:lnTo>
                    <a:pt x="1221560" y="4978871"/>
                  </a:lnTo>
                  <a:lnTo>
                    <a:pt x="1244182" y="4978857"/>
                  </a:lnTo>
                  <a:lnTo>
                    <a:pt x="1266803" y="4978841"/>
                  </a:lnTo>
                  <a:lnTo>
                    <a:pt x="1289425" y="4978823"/>
                  </a:lnTo>
                  <a:lnTo>
                    <a:pt x="1312046" y="4978804"/>
                  </a:lnTo>
                  <a:lnTo>
                    <a:pt x="1334668" y="4978782"/>
                  </a:lnTo>
                  <a:lnTo>
                    <a:pt x="1357289" y="4978758"/>
                  </a:lnTo>
                  <a:lnTo>
                    <a:pt x="1379911" y="4978731"/>
                  </a:lnTo>
                  <a:lnTo>
                    <a:pt x="1402532" y="4978702"/>
                  </a:lnTo>
                  <a:lnTo>
                    <a:pt x="1425154" y="4978669"/>
                  </a:lnTo>
                  <a:lnTo>
                    <a:pt x="1447775" y="4978632"/>
                  </a:lnTo>
                  <a:lnTo>
                    <a:pt x="1470397" y="4978591"/>
                  </a:lnTo>
                  <a:lnTo>
                    <a:pt x="1493018" y="4978546"/>
                  </a:lnTo>
                  <a:lnTo>
                    <a:pt x="1515640" y="4978495"/>
                  </a:lnTo>
                  <a:lnTo>
                    <a:pt x="1538261" y="4978439"/>
                  </a:lnTo>
                  <a:lnTo>
                    <a:pt x="1560883" y="4978377"/>
                  </a:lnTo>
                  <a:lnTo>
                    <a:pt x="1583504" y="4978307"/>
                  </a:lnTo>
                  <a:lnTo>
                    <a:pt x="1606126" y="4978230"/>
                  </a:lnTo>
                  <a:lnTo>
                    <a:pt x="1628747" y="4978145"/>
                  </a:lnTo>
                  <a:lnTo>
                    <a:pt x="1651369" y="4978050"/>
                  </a:lnTo>
                  <a:lnTo>
                    <a:pt x="1673990" y="4977944"/>
                  </a:lnTo>
                  <a:lnTo>
                    <a:pt x="1696612" y="4977827"/>
                  </a:lnTo>
                  <a:lnTo>
                    <a:pt x="1719233" y="4977696"/>
                  </a:lnTo>
                  <a:lnTo>
                    <a:pt x="1741855" y="4977551"/>
                  </a:lnTo>
                  <a:lnTo>
                    <a:pt x="1764476" y="4977390"/>
                  </a:lnTo>
                  <a:lnTo>
                    <a:pt x="1787098" y="4977210"/>
                  </a:lnTo>
                  <a:lnTo>
                    <a:pt x="1809719" y="4977011"/>
                  </a:lnTo>
                  <a:lnTo>
                    <a:pt x="1832341" y="4976790"/>
                  </a:lnTo>
                  <a:lnTo>
                    <a:pt x="1854962" y="4976544"/>
                  </a:lnTo>
                  <a:lnTo>
                    <a:pt x="1877584" y="4976270"/>
                  </a:lnTo>
                  <a:lnTo>
                    <a:pt x="1900205" y="4975967"/>
                  </a:lnTo>
                  <a:lnTo>
                    <a:pt x="1922827" y="4975629"/>
                  </a:lnTo>
                  <a:lnTo>
                    <a:pt x="1945448" y="4975254"/>
                  </a:lnTo>
                  <a:lnTo>
                    <a:pt x="1968070" y="4974837"/>
                  </a:lnTo>
                  <a:lnTo>
                    <a:pt x="1990691" y="4974373"/>
                  </a:lnTo>
                  <a:lnTo>
                    <a:pt x="2013313" y="4973858"/>
                  </a:lnTo>
                  <a:lnTo>
                    <a:pt x="2035934" y="4973286"/>
                  </a:lnTo>
                  <a:lnTo>
                    <a:pt x="2058556" y="4972650"/>
                  </a:lnTo>
                  <a:lnTo>
                    <a:pt x="2081177" y="4971944"/>
                  </a:lnTo>
                  <a:lnTo>
                    <a:pt x="2103799" y="4971159"/>
                  </a:lnTo>
                  <a:lnTo>
                    <a:pt x="2126420" y="4970287"/>
                  </a:lnTo>
                  <a:lnTo>
                    <a:pt x="2149042" y="4969318"/>
                  </a:lnTo>
                  <a:lnTo>
                    <a:pt x="2171663" y="4968242"/>
                  </a:lnTo>
                  <a:lnTo>
                    <a:pt x="2194285" y="4967047"/>
                  </a:lnTo>
                  <a:lnTo>
                    <a:pt x="2216906" y="4965719"/>
                  </a:lnTo>
                  <a:lnTo>
                    <a:pt x="2239528" y="4964244"/>
                  </a:lnTo>
                  <a:lnTo>
                    <a:pt x="2262149" y="4962606"/>
                  </a:lnTo>
                  <a:lnTo>
                    <a:pt x="2284771" y="4960787"/>
                  </a:lnTo>
                  <a:lnTo>
                    <a:pt x="2307392" y="4958767"/>
                  </a:lnTo>
                  <a:lnTo>
                    <a:pt x="2330014" y="4956524"/>
                  </a:lnTo>
                  <a:lnTo>
                    <a:pt x="2352635" y="4954034"/>
                  </a:lnTo>
                  <a:lnTo>
                    <a:pt x="2375256" y="4951270"/>
                  </a:lnTo>
                  <a:lnTo>
                    <a:pt x="2397878" y="4948203"/>
                  </a:lnTo>
                  <a:lnTo>
                    <a:pt x="2420499" y="4944800"/>
                  </a:lnTo>
                  <a:lnTo>
                    <a:pt x="2443121" y="4941023"/>
                  </a:lnTo>
                  <a:lnTo>
                    <a:pt x="2465742" y="4936834"/>
                  </a:lnTo>
                  <a:lnTo>
                    <a:pt x="2488364" y="4932189"/>
                  </a:lnTo>
                  <a:lnTo>
                    <a:pt x="2510985" y="4927038"/>
                  </a:lnTo>
                  <a:lnTo>
                    <a:pt x="2533607" y="4921329"/>
                  </a:lnTo>
                  <a:lnTo>
                    <a:pt x="2556228" y="4915003"/>
                  </a:lnTo>
                  <a:lnTo>
                    <a:pt x="2578850" y="4907995"/>
                  </a:lnTo>
                  <a:lnTo>
                    <a:pt x="2601471" y="4900235"/>
                  </a:lnTo>
                  <a:lnTo>
                    <a:pt x="2624093" y="4891646"/>
                  </a:lnTo>
                  <a:lnTo>
                    <a:pt x="2646714" y="4882143"/>
                  </a:lnTo>
                  <a:lnTo>
                    <a:pt x="2669336" y="4871634"/>
                  </a:lnTo>
                  <a:lnTo>
                    <a:pt x="2691957" y="4860019"/>
                  </a:lnTo>
                  <a:lnTo>
                    <a:pt x="2714579" y="4847191"/>
                  </a:lnTo>
                  <a:lnTo>
                    <a:pt x="2737200" y="4833030"/>
                  </a:lnTo>
                  <a:lnTo>
                    <a:pt x="2759822" y="4817412"/>
                  </a:lnTo>
                  <a:lnTo>
                    <a:pt x="2782443" y="4800198"/>
                  </a:lnTo>
                  <a:lnTo>
                    <a:pt x="2805065" y="4781245"/>
                  </a:lnTo>
                  <a:lnTo>
                    <a:pt x="2827686" y="4760396"/>
                  </a:lnTo>
                  <a:lnTo>
                    <a:pt x="2850308" y="4737486"/>
                  </a:lnTo>
                  <a:lnTo>
                    <a:pt x="2872929" y="4712342"/>
                  </a:lnTo>
                  <a:lnTo>
                    <a:pt x="2895551" y="4684783"/>
                  </a:lnTo>
                  <a:lnTo>
                    <a:pt x="2918172" y="4654617"/>
                  </a:lnTo>
                  <a:lnTo>
                    <a:pt x="2940794" y="4621651"/>
                  </a:lnTo>
                  <a:lnTo>
                    <a:pt x="2963415" y="4585685"/>
                  </a:lnTo>
                  <a:lnTo>
                    <a:pt x="2986037" y="4546518"/>
                  </a:lnTo>
                  <a:lnTo>
                    <a:pt x="3008658" y="4503951"/>
                  </a:lnTo>
                  <a:lnTo>
                    <a:pt x="3031280" y="4457786"/>
                  </a:lnTo>
                  <a:lnTo>
                    <a:pt x="3053901" y="4407836"/>
                  </a:lnTo>
                  <a:lnTo>
                    <a:pt x="3076523" y="4353925"/>
                  </a:lnTo>
                  <a:lnTo>
                    <a:pt x="3099144" y="4295893"/>
                  </a:lnTo>
                  <a:lnTo>
                    <a:pt x="3121766" y="4233604"/>
                  </a:lnTo>
                  <a:lnTo>
                    <a:pt x="3144387" y="4166945"/>
                  </a:lnTo>
                  <a:lnTo>
                    <a:pt x="3167009" y="4095838"/>
                  </a:lnTo>
                  <a:lnTo>
                    <a:pt x="3189630" y="4020240"/>
                  </a:lnTo>
                  <a:lnTo>
                    <a:pt x="3212252" y="3940149"/>
                  </a:lnTo>
                  <a:lnTo>
                    <a:pt x="3234873" y="3855606"/>
                  </a:lnTo>
                  <a:lnTo>
                    <a:pt x="3257495" y="3766701"/>
                  </a:lnTo>
                  <a:lnTo>
                    <a:pt x="3280116" y="3673570"/>
                  </a:lnTo>
                  <a:lnTo>
                    <a:pt x="3302738" y="3576398"/>
                  </a:lnTo>
                  <a:lnTo>
                    <a:pt x="3325359" y="3475417"/>
                  </a:lnTo>
                  <a:lnTo>
                    <a:pt x="3347981" y="3370902"/>
                  </a:lnTo>
                  <a:lnTo>
                    <a:pt x="3370602" y="3263167"/>
                  </a:lnTo>
                  <a:lnTo>
                    <a:pt x="3393224" y="3152561"/>
                  </a:lnTo>
                  <a:lnTo>
                    <a:pt x="3415845" y="3039464"/>
                  </a:lnTo>
                  <a:lnTo>
                    <a:pt x="3438467" y="2924279"/>
                  </a:lnTo>
                  <a:lnTo>
                    <a:pt x="3461088" y="2807426"/>
                  </a:lnTo>
                  <a:lnTo>
                    <a:pt x="3483710" y="2689341"/>
                  </a:lnTo>
                  <a:lnTo>
                    <a:pt x="3506331" y="2570466"/>
                  </a:lnTo>
                  <a:lnTo>
                    <a:pt x="3528953" y="2451253"/>
                  </a:lnTo>
                  <a:lnTo>
                    <a:pt x="3551574" y="2332151"/>
                  </a:lnTo>
                  <a:lnTo>
                    <a:pt x="3574196" y="2213612"/>
                  </a:lnTo>
                  <a:lnTo>
                    <a:pt x="3596817" y="2096084"/>
                  </a:lnTo>
                  <a:lnTo>
                    <a:pt x="3619439" y="1980005"/>
                  </a:lnTo>
                  <a:lnTo>
                    <a:pt x="3642060" y="1865806"/>
                  </a:lnTo>
                  <a:lnTo>
                    <a:pt x="3664682" y="1753897"/>
                  </a:lnTo>
                  <a:lnTo>
                    <a:pt x="3687303" y="1644671"/>
                  </a:lnTo>
                  <a:lnTo>
                    <a:pt x="3709925" y="1538493"/>
                  </a:lnTo>
                  <a:lnTo>
                    <a:pt x="3732546" y="1435695"/>
                  </a:lnTo>
                  <a:lnTo>
                    <a:pt x="3755168" y="1336574"/>
                  </a:lnTo>
                  <a:lnTo>
                    <a:pt x="3777789" y="1241383"/>
                  </a:lnTo>
                  <a:lnTo>
                    <a:pt x="3800411" y="1150330"/>
                  </a:lnTo>
                  <a:lnTo>
                    <a:pt x="3823032" y="1063577"/>
                  </a:lnTo>
                  <a:lnTo>
                    <a:pt x="3845654" y="981236"/>
                  </a:lnTo>
                  <a:lnTo>
                    <a:pt x="3868275" y="903373"/>
                  </a:lnTo>
                  <a:lnTo>
                    <a:pt x="3890897" y="830008"/>
                  </a:lnTo>
                  <a:lnTo>
                    <a:pt x="3913518" y="761118"/>
                  </a:lnTo>
                  <a:lnTo>
                    <a:pt x="3936140" y="696641"/>
                  </a:lnTo>
                  <a:lnTo>
                    <a:pt x="3958761" y="636481"/>
                  </a:lnTo>
                  <a:lnTo>
                    <a:pt x="3981383" y="580514"/>
                  </a:lnTo>
                  <a:lnTo>
                    <a:pt x="4004004" y="528591"/>
                  </a:lnTo>
                  <a:lnTo>
                    <a:pt x="4026626" y="480543"/>
                  </a:lnTo>
                  <a:lnTo>
                    <a:pt x="4049247" y="436189"/>
                  </a:lnTo>
                  <a:lnTo>
                    <a:pt x="4071869" y="395334"/>
                  </a:lnTo>
                  <a:lnTo>
                    <a:pt x="4094490" y="357782"/>
                  </a:lnTo>
                  <a:lnTo>
                    <a:pt x="4117112" y="323331"/>
                  </a:lnTo>
                  <a:lnTo>
                    <a:pt x="4139733" y="291780"/>
                  </a:lnTo>
                  <a:lnTo>
                    <a:pt x="4162355" y="262932"/>
                  </a:lnTo>
                  <a:lnTo>
                    <a:pt x="4184976" y="236595"/>
                  </a:lnTo>
                  <a:lnTo>
                    <a:pt x="4207598" y="212583"/>
                  </a:lnTo>
                  <a:lnTo>
                    <a:pt x="4230219" y="190718"/>
                  </a:lnTo>
                  <a:lnTo>
                    <a:pt x="4252841" y="170830"/>
                  </a:lnTo>
                  <a:lnTo>
                    <a:pt x="4275462" y="152760"/>
                  </a:lnTo>
                  <a:lnTo>
                    <a:pt x="4298084" y="136356"/>
                  </a:lnTo>
                  <a:lnTo>
                    <a:pt x="4320705" y="121477"/>
                  </a:lnTo>
                  <a:lnTo>
                    <a:pt x="4343327" y="107994"/>
                  </a:lnTo>
                  <a:lnTo>
                    <a:pt x="4365948" y="95782"/>
                  </a:lnTo>
                  <a:lnTo>
                    <a:pt x="4388570" y="84730"/>
                  </a:lnTo>
                  <a:lnTo>
                    <a:pt x="4411191" y="74732"/>
                  </a:lnTo>
                  <a:lnTo>
                    <a:pt x="4433813" y="65694"/>
                  </a:lnTo>
                  <a:lnTo>
                    <a:pt x="4456434" y="57526"/>
                  </a:lnTo>
                  <a:lnTo>
                    <a:pt x="4479056" y="50149"/>
                  </a:lnTo>
                  <a:lnTo>
                    <a:pt x="4501677" y="43488"/>
                  </a:lnTo>
                  <a:lnTo>
                    <a:pt x="4524299" y="37476"/>
                  </a:lnTo>
                  <a:lnTo>
                    <a:pt x="4546920" y="32051"/>
                  </a:lnTo>
                  <a:lnTo>
                    <a:pt x="4569542" y="27158"/>
                  </a:lnTo>
                  <a:lnTo>
                    <a:pt x="4592163" y="22745"/>
                  </a:lnTo>
                  <a:lnTo>
                    <a:pt x="4614785" y="18766"/>
                  </a:lnTo>
                  <a:lnTo>
                    <a:pt x="4637406" y="15179"/>
                  </a:lnTo>
                  <a:lnTo>
                    <a:pt x="4660028" y="11947"/>
                  </a:lnTo>
                  <a:lnTo>
                    <a:pt x="4682649" y="9034"/>
                  </a:lnTo>
                  <a:lnTo>
                    <a:pt x="4705270" y="6410"/>
                  </a:lnTo>
                  <a:lnTo>
                    <a:pt x="4727892" y="4046"/>
                  </a:lnTo>
                  <a:lnTo>
                    <a:pt x="4750513" y="191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99579" y="1125398"/>
              <a:ext cx="4773135" cy="4978698"/>
            </a:xfrm>
            <a:custGeom>
              <a:avLst/>
              <a:pathLst>
                <a:path w="4773135" h="4978698">
                  <a:moveTo>
                    <a:pt x="0" y="4978698"/>
                  </a:moveTo>
                  <a:lnTo>
                    <a:pt x="22621" y="4978698"/>
                  </a:lnTo>
                  <a:lnTo>
                    <a:pt x="45242" y="4978698"/>
                  </a:lnTo>
                  <a:lnTo>
                    <a:pt x="67864" y="4978698"/>
                  </a:lnTo>
                  <a:lnTo>
                    <a:pt x="90485" y="4978697"/>
                  </a:lnTo>
                  <a:lnTo>
                    <a:pt x="113107" y="4978697"/>
                  </a:lnTo>
                  <a:lnTo>
                    <a:pt x="135728" y="4978697"/>
                  </a:lnTo>
                  <a:lnTo>
                    <a:pt x="158350" y="4978697"/>
                  </a:lnTo>
                  <a:lnTo>
                    <a:pt x="180971" y="4978697"/>
                  </a:lnTo>
                  <a:lnTo>
                    <a:pt x="203593" y="4978697"/>
                  </a:lnTo>
                  <a:lnTo>
                    <a:pt x="226214" y="4978697"/>
                  </a:lnTo>
                  <a:lnTo>
                    <a:pt x="248836" y="4978697"/>
                  </a:lnTo>
                  <a:lnTo>
                    <a:pt x="271457" y="4978697"/>
                  </a:lnTo>
                  <a:lnTo>
                    <a:pt x="294079" y="4978696"/>
                  </a:lnTo>
                  <a:lnTo>
                    <a:pt x="316700" y="4978696"/>
                  </a:lnTo>
                  <a:lnTo>
                    <a:pt x="339322" y="4978696"/>
                  </a:lnTo>
                  <a:lnTo>
                    <a:pt x="361943" y="4978696"/>
                  </a:lnTo>
                  <a:lnTo>
                    <a:pt x="384565" y="4978696"/>
                  </a:lnTo>
                  <a:lnTo>
                    <a:pt x="407186" y="4978695"/>
                  </a:lnTo>
                  <a:lnTo>
                    <a:pt x="429808" y="4978695"/>
                  </a:lnTo>
                  <a:lnTo>
                    <a:pt x="452429" y="4978695"/>
                  </a:lnTo>
                  <a:lnTo>
                    <a:pt x="475051" y="4978694"/>
                  </a:lnTo>
                  <a:lnTo>
                    <a:pt x="497672" y="4978694"/>
                  </a:lnTo>
                  <a:lnTo>
                    <a:pt x="520294" y="4978693"/>
                  </a:lnTo>
                  <a:lnTo>
                    <a:pt x="542915" y="4978693"/>
                  </a:lnTo>
                  <a:lnTo>
                    <a:pt x="565537" y="4978692"/>
                  </a:lnTo>
                  <a:lnTo>
                    <a:pt x="588158" y="4978692"/>
                  </a:lnTo>
                  <a:lnTo>
                    <a:pt x="610780" y="4978691"/>
                  </a:lnTo>
                  <a:lnTo>
                    <a:pt x="633401" y="4978690"/>
                  </a:lnTo>
                  <a:lnTo>
                    <a:pt x="656023" y="4978689"/>
                  </a:lnTo>
                  <a:lnTo>
                    <a:pt x="678644" y="4978688"/>
                  </a:lnTo>
                  <a:lnTo>
                    <a:pt x="701266" y="4978687"/>
                  </a:lnTo>
                  <a:lnTo>
                    <a:pt x="723887" y="4978686"/>
                  </a:lnTo>
                  <a:lnTo>
                    <a:pt x="746509" y="4978685"/>
                  </a:lnTo>
                  <a:lnTo>
                    <a:pt x="769130" y="4978683"/>
                  </a:lnTo>
                  <a:lnTo>
                    <a:pt x="791752" y="4978681"/>
                  </a:lnTo>
                  <a:lnTo>
                    <a:pt x="814373" y="4978679"/>
                  </a:lnTo>
                  <a:lnTo>
                    <a:pt x="836995" y="4978677"/>
                  </a:lnTo>
                  <a:lnTo>
                    <a:pt x="859616" y="4978675"/>
                  </a:lnTo>
                  <a:lnTo>
                    <a:pt x="882238" y="4978672"/>
                  </a:lnTo>
                  <a:lnTo>
                    <a:pt x="904859" y="4978670"/>
                  </a:lnTo>
                  <a:lnTo>
                    <a:pt x="927481" y="4978666"/>
                  </a:lnTo>
                  <a:lnTo>
                    <a:pt x="950102" y="4978663"/>
                  </a:lnTo>
                  <a:lnTo>
                    <a:pt x="972724" y="4978659"/>
                  </a:lnTo>
                  <a:lnTo>
                    <a:pt x="995345" y="4978655"/>
                  </a:lnTo>
                  <a:lnTo>
                    <a:pt x="1017967" y="4978650"/>
                  </a:lnTo>
                  <a:lnTo>
                    <a:pt x="1040588" y="4978644"/>
                  </a:lnTo>
                  <a:lnTo>
                    <a:pt x="1063210" y="4978638"/>
                  </a:lnTo>
                  <a:lnTo>
                    <a:pt x="1085831" y="4978632"/>
                  </a:lnTo>
                  <a:lnTo>
                    <a:pt x="1108453" y="4978624"/>
                  </a:lnTo>
                  <a:lnTo>
                    <a:pt x="1131074" y="4978616"/>
                  </a:lnTo>
                  <a:lnTo>
                    <a:pt x="1153696" y="4978607"/>
                  </a:lnTo>
                  <a:lnTo>
                    <a:pt x="1176317" y="4978597"/>
                  </a:lnTo>
                  <a:lnTo>
                    <a:pt x="1198939" y="4978586"/>
                  </a:lnTo>
                  <a:lnTo>
                    <a:pt x="1221560" y="4978573"/>
                  </a:lnTo>
                  <a:lnTo>
                    <a:pt x="1244182" y="4978559"/>
                  </a:lnTo>
                  <a:lnTo>
                    <a:pt x="1266803" y="4978543"/>
                  </a:lnTo>
                  <a:lnTo>
                    <a:pt x="1289425" y="4978526"/>
                  </a:lnTo>
                  <a:lnTo>
                    <a:pt x="1312046" y="4978507"/>
                  </a:lnTo>
                  <a:lnTo>
                    <a:pt x="1334668" y="4978486"/>
                  </a:lnTo>
                  <a:lnTo>
                    <a:pt x="1357289" y="4978462"/>
                  </a:lnTo>
                  <a:lnTo>
                    <a:pt x="1379911" y="4978436"/>
                  </a:lnTo>
                  <a:lnTo>
                    <a:pt x="1402532" y="4978407"/>
                  </a:lnTo>
                  <a:lnTo>
                    <a:pt x="1425154" y="4978374"/>
                  </a:lnTo>
                  <a:lnTo>
                    <a:pt x="1447775" y="4978338"/>
                  </a:lnTo>
                  <a:lnTo>
                    <a:pt x="1470397" y="4978298"/>
                  </a:lnTo>
                  <a:lnTo>
                    <a:pt x="1493018" y="4978253"/>
                  </a:lnTo>
                  <a:lnTo>
                    <a:pt x="1515640" y="4978204"/>
                  </a:lnTo>
                  <a:lnTo>
                    <a:pt x="1538261" y="4978149"/>
                  </a:lnTo>
                  <a:lnTo>
                    <a:pt x="1560883" y="4978087"/>
                  </a:lnTo>
                  <a:lnTo>
                    <a:pt x="1583504" y="4978019"/>
                  </a:lnTo>
                  <a:lnTo>
                    <a:pt x="1606126" y="4977943"/>
                  </a:lnTo>
                  <a:lnTo>
                    <a:pt x="1628747" y="4977859"/>
                  </a:lnTo>
                  <a:lnTo>
                    <a:pt x="1651369" y="4977766"/>
                  </a:lnTo>
                  <a:lnTo>
                    <a:pt x="1673990" y="4977662"/>
                  </a:lnTo>
                  <a:lnTo>
                    <a:pt x="1696612" y="4977547"/>
                  </a:lnTo>
                  <a:lnTo>
                    <a:pt x="1719233" y="4977418"/>
                  </a:lnTo>
                  <a:lnTo>
                    <a:pt x="1741855" y="4977276"/>
                  </a:lnTo>
                  <a:lnTo>
                    <a:pt x="1764476" y="4977117"/>
                  </a:lnTo>
                  <a:lnTo>
                    <a:pt x="1787098" y="4976941"/>
                  </a:lnTo>
                  <a:lnTo>
                    <a:pt x="1809719" y="4976745"/>
                  </a:lnTo>
                  <a:lnTo>
                    <a:pt x="1832341" y="4976528"/>
                  </a:lnTo>
                  <a:lnTo>
                    <a:pt x="1854962" y="4976286"/>
                  </a:lnTo>
                  <a:lnTo>
                    <a:pt x="1877584" y="4976017"/>
                  </a:lnTo>
                  <a:lnTo>
                    <a:pt x="1900205" y="4975718"/>
                  </a:lnTo>
                  <a:lnTo>
                    <a:pt x="1922827" y="4975386"/>
                  </a:lnTo>
                  <a:lnTo>
                    <a:pt x="1945448" y="4975018"/>
                  </a:lnTo>
                  <a:lnTo>
                    <a:pt x="1968070" y="4974608"/>
                  </a:lnTo>
                  <a:lnTo>
                    <a:pt x="1990691" y="4974152"/>
                  </a:lnTo>
                  <a:lnTo>
                    <a:pt x="2013313" y="4973646"/>
                  </a:lnTo>
                  <a:lnTo>
                    <a:pt x="2035934" y="4973084"/>
                  </a:lnTo>
                  <a:lnTo>
                    <a:pt x="2058556" y="4972459"/>
                  </a:lnTo>
                  <a:lnTo>
                    <a:pt x="2081177" y="4971764"/>
                  </a:lnTo>
                  <a:lnTo>
                    <a:pt x="2103799" y="4970993"/>
                  </a:lnTo>
                  <a:lnTo>
                    <a:pt x="2126420" y="4970136"/>
                  </a:lnTo>
                  <a:lnTo>
                    <a:pt x="2149042" y="4969184"/>
                  </a:lnTo>
                  <a:lnTo>
                    <a:pt x="2171663" y="4968126"/>
                  </a:lnTo>
                  <a:lnTo>
                    <a:pt x="2194285" y="4966951"/>
                  </a:lnTo>
                  <a:lnTo>
                    <a:pt x="2216906" y="4965645"/>
                  </a:lnTo>
                  <a:lnTo>
                    <a:pt x="2239528" y="4964196"/>
                  </a:lnTo>
                  <a:lnTo>
                    <a:pt x="2262149" y="4962585"/>
                  </a:lnTo>
                  <a:lnTo>
                    <a:pt x="2284771" y="4960797"/>
                  </a:lnTo>
                  <a:lnTo>
                    <a:pt x="2307392" y="4958812"/>
                  </a:lnTo>
                  <a:lnTo>
                    <a:pt x="2330014" y="4956607"/>
                  </a:lnTo>
                  <a:lnTo>
                    <a:pt x="2352635" y="4954159"/>
                  </a:lnTo>
                  <a:lnTo>
                    <a:pt x="2375256" y="4951442"/>
                  </a:lnTo>
                  <a:lnTo>
                    <a:pt x="2397878" y="4948427"/>
                  </a:lnTo>
                  <a:lnTo>
                    <a:pt x="2420499" y="4945081"/>
                  </a:lnTo>
                  <a:lnTo>
                    <a:pt x="2443121" y="4941368"/>
                  </a:lnTo>
                  <a:lnTo>
                    <a:pt x="2465742" y="4937250"/>
                  </a:lnTo>
                  <a:lnTo>
                    <a:pt x="2488364" y="4932682"/>
                  </a:lnTo>
                  <a:lnTo>
                    <a:pt x="2510985" y="4927618"/>
                  </a:lnTo>
                  <a:lnTo>
                    <a:pt x="2533607" y="4922004"/>
                  </a:lnTo>
                  <a:lnTo>
                    <a:pt x="2556228" y="4915783"/>
                  </a:lnTo>
                  <a:lnTo>
                    <a:pt x="2578850" y="4908891"/>
                  </a:lnTo>
                  <a:lnTo>
                    <a:pt x="2601471" y="4901259"/>
                  </a:lnTo>
                  <a:lnTo>
                    <a:pt x="2624093" y="4892811"/>
                  </a:lnTo>
                  <a:lnTo>
                    <a:pt x="2646714" y="4883464"/>
                  </a:lnTo>
                  <a:lnTo>
                    <a:pt x="2669336" y="4873126"/>
                  </a:lnTo>
                  <a:lnTo>
                    <a:pt x="2691957" y="4861700"/>
                  </a:lnTo>
                  <a:lnTo>
                    <a:pt x="2714579" y="4849077"/>
                  </a:lnTo>
                  <a:lnTo>
                    <a:pt x="2737200" y="4835143"/>
                  </a:lnTo>
                  <a:lnTo>
                    <a:pt x="2759822" y="4819772"/>
                  </a:lnTo>
                  <a:lnTo>
                    <a:pt x="2782443" y="4802830"/>
                  </a:lnTo>
                  <a:lnTo>
                    <a:pt x="2805065" y="4784171"/>
                  </a:lnTo>
                  <a:lnTo>
                    <a:pt x="2827686" y="4763643"/>
                  </a:lnTo>
                  <a:lnTo>
                    <a:pt x="2850308" y="4741082"/>
                  </a:lnTo>
                  <a:lnTo>
                    <a:pt x="2872929" y="4716316"/>
                  </a:lnTo>
                  <a:lnTo>
                    <a:pt x="2895551" y="4689165"/>
                  </a:lnTo>
                  <a:lnTo>
                    <a:pt x="2918172" y="4659439"/>
                  </a:lnTo>
                  <a:lnTo>
                    <a:pt x="2940794" y="4626944"/>
                  </a:lnTo>
                  <a:lnTo>
                    <a:pt x="2963415" y="4591483"/>
                  </a:lnTo>
                  <a:lnTo>
                    <a:pt x="2986037" y="4552854"/>
                  </a:lnTo>
                  <a:lnTo>
                    <a:pt x="3008658" y="4510856"/>
                  </a:lnTo>
                  <a:lnTo>
                    <a:pt x="3031280" y="4465293"/>
                  </a:lnTo>
                  <a:lnTo>
                    <a:pt x="3053901" y="4415974"/>
                  </a:lnTo>
                  <a:lnTo>
                    <a:pt x="3076523" y="4362723"/>
                  </a:lnTo>
                  <a:lnTo>
                    <a:pt x="3099144" y="4305375"/>
                  </a:lnTo>
                  <a:lnTo>
                    <a:pt x="3121766" y="4243791"/>
                  </a:lnTo>
                  <a:lnTo>
                    <a:pt x="3144387" y="4177854"/>
                  </a:lnTo>
                  <a:lnTo>
                    <a:pt x="3167009" y="4107478"/>
                  </a:lnTo>
                  <a:lnTo>
                    <a:pt x="3189630" y="4032616"/>
                  </a:lnTo>
                  <a:lnTo>
                    <a:pt x="3212252" y="3953258"/>
                  </a:lnTo>
                  <a:lnTo>
                    <a:pt x="3234873" y="3869439"/>
                  </a:lnTo>
                  <a:lnTo>
                    <a:pt x="3257495" y="3781239"/>
                  </a:lnTo>
                  <a:lnTo>
                    <a:pt x="3280116" y="3688789"/>
                  </a:lnTo>
                  <a:lnTo>
                    <a:pt x="3302738" y="3592264"/>
                  </a:lnTo>
                  <a:lnTo>
                    <a:pt x="3325359" y="3491888"/>
                  </a:lnTo>
                  <a:lnTo>
                    <a:pt x="3347981" y="3387930"/>
                  </a:lnTo>
                  <a:lnTo>
                    <a:pt x="3370602" y="3280699"/>
                  </a:lnTo>
                  <a:lnTo>
                    <a:pt x="3393224" y="3170538"/>
                  </a:lnTo>
                  <a:lnTo>
                    <a:pt x="3415845" y="3057822"/>
                  </a:lnTo>
                  <a:lnTo>
                    <a:pt x="3438467" y="2942950"/>
                  </a:lnTo>
                  <a:lnTo>
                    <a:pt x="3461088" y="2826340"/>
                  </a:lnTo>
                  <a:lnTo>
                    <a:pt x="3483710" y="2708426"/>
                  </a:lnTo>
                  <a:lnTo>
                    <a:pt x="3506331" y="2589650"/>
                  </a:lnTo>
                  <a:lnTo>
                    <a:pt x="3528953" y="2470461"/>
                  </a:lnTo>
                  <a:lnTo>
                    <a:pt x="3551574" y="2351310"/>
                  </a:lnTo>
                  <a:lnTo>
                    <a:pt x="3574196" y="2232649"/>
                  </a:lnTo>
                  <a:lnTo>
                    <a:pt x="3596817" y="2114925"/>
                  </a:lnTo>
                  <a:lnTo>
                    <a:pt x="3619439" y="1998580"/>
                  </a:lnTo>
                  <a:lnTo>
                    <a:pt x="3642060" y="1884044"/>
                  </a:lnTo>
                  <a:lnTo>
                    <a:pt x="3664682" y="1771733"/>
                  </a:lnTo>
                  <a:lnTo>
                    <a:pt x="3687303" y="1662042"/>
                  </a:lnTo>
                  <a:lnTo>
                    <a:pt x="3709925" y="1555341"/>
                  </a:lnTo>
                  <a:lnTo>
                    <a:pt x="3732546" y="1451970"/>
                  </a:lnTo>
                  <a:lnTo>
                    <a:pt x="3755168" y="1352228"/>
                  </a:lnTo>
                  <a:lnTo>
                    <a:pt x="3777789" y="1256379"/>
                  </a:lnTo>
                  <a:lnTo>
                    <a:pt x="3800411" y="1164637"/>
                  </a:lnTo>
                  <a:lnTo>
                    <a:pt x="3823032" y="1077171"/>
                  </a:lnTo>
                  <a:lnTo>
                    <a:pt x="3845654" y="994103"/>
                  </a:lnTo>
                  <a:lnTo>
                    <a:pt x="3868275" y="915505"/>
                  </a:lnTo>
                  <a:lnTo>
                    <a:pt x="3890897" y="841404"/>
                  </a:lnTo>
                  <a:lnTo>
                    <a:pt x="3913518" y="771785"/>
                  </a:lnTo>
                  <a:lnTo>
                    <a:pt x="3936140" y="706591"/>
                  </a:lnTo>
                  <a:lnTo>
                    <a:pt x="3958761" y="645733"/>
                  </a:lnTo>
                  <a:lnTo>
                    <a:pt x="3981383" y="589090"/>
                  </a:lnTo>
                  <a:lnTo>
                    <a:pt x="4004004" y="536516"/>
                  </a:lnTo>
                  <a:lnTo>
                    <a:pt x="4026626" y="487847"/>
                  </a:lnTo>
                  <a:lnTo>
                    <a:pt x="4049247" y="442901"/>
                  </a:lnTo>
                  <a:lnTo>
                    <a:pt x="4071869" y="401487"/>
                  </a:lnTo>
                  <a:lnTo>
                    <a:pt x="4094490" y="363408"/>
                  </a:lnTo>
                  <a:lnTo>
                    <a:pt x="4117112" y="328463"/>
                  </a:lnTo>
                  <a:lnTo>
                    <a:pt x="4139733" y="296452"/>
                  </a:lnTo>
                  <a:lnTo>
                    <a:pt x="4162355" y="267175"/>
                  </a:lnTo>
                  <a:lnTo>
                    <a:pt x="4184976" y="240440"/>
                  </a:lnTo>
                  <a:lnTo>
                    <a:pt x="4207598" y="216060"/>
                  </a:lnTo>
                  <a:lnTo>
                    <a:pt x="4230219" y="193856"/>
                  </a:lnTo>
                  <a:lnTo>
                    <a:pt x="4252841" y="173655"/>
                  </a:lnTo>
                  <a:lnTo>
                    <a:pt x="4275462" y="155298"/>
                  </a:lnTo>
                  <a:lnTo>
                    <a:pt x="4298084" y="138631"/>
                  </a:lnTo>
                  <a:lnTo>
                    <a:pt x="4320705" y="123513"/>
                  </a:lnTo>
                  <a:lnTo>
                    <a:pt x="4343327" y="109809"/>
                  </a:lnTo>
                  <a:lnTo>
                    <a:pt x="4365948" y="97397"/>
                  </a:lnTo>
                  <a:lnTo>
                    <a:pt x="4388570" y="86163"/>
                  </a:lnTo>
                  <a:lnTo>
                    <a:pt x="4411191" y="76000"/>
                  </a:lnTo>
                  <a:lnTo>
                    <a:pt x="4433813" y="66810"/>
                  </a:lnTo>
                  <a:lnTo>
                    <a:pt x="4456434" y="58506"/>
                  </a:lnTo>
                  <a:lnTo>
                    <a:pt x="4479056" y="51005"/>
                  </a:lnTo>
                  <a:lnTo>
                    <a:pt x="4501677" y="44231"/>
                  </a:lnTo>
                  <a:lnTo>
                    <a:pt x="4524299" y="38118"/>
                  </a:lnTo>
                  <a:lnTo>
                    <a:pt x="4546920" y="32601"/>
                  </a:lnTo>
                  <a:lnTo>
                    <a:pt x="4569542" y="27624"/>
                  </a:lnTo>
                  <a:lnTo>
                    <a:pt x="4592163" y="23136"/>
                  </a:lnTo>
                  <a:lnTo>
                    <a:pt x="4614785" y="19089"/>
                  </a:lnTo>
                  <a:lnTo>
                    <a:pt x="4637406" y="15441"/>
                  </a:lnTo>
                  <a:lnTo>
                    <a:pt x="4660028" y="12153"/>
                  </a:lnTo>
                  <a:lnTo>
                    <a:pt x="4682649" y="9190"/>
                  </a:lnTo>
                  <a:lnTo>
                    <a:pt x="4705270" y="6521"/>
                  </a:lnTo>
                  <a:lnTo>
                    <a:pt x="4727892" y="4116"/>
                  </a:lnTo>
                  <a:lnTo>
                    <a:pt x="4750513" y="195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A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199579" y="1132294"/>
              <a:ext cx="4773135" cy="4971802"/>
            </a:xfrm>
            <a:custGeom>
              <a:avLst/>
              <a:pathLst>
                <a:path w="4773135" h="4971802">
                  <a:moveTo>
                    <a:pt x="0" y="4971802"/>
                  </a:moveTo>
                  <a:lnTo>
                    <a:pt x="22621" y="4971802"/>
                  </a:lnTo>
                  <a:lnTo>
                    <a:pt x="45242" y="4971802"/>
                  </a:lnTo>
                  <a:lnTo>
                    <a:pt x="67864" y="4971802"/>
                  </a:lnTo>
                  <a:lnTo>
                    <a:pt x="90485" y="4971802"/>
                  </a:lnTo>
                  <a:lnTo>
                    <a:pt x="113107" y="4971802"/>
                  </a:lnTo>
                  <a:lnTo>
                    <a:pt x="135728" y="4971802"/>
                  </a:lnTo>
                  <a:lnTo>
                    <a:pt x="158350" y="4971802"/>
                  </a:lnTo>
                  <a:lnTo>
                    <a:pt x="180971" y="4971802"/>
                  </a:lnTo>
                  <a:lnTo>
                    <a:pt x="203593" y="4971801"/>
                  </a:lnTo>
                  <a:lnTo>
                    <a:pt x="226214" y="4971801"/>
                  </a:lnTo>
                  <a:lnTo>
                    <a:pt x="248836" y="4971801"/>
                  </a:lnTo>
                  <a:lnTo>
                    <a:pt x="271457" y="4971801"/>
                  </a:lnTo>
                  <a:lnTo>
                    <a:pt x="294079" y="4971801"/>
                  </a:lnTo>
                  <a:lnTo>
                    <a:pt x="316700" y="4971801"/>
                  </a:lnTo>
                  <a:lnTo>
                    <a:pt x="339322" y="4971801"/>
                  </a:lnTo>
                  <a:lnTo>
                    <a:pt x="361943" y="4971801"/>
                  </a:lnTo>
                  <a:lnTo>
                    <a:pt x="384565" y="4971800"/>
                  </a:lnTo>
                  <a:lnTo>
                    <a:pt x="407186" y="4971800"/>
                  </a:lnTo>
                  <a:lnTo>
                    <a:pt x="429808" y="4971800"/>
                  </a:lnTo>
                  <a:lnTo>
                    <a:pt x="452429" y="4971800"/>
                  </a:lnTo>
                  <a:lnTo>
                    <a:pt x="475051" y="4971799"/>
                  </a:lnTo>
                  <a:lnTo>
                    <a:pt x="497672" y="4971799"/>
                  </a:lnTo>
                  <a:lnTo>
                    <a:pt x="520294" y="4971799"/>
                  </a:lnTo>
                  <a:lnTo>
                    <a:pt x="542915" y="4971798"/>
                  </a:lnTo>
                  <a:lnTo>
                    <a:pt x="565537" y="4971798"/>
                  </a:lnTo>
                  <a:lnTo>
                    <a:pt x="588158" y="4971798"/>
                  </a:lnTo>
                  <a:lnTo>
                    <a:pt x="610780" y="4971797"/>
                  </a:lnTo>
                  <a:lnTo>
                    <a:pt x="633401" y="4971796"/>
                  </a:lnTo>
                  <a:lnTo>
                    <a:pt x="656023" y="4971796"/>
                  </a:lnTo>
                  <a:lnTo>
                    <a:pt x="678644" y="4971795"/>
                  </a:lnTo>
                  <a:lnTo>
                    <a:pt x="701266" y="4971794"/>
                  </a:lnTo>
                  <a:lnTo>
                    <a:pt x="723887" y="4971793"/>
                  </a:lnTo>
                  <a:lnTo>
                    <a:pt x="746509" y="4971792"/>
                  </a:lnTo>
                  <a:lnTo>
                    <a:pt x="769130" y="4971791"/>
                  </a:lnTo>
                  <a:lnTo>
                    <a:pt x="791752" y="4971790"/>
                  </a:lnTo>
                  <a:lnTo>
                    <a:pt x="814373" y="4971789"/>
                  </a:lnTo>
                  <a:lnTo>
                    <a:pt x="836995" y="4971787"/>
                  </a:lnTo>
                  <a:lnTo>
                    <a:pt x="859616" y="4971786"/>
                  </a:lnTo>
                  <a:lnTo>
                    <a:pt x="882238" y="4971784"/>
                  </a:lnTo>
                  <a:lnTo>
                    <a:pt x="904859" y="4971782"/>
                  </a:lnTo>
                  <a:lnTo>
                    <a:pt x="927481" y="4971779"/>
                  </a:lnTo>
                  <a:lnTo>
                    <a:pt x="950102" y="4971777"/>
                  </a:lnTo>
                  <a:lnTo>
                    <a:pt x="972724" y="4971774"/>
                  </a:lnTo>
                  <a:lnTo>
                    <a:pt x="995345" y="4971771"/>
                  </a:lnTo>
                  <a:lnTo>
                    <a:pt x="1017967" y="4971768"/>
                  </a:lnTo>
                  <a:lnTo>
                    <a:pt x="1040588" y="4971764"/>
                  </a:lnTo>
                  <a:lnTo>
                    <a:pt x="1063210" y="4971759"/>
                  </a:lnTo>
                  <a:lnTo>
                    <a:pt x="1085831" y="4971755"/>
                  </a:lnTo>
                  <a:lnTo>
                    <a:pt x="1108453" y="4971749"/>
                  </a:lnTo>
                  <a:lnTo>
                    <a:pt x="1131074" y="4971743"/>
                  </a:lnTo>
                  <a:lnTo>
                    <a:pt x="1153696" y="4971737"/>
                  </a:lnTo>
                  <a:lnTo>
                    <a:pt x="1176317" y="4971730"/>
                  </a:lnTo>
                  <a:lnTo>
                    <a:pt x="1198939" y="4971721"/>
                  </a:lnTo>
                  <a:lnTo>
                    <a:pt x="1221560" y="4971712"/>
                  </a:lnTo>
                  <a:lnTo>
                    <a:pt x="1244182" y="4971702"/>
                  </a:lnTo>
                  <a:lnTo>
                    <a:pt x="1266803" y="4971691"/>
                  </a:lnTo>
                  <a:lnTo>
                    <a:pt x="1289425" y="4971679"/>
                  </a:lnTo>
                  <a:lnTo>
                    <a:pt x="1312046" y="4971665"/>
                  </a:lnTo>
                  <a:lnTo>
                    <a:pt x="1334668" y="4971650"/>
                  </a:lnTo>
                  <a:lnTo>
                    <a:pt x="1357289" y="4971633"/>
                  </a:lnTo>
                  <a:lnTo>
                    <a:pt x="1379911" y="4971614"/>
                  </a:lnTo>
                  <a:lnTo>
                    <a:pt x="1402532" y="4971593"/>
                  </a:lnTo>
                  <a:lnTo>
                    <a:pt x="1425154" y="4971570"/>
                  </a:lnTo>
                  <a:lnTo>
                    <a:pt x="1447775" y="4971544"/>
                  </a:lnTo>
                  <a:lnTo>
                    <a:pt x="1470397" y="4971515"/>
                  </a:lnTo>
                  <a:lnTo>
                    <a:pt x="1493018" y="4971483"/>
                  </a:lnTo>
                  <a:lnTo>
                    <a:pt x="1515640" y="4971448"/>
                  </a:lnTo>
                  <a:lnTo>
                    <a:pt x="1538261" y="4971408"/>
                  </a:lnTo>
                  <a:lnTo>
                    <a:pt x="1560883" y="4971364"/>
                  </a:lnTo>
                  <a:lnTo>
                    <a:pt x="1583504" y="4971315"/>
                  </a:lnTo>
                  <a:lnTo>
                    <a:pt x="1606126" y="4971261"/>
                  </a:lnTo>
                  <a:lnTo>
                    <a:pt x="1628747" y="4971201"/>
                  </a:lnTo>
                  <a:lnTo>
                    <a:pt x="1651369" y="4971134"/>
                  </a:lnTo>
                  <a:lnTo>
                    <a:pt x="1673990" y="4971059"/>
                  </a:lnTo>
                  <a:lnTo>
                    <a:pt x="1696612" y="4970976"/>
                  </a:lnTo>
                  <a:lnTo>
                    <a:pt x="1719233" y="4970884"/>
                  </a:lnTo>
                  <a:lnTo>
                    <a:pt x="1741855" y="4970782"/>
                  </a:lnTo>
                  <a:lnTo>
                    <a:pt x="1764476" y="4970668"/>
                  </a:lnTo>
                  <a:lnTo>
                    <a:pt x="1787098" y="4970542"/>
                  </a:lnTo>
                  <a:lnTo>
                    <a:pt x="1809719" y="4970402"/>
                  </a:lnTo>
                  <a:lnTo>
                    <a:pt x="1832341" y="4970245"/>
                  </a:lnTo>
                  <a:lnTo>
                    <a:pt x="1854962" y="4970072"/>
                  </a:lnTo>
                  <a:lnTo>
                    <a:pt x="1877584" y="4969879"/>
                  </a:lnTo>
                  <a:lnTo>
                    <a:pt x="1900205" y="4969665"/>
                  </a:lnTo>
                  <a:lnTo>
                    <a:pt x="1922827" y="4969427"/>
                  </a:lnTo>
                  <a:lnTo>
                    <a:pt x="1945448" y="4969162"/>
                  </a:lnTo>
                  <a:lnTo>
                    <a:pt x="1968070" y="4968868"/>
                  </a:lnTo>
                  <a:lnTo>
                    <a:pt x="1990691" y="4968541"/>
                  </a:lnTo>
                  <a:lnTo>
                    <a:pt x="2013313" y="4968178"/>
                  </a:lnTo>
                  <a:lnTo>
                    <a:pt x="2035934" y="4967775"/>
                  </a:lnTo>
                  <a:lnTo>
                    <a:pt x="2058556" y="4967326"/>
                  </a:lnTo>
                  <a:lnTo>
                    <a:pt x="2081177" y="4966828"/>
                  </a:lnTo>
                  <a:lnTo>
                    <a:pt x="2103799" y="4966274"/>
                  </a:lnTo>
                  <a:lnTo>
                    <a:pt x="2126420" y="4965659"/>
                  </a:lnTo>
                  <a:lnTo>
                    <a:pt x="2149042" y="4964975"/>
                  </a:lnTo>
                  <a:lnTo>
                    <a:pt x="2171663" y="4964215"/>
                  </a:lnTo>
                  <a:lnTo>
                    <a:pt x="2194285" y="4963371"/>
                  </a:lnTo>
                  <a:lnTo>
                    <a:pt x="2216906" y="4962434"/>
                  </a:lnTo>
                  <a:lnTo>
                    <a:pt x="2239528" y="4961392"/>
                  </a:lnTo>
                  <a:lnTo>
                    <a:pt x="2262149" y="4960235"/>
                  </a:lnTo>
                  <a:lnTo>
                    <a:pt x="2284771" y="4958950"/>
                  </a:lnTo>
                  <a:lnTo>
                    <a:pt x="2307392" y="4957522"/>
                  </a:lnTo>
                  <a:lnTo>
                    <a:pt x="2330014" y="4955937"/>
                  </a:lnTo>
                  <a:lnTo>
                    <a:pt x="2352635" y="4954176"/>
                  </a:lnTo>
                  <a:lnTo>
                    <a:pt x="2375256" y="4952220"/>
                  </a:lnTo>
                  <a:lnTo>
                    <a:pt x="2397878" y="4950049"/>
                  </a:lnTo>
                  <a:lnTo>
                    <a:pt x="2420499" y="4947639"/>
                  </a:lnTo>
                  <a:lnTo>
                    <a:pt x="2443121" y="4944963"/>
                  </a:lnTo>
                  <a:lnTo>
                    <a:pt x="2465742" y="4941994"/>
                  </a:lnTo>
                  <a:lnTo>
                    <a:pt x="2488364" y="4938698"/>
                  </a:lnTo>
                  <a:lnTo>
                    <a:pt x="2510985" y="4935041"/>
                  </a:lnTo>
                  <a:lnTo>
                    <a:pt x="2533607" y="4930985"/>
                  </a:lnTo>
                  <a:lnTo>
                    <a:pt x="2556228" y="4926486"/>
                  </a:lnTo>
                  <a:lnTo>
                    <a:pt x="2578850" y="4921498"/>
                  </a:lnTo>
                  <a:lnTo>
                    <a:pt x="2601471" y="4915968"/>
                  </a:lnTo>
                  <a:lnTo>
                    <a:pt x="2624093" y="4909840"/>
                  </a:lnTo>
                  <a:lnTo>
                    <a:pt x="2646714" y="4903051"/>
                  </a:lnTo>
                  <a:lnTo>
                    <a:pt x="2669336" y="4895533"/>
                  </a:lnTo>
                  <a:lnTo>
                    <a:pt x="2691957" y="4887209"/>
                  </a:lnTo>
                  <a:lnTo>
                    <a:pt x="2714579" y="4877999"/>
                  </a:lnTo>
                  <a:lnTo>
                    <a:pt x="2737200" y="4867813"/>
                  </a:lnTo>
                  <a:lnTo>
                    <a:pt x="2759822" y="4856553"/>
                  </a:lnTo>
                  <a:lnTo>
                    <a:pt x="2782443" y="4844113"/>
                  </a:lnTo>
                  <a:lnTo>
                    <a:pt x="2805065" y="4830379"/>
                  </a:lnTo>
                  <a:lnTo>
                    <a:pt x="2827686" y="4815227"/>
                  </a:lnTo>
                  <a:lnTo>
                    <a:pt x="2850308" y="4798524"/>
                  </a:lnTo>
                  <a:lnTo>
                    <a:pt x="2872929" y="4780127"/>
                  </a:lnTo>
                  <a:lnTo>
                    <a:pt x="2895551" y="4759883"/>
                  </a:lnTo>
                  <a:lnTo>
                    <a:pt x="2918172" y="4737631"/>
                  </a:lnTo>
                  <a:lnTo>
                    <a:pt x="2940794" y="4713200"/>
                  </a:lnTo>
                  <a:lnTo>
                    <a:pt x="2963415" y="4686410"/>
                  </a:lnTo>
                  <a:lnTo>
                    <a:pt x="2986037" y="4657074"/>
                  </a:lnTo>
                  <a:lnTo>
                    <a:pt x="3008658" y="4624998"/>
                  </a:lnTo>
                  <a:lnTo>
                    <a:pt x="3031280" y="4589985"/>
                  </a:lnTo>
                  <a:lnTo>
                    <a:pt x="3053901" y="4551833"/>
                  </a:lnTo>
                  <a:lnTo>
                    <a:pt x="3076523" y="4510342"/>
                  </a:lnTo>
                  <a:lnTo>
                    <a:pt x="3099144" y="4465314"/>
                  </a:lnTo>
                  <a:lnTo>
                    <a:pt x="3121766" y="4416559"/>
                  </a:lnTo>
                  <a:lnTo>
                    <a:pt x="3144387" y="4363895"/>
                  </a:lnTo>
                  <a:lnTo>
                    <a:pt x="3167009" y="4307158"/>
                  </a:lnTo>
                  <a:lnTo>
                    <a:pt x="3189630" y="4246203"/>
                  </a:lnTo>
                  <a:lnTo>
                    <a:pt x="3212252" y="4180911"/>
                  </a:lnTo>
                  <a:lnTo>
                    <a:pt x="3234873" y="4111191"/>
                  </a:lnTo>
                  <a:lnTo>
                    <a:pt x="3257495" y="4036989"/>
                  </a:lnTo>
                  <a:lnTo>
                    <a:pt x="3280116" y="3958290"/>
                  </a:lnTo>
                  <a:lnTo>
                    <a:pt x="3302738" y="3875121"/>
                  </a:lnTo>
                  <a:lnTo>
                    <a:pt x="3325359" y="3787558"/>
                  </a:lnTo>
                  <a:lnTo>
                    <a:pt x="3347981" y="3695721"/>
                  </a:lnTo>
                  <a:lnTo>
                    <a:pt x="3370602" y="3599781"/>
                  </a:lnTo>
                  <a:lnTo>
                    <a:pt x="3393224" y="3499955"/>
                  </a:lnTo>
                  <a:lnTo>
                    <a:pt x="3415845" y="3396504"/>
                  </a:lnTo>
                  <a:lnTo>
                    <a:pt x="3438467" y="3289733"/>
                  </a:lnTo>
                  <a:lnTo>
                    <a:pt x="3461088" y="3179979"/>
                  </a:lnTo>
                  <a:lnTo>
                    <a:pt x="3483710" y="3067613"/>
                  </a:lnTo>
                  <a:lnTo>
                    <a:pt x="3506331" y="2953032"/>
                  </a:lnTo>
                  <a:lnTo>
                    <a:pt x="3528953" y="2836651"/>
                  </a:lnTo>
                  <a:lnTo>
                    <a:pt x="3551574" y="2718900"/>
                  </a:lnTo>
                  <a:lnTo>
                    <a:pt x="3574196" y="2600223"/>
                  </a:lnTo>
                  <a:lnTo>
                    <a:pt x="3596817" y="2481066"/>
                  </a:lnTo>
                  <a:lnTo>
                    <a:pt x="3619439" y="2361881"/>
                  </a:lnTo>
                  <a:lnTo>
                    <a:pt x="3642060" y="2243120"/>
                  </a:lnTo>
                  <a:lnTo>
                    <a:pt x="3664682" y="2125231"/>
                  </a:lnTo>
                  <a:lnTo>
                    <a:pt x="3687303" y="2008656"/>
                  </a:lnTo>
                  <a:lnTo>
                    <a:pt x="3709925" y="1893828"/>
                  </a:lnTo>
                  <a:lnTo>
                    <a:pt x="3732546" y="1781165"/>
                  </a:lnTo>
                  <a:lnTo>
                    <a:pt x="3755168" y="1671066"/>
                  </a:lnTo>
                  <a:lnTo>
                    <a:pt x="3777789" y="1563905"/>
                  </a:lnTo>
                  <a:lnTo>
                    <a:pt x="3800411" y="1460024"/>
                  </a:lnTo>
                  <a:lnTo>
                    <a:pt x="3823032" y="1359733"/>
                  </a:lnTo>
                  <a:lnTo>
                    <a:pt x="3845654" y="1263298"/>
                  </a:lnTo>
                  <a:lnTo>
                    <a:pt x="3868275" y="1170941"/>
                  </a:lnTo>
                  <a:lnTo>
                    <a:pt x="3890897" y="1082839"/>
                  </a:lnTo>
                  <a:lnTo>
                    <a:pt x="3913518" y="999119"/>
                  </a:lnTo>
                  <a:lnTo>
                    <a:pt x="3936140" y="919863"/>
                  </a:lnTo>
                  <a:lnTo>
                    <a:pt x="3958761" y="845102"/>
                  </a:lnTo>
                  <a:lnTo>
                    <a:pt x="3981383" y="774828"/>
                  </a:lnTo>
                  <a:lnTo>
                    <a:pt x="4004004" y="708989"/>
                  </a:lnTo>
                  <a:lnTo>
                    <a:pt x="4026626" y="647502"/>
                  </a:lnTo>
                  <a:lnTo>
                    <a:pt x="4049247" y="590249"/>
                  </a:lnTo>
                  <a:lnTo>
                    <a:pt x="4071869" y="537088"/>
                  </a:lnTo>
                  <a:lnTo>
                    <a:pt x="4094490" y="487856"/>
                  </a:lnTo>
                  <a:lnTo>
                    <a:pt x="4117112" y="442375"/>
                  </a:lnTo>
                  <a:lnTo>
                    <a:pt x="4139733" y="400456"/>
                  </a:lnTo>
                  <a:lnTo>
                    <a:pt x="4162355" y="361900"/>
                  </a:lnTo>
                  <a:lnTo>
                    <a:pt x="4184976" y="326508"/>
                  </a:lnTo>
                  <a:lnTo>
                    <a:pt x="4207598" y="294078"/>
                  </a:lnTo>
                  <a:lnTo>
                    <a:pt x="4230219" y="264412"/>
                  </a:lnTo>
                  <a:lnTo>
                    <a:pt x="4252841" y="237316"/>
                  </a:lnTo>
                  <a:lnTo>
                    <a:pt x="4275462" y="212602"/>
                  </a:lnTo>
                  <a:lnTo>
                    <a:pt x="4298084" y="190089"/>
                  </a:lnTo>
                  <a:lnTo>
                    <a:pt x="4320705" y="169605"/>
                  </a:lnTo>
                  <a:lnTo>
                    <a:pt x="4343327" y="150987"/>
                  </a:lnTo>
                  <a:lnTo>
                    <a:pt x="4365948" y="134081"/>
                  </a:lnTo>
                  <a:lnTo>
                    <a:pt x="4388570" y="118744"/>
                  </a:lnTo>
                  <a:lnTo>
                    <a:pt x="4411191" y="104841"/>
                  </a:lnTo>
                  <a:lnTo>
                    <a:pt x="4433813" y="92247"/>
                  </a:lnTo>
                  <a:lnTo>
                    <a:pt x="4456434" y="80846"/>
                  </a:lnTo>
                  <a:lnTo>
                    <a:pt x="4479056" y="70532"/>
                  </a:lnTo>
                  <a:lnTo>
                    <a:pt x="4501677" y="61206"/>
                  </a:lnTo>
                  <a:lnTo>
                    <a:pt x="4524299" y="52777"/>
                  </a:lnTo>
                  <a:lnTo>
                    <a:pt x="4546920" y="45163"/>
                  </a:lnTo>
                  <a:lnTo>
                    <a:pt x="4569542" y="38287"/>
                  </a:lnTo>
                  <a:lnTo>
                    <a:pt x="4592163" y="32080"/>
                  </a:lnTo>
                  <a:lnTo>
                    <a:pt x="4614785" y="26479"/>
                  </a:lnTo>
                  <a:lnTo>
                    <a:pt x="4637406" y="21427"/>
                  </a:lnTo>
                  <a:lnTo>
                    <a:pt x="4660028" y="16870"/>
                  </a:lnTo>
                  <a:lnTo>
                    <a:pt x="4682649" y="12761"/>
                  </a:lnTo>
                  <a:lnTo>
                    <a:pt x="4705270" y="9057"/>
                  </a:lnTo>
                  <a:lnTo>
                    <a:pt x="4727892" y="5718"/>
                  </a:lnTo>
                  <a:lnTo>
                    <a:pt x="4750513" y="271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99579" y="1144840"/>
              <a:ext cx="4773135" cy="4959256"/>
            </a:xfrm>
            <a:custGeom>
              <a:avLst/>
              <a:pathLst>
                <a:path w="4773135" h="4959256">
                  <a:moveTo>
                    <a:pt x="0" y="4959256"/>
                  </a:moveTo>
                  <a:lnTo>
                    <a:pt x="22621" y="4959256"/>
                  </a:lnTo>
                  <a:lnTo>
                    <a:pt x="45242" y="4959256"/>
                  </a:lnTo>
                  <a:lnTo>
                    <a:pt x="67864" y="4959256"/>
                  </a:lnTo>
                  <a:lnTo>
                    <a:pt x="90485" y="4959256"/>
                  </a:lnTo>
                  <a:lnTo>
                    <a:pt x="113107" y="4959256"/>
                  </a:lnTo>
                  <a:lnTo>
                    <a:pt x="135728" y="4959256"/>
                  </a:lnTo>
                  <a:lnTo>
                    <a:pt x="158350" y="4959256"/>
                  </a:lnTo>
                  <a:lnTo>
                    <a:pt x="180971" y="4959256"/>
                  </a:lnTo>
                  <a:lnTo>
                    <a:pt x="203593" y="4959256"/>
                  </a:lnTo>
                  <a:lnTo>
                    <a:pt x="226214" y="4959256"/>
                  </a:lnTo>
                  <a:lnTo>
                    <a:pt x="248836" y="4959256"/>
                  </a:lnTo>
                  <a:lnTo>
                    <a:pt x="271457" y="4959256"/>
                  </a:lnTo>
                  <a:lnTo>
                    <a:pt x="294079" y="4959256"/>
                  </a:lnTo>
                  <a:lnTo>
                    <a:pt x="316700" y="4959256"/>
                  </a:lnTo>
                  <a:lnTo>
                    <a:pt x="339322" y="4959256"/>
                  </a:lnTo>
                  <a:lnTo>
                    <a:pt x="361943" y="4959256"/>
                  </a:lnTo>
                  <a:lnTo>
                    <a:pt x="384565" y="4959255"/>
                  </a:lnTo>
                  <a:lnTo>
                    <a:pt x="407186" y="4959255"/>
                  </a:lnTo>
                  <a:lnTo>
                    <a:pt x="429808" y="4959255"/>
                  </a:lnTo>
                  <a:lnTo>
                    <a:pt x="452429" y="4959255"/>
                  </a:lnTo>
                  <a:lnTo>
                    <a:pt x="475051" y="4959255"/>
                  </a:lnTo>
                  <a:lnTo>
                    <a:pt x="497672" y="4959255"/>
                  </a:lnTo>
                  <a:lnTo>
                    <a:pt x="520294" y="4959254"/>
                  </a:lnTo>
                  <a:lnTo>
                    <a:pt x="542915" y="4959254"/>
                  </a:lnTo>
                  <a:lnTo>
                    <a:pt x="565537" y="4959254"/>
                  </a:lnTo>
                  <a:lnTo>
                    <a:pt x="588158" y="4959254"/>
                  </a:lnTo>
                  <a:lnTo>
                    <a:pt x="610780" y="4959253"/>
                  </a:lnTo>
                  <a:lnTo>
                    <a:pt x="633401" y="4959253"/>
                  </a:lnTo>
                  <a:lnTo>
                    <a:pt x="656023" y="4959252"/>
                  </a:lnTo>
                  <a:lnTo>
                    <a:pt x="678644" y="4959252"/>
                  </a:lnTo>
                  <a:lnTo>
                    <a:pt x="701266" y="4959251"/>
                  </a:lnTo>
                  <a:lnTo>
                    <a:pt x="723887" y="4959251"/>
                  </a:lnTo>
                  <a:lnTo>
                    <a:pt x="746509" y="4959250"/>
                  </a:lnTo>
                  <a:lnTo>
                    <a:pt x="769130" y="4959249"/>
                  </a:lnTo>
                  <a:lnTo>
                    <a:pt x="791752" y="4959249"/>
                  </a:lnTo>
                  <a:lnTo>
                    <a:pt x="814373" y="4959248"/>
                  </a:lnTo>
                  <a:lnTo>
                    <a:pt x="836995" y="4959247"/>
                  </a:lnTo>
                  <a:lnTo>
                    <a:pt x="859616" y="4959246"/>
                  </a:lnTo>
                  <a:lnTo>
                    <a:pt x="882238" y="4959244"/>
                  </a:lnTo>
                  <a:lnTo>
                    <a:pt x="904859" y="4959243"/>
                  </a:lnTo>
                  <a:lnTo>
                    <a:pt x="927481" y="4959242"/>
                  </a:lnTo>
                  <a:lnTo>
                    <a:pt x="950102" y="4959240"/>
                  </a:lnTo>
                  <a:lnTo>
                    <a:pt x="972724" y="4959238"/>
                  </a:lnTo>
                  <a:lnTo>
                    <a:pt x="995345" y="4959236"/>
                  </a:lnTo>
                  <a:lnTo>
                    <a:pt x="1017967" y="4959234"/>
                  </a:lnTo>
                  <a:lnTo>
                    <a:pt x="1040588" y="4959231"/>
                  </a:lnTo>
                  <a:lnTo>
                    <a:pt x="1063210" y="4959228"/>
                  </a:lnTo>
                  <a:lnTo>
                    <a:pt x="1085831" y="4959225"/>
                  </a:lnTo>
                  <a:lnTo>
                    <a:pt x="1108453" y="4959222"/>
                  </a:lnTo>
                  <a:lnTo>
                    <a:pt x="1131074" y="4959218"/>
                  </a:lnTo>
                  <a:lnTo>
                    <a:pt x="1153696" y="4959213"/>
                  </a:lnTo>
                  <a:lnTo>
                    <a:pt x="1176317" y="4959209"/>
                  </a:lnTo>
                  <a:lnTo>
                    <a:pt x="1198939" y="4959203"/>
                  </a:lnTo>
                  <a:lnTo>
                    <a:pt x="1221560" y="4959197"/>
                  </a:lnTo>
                  <a:lnTo>
                    <a:pt x="1244182" y="4959191"/>
                  </a:lnTo>
                  <a:lnTo>
                    <a:pt x="1266803" y="4959183"/>
                  </a:lnTo>
                  <a:lnTo>
                    <a:pt x="1289425" y="4959175"/>
                  </a:lnTo>
                  <a:lnTo>
                    <a:pt x="1312046" y="4959166"/>
                  </a:lnTo>
                  <a:lnTo>
                    <a:pt x="1334668" y="4959156"/>
                  </a:lnTo>
                  <a:lnTo>
                    <a:pt x="1357289" y="4959145"/>
                  </a:lnTo>
                  <a:lnTo>
                    <a:pt x="1379911" y="4959133"/>
                  </a:lnTo>
                  <a:lnTo>
                    <a:pt x="1402532" y="4959119"/>
                  </a:lnTo>
                  <a:lnTo>
                    <a:pt x="1425154" y="4959103"/>
                  </a:lnTo>
                  <a:lnTo>
                    <a:pt x="1447775" y="4959086"/>
                  </a:lnTo>
                  <a:lnTo>
                    <a:pt x="1470397" y="4959067"/>
                  </a:lnTo>
                  <a:lnTo>
                    <a:pt x="1493018" y="4959046"/>
                  </a:lnTo>
                  <a:lnTo>
                    <a:pt x="1515640" y="4959023"/>
                  </a:lnTo>
                  <a:lnTo>
                    <a:pt x="1538261" y="4958997"/>
                  </a:lnTo>
                  <a:lnTo>
                    <a:pt x="1560883" y="4958968"/>
                  </a:lnTo>
                  <a:lnTo>
                    <a:pt x="1583504" y="4958936"/>
                  </a:lnTo>
                  <a:lnTo>
                    <a:pt x="1606126" y="4958900"/>
                  </a:lnTo>
                  <a:lnTo>
                    <a:pt x="1628747" y="4958860"/>
                  </a:lnTo>
                  <a:lnTo>
                    <a:pt x="1651369" y="4958816"/>
                  </a:lnTo>
                  <a:lnTo>
                    <a:pt x="1673990" y="4958767"/>
                  </a:lnTo>
                  <a:lnTo>
                    <a:pt x="1696612" y="4958712"/>
                  </a:lnTo>
                  <a:lnTo>
                    <a:pt x="1719233" y="4958652"/>
                  </a:lnTo>
                  <a:lnTo>
                    <a:pt x="1741855" y="4958584"/>
                  </a:lnTo>
                  <a:lnTo>
                    <a:pt x="1764476" y="4958509"/>
                  </a:lnTo>
                  <a:lnTo>
                    <a:pt x="1787098" y="4958426"/>
                  </a:lnTo>
                  <a:lnTo>
                    <a:pt x="1809719" y="4958333"/>
                  </a:lnTo>
                  <a:lnTo>
                    <a:pt x="1832341" y="4958230"/>
                  </a:lnTo>
                  <a:lnTo>
                    <a:pt x="1854962" y="4958116"/>
                  </a:lnTo>
                  <a:lnTo>
                    <a:pt x="1877584" y="4957989"/>
                  </a:lnTo>
                  <a:lnTo>
                    <a:pt x="1900205" y="4957848"/>
                  </a:lnTo>
                  <a:lnTo>
                    <a:pt x="1922827" y="4957691"/>
                  </a:lnTo>
                  <a:lnTo>
                    <a:pt x="1945448" y="4957516"/>
                  </a:lnTo>
                  <a:lnTo>
                    <a:pt x="1968070" y="4957322"/>
                  </a:lnTo>
                  <a:lnTo>
                    <a:pt x="1990691" y="4957107"/>
                  </a:lnTo>
                  <a:lnTo>
                    <a:pt x="2013313" y="4956867"/>
                  </a:lnTo>
                  <a:lnTo>
                    <a:pt x="2035934" y="4956601"/>
                  </a:lnTo>
                  <a:lnTo>
                    <a:pt x="2058556" y="4956305"/>
                  </a:lnTo>
                  <a:lnTo>
                    <a:pt x="2081177" y="4955977"/>
                  </a:lnTo>
                  <a:lnTo>
                    <a:pt x="2103799" y="4955611"/>
                  </a:lnTo>
                  <a:lnTo>
                    <a:pt x="2126420" y="4955205"/>
                  </a:lnTo>
                  <a:lnTo>
                    <a:pt x="2149042" y="4954754"/>
                  </a:lnTo>
                  <a:lnTo>
                    <a:pt x="2171663" y="4954253"/>
                  </a:lnTo>
                  <a:lnTo>
                    <a:pt x="2194285" y="4953696"/>
                  </a:lnTo>
                  <a:lnTo>
                    <a:pt x="2216906" y="4953077"/>
                  </a:lnTo>
                  <a:lnTo>
                    <a:pt x="2239528" y="4952389"/>
                  </a:lnTo>
                  <a:lnTo>
                    <a:pt x="2262149" y="4951625"/>
                  </a:lnTo>
                  <a:lnTo>
                    <a:pt x="2284771" y="4950776"/>
                  </a:lnTo>
                  <a:lnTo>
                    <a:pt x="2307392" y="4949833"/>
                  </a:lnTo>
                  <a:lnTo>
                    <a:pt x="2330014" y="4948786"/>
                  </a:lnTo>
                  <a:lnTo>
                    <a:pt x="2352635" y="4947622"/>
                  </a:lnTo>
                  <a:lnTo>
                    <a:pt x="2375256" y="4946329"/>
                  </a:lnTo>
                  <a:lnTo>
                    <a:pt x="2397878" y="4944893"/>
                  </a:lnTo>
                  <a:lnTo>
                    <a:pt x="2420499" y="4943298"/>
                  </a:lnTo>
                  <a:lnTo>
                    <a:pt x="2443121" y="4941527"/>
                  </a:lnTo>
                  <a:lnTo>
                    <a:pt x="2465742" y="4939560"/>
                  </a:lnTo>
                  <a:lnTo>
                    <a:pt x="2488364" y="4937376"/>
                  </a:lnTo>
                  <a:lnTo>
                    <a:pt x="2510985" y="4934952"/>
                  </a:lnTo>
                  <a:lnTo>
                    <a:pt x="2533607" y="4932261"/>
                  </a:lnTo>
                  <a:lnTo>
                    <a:pt x="2556228" y="4929274"/>
                  </a:lnTo>
                  <a:lnTo>
                    <a:pt x="2578850" y="4925959"/>
                  </a:lnTo>
                  <a:lnTo>
                    <a:pt x="2601471" y="4922282"/>
                  </a:lnTo>
                  <a:lnTo>
                    <a:pt x="2624093" y="4918202"/>
                  </a:lnTo>
                  <a:lnTo>
                    <a:pt x="2646714" y="4913677"/>
                  </a:lnTo>
                  <a:lnTo>
                    <a:pt x="2669336" y="4908660"/>
                  </a:lnTo>
                  <a:lnTo>
                    <a:pt x="2691957" y="4903099"/>
                  </a:lnTo>
                  <a:lnTo>
                    <a:pt x="2714579" y="4896936"/>
                  </a:lnTo>
                  <a:lnTo>
                    <a:pt x="2737200" y="4890108"/>
                  </a:lnTo>
                  <a:lnTo>
                    <a:pt x="2759822" y="4882547"/>
                  </a:lnTo>
                  <a:lnTo>
                    <a:pt x="2782443" y="4874177"/>
                  </a:lnTo>
                  <a:lnTo>
                    <a:pt x="2805065" y="4864915"/>
                  </a:lnTo>
                  <a:lnTo>
                    <a:pt x="2827686" y="4854672"/>
                  </a:lnTo>
                  <a:lnTo>
                    <a:pt x="2850308" y="4843349"/>
                  </a:lnTo>
                  <a:lnTo>
                    <a:pt x="2872929" y="4830841"/>
                  </a:lnTo>
                  <a:lnTo>
                    <a:pt x="2895551" y="4817032"/>
                  </a:lnTo>
                  <a:lnTo>
                    <a:pt x="2918172" y="4801797"/>
                  </a:lnTo>
                  <a:lnTo>
                    <a:pt x="2940794" y="4785004"/>
                  </a:lnTo>
                  <a:lnTo>
                    <a:pt x="2963415" y="4766508"/>
                  </a:lnTo>
                  <a:lnTo>
                    <a:pt x="2986037" y="4746158"/>
                  </a:lnTo>
                  <a:lnTo>
                    <a:pt x="3008658" y="4723789"/>
                  </a:lnTo>
                  <a:lnTo>
                    <a:pt x="3031280" y="4699232"/>
                  </a:lnTo>
                  <a:lnTo>
                    <a:pt x="3053901" y="4672306"/>
                  </a:lnTo>
                  <a:lnTo>
                    <a:pt x="3076523" y="4642823"/>
                  </a:lnTo>
                  <a:lnTo>
                    <a:pt x="3099144" y="4610590"/>
                  </a:lnTo>
                  <a:lnTo>
                    <a:pt x="3121766" y="4575408"/>
                  </a:lnTo>
                  <a:lnTo>
                    <a:pt x="3144387" y="4537076"/>
                  </a:lnTo>
                  <a:lnTo>
                    <a:pt x="3167009" y="4495394"/>
                  </a:lnTo>
                  <a:lnTo>
                    <a:pt x="3189630" y="4450164"/>
                  </a:lnTo>
                  <a:lnTo>
                    <a:pt x="3212252" y="4401196"/>
                  </a:lnTo>
                  <a:lnTo>
                    <a:pt x="3234873" y="4348311"/>
                  </a:lnTo>
                  <a:lnTo>
                    <a:pt x="3257495" y="4291344"/>
                  </a:lnTo>
                  <a:lnTo>
                    <a:pt x="3280116" y="4230151"/>
                  </a:lnTo>
                  <a:lnTo>
                    <a:pt x="3302738" y="4164615"/>
                  </a:lnTo>
                  <a:lnTo>
                    <a:pt x="3325359" y="4094648"/>
                  </a:lnTo>
                  <a:lnTo>
                    <a:pt x="3347981" y="4020196"/>
                  </a:lnTo>
                  <a:lnTo>
                    <a:pt x="3370602" y="3941248"/>
                  </a:lnTo>
                  <a:lnTo>
                    <a:pt x="3393224" y="3857833"/>
                  </a:lnTo>
                  <a:lnTo>
                    <a:pt x="3415845" y="3770029"/>
                  </a:lnTo>
                  <a:lnTo>
                    <a:pt x="3438467" y="3677960"/>
                  </a:lnTo>
                  <a:lnTo>
                    <a:pt x="3461088" y="3581798"/>
                  </a:lnTo>
                  <a:lnTo>
                    <a:pt x="3483710" y="3481764"/>
                  </a:lnTo>
                  <a:lnTo>
                    <a:pt x="3506331" y="3378121"/>
                  </a:lnTo>
                  <a:lnTo>
                    <a:pt x="3528953" y="3271175"/>
                  </a:lnTo>
                  <a:lnTo>
                    <a:pt x="3551574" y="3161266"/>
                  </a:lnTo>
                  <a:lnTo>
                    <a:pt x="3574196" y="3048767"/>
                  </a:lnTo>
                  <a:lnTo>
                    <a:pt x="3596817" y="2934075"/>
                  </a:lnTo>
                  <a:lnTo>
                    <a:pt x="3619439" y="2817606"/>
                  </a:lnTo>
                  <a:lnTo>
                    <a:pt x="3642060" y="2699793"/>
                  </a:lnTo>
                  <a:lnTo>
                    <a:pt x="3664682" y="2581077"/>
                  </a:lnTo>
                  <a:lnTo>
                    <a:pt x="3687303" y="2461907"/>
                  </a:lnTo>
                  <a:lnTo>
                    <a:pt x="3709925" y="2342734"/>
                  </a:lnTo>
                  <a:lnTo>
                    <a:pt x="3732546" y="2224009"/>
                  </a:lnTo>
                  <a:lnTo>
                    <a:pt x="3755168" y="2106181"/>
                  </a:lnTo>
                  <a:lnTo>
                    <a:pt x="3777789" y="1989692"/>
                  </a:lnTo>
                  <a:lnTo>
                    <a:pt x="3800411" y="1874973"/>
                  </a:lnTo>
                  <a:lnTo>
                    <a:pt x="3823032" y="1762442"/>
                  </a:lnTo>
                  <a:lnTo>
                    <a:pt x="3845654" y="1652496"/>
                  </a:lnTo>
                  <a:lnTo>
                    <a:pt x="3868275" y="1545508"/>
                  </a:lnTo>
                  <a:lnTo>
                    <a:pt x="3890897" y="1441820"/>
                  </a:lnTo>
                  <a:lnTo>
                    <a:pt x="3913518" y="1341736"/>
                  </a:lnTo>
                  <a:lnTo>
                    <a:pt x="3936140" y="1245521"/>
                  </a:lnTo>
                  <a:lnTo>
                    <a:pt x="3958761" y="1153396"/>
                  </a:lnTo>
                  <a:lnTo>
                    <a:pt x="3981383" y="1065534"/>
                  </a:lnTo>
                  <a:lnTo>
                    <a:pt x="4004004" y="982061"/>
                  </a:lnTo>
                  <a:lnTo>
                    <a:pt x="4026626" y="903053"/>
                  </a:lnTo>
                  <a:lnTo>
                    <a:pt x="4049247" y="828541"/>
                  </a:lnTo>
                  <a:lnTo>
                    <a:pt x="4071869" y="758515"/>
                  </a:lnTo>
                  <a:lnTo>
                    <a:pt x="4094490" y="692920"/>
                  </a:lnTo>
                  <a:lnTo>
                    <a:pt x="4117112" y="631671"/>
                  </a:lnTo>
                  <a:lnTo>
                    <a:pt x="4139733" y="574649"/>
                  </a:lnTo>
                  <a:lnTo>
                    <a:pt x="4162355" y="521710"/>
                  </a:lnTo>
                  <a:lnTo>
                    <a:pt x="4184976" y="472691"/>
                  </a:lnTo>
                  <a:lnTo>
                    <a:pt x="4207598" y="427413"/>
                  </a:lnTo>
                  <a:lnTo>
                    <a:pt x="4230219" y="385685"/>
                  </a:lnTo>
                  <a:lnTo>
                    <a:pt x="4252841" y="347310"/>
                  </a:lnTo>
                  <a:lnTo>
                    <a:pt x="4275462" y="312088"/>
                  </a:lnTo>
                  <a:lnTo>
                    <a:pt x="4298084" y="279816"/>
                  </a:lnTo>
                  <a:lnTo>
                    <a:pt x="4320705" y="250298"/>
                  </a:lnTo>
                  <a:lnTo>
                    <a:pt x="4343327" y="223339"/>
                  </a:lnTo>
                  <a:lnTo>
                    <a:pt x="4365948" y="198752"/>
                  </a:lnTo>
                  <a:lnTo>
                    <a:pt x="4388570" y="176356"/>
                  </a:lnTo>
                  <a:lnTo>
                    <a:pt x="4411191" y="155979"/>
                  </a:lnTo>
                  <a:lnTo>
                    <a:pt x="4433813" y="137460"/>
                  </a:lnTo>
                  <a:lnTo>
                    <a:pt x="4456434" y="120645"/>
                  </a:lnTo>
                  <a:lnTo>
                    <a:pt x="4479056" y="105391"/>
                  </a:lnTo>
                  <a:lnTo>
                    <a:pt x="4501677" y="91564"/>
                  </a:lnTo>
                  <a:lnTo>
                    <a:pt x="4524299" y="79039"/>
                  </a:lnTo>
                  <a:lnTo>
                    <a:pt x="4546920" y="67701"/>
                  </a:lnTo>
                  <a:lnTo>
                    <a:pt x="4569542" y="57444"/>
                  </a:lnTo>
                  <a:lnTo>
                    <a:pt x="4592163" y="48170"/>
                  </a:lnTo>
                  <a:lnTo>
                    <a:pt x="4614785" y="39788"/>
                  </a:lnTo>
                  <a:lnTo>
                    <a:pt x="4637406" y="32217"/>
                  </a:lnTo>
                  <a:lnTo>
                    <a:pt x="4660028" y="25380"/>
                  </a:lnTo>
                  <a:lnTo>
                    <a:pt x="4682649" y="19208"/>
                  </a:lnTo>
                  <a:lnTo>
                    <a:pt x="4705270" y="13639"/>
                  </a:lnTo>
                  <a:lnTo>
                    <a:pt x="4727892" y="8616"/>
                  </a:lnTo>
                  <a:lnTo>
                    <a:pt x="4750513" y="408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73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11151" y="6077202"/>
              <a:ext cx="53789" cy="53789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26764" y="6070194"/>
              <a:ext cx="67806" cy="67806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649237" y="6070045"/>
              <a:ext cx="68103" cy="68103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669155" y="5956827"/>
              <a:ext cx="73511" cy="73511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89015" y="6064579"/>
              <a:ext cx="79035" cy="79035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21922" y="5163334"/>
              <a:ext cx="58463" cy="58463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737948" y="6068270"/>
              <a:ext cx="71654" cy="71654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61522" y="5977604"/>
              <a:ext cx="69749" cy="69749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84966" y="4843004"/>
              <a:ext cx="68103" cy="68103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07443" y="5847322"/>
              <a:ext cx="68393" cy="68393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29135" y="5974311"/>
              <a:ext cx="70252" cy="70252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848274" y="6065488"/>
              <a:ext cx="77217" cy="77217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83286" y="6077879"/>
              <a:ext cx="52435" cy="52435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02544" y="6074515"/>
              <a:ext cx="59164" cy="59164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19379" y="4598731"/>
              <a:ext cx="70737" cy="70737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42242" y="5860016"/>
              <a:ext cx="70252" cy="70252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69488" y="5493868"/>
              <a:ext cx="61004" cy="61004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86785" y="5974496"/>
              <a:ext cx="71654" cy="71654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07408" y="5869416"/>
              <a:ext cx="75651" cy="75651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30724" y="4638081"/>
              <a:ext cx="74261" cy="74261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61244" y="4002932"/>
              <a:ext cx="58463" cy="58463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78223" y="5833311"/>
              <a:ext cx="69749" cy="69749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02285" y="5910711"/>
              <a:ext cx="66867" cy="66867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25417" y="5172421"/>
              <a:ext cx="65847" cy="65847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42134" y="5774822"/>
              <a:ext cx="77657" cy="77657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66362" y="5057983"/>
              <a:ext cx="74442" cy="74442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95703" y="4486883"/>
              <a:ext cx="61004" cy="61004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10757" y="5594389"/>
              <a:ext cx="76139" cy="76139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36703" y="5816450"/>
              <a:ext cx="69489" cy="69489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08464" y="6074515"/>
              <a:ext cx="59164" cy="59164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21216" y="5970187"/>
              <a:ext cx="78902" cy="78902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45381" y="5808333"/>
              <a:ext cx="75815" cy="75815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66393" y="5826549"/>
              <a:ext cx="79035" cy="79035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84105" y="5926188"/>
              <a:ext cx="88855" cy="88855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10764" y="5745395"/>
              <a:ext cx="80778" cy="80778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739872" y="5637687"/>
              <a:ext cx="67806" cy="67806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755890" y="5763048"/>
              <a:ext cx="81012" cy="81012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83650" y="6068728"/>
              <a:ext cx="70737" cy="70737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798141" y="5926262"/>
              <a:ext cx="86996" cy="86996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24172" y="5831146"/>
              <a:ext cx="80177" cy="80177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42094" y="5824472"/>
              <a:ext cx="89577" cy="89577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65262" y="5908735"/>
              <a:ext cx="88483" cy="88483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93667" y="5956715"/>
              <a:ext cx="76917" cy="76917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15362" y="5733275"/>
              <a:ext cx="78769" cy="78769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41113" y="5479902"/>
              <a:ext cx="72511" cy="72511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59901" y="5716172"/>
              <a:ext cx="80177" cy="80177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981820" y="5709141"/>
              <a:ext cx="81583" cy="81583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18338" y="3846170"/>
              <a:ext cx="53789" cy="53789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26469" y="5475749"/>
              <a:ext cx="82772" cy="82772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50146" y="5274838"/>
              <a:ext cx="80660" cy="80660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79347" y="4437989"/>
              <a:ext cx="67502" cy="67502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97977" y="5166326"/>
              <a:ext cx="75484" cy="75484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17219" y="5191643"/>
              <a:ext cx="82242" cy="82242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41577" y="5271694"/>
              <a:ext cx="78769" cy="78769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63935" y="5300895"/>
              <a:ext cx="79296" cy="79296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85084" y="5578894"/>
              <a:ext cx="82242" cy="82242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07598" y="4986522"/>
              <a:ext cx="82456" cy="82456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36703" y="5563549"/>
              <a:ext cx="69489" cy="69489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10572" y="5690870"/>
              <a:ext cx="54949" cy="54949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20457" y="5952759"/>
              <a:ext cx="80420" cy="80420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44533" y="5694672"/>
              <a:ext cx="77512" cy="77512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4019" y="5876076"/>
              <a:ext cx="83783" cy="83783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82642" y="6003626"/>
              <a:ext cx="91781" cy="91781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711636" y="6064579"/>
              <a:ext cx="79035" cy="7903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35867" y="5815461"/>
              <a:ext cx="75815" cy="7581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57147" y="5982707"/>
              <a:ext cx="78498" cy="78498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80335" y="5832432"/>
              <a:ext cx="77365" cy="7736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799897" y="5945929"/>
              <a:ext cx="83486" cy="83486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823303" y="5894398"/>
              <a:ext cx="81916" cy="81916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47170" y="6022122"/>
              <a:ext cx="79425" cy="7942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869539" y="5815642"/>
              <a:ext cx="79931" cy="79931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894056" y="5774544"/>
              <a:ext cx="76139" cy="76139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17436" y="5862883"/>
              <a:ext cx="74621" cy="74621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38686" y="5631636"/>
              <a:ext cx="77365" cy="7736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60878" y="5655766"/>
              <a:ext cx="78223" cy="78223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83094" y="5483387"/>
              <a:ext cx="79035" cy="7903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07084" y="5880029"/>
              <a:ext cx="76298" cy="76298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31099" y="5019850"/>
              <a:ext cx="73511" cy="73511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52568" y="5603758"/>
              <a:ext cx="75815" cy="7581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72419" y="4892438"/>
              <a:ext cx="81357" cy="81357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97894" y="4974833"/>
              <a:ext cx="75651" cy="75651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20515" y="5241534"/>
              <a:ext cx="75651" cy="75651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42734" y="4970129"/>
              <a:ext cx="76455" cy="7645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65676" y="5105660"/>
              <a:ext cx="75815" cy="7581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87823" y="5304093"/>
              <a:ext cx="76765" cy="76765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06095" y="5554476"/>
              <a:ext cx="85464" cy="85464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34597" y="4887038"/>
              <a:ext cx="73702" cy="73702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12650" y="6078700"/>
              <a:ext cx="50793" cy="5079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27569" y="5966045"/>
              <a:ext cx="66197" cy="66197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642841" y="6063649"/>
              <a:ext cx="80896" cy="8089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664068" y="6038812"/>
              <a:ext cx="83684" cy="8368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87094" y="6036689"/>
              <a:ext cx="82876" cy="8287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13246" y="6066189"/>
              <a:ext cx="75815" cy="7581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33269" y="6063591"/>
              <a:ext cx="81012" cy="8101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58739" y="6066439"/>
              <a:ext cx="75316" cy="7531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85424" y="6070502"/>
              <a:ext cx="67189" cy="6718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808371" y="6070828"/>
              <a:ext cx="66537" cy="66537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821485" y="6035787"/>
              <a:ext cx="85552" cy="8555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848577" y="6065791"/>
              <a:ext cx="76611" cy="7661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872193" y="6066786"/>
              <a:ext cx="74621" cy="7462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93014" y="6064985"/>
              <a:ext cx="78223" cy="7822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14970" y="6064320"/>
              <a:ext cx="79553" cy="7955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45855" y="5621682"/>
              <a:ext cx="63028" cy="6302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964163" y="6068270"/>
              <a:ext cx="71654" cy="7165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81384" y="5805772"/>
              <a:ext cx="82456" cy="8245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05984" y="5962271"/>
              <a:ext cx="78498" cy="7849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28674" y="6064916"/>
              <a:ext cx="78361" cy="7836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50511" y="5924593"/>
              <a:ext cx="79931" cy="7993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073514" y="6064514"/>
              <a:ext cx="79166" cy="79166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03980" y="6072358"/>
              <a:ext cx="63478" cy="63478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23596" y="5823378"/>
              <a:ext cx="69489" cy="6948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36280" y="5918258"/>
              <a:ext cx="89363" cy="89363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60004" y="6060517"/>
              <a:ext cx="87159" cy="87159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85084" y="5982296"/>
              <a:ext cx="82242" cy="82242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07979" y="5936247"/>
              <a:ext cx="81694" cy="81694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30435" y="5897390"/>
              <a:ext cx="82025" cy="82025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603849" y="6069900"/>
              <a:ext cx="68393" cy="683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632228" y="6075657"/>
              <a:ext cx="56879" cy="5687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648041" y="6068848"/>
              <a:ext cx="70497" cy="7049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666134" y="6031748"/>
              <a:ext cx="79553" cy="7955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687304" y="6009198"/>
              <a:ext cx="82456" cy="8245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710647" y="5938646"/>
              <a:ext cx="81012" cy="8101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733625" y="6063947"/>
              <a:ext cx="80299" cy="8029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762963" y="5824241"/>
              <a:ext cx="66867" cy="6686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800968" y="6086046"/>
              <a:ext cx="36101" cy="3610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809685" y="6072142"/>
              <a:ext cx="63910" cy="6391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9259" y="6069095"/>
              <a:ext cx="70003" cy="7000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843888" y="5985191"/>
              <a:ext cx="85989" cy="8598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871276" y="6065869"/>
              <a:ext cx="76455" cy="7645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899763" y="5891774"/>
              <a:ext cx="64726" cy="6472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23973" y="6073322"/>
              <a:ext cx="61548" cy="6154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46336" y="3553322"/>
              <a:ext cx="62065" cy="6206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70758" y="6074865"/>
              <a:ext cx="58463" cy="5846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81071" y="5467910"/>
              <a:ext cx="83081" cy="8308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00480" y="4976962"/>
              <a:ext cx="89506" cy="8950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22891" y="5039533"/>
              <a:ext cx="89928" cy="8992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50146" y="4442080"/>
              <a:ext cx="80660" cy="8066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072030" y="4765515"/>
              <a:ext cx="82134" cy="8213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99568" y="5882401"/>
              <a:ext cx="72302" cy="723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20768" y="4844221"/>
              <a:ext cx="75145" cy="7514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36571" y="5324513"/>
              <a:ext cx="88781" cy="8878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59380" y="4743477"/>
              <a:ext cx="88408" cy="8840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81559" y="4576394"/>
              <a:ext cx="89291" cy="8929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06458" y="3887290"/>
              <a:ext cx="84737" cy="8473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38179" y="4869545"/>
              <a:ext cx="66537" cy="6653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605123" y="5863460"/>
              <a:ext cx="65847" cy="6584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628929" y="6072358"/>
              <a:ext cx="63478" cy="6347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640692" y="5941282"/>
              <a:ext cx="85195" cy="8519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667302" y="6065488"/>
              <a:ext cx="77217" cy="7721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691133" y="6066698"/>
              <a:ext cx="74798" cy="7479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715552" y="6068495"/>
              <a:ext cx="71203" cy="7120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736736" y="6008413"/>
              <a:ext cx="74077" cy="7407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763841" y="6071541"/>
              <a:ext cx="65112" cy="6511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784406" y="5771015"/>
              <a:ext cx="69224" cy="6922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802528" y="5931439"/>
              <a:ext cx="78223" cy="7822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826033" y="6065869"/>
              <a:ext cx="76455" cy="7645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48655" y="5684930"/>
              <a:ext cx="76455" cy="7645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872846" y="5993645"/>
              <a:ext cx="73317" cy="7331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895274" y="5558939"/>
              <a:ext cx="73702" cy="7370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22384" y="5888517"/>
              <a:ext cx="64726" cy="6472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42242" y="5755539"/>
              <a:ext cx="70252" cy="7025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961090" y="5747054"/>
              <a:ext cx="77800" cy="7780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987999" y="5950366"/>
              <a:ext cx="69224" cy="6922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07660" y="4968170"/>
              <a:ext cx="75145" cy="75145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31196" y="5657232"/>
              <a:ext cx="73317" cy="7331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52017" y="4926075"/>
              <a:ext cx="76917" cy="7691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78223" y="5007619"/>
              <a:ext cx="69749" cy="6974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98320" y="5109524"/>
              <a:ext cx="74798" cy="7479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119440" y="5609244"/>
              <a:ext cx="77800" cy="7780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41713" y="5415849"/>
              <a:ext cx="78498" cy="7849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164199" y="4894501"/>
              <a:ext cx="78769" cy="7876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185641" y="4564972"/>
              <a:ext cx="81128" cy="8112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08496" y="5465796"/>
              <a:ext cx="80660" cy="8066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33961" y="3814205"/>
              <a:ext cx="74973" cy="7497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603172" y="6069222"/>
              <a:ext cx="69749" cy="6974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24412" y="5845587"/>
              <a:ext cx="72511" cy="7251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642008" y="5964788"/>
              <a:ext cx="82562" cy="8256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666526" y="5960407"/>
              <a:ext cx="78769" cy="7876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690463" y="5975317"/>
              <a:ext cx="76139" cy="7613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712771" y="5932023"/>
              <a:ext cx="76765" cy="7676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732133" y="6035423"/>
              <a:ext cx="83285" cy="8328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758571" y="5908634"/>
              <a:ext cx="75651" cy="7565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779178" y="5910877"/>
              <a:ext cx="79680" cy="7968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800848" y="6063305"/>
              <a:ext cx="81583" cy="8158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822823" y="5906166"/>
              <a:ext cx="82876" cy="8287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847771" y="5831300"/>
              <a:ext cx="78223" cy="7822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869354" y="5702285"/>
              <a:ext cx="80299" cy="8029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896299" y="5892139"/>
              <a:ext cx="71654" cy="71654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15705" y="5463056"/>
              <a:ext cx="78083" cy="7808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40423" y="5697879"/>
              <a:ext cx="73891" cy="7389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63734" y="5812079"/>
              <a:ext cx="72511" cy="7251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84003" y="5839469"/>
              <a:ext cx="77217" cy="7721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07244" y="6002364"/>
              <a:ext cx="75978" cy="75978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27705" y="5393808"/>
              <a:ext cx="80299" cy="8029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048733" y="5220830"/>
              <a:ext cx="83486" cy="83486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73385" y="4645149"/>
              <a:ext cx="79425" cy="79425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94928" y="4862236"/>
              <a:ext cx="81583" cy="8158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22296" y="5495785"/>
              <a:ext cx="72089" cy="7208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39070" y="4717851"/>
              <a:ext cx="83783" cy="83783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62198" y="5062021"/>
              <a:ext cx="82772" cy="82772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184072" y="4371770"/>
              <a:ext cx="84267" cy="84267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208677" y="4643027"/>
              <a:ext cx="80299" cy="80299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232548" y="5186209"/>
              <a:ext cx="77800" cy="77800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195983" y="6077879"/>
              <a:ext cx="52435" cy="52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220486" y="6079761"/>
              <a:ext cx="48671" cy="486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249393" y="6086046"/>
              <a:ext cx="36101" cy="361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267286" y="6081318"/>
              <a:ext cx="45557" cy="455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289908" y="6081318"/>
              <a:ext cx="45557" cy="455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312529" y="6081318"/>
              <a:ext cx="45557" cy="455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354333" y="6077879"/>
              <a:ext cx="52435" cy="52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377776" y="6078700"/>
              <a:ext cx="50793" cy="507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399576" y="6077879"/>
              <a:ext cx="52435" cy="52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421520" y="6077202"/>
              <a:ext cx="53789" cy="5378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441805" y="6074865"/>
              <a:ext cx="58463" cy="584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490883" y="6078700"/>
              <a:ext cx="50793" cy="507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506345" y="6071541"/>
              <a:ext cx="65112" cy="651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527772" y="6070346"/>
              <a:ext cx="67502" cy="675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554562" y="6074515"/>
              <a:ext cx="59164" cy="591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570721" y="6068052"/>
              <a:ext cx="72089" cy="7208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594019" y="6068728"/>
              <a:ext cx="70737" cy="707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626612" y="6078700"/>
              <a:ext cx="50793" cy="507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648412" y="6077879"/>
              <a:ext cx="52435" cy="52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664153" y="6070998"/>
              <a:ext cx="66197" cy="661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684872" y="6069095"/>
              <a:ext cx="70003" cy="700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704506" y="6066108"/>
              <a:ext cx="75978" cy="7597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728078" y="6067058"/>
              <a:ext cx="74077" cy="740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757829" y="6074188"/>
              <a:ext cx="59817" cy="598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778404" y="6072142"/>
              <a:ext cx="63910" cy="6391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93869" y="6064985"/>
              <a:ext cx="78223" cy="782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817613" y="6066108"/>
              <a:ext cx="75978" cy="7597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841565" y="6067438"/>
              <a:ext cx="73317" cy="733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866507" y="6069758"/>
              <a:ext cx="68677" cy="686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892434" y="6073064"/>
              <a:ext cx="62065" cy="6206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913345" y="6071354"/>
              <a:ext cx="65485" cy="654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942492" y="6077879"/>
              <a:ext cx="52435" cy="52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980202" y="6070346"/>
              <a:ext cx="67502" cy="675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006360" y="6073883"/>
              <a:ext cx="60428" cy="604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024321" y="6069222"/>
              <a:ext cx="69749" cy="697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043512" y="6065791"/>
              <a:ext cx="76611" cy="766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71696" y="6071354"/>
              <a:ext cx="65485" cy="654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100165" y="6077202"/>
              <a:ext cx="53789" cy="5378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126903" y="6081318"/>
              <a:ext cx="45557" cy="455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142395" y="6074188"/>
              <a:ext cx="59817" cy="598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165343" y="6074515"/>
              <a:ext cx="59164" cy="591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190651" y="6077202"/>
              <a:ext cx="53789" cy="5378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210936" y="6074865"/>
              <a:ext cx="58463" cy="584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231510" y="6072818"/>
              <a:ext cx="62558" cy="6255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251359" y="6070045"/>
              <a:ext cx="68103" cy="681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273030" y="5944188"/>
              <a:ext cx="70003" cy="700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295167" y="6068611"/>
              <a:ext cx="70972" cy="709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324836" y="6075657"/>
              <a:ext cx="56879" cy="568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342798" y="6070998"/>
              <a:ext cx="66197" cy="661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360529" y="6066108"/>
              <a:ext cx="75978" cy="7597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385203" y="6068160"/>
              <a:ext cx="71873" cy="718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418364" y="6078700"/>
              <a:ext cx="50793" cy="507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435608" y="6073322"/>
              <a:ext cx="61548" cy="615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459772" y="6074865"/>
              <a:ext cx="58463" cy="584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480851" y="6073322"/>
              <a:ext cx="61548" cy="615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501884" y="5637275"/>
              <a:ext cx="64726" cy="647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520824" y="6068052"/>
              <a:ext cx="72089" cy="7208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553272" y="6077879"/>
              <a:ext cx="52435" cy="52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565552" y="6067537"/>
              <a:ext cx="73120" cy="731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593959" y="6073322"/>
              <a:ext cx="61548" cy="615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607903" y="6064645"/>
              <a:ext cx="78902" cy="789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628036" y="6062156"/>
              <a:ext cx="83881" cy="8388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660859" y="6072358"/>
              <a:ext cx="63478" cy="6347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679282" y="6068160"/>
              <a:ext cx="71873" cy="718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703789" y="6070045"/>
              <a:ext cx="68103" cy="681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728948" y="6072583"/>
              <a:ext cx="63028" cy="630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742519" y="5924747"/>
              <a:ext cx="81128" cy="811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773542" y="6071934"/>
              <a:ext cx="64325" cy="6432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789498" y="6065268"/>
              <a:ext cx="77657" cy="776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816751" y="6069900"/>
              <a:ext cx="68393" cy="683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832341" y="5979597"/>
              <a:ext cx="82456" cy="824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861994" y="6069900"/>
              <a:ext cx="68393" cy="683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890373" y="6075657"/>
              <a:ext cx="56879" cy="568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917098" y="6079761"/>
              <a:ext cx="48671" cy="486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931693" y="6071734"/>
              <a:ext cx="64726" cy="647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952774" y="6070194"/>
              <a:ext cx="67806" cy="678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962221" y="5839789"/>
              <a:ext cx="94155" cy="9415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988754" y="5874734"/>
              <a:ext cx="86331" cy="8633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015570" y="5703948"/>
              <a:ext cx="77943" cy="7794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035829" y="5898951"/>
              <a:ext cx="82667" cy="8266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066861" y="6071173"/>
              <a:ext cx="65847" cy="65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086150" y="5969875"/>
              <a:ext cx="72511" cy="725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115119" y="6074188"/>
              <a:ext cx="59817" cy="598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142252" y="6078700"/>
              <a:ext cx="50793" cy="507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146571" y="5715826"/>
              <a:ext cx="87399" cy="8739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175405" y="5910476"/>
              <a:ext cx="74973" cy="749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204235" y="6072818"/>
              <a:ext cx="62558" cy="6255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215492" y="5826730"/>
              <a:ext cx="85285" cy="852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239114" y="5555019"/>
              <a:ext cx="83285" cy="832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271015" y="5637275"/>
              <a:ext cx="64726" cy="647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293443" y="6071541"/>
              <a:ext cx="65112" cy="651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301404" y="5256764"/>
              <a:ext cx="94433" cy="9443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330736" y="5596648"/>
              <a:ext cx="81012" cy="810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370407" y="4943146"/>
              <a:ext cx="92156" cy="921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403280" y="5217839"/>
              <a:ext cx="71654" cy="716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429366" y="4551126"/>
              <a:ext cx="64726" cy="647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451251" y="4035475"/>
              <a:ext cx="66197" cy="661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464374" y="5150015"/>
              <a:ext cx="85195" cy="8519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482487" y="4758318"/>
              <a:ext cx="94211" cy="942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506198" y="5183731"/>
              <a:ext cx="92032" cy="9203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535936" y="3445194"/>
              <a:ext cx="77800" cy="778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573122" y="6079761"/>
              <a:ext cx="48671" cy="486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4581396" y="3409162"/>
              <a:ext cx="77365" cy="7736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4600858" y="4775333"/>
              <a:ext cx="83684" cy="8368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627664" y="5082322"/>
              <a:ext cx="75316" cy="753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652007" y="5131357"/>
              <a:ext cx="71873" cy="718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673906" y="2615461"/>
              <a:ext cx="73317" cy="733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4691594" y="3387330"/>
              <a:ext cx="83183" cy="831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728333" y="6076622"/>
              <a:ext cx="54949" cy="549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748521" y="5689859"/>
              <a:ext cx="59817" cy="598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774156" y="4411774"/>
              <a:ext cx="53789" cy="5378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4787845" y="2241329"/>
              <a:ext cx="71654" cy="716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811045" y="2262156"/>
              <a:ext cx="70497" cy="704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831257" y="2886986"/>
              <a:ext cx="75316" cy="753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856051" y="3116261"/>
              <a:ext cx="70972" cy="709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883384" y="2326110"/>
              <a:ext cx="61548" cy="615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911383" y="6078700"/>
              <a:ext cx="50793" cy="507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930170" y="2895412"/>
              <a:ext cx="58463" cy="584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948589" y="2624950"/>
              <a:ext cx="66867" cy="6686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968286" y="2608773"/>
              <a:ext cx="72717" cy="727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992927" y="2358234"/>
              <a:ext cx="68677" cy="686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031837" y="6086046"/>
              <a:ext cx="36101" cy="361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060653" y="2738764"/>
              <a:ext cx="68954" cy="689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081496" y="2834952"/>
              <a:ext cx="72511" cy="725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093184" y="2398915"/>
              <a:ext cx="94378" cy="9437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132220" y="2013842"/>
              <a:ext cx="61548" cy="615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158142" y="6076622"/>
              <a:ext cx="54949" cy="549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185459" y="1085035"/>
              <a:ext cx="45557" cy="455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229145" y="1083478"/>
              <a:ext cx="48671" cy="486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251766" y="2748905"/>
              <a:ext cx="48671" cy="486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280673" y="6086046"/>
              <a:ext cx="36101" cy="361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172684" y="6077202"/>
              <a:ext cx="53789" cy="537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196804" y="6078700"/>
              <a:ext cx="50793" cy="5079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217347" y="6076622"/>
              <a:ext cx="54949" cy="5494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239459" y="6076113"/>
              <a:ext cx="55968" cy="5596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261625" y="6075657"/>
              <a:ext cx="56879" cy="5687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282472" y="6073883"/>
              <a:ext cx="60428" cy="6042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312529" y="6081318"/>
              <a:ext cx="45557" cy="4555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335151" y="6081318"/>
              <a:ext cx="45557" cy="4555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348188" y="6071734"/>
              <a:ext cx="64726" cy="6472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370809" y="6071734"/>
              <a:ext cx="64726" cy="6472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392199" y="6070502"/>
              <a:ext cx="67189" cy="671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417383" y="6073064"/>
              <a:ext cx="62065" cy="6206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440262" y="6073322"/>
              <a:ext cx="61548" cy="6154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464427" y="6074865"/>
              <a:ext cx="58463" cy="5846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488805" y="6076622"/>
              <a:ext cx="54949" cy="5494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501863" y="6067058"/>
              <a:ext cx="74077" cy="7407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522694" y="6065268"/>
              <a:ext cx="77657" cy="7765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551982" y="6071934"/>
              <a:ext cx="64325" cy="6432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569024" y="6066355"/>
              <a:ext cx="75484" cy="7548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594019" y="6068728"/>
              <a:ext cx="70737" cy="7073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622100" y="6074188"/>
              <a:ext cx="59817" cy="5981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641532" y="6070998"/>
              <a:ext cx="66197" cy="6619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658793" y="6065638"/>
              <a:ext cx="76917" cy="7691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681190" y="6065414"/>
              <a:ext cx="77365" cy="7736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702977" y="6064579"/>
              <a:ext cx="79035" cy="7903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725404" y="6064384"/>
              <a:ext cx="79425" cy="7942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755575" y="6071934"/>
              <a:ext cx="64325" cy="6432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775485" y="6069222"/>
              <a:ext cx="69749" cy="6974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793463" y="6064579"/>
              <a:ext cx="79035" cy="7903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814535" y="6063030"/>
              <a:ext cx="82134" cy="8213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836431" y="6062304"/>
              <a:ext cx="83585" cy="8358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860942" y="6064194"/>
              <a:ext cx="79806" cy="7980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884082" y="6064712"/>
              <a:ext cx="78769" cy="7876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908867" y="6066876"/>
              <a:ext cx="74442" cy="7444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939128" y="6074515"/>
              <a:ext cx="59164" cy="5916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964436" y="6077202"/>
              <a:ext cx="53789" cy="537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973389" y="6063533"/>
              <a:ext cx="81128" cy="8112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002097" y="6069620"/>
              <a:ext cx="68954" cy="6895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020587" y="6065488"/>
              <a:ext cx="77217" cy="7721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38319" y="6060599"/>
              <a:ext cx="86996" cy="8699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068080" y="6067738"/>
              <a:ext cx="72717" cy="7271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101664" y="6078700"/>
              <a:ext cx="50793" cy="5079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126903" y="6081318"/>
              <a:ext cx="45557" cy="4555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138106" y="6069900"/>
              <a:ext cx="68393" cy="6839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167450" y="6076622"/>
              <a:ext cx="54949" cy="5494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89562" y="6076113"/>
              <a:ext cx="55968" cy="5596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209135" y="6073064"/>
              <a:ext cx="62065" cy="6206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227421" y="6068728"/>
              <a:ext cx="70737" cy="7073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247422" y="6066108"/>
              <a:ext cx="75978" cy="7597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266646" y="6062711"/>
              <a:ext cx="82772" cy="8277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291404" y="6007419"/>
              <a:ext cx="78498" cy="7849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321112" y="6071934"/>
              <a:ext cx="64325" cy="6432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338410" y="6066610"/>
              <a:ext cx="74973" cy="7497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356150" y="6061728"/>
              <a:ext cx="84737" cy="8473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380869" y="6063826"/>
              <a:ext cx="80541" cy="8054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410838" y="6071173"/>
              <a:ext cx="65847" cy="6584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434644" y="6072358"/>
              <a:ext cx="63478" cy="6347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456841" y="6071934"/>
              <a:ext cx="64325" cy="6432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475910" y="6068382"/>
              <a:ext cx="71430" cy="7143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493683" y="6063533"/>
              <a:ext cx="81128" cy="8112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514928" y="6024871"/>
              <a:ext cx="83881" cy="8388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547535" y="6072142"/>
              <a:ext cx="63910" cy="6391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561782" y="6063767"/>
              <a:ext cx="80660" cy="8066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589247" y="6068611"/>
              <a:ext cx="70972" cy="7097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606965" y="6063708"/>
              <a:ext cx="80778" cy="8077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627379" y="6061499"/>
              <a:ext cx="85195" cy="8519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659329" y="6070828"/>
              <a:ext cx="66537" cy="6653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681625" y="5903960"/>
              <a:ext cx="67189" cy="671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699382" y="6065638"/>
              <a:ext cx="76917" cy="7691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729183" y="6072818"/>
              <a:ext cx="62558" cy="6255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743699" y="6064712"/>
              <a:ext cx="78769" cy="7876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68574" y="6066966"/>
              <a:ext cx="74261" cy="7426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787152" y="6062922"/>
              <a:ext cx="82349" cy="8234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814488" y="6067637"/>
              <a:ext cx="72920" cy="7292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824261" y="6054789"/>
              <a:ext cx="98616" cy="9861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857363" y="6065268"/>
              <a:ext cx="77657" cy="7765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888904" y="6074188"/>
              <a:ext cx="59817" cy="5981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912581" y="6075244"/>
              <a:ext cx="57705" cy="5770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928340" y="6068382"/>
              <a:ext cx="71430" cy="7143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946527" y="6063947"/>
              <a:ext cx="80299" cy="8029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954588" y="6049387"/>
              <a:ext cx="109420" cy="10942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986784" y="6035504"/>
              <a:ext cx="90272" cy="9027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014576" y="6064131"/>
              <a:ext cx="79931" cy="7993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032553" y="6034253"/>
              <a:ext cx="89219" cy="8921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066351" y="5898377"/>
              <a:ext cx="66867" cy="6686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087661" y="6069352"/>
              <a:ext cx="69489" cy="694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112665" y="6071734"/>
              <a:ext cx="64726" cy="6472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140174" y="6076622"/>
              <a:ext cx="54949" cy="5494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145697" y="5958076"/>
              <a:ext cx="89147" cy="8914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173992" y="5882406"/>
              <a:ext cx="77800" cy="7780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200387" y="5825249"/>
              <a:ext cx="70252" cy="7025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212181" y="5911194"/>
              <a:ext cx="91907" cy="9190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230601" y="5905537"/>
              <a:ext cx="100311" cy="10031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265979" y="6066698"/>
              <a:ext cx="74798" cy="7479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289955" y="5966087"/>
              <a:ext cx="72089" cy="720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298465" y="5707664"/>
              <a:ext cx="100311" cy="10031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332486" y="5940434"/>
              <a:ext cx="77512" cy="7751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367646" y="6077879"/>
              <a:ext cx="52435" cy="5243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366330" y="5695297"/>
              <a:ext cx="100311" cy="10031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396242" y="5639468"/>
              <a:ext cx="85729" cy="8572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427825" y="5757926"/>
              <a:ext cx="67806" cy="6780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447219" y="4901167"/>
              <a:ext cx="74261" cy="7426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464419" y="5517732"/>
              <a:ext cx="85104" cy="8510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477327" y="5430933"/>
              <a:ext cx="104532" cy="10453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506105" y="5214994"/>
              <a:ext cx="92218" cy="9221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528914" y="5531141"/>
              <a:ext cx="91844" cy="9184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564189" y="5357073"/>
              <a:ext cx="66537" cy="6653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576829" y="5294546"/>
              <a:ext cx="86500" cy="8650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601262" y="5256807"/>
              <a:ext cx="82876" cy="8287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625294" y="4550044"/>
              <a:ext cx="80055" cy="8005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654509" y="5036949"/>
              <a:ext cx="66867" cy="6686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669607" y="4759761"/>
              <a:ext cx="81916" cy="8191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688398" y="4681023"/>
              <a:ext cx="89577" cy="8957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721063" y="5411946"/>
              <a:ext cx="69489" cy="694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746267" y="5390623"/>
              <a:ext cx="64325" cy="6432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770018" y="5485266"/>
              <a:ext cx="62065" cy="62065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783108" y="4398105"/>
              <a:ext cx="81128" cy="8112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807538" y="4004374"/>
              <a:ext cx="77512" cy="7751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835012" y="3572052"/>
              <a:ext cx="67806" cy="6780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859582" y="3455041"/>
              <a:ext cx="63910" cy="63910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880564" y="4738160"/>
              <a:ext cx="67189" cy="671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909885" y="4411774"/>
              <a:ext cx="53789" cy="53789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924033" y="4209646"/>
              <a:ext cx="70737" cy="7073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952441" y="4409087"/>
              <a:ext cx="59164" cy="5916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962416" y="3563727"/>
              <a:ext cx="84456" cy="84456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991780" y="3002710"/>
              <a:ext cx="70972" cy="7097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027109" y="6081318"/>
              <a:ext cx="45557" cy="45557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054458" y="6086046"/>
              <a:ext cx="36101" cy="3610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057909" y="3445874"/>
              <a:ext cx="74442" cy="74442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086977" y="3887448"/>
              <a:ext cx="61548" cy="61548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085216" y="2545145"/>
              <a:ext cx="110314" cy="110314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128943" y="3496202"/>
              <a:ext cx="68103" cy="6810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160220" y="1082417"/>
              <a:ext cx="50793" cy="50793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212809" y="1089763"/>
              <a:ext cx="36101" cy="3610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235430" y="6086046"/>
              <a:ext cx="36101" cy="3610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258052" y="1089763"/>
              <a:ext cx="36101" cy="3610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176800" y="6081318"/>
              <a:ext cx="45557" cy="4555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2204150" y="6086046"/>
              <a:ext cx="36101" cy="3610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2222043" y="6081318"/>
              <a:ext cx="45557" cy="4555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243108" y="6079761"/>
              <a:ext cx="48671" cy="4867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263170" y="6077202"/>
              <a:ext cx="53789" cy="537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288351" y="6079761"/>
              <a:ext cx="48671" cy="4867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312529" y="6081318"/>
              <a:ext cx="45557" cy="4555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362500" y="6086046"/>
              <a:ext cx="36101" cy="3610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376955" y="6077879"/>
              <a:ext cx="52435" cy="5243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399576" y="6077879"/>
              <a:ext cx="52435" cy="5243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420431" y="6076113"/>
              <a:ext cx="55968" cy="5596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445640" y="6078700"/>
              <a:ext cx="50793" cy="5079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2498229" y="6086046"/>
              <a:ext cx="36101" cy="3610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506739" y="6071934"/>
              <a:ext cx="64325" cy="6432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2528599" y="6071173"/>
              <a:ext cx="65847" cy="6584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2556670" y="6076622"/>
              <a:ext cx="54949" cy="5494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573667" y="6070998"/>
              <a:ext cx="66197" cy="6619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596289" y="6070998"/>
              <a:ext cx="66197" cy="6619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2626612" y="6078700"/>
              <a:ext cx="50793" cy="5079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46646" y="6076113"/>
              <a:ext cx="55968" cy="5596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661883" y="6068728"/>
              <a:ext cx="70737" cy="7073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684999" y="6069222"/>
              <a:ext cx="69749" cy="6974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2706344" y="6067946"/>
              <a:ext cx="72302" cy="7230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2729401" y="6068382"/>
              <a:ext cx="71430" cy="71430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2760843" y="6077202"/>
              <a:ext cx="53789" cy="537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778197" y="6071934"/>
              <a:ext cx="64325" cy="6432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794753" y="6065869"/>
              <a:ext cx="76455" cy="7645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818381" y="6066876"/>
              <a:ext cx="74442" cy="7444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840398" y="6066271"/>
              <a:ext cx="75651" cy="7565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866942" y="6070194"/>
              <a:ext cx="67806" cy="67806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2889128" y="6069758"/>
              <a:ext cx="68677" cy="6867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918104" y="6076113"/>
              <a:ext cx="55968" cy="5596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950659" y="6086046"/>
              <a:ext cx="36101" cy="3610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968553" y="6081318"/>
              <a:ext cx="45557" cy="4555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980358" y="6070502"/>
              <a:ext cx="67189" cy="671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008590" y="6076113"/>
              <a:ext cx="55968" cy="5596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027241" y="6072142"/>
              <a:ext cx="63910" cy="63910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043512" y="6065791"/>
              <a:ext cx="76611" cy="7661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075999" y="6075657"/>
              <a:ext cx="56879" cy="5687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100165" y="6077202"/>
              <a:ext cx="53789" cy="537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123464" y="6077879"/>
              <a:ext cx="52435" cy="5243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141529" y="6073322"/>
              <a:ext cx="61548" cy="6154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167450" y="6076622"/>
              <a:ext cx="54949" cy="5494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188693" y="6075244"/>
              <a:ext cx="57705" cy="5770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213273" y="6077202"/>
              <a:ext cx="53789" cy="537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232881" y="6074188"/>
              <a:ext cx="59817" cy="5981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251507" y="6070194"/>
              <a:ext cx="67806" cy="67806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3275109" y="6071173"/>
              <a:ext cx="65847" cy="6584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297059" y="6070502"/>
              <a:ext cx="67189" cy="671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321536" y="6072358"/>
              <a:ext cx="63478" cy="6347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343341" y="6071541"/>
              <a:ext cx="65112" cy="6511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361119" y="6066698"/>
              <a:ext cx="74798" cy="7479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385095" y="6068052"/>
              <a:ext cx="72089" cy="720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416866" y="6077202"/>
              <a:ext cx="53789" cy="537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434020" y="6071734"/>
              <a:ext cx="64726" cy="64726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458502" y="6073595"/>
              <a:ext cx="61004" cy="61004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479463" y="6071934"/>
              <a:ext cx="64325" cy="6432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500653" y="6070502"/>
              <a:ext cx="67189" cy="671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517757" y="6064985"/>
              <a:ext cx="78223" cy="7822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549276" y="6073883"/>
              <a:ext cx="60428" cy="6042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564712" y="6066698"/>
              <a:ext cx="74798" cy="7479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592570" y="6071934"/>
              <a:ext cx="64325" cy="6432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611310" y="6068052"/>
              <a:ext cx="72089" cy="720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3630459" y="6064579"/>
              <a:ext cx="79035" cy="7903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660042" y="6071541"/>
              <a:ext cx="65112" cy="6511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681316" y="6070194"/>
              <a:ext cx="67806" cy="67806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700895" y="6067151"/>
              <a:ext cx="73891" cy="7389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729183" y="6072818"/>
              <a:ext cx="62558" cy="6255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743699" y="6064712"/>
              <a:ext cx="78769" cy="7876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771954" y="6070346"/>
              <a:ext cx="67502" cy="6750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788423" y="6064194"/>
              <a:ext cx="79806" cy="79806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813461" y="6066610"/>
              <a:ext cx="74973" cy="7497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829830" y="6060357"/>
              <a:ext cx="87479" cy="8747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858704" y="6066610"/>
              <a:ext cx="74973" cy="7497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885379" y="6070663"/>
              <a:ext cx="66867" cy="6686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912581" y="6075244"/>
              <a:ext cx="57705" cy="5770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924028" y="6064069"/>
              <a:ext cx="80055" cy="8005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949638" y="6067058"/>
              <a:ext cx="74077" cy="7407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965247" y="6032743"/>
              <a:ext cx="88103" cy="8810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990328" y="6062505"/>
              <a:ext cx="83183" cy="8318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014514" y="6064069"/>
              <a:ext cx="80055" cy="8005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041561" y="6068495"/>
              <a:ext cx="71203" cy="7120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068506" y="6072818"/>
              <a:ext cx="62558" cy="6255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087661" y="6069352"/>
              <a:ext cx="69489" cy="694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114813" y="6073883"/>
              <a:ext cx="60428" cy="6042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133898" y="6070346"/>
              <a:ext cx="67502" cy="6750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153612" y="5885755"/>
              <a:ext cx="73317" cy="7331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170028" y="6028789"/>
              <a:ext cx="85729" cy="8572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195737" y="6011728"/>
              <a:ext cx="79553" cy="7955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216146" y="6025098"/>
              <a:ext cx="83978" cy="8397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233651" y="5894657"/>
              <a:ext cx="94211" cy="9421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260735" y="5927326"/>
              <a:ext cx="85285" cy="8528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290513" y="5955059"/>
              <a:ext cx="70972" cy="7097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301827" y="5925822"/>
              <a:ext cx="93588" cy="9358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330507" y="5703269"/>
              <a:ext cx="81470" cy="81470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359119" y="6069352"/>
              <a:ext cx="69489" cy="694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369954" y="5804835"/>
              <a:ext cx="93063" cy="9306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395017" y="5625547"/>
              <a:ext cx="88180" cy="88180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422211" y="5954771"/>
              <a:ext cx="79035" cy="7903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445238" y="5771086"/>
              <a:ext cx="78223" cy="7822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464063" y="5738848"/>
              <a:ext cx="85816" cy="85816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485239" y="5562731"/>
              <a:ext cx="88707" cy="8870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511147" y="5806810"/>
              <a:ext cx="82134" cy="82134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529977" y="5596168"/>
              <a:ext cx="89718" cy="8971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561202" y="5773942"/>
              <a:ext cx="72511" cy="7251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581620" y="5342492"/>
              <a:ext cx="76917" cy="7691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604395" y="5863239"/>
              <a:ext cx="76611" cy="7661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628566" y="5264367"/>
              <a:ext cx="73511" cy="7351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649638" y="5660687"/>
              <a:ext cx="76611" cy="7661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669075" y="4503767"/>
              <a:ext cx="82979" cy="8297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689894" y="4781269"/>
              <a:ext cx="86584" cy="86584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721469" y="4785000"/>
              <a:ext cx="68677" cy="6867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744835" y="5570874"/>
              <a:ext cx="67189" cy="671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767782" y="5357073"/>
              <a:ext cx="66537" cy="6653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787628" y="4844472"/>
              <a:ext cx="72089" cy="720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808552" y="5469784"/>
              <a:ext cx="75484" cy="75484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835012" y="4664989"/>
              <a:ext cx="67806" cy="67806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855710" y="4792623"/>
              <a:ext cx="71654" cy="71654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881235" y="5302514"/>
              <a:ext cx="65847" cy="65847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903029" y="4942153"/>
              <a:ext cx="67502" cy="6750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922180" y="4920188"/>
              <a:ext cx="74442" cy="7444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946421" y="5291295"/>
              <a:ext cx="71203" cy="7120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968929" y="4439159"/>
              <a:ext cx="71430" cy="71430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992521" y="4754541"/>
              <a:ext cx="69489" cy="69489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018148" y="5822544"/>
              <a:ext cx="63478" cy="6347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037382" y="5581528"/>
              <a:ext cx="70252" cy="7025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059193" y="4610911"/>
              <a:ext cx="71873" cy="7187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078234" y="2935039"/>
              <a:ext cx="79035" cy="7903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094142" y="3327103"/>
              <a:ext cx="92463" cy="92463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123745" y="5088562"/>
              <a:ext cx="78498" cy="78498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151865" y="5103323"/>
              <a:ext cx="67502" cy="67502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182020" y="5078622"/>
              <a:ext cx="52435" cy="52435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258052" y="6086046"/>
              <a:ext cx="36101" cy="3610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181528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2196804" y="6078700"/>
              <a:ext cx="50793" cy="5079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226771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2244665" y="6081318"/>
              <a:ext cx="45557" cy="455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2272014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285791" y="6077202"/>
              <a:ext cx="53789" cy="537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309911" y="6078700"/>
              <a:ext cx="50793" cy="5079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353076" y="6076622"/>
              <a:ext cx="54949" cy="549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377776" y="6078700"/>
              <a:ext cx="50793" cy="5079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401458" y="6079761"/>
              <a:ext cx="48671" cy="4867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2430365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2448258" y="6081318"/>
              <a:ext cx="45557" cy="455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498229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508993" y="6074188"/>
              <a:ext cx="59817" cy="598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2527326" y="6069900"/>
              <a:ext cx="68393" cy="6839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2554236" y="6074188"/>
              <a:ext cx="59817" cy="598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571891" y="6069222"/>
              <a:ext cx="69749" cy="697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597873" y="6072583"/>
              <a:ext cx="63028" cy="630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623569" y="6075657"/>
              <a:ext cx="56879" cy="568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646191" y="6075657"/>
              <a:ext cx="56879" cy="568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667670" y="6074515"/>
              <a:ext cx="59164" cy="591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688359" y="6072583"/>
              <a:ext cx="63028" cy="630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709396" y="6070998"/>
              <a:ext cx="66197" cy="6619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732374" y="6071354"/>
              <a:ext cx="65485" cy="6548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2761520" y="6077879"/>
              <a:ext cx="52435" cy="524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780145" y="6073883"/>
              <a:ext cx="60428" cy="604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799077" y="6070194"/>
              <a:ext cx="67806" cy="6780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821851" y="6070346"/>
              <a:ext cx="67502" cy="675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841565" y="6067438"/>
              <a:ext cx="73317" cy="733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869331" y="6072583"/>
              <a:ext cx="63028" cy="630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2896572" y="6077202"/>
              <a:ext cx="53789" cy="537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2915586" y="6073595"/>
              <a:ext cx="61004" cy="610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2950659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973281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981998" y="6072142"/>
              <a:ext cx="63910" cy="6391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009679" y="6077202"/>
              <a:ext cx="53789" cy="537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27241" y="6072142"/>
              <a:ext cx="63910" cy="6391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047620" y="6069900"/>
              <a:ext cx="68393" cy="6839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078221" y="6077879"/>
              <a:ext cx="52435" cy="524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098621" y="6075657"/>
              <a:ext cx="56879" cy="568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120829" y="6075244"/>
              <a:ext cx="57705" cy="577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49525" y="6081318"/>
              <a:ext cx="45557" cy="455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176874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3191328" y="6077879"/>
              <a:ext cx="52435" cy="524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213273" y="6077202"/>
              <a:ext cx="53789" cy="537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231275" y="6072583"/>
              <a:ext cx="63028" cy="630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254132" y="6072818"/>
              <a:ext cx="62558" cy="6255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3272317" y="6068382"/>
              <a:ext cx="71430" cy="7143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298098" y="6071541"/>
              <a:ext cx="65112" cy="651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3326380" y="6077202"/>
              <a:ext cx="53789" cy="537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343341" y="6071541"/>
              <a:ext cx="65112" cy="651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3362058" y="6067637"/>
              <a:ext cx="72920" cy="729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387545" y="6070502"/>
              <a:ext cx="67189" cy="671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419425" y="6079761"/>
              <a:ext cx="48671" cy="4867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438908" y="6076622"/>
              <a:ext cx="54949" cy="549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461020" y="6076113"/>
              <a:ext cx="55968" cy="5596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482394" y="6074865"/>
              <a:ext cx="58463" cy="584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499909" y="6069758"/>
              <a:ext cx="68677" cy="6867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523274" y="6070502"/>
              <a:ext cx="67189" cy="671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553272" y="6077879"/>
              <a:ext cx="52435" cy="524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563577" y="6065563"/>
              <a:ext cx="77068" cy="7706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595880" y="6075244"/>
              <a:ext cx="57705" cy="577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3609366" y="6066108"/>
              <a:ext cx="75978" cy="7597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630073" y="6064194"/>
              <a:ext cx="79806" cy="7980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662383" y="6073883"/>
              <a:ext cx="60428" cy="604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682296" y="6071173"/>
              <a:ext cx="65847" cy="658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703096" y="6069352"/>
              <a:ext cx="69489" cy="694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725587" y="6069222"/>
              <a:ext cx="69749" cy="697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745176" y="6066189"/>
              <a:ext cx="75815" cy="7581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772782" y="6071173"/>
              <a:ext cx="65847" cy="658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801432" y="6077202"/>
              <a:ext cx="53789" cy="537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825551" y="6078700"/>
              <a:ext cx="50793" cy="5079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843661" y="6074188"/>
              <a:ext cx="59817" cy="598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866283" y="6074188"/>
              <a:ext cx="59817" cy="598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892595" y="6077879"/>
              <a:ext cx="52435" cy="524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918656" y="6081318"/>
              <a:ext cx="45557" cy="455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938659" y="6078700"/>
              <a:ext cx="50793" cy="5079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957095" y="6074515"/>
              <a:ext cx="59164" cy="591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972739" y="6067537"/>
              <a:ext cx="73120" cy="731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995069" y="6067246"/>
              <a:ext cx="73702" cy="737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025689" y="6075244"/>
              <a:ext cx="57705" cy="577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035988" y="6062922"/>
              <a:ext cx="82349" cy="823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070553" y="6074865"/>
              <a:ext cx="58463" cy="584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086150" y="6067841"/>
              <a:ext cx="72511" cy="7251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112665" y="6071734"/>
              <a:ext cx="64726" cy="647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140174" y="6076622"/>
              <a:ext cx="54949" cy="549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158108" y="6071934"/>
              <a:ext cx="64325" cy="6432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184452" y="6075657"/>
              <a:ext cx="56879" cy="5687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205605" y="6074188"/>
              <a:ext cx="59817" cy="598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221096" y="6067058"/>
              <a:ext cx="74077" cy="7407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242148" y="6065488"/>
              <a:ext cx="77217" cy="772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270822" y="6071541"/>
              <a:ext cx="65112" cy="651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294260" y="6072358"/>
              <a:ext cx="63478" cy="6347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321726" y="6077202"/>
              <a:ext cx="53789" cy="537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341028" y="6073883"/>
              <a:ext cx="60428" cy="604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361308" y="6071541"/>
              <a:ext cx="65112" cy="651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383929" y="6071541"/>
              <a:ext cx="65112" cy="651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405204" y="6070194"/>
              <a:ext cx="67806" cy="6780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426480" y="6068848"/>
              <a:ext cx="70497" cy="7049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451987" y="6071734"/>
              <a:ext cx="64726" cy="647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466883" y="6014045"/>
              <a:ext cx="80177" cy="8017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501609" y="5451578"/>
              <a:ext cx="55968" cy="5596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510776" y="5820903"/>
              <a:ext cx="82876" cy="8287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556785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574679" y="6081318"/>
              <a:ext cx="45557" cy="455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593861" y="6077879"/>
              <a:ext cx="52435" cy="524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608503" y="5922950"/>
              <a:ext cx="68393" cy="6839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636090" y="6074865"/>
              <a:ext cx="58463" cy="584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652007" y="5964071"/>
              <a:ext cx="71873" cy="7187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682581" y="6076113"/>
              <a:ext cx="55968" cy="5596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697818" y="5836343"/>
              <a:ext cx="70737" cy="7073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727824" y="6076113"/>
              <a:ext cx="55968" cy="5596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800894" y="6081318"/>
              <a:ext cx="45557" cy="455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828243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844579" y="2748905"/>
              <a:ext cx="48671" cy="4867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896108" y="6086046"/>
              <a:ext cx="36101" cy="3610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12444" y="6079761"/>
              <a:ext cx="48671" cy="4867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30549" y="6075244"/>
              <a:ext cx="57705" cy="577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951809" y="6073883"/>
              <a:ext cx="60428" cy="604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972905" y="5572729"/>
              <a:ext cx="63478" cy="6347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998413" y="6075244"/>
              <a:ext cx="57705" cy="577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022992" y="6077202"/>
              <a:ext cx="53789" cy="537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049730" y="6081318"/>
              <a:ext cx="45557" cy="455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065899" y="4712242"/>
              <a:ext cx="58463" cy="584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088899" y="5575616"/>
              <a:ext cx="57705" cy="577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105628" y="4623059"/>
              <a:ext cx="69489" cy="694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140216" y="3583177"/>
              <a:ext cx="45557" cy="455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2169365" y="6073883"/>
              <a:ext cx="60428" cy="6042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2190461" y="6072358"/>
              <a:ext cx="63478" cy="6347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216382" y="6075657"/>
              <a:ext cx="56879" cy="5687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2235080" y="6071734"/>
              <a:ext cx="64726" cy="64726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2256314" y="6070346"/>
              <a:ext cx="67502" cy="6750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279763" y="6071173"/>
              <a:ext cx="65847" cy="6584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2302945" y="6071734"/>
              <a:ext cx="64726" cy="64726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21369" y="6067537"/>
              <a:ext cx="73120" cy="7312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2345302" y="6068848"/>
              <a:ext cx="70497" cy="7049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2369904" y="6070828"/>
              <a:ext cx="66537" cy="6653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392043" y="6070346"/>
              <a:ext cx="67502" cy="6750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416460" y="6072142"/>
              <a:ext cx="63910" cy="6391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2440535" y="6073595"/>
              <a:ext cx="61004" cy="6100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466184" y="6076622"/>
              <a:ext cx="54949" cy="5494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488805" y="6076622"/>
              <a:ext cx="54949" cy="5494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505803" y="6070998"/>
              <a:ext cx="66197" cy="6619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2532670" y="6075244"/>
              <a:ext cx="57705" cy="5770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552189" y="6072142"/>
              <a:ext cx="63910" cy="6391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573842" y="6071173"/>
              <a:ext cx="65847" cy="6584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2597024" y="6071734"/>
              <a:ext cx="64726" cy="64726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33958" y="6086046"/>
              <a:ext cx="36101" cy="3610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649234" y="6078700"/>
              <a:ext cx="50793" cy="5079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665297" y="6072142"/>
              <a:ext cx="63910" cy="6391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686950" y="6071173"/>
              <a:ext cx="65847" cy="6584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708592" y="6070194"/>
              <a:ext cx="67806" cy="67806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734902" y="6073883"/>
              <a:ext cx="60428" cy="6042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2752993" y="6069352"/>
              <a:ext cx="69489" cy="694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781128" y="6074865"/>
              <a:ext cx="58463" cy="5846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2804541" y="6075657"/>
              <a:ext cx="56879" cy="5687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2818657" y="6067151"/>
              <a:ext cx="73891" cy="7389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2843097" y="6068971"/>
              <a:ext cx="70252" cy="7025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868682" y="6071934"/>
              <a:ext cx="64325" cy="6432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88722" y="6069352"/>
              <a:ext cx="69489" cy="694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910151" y="6068160"/>
              <a:ext cx="71873" cy="7187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940726" y="6076113"/>
              <a:ext cx="55968" cy="5596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966995" y="6079761"/>
              <a:ext cx="48671" cy="4867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2976045" y="6066189"/>
              <a:ext cx="75815" cy="7581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3006360" y="6073883"/>
              <a:ext cx="60428" cy="6042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3018075" y="6062976"/>
              <a:ext cx="82242" cy="8224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3038117" y="6060397"/>
              <a:ext cx="87399" cy="8739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066613" y="6066271"/>
              <a:ext cx="75651" cy="7565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102724" y="6079761"/>
              <a:ext cx="48671" cy="4867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120829" y="6075244"/>
              <a:ext cx="57705" cy="5770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140348" y="6072142"/>
              <a:ext cx="63910" cy="6391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161826" y="6070998"/>
              <a:ext cx="66197" cy="6619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173571" y="6060122"/>
              <a:ext cx="87949" cy="8794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208654" y="6072583"/>
              <a:ext cx="63028" cy="6302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221300" y="6062607"/>
              <a:ext cx="82979" cy="8297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250934" y="6069620"/>
              <a:ext cx="68954" cy="6895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3278800" y="6074865"/>
              <a:ext cx="58463" cy="5846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281620" y="6055063"/>
              <a:ext cx="98067" cy="9806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3319681" y="6070502"/>
              <a:ext cx="67189" cy="671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3341420" y="6069620"/>
              <a:ext cx="68954" cy="6895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352628" y="6058206"/>
              <a:ext cx="91781" cy="9178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3382168" y="6065125"/>
              <a:ext cx="77943" cy="7794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411205" y="6071541"/>
              <a:ext cx="65112" cy="6511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434220" y="6071934"/>
              <a:ext cx="64325" cy="6432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456081" y="6071173"/>
              <a:ext cx="65847" cy="6584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475581" y="6068052"/>
              <a:ext cx="72089" cy="720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497116" y="6066966"/>
              <a:ext cx="74261" cy="7426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516021" y="6063250"/>
              <a:ext cx="81694" cy="8169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544878" y="6069485"/>
              <a:ext cx="69224" cy="6922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567110" y="6069095"/>
              <a:ext cx="70003" cy="7000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590121" y="6069485"/>
              <a:ext cx="69224" cy="6922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600882" y="6057625"/>
              <a:ext cx="92944" cy="9294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3627701" y="6061822"/>
              <a:ext cx="84550" cy="8455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649347" y="6060847"/>
              <a:ext cx="86500" cy="8650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677998" y="6066876"/>
              <a:ext cx="74442" cy="7444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3697162" y="6063418"/>
              <a:ext cx="81357" cy="8135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725850" y="6069485"/>
              <a:ext cx="69224" cy="6922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746828" y="6067841"/>
              <a:ext cx="72511" cy="7251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760672" y="6059064"/>
              <a:ext cx="90066" cy="90066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795228" y="6070998"/>
              <a:ext cx="66197" cy="6619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811767" y="6064916"/>
              <a:ext cx="78361" cy="7836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830927" y="6061454"/>
              <a:ext cx="85285" cy="8528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858283" y="6066189"/>
              <a:ext cx="75815" cy="7581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881240" y="6066524"/>
              <a:ext cx="75145" cy="7514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912995" y="6075657"/>
              <a:ext cx="56879" cy="5687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923666" y="6063708"/>
              <a:ext cx="80778" cy="8077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946288" y="6063708"/>
              <a:ext cx="80778" cy="8077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964369" y="6035031"/>
              <a:ext cx="89858" cy="8985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985904" y="6058081"/>
              <a:ext cx="92032" cy="9203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015641" y="6065197"/>
              <a:ext cx="77800" cy="7780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040312" y="6067246"/>
              <a:ext cx="73702" cy="7370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065446" y="6069758"/>
              <a:ext cx="68677" cy="6867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076547" y="6036977"/>
              <a:ext cx="91718" cy="9171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4110976" y="6070045"/>
              <a:ext cx="68103" cy="6810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4132647" y="6069095"/>
              <a:ext cx="70003" cy="7000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4143448" y="6057274"/>
              <a:ext cx="93645" cy="9364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4169476" y="6060681"/>
              <a:ext cx="86832" cy="8683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201919" y="6070502"/>
              <a:ext cx="67189" cy="671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4213598" y="6059560"/>
              <a:ext cx="89074" cy="8907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4236003" y="6059344"/>
              <a:ext cx="89506" cy="89506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4267122" y="6067841"/>
              <a:ext cx="72511" cy="7251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4281609" y="6059706"/>
              <a:ext cx="88781" cy="8878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4299541" y="6040943"/>
              <a:ext cx="98160" cy="9816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4328736" y="6027369"/>
              <a:ext cx="85013" cy="8501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4359119" y="6069352"/>
              <a:ext cx="69489" cy="694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368731" y="6023145"/>
              <a:ext cx="95508" cy="9550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4395367" y="6031807"/>
              <a:ext cx="87479" cy="8747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424242" y="5988543"/>
              <a:ext cx="74973" cy="7497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4440375" y="6060122"/>
              <a:ext cx="87949" cy="8794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466883" y="6064008"/>
              <a:ext cx="80177" cy="8017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476900" y="6042152"/>
              <a:ext cx="105385" cy="10538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502143" y="6041535"/>
              <a:ext cx="100143" cy="10014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531379" y="6030900"/>
              <a:ext cx="86914" cy="8691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562713" y="6069352"/>
              <a:ext cx="69489" cy="694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4573696" y="6018061"/>
              <a:ext cx="92765" cy="9276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589874" y="5987450"/>
              <a:ext cx="105652" cy="10565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4633159" y="6071934"/>
              <a:ext cx="64325" cy="6432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644046" y="5836902"/>
              <a:ext cx="87794" cy="8779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4677131" y="6070663"/>
              <a:ext cx="66867" cy="6686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4701231" y="6072142"/>
              <a:ext cx="63910" cy="6391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717659" y="5927162"/>
              <a:ext cx="76298" cy="7629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740604" y="5992797"/>
              <a:ext cx="75651" cy="7565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764105" y="6067151"/>
              <a:ext cx="73891" cy="7389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4787314" y="5875574"/>
              <a:ext cx="72717" cy="7271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4806083" y="6014903"/>
              <a:ext cx="80420" cy="80420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836173" y="6071354"/>
              <a:ext cx="65485" cy="6548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4859798" y="6072358"/>
              <a:ext cx="63478" cy="6347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887263" y="6077202"/>
              <a:ext cx="53789" cy="537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910562" y="6077879"/>
              <a:ext cx="52435" cy="5243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4922743" y="5704072"/>
              <a:ext cx="73317" cy="7331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947826" y="6069900"/>
              <a:ext cx="68393" cy="68393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4971050" y="5071246"/>
              <a:ext cx="67189" cy="671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4995103" y="5844830"/>
              <a:ext cx="64325" cy="6432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017725" y="6071934"/>
              <a:ext cx="64325" cy="6432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043656" y="5575616"/>
              <a:ext cx="57705" cy="5770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061379" y="5748005"/>
              <a:ext cx="67502" cy="67502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077073" y="5245845"/>
              <a:ext cx="81357" cy="81357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094326" y="5394643"/>
              <a:ext cx="92094" cy="92094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131481" y="6072583"/>
              <a:ext cx="63028" cy="63028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147791" y="5331524"/>
              <a:ext cx="75651" cy="7565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179385" y="6075244"/>
              <a:ext cx="57705" cy="5770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204641" y="5078622"/>
              <a:ext cx="52435" cy="52435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226586" y="5244488"/>
              <a:ext cx="53789" cy="53789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258052" y="1089763"/>
              <a:ext cx="36101" cy="3610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2167624" y="6072142"/>
              <a:ext cx="63910" cy="6391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189644" y="6071541"/>
              <a:ext cx="65112" cy="6511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213308" y="6072583"/>
              <a:ext cx="63028" cy="6302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234345" y="6070998"/>
              <a:ext cx="66197" cy="6619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2254579" y="6068611"/>
              <a:ext cx="70972" cy="7097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279252" y="6070663"/>
              <a:ext cx="66867" cy="6686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305094" y="6073883"/>
              <a:ext cx="60428" cy="6042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325373" y="6071541"/>
              <a:ext cx="65112" cy="6511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342643" y="6066189"/>
              <a:ext cx="75815" cy="7581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2366712" y="6067637"/>
              <a:ext cx="72920" cy="7292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2390425" y="6068728"/>
              <a:ext cx="70737" cy="7073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2412371" y="6068052"/>
              <a:ext cx="72089" cy="7208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2435100" y="6068160"/>
              <a:ext cx="71873" cy="7187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460064" y="6070502"/>
              <a:ext cx="67189" cy="6718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2488296" y="6076113"/>
              <a:ext cx="55968" cy="5596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504156" y="6069352"/>
              <a:ext cx="69489" cy="6948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2529360" y="6071934"/>
              <a:ext cx="64325" cy="6432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550092" y="6070045"/>
              <a:ext cx="68103" cy="6810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573015" y="6070346"/>
              <a:ext cx="67502" cy="6750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599479" y="6074188"/>
              <a:ext cx="59817" cy="5981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629230" y="6081318"/>
              <a:ext cx="45557" cy="4555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650294" y="6079761"/>
              <a:ext cx="48671" cy="4867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2665738" y="6072583"/>
              <a:ext cx="63028" cy="6302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2691889" y="6076113"/>
              <a:ext cx="55968" cy="5596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2706450" y="6068052"/>
              <a:ext cx="72089" cy="7208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727630" y="6066610"/>
              <a:ext cx="74973" cy="7497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2750699" y="6067058"/>
              <a:ext cx="74077" cy="7407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2778620" y="6072358"/>
              <a:ext cx="63478" cy="6347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2797979" y="6069095"/>
              <a:ext cx="70003" cy="7000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818203" y="6066698"/>
              <a:ext cx="74798" cy="7479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839615" y="6065488"/>
              <a:ext cx="77217" cy="7721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2870071" y="6073322"/>
              <a:ext cx="61548" cy="6154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2882788" y="6063418"/>
              <a:ext cx="81357" cy="8135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2909833" y="6067841"/>
              <a:ext cx="72511" cy="7251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932773" y="6068160"/>
              <a:ext cx="71873" cy="7187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2962478" y="6075244"/>
              <a:ext cx="57705" cy="5770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2973564" y="6063708"/>
              <a:ext cx="80778" cy="8077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996364" y="6063886"/>
              <a:ext cx="80420" cy="8042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015106" y="6060007"/>
              <a:ext cx="88180" cy="8818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036512" y="6058792"/>
              <a:ext cx="90610" cy="9061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066369" y="6066027"/>
              <a:ext cx="76139" cy="7613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3101664" y="6078700"/>
              <a:ext cx="50793" cy="5079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116413" y="6070828"/>
              <a:ext cx="66537" cy="6653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136152" y="6067946"/>
              <a:ext cx="72302" cy="7230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157979" y="6067151"/>
              <a:ext cx="73891" cy="7389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170413" y="6056963"/>
              <a:ext cx="94267" cy="9426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3197987" y="6061916"/>
              <a:ext cx="84362" cy="8436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3221456" y="6062763"/>
              <a:ext cx="82667" cy="8266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3245200" y="6063886"/>
              <a:ext cx="80420" cy="8042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278800" y="6074865"/>
              <a:ext cx="58463" cy="5846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3285586" y="6059029"/>
              <a:ext cx="90135" cy="9013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3312540" y="6063362"/>
              <a:ext cx="81470" cy="8147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3336785" y="6064985"/>
              <a:ext cx="78223" cy="7822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3348898" y="6054477"/>
              <a:ext cx="99240" cy="9924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3380073" y="6063030"/>
              <a:ext cx="82134" cy="8213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409016" y="6069352"/>
              <a:ext cx="69489" cy="6948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416962" y="6054676"/>
              <a:ext cx="98841" cy="9884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452059" y="6067151"/>
              <a:ext cx="73891" cy="7389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3470834" y="6063305"/>
              <a:ext cx="81583" cy="8158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3498761" y="6068611"/>
              <a:ext cx="70972" cy="7097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506404" y="6053632"/>
              <a:ext cx="100929" cy="10092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533350" y="6057957"/>
              <a:ext cx="92279" cy="9227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561782" y="6063767"/>
              <a:ext cx="80660" cy="8066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588796" y="6068160"/>
              <a:ext cx="71873" cy="7187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3599548" y="6056291"/>
              <a:ext cx="95612" cy="9561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3626519" y="6060640"/>
              <a:ext cx="86914" cy="8691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641911" y="6053411"/>
              <a:ext cx="101372" cy="10137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675130" y="6064008"/>
              <a:ext cx="80177" cy="8017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695660" y="6061916"/>
              <a:ext cx="84362" cy="8436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723063" y="6066698"/>
              <a:ext cx="74798" cy="7479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747368" y="6068382"/>
              <a:ext cx="71430" cy="7143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758433" y="6056825"/>
              <a:ext cx="94543" cy="9454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3790419" y="6066189"/>
              <a:ext cx="75815" cy="7581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805915" y="6059064"/>
              <a:ext cx="90066" cy="9006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3826464" y="6056991"/>
              <a:ext cx="94211" cy="9421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860254" y="6068160"/>
              <a:ext cx="71873" cy="7187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876632" y="6061916"/>
              <a:ext cx="84362" cy="8436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902185" y="6064847"/>
              <a:ext cx="78498" cy="7849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922934" y="6062976"/>
              <a:ext cx="82242" cy="8224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939544" y="6056963"/>
              <a:ext cx="94267" cy="9426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967606" y="6062404"/>
              <a:ext cx="83386" cy="8338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984786" y="6056963"/>
              <a:ext cx="94267" cy="9426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013208" y="6062763"/>
              <a:ext cx="82667" cy="8266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4040804" y="6067738"/>
              <a:ext cx="72717" cy="7271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4065172" y="6069485"/>
              <a:ext cx="69224" cy="6922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4072852" y="6054543"/>
              <a:ext cx="99108" cy="9910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4105315" y="6064384"/>
              <a:ext cx="79425" cy="7942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4133037" y="6069485"/>
              <a:ext cx="69224" cy="6922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4149535" y="6063362"/>
              <a:ext cx="81470" cy="8147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162146" y="6041812"/>
              <a:ext cx="101491" cy="10149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4200639" y="6069222"/>
              <a:ext cx="69749" cy="6974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4217865" y="6063826"/>
              <a:ext cx="80541" cy="8054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224421" y="6041461"/>
              <a:ext cx="112670" cy="11267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256613" y="6057332"/>
              <a:ext cx="93530" cy="93530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272895" y="6050992"/>
              <a:ext cx="106209" cy="10620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4316882" y="6072358"/>
              <a:ext cx="63478" cy="6347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4334884" y="6067738"/>
              <a:ext cx="72717" cy="7271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4363090" y="6073322"/>
              <a:ext cx="61548" cy="6154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4367639" y="6055250"/>
              <a:ext cx="97693" cy="9769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406183" y="6071173"/>
              <a:ext cx="65847" cy="6584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423270" y="6065638"/>
              <a:ext cx="76917" cy="7691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4427475" y="6041253"/>
              <a:ext cx="113749" cy="11374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471603" y="6068728"/>
              <a:ext cx="70737" cy="7073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4493766" y="6068270"/>
              <a:ext cx="71654" cy="7165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500795" y="6031326"/>
              <a:ext cx="102839" cy="10283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542473" y="6071734"/>
              <a:ext cx="64726" cy="6472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4563406" y="6070045"/>
              <a:ext cx="68103" cy="6810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4587523" y="6071541"/>
              <a:ext cx="65112" cy="6511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4589693" y="6024276"/>
              <a:ext cx="106014" cy="10601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4630447" y="6069222"/>
              <a:ext cx="69749" cy="6974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4648040" y="6064194"/>
              <a:ext cx="79806" cy="7980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4677822" y="6071354"/>
              <a:ext cx="65485" cy="6548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4698442" y="5674909"/>
              <a:ext cx="69489" cy="6948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4721331" y="5930834"/>
              <a:ext cx="68954" cy="6895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4744232" y="6069900"/>
              <a:ext cx="68393" cy="6839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4756122" y="5962621"/>
              <a:ext cx="89858" cy="8985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4780215" y="5852461"/>
              <a:ext cx="86914" cy="8691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4802594" y="5945540"/>
              <a:ext cx="87399" cy="87399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4835647" y="5535512"/>
              <a:ext cx="66537" cy="6653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4859798" y="6072358"/>
              <a:ext cx="63478" cy="6347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4878007" y="5868094"/>
              <a:ext cx="72302" cy="7230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4906005" y="6073322"/>
              <a:ext cx="61548" cy="6154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4926478" y="5879009"/>
              <a:ext cx="65847" cy="6584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4950509" y="6072583"/>
              <a:ext cx="63028" cy="6302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4972281" y="6071734"/>
              <a:ext cx="64726" cy="64726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988437" y="5818538"/>
              <a:ext cx="77657" cy="7765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010111" y="5590988"/>
              <a:ext cx="79553" cy="7955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042007" y="6073595"/>
              <a:ext cx="61004" cy="61004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064916" y="6073883"/>
              <a:ext cx="60428" cy="6042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088520" y="6074865"/>
              <a:ext cx="58463" cy="5846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109094" y="5795247"/>
              <a:ext cx="62558" cy="6255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121714" y="5030526"/>
              <a:ext cx="82562" cy="82562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155708" y="6074188"/>
              <a:ext cx="59817" cy="5981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178329" y="5689859"/>
              <a:ext cx="59817" cy="59817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201628" y="6074865"/>
              <a:ext cx="58463" cy="58463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229145" y="6079761"/>
              <a:ext cx="48671" cy="4867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244823" y="5795247"/>
              <a:ext cx="62558" cy="62558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266561" y="4709311"/>
              <a:ext cx="64325" cy="64325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2169997" y="6074515"/>
              <a:ext cx="59164" cy="5916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189837" y="6071734"/>
              <a:ext cx="64726" cy="6472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2211898" y="6071173"/>
              <a:ext cx="65847" cy="6584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232699" y="6069352"/>
              <a:ext cx="69489" cy="694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2255453" y="6069485"/>
              <a:ext cx="69224" cy="6922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280323" y="6071734"/>
              <a:ext cx="64726" cy="6472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2303569" y="6072358"/>
              <a:ext cx="63478" cy="6347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324661" y="6070828"/>
              <a:ext cx="66537" cy="6653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344949" y="6068495"/>
              <a:ext cx="71203" cy="7120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367128" y="6068052"/>
              <a:ext cx="72089" cy="720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2391742" y="6070045"/>
              <a:ext cx="68103" cy="6810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2414512" y="6070194"/>
              <a:ext cx="67806" cy="6780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435788" y="6068848"/>
              <a:ext cx="70497" cy="7049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462884" y="6073322"/>
              <a:ext cx="61548" cy="6154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2486698" y="6074515"/>
              <a:ext cx="59164" cy="5916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2502965" y="6068160"/>
              <a:ext cx="71873" cy="7187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525696" y="6068270"/>
              <a:ext cx="71654" cy="7165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2547293" y="6067246"/>
              <a:ext cx="73702" cy="73702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2566377" y="6063708"/>
              <a:ext cx="80778" cy="8077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592632" y="6067341"/>
              <a:ext cx="73511" cy="7351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2623569" y="6075657"/>
              <a:ext cx="56879" cy="5687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2651852" y="6081318"/>
              <a:ext cx="45557" cy="4555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2665297" y="6072142"/>
              <a:ext cx="63910" cy="63910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2689371" y="6073595"/>
              <a:ext cx="61004" cy="6100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706779" y="6068382"/>
              <a:ext cx="71430" cy="71430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727986" y="6066966"/>
              <a:ext cx="74261" cy="7426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752863" y="6069222"/>
              <a:ext cx="69749" cy="6974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72786" y="6066524"/>
              <a:ext cx="75145" cy="7514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2795942" y="6067058"/>
              <a:ext cx="74077" cy="7407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818472" y="6066966"/>
              <a:ext cx="74261" cy="7426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845861" y="6071734"/>
              <a:ext cx="64726" cy="6472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867922" y="6071173"/>
              <a:ext cx="65847" cy="6584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2886068" y="6066698"/>
              <a:ext cx="74798" cy="7479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2912337" y="6070346"/>
              <a:ext cx="67502" cy="67502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2932994" y="6068382"/>
              <a:ext cx="71430" cy="71430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965113" y="6077879"/>
              <a:ext cx="52435" cy="5243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2974981" y="6065125"/>
              <a:ext cx="77943" cy="7794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3000423" y="6067946"/>
              <a:ext cx="72302" cy="72302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3016967" y="6061869"/>
              <a:ext cx="84456" cy="8445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3045159" y="6067438"/>
              <a:ext cx="73317" cy="7331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3075999" y="6075657"/>
              <a:ext cx="56879" cy="5687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3099076" y="6076113"/>
              <a:ext cx="55968" cy="5596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3119180" y="6073595"/>
              <a:ext cx="61004" cy="6100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3134234" y="6066027"/>
              <a:ext cx="76139" cy="7613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159209" y="6068382"/>
              <a:ext cx="71430" cy="71430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3175606" y="6062156"/>
              <a:ext cx="83881" cy="8388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98130" y="6062059"/>
              <a:ext cx="84075" cy="8407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231050" y="6072358"/>
              <a:ext cx="63478" cy="6347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3251507" y="6070194"/>
              <a:ext cx="67806" cy="6780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3271277" y="6067341"/>
              <a:ext cx="73511" cy="7351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287833" y="6061276"/>
              <a:ext cx="85641" cy="8564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3306597" y="6057419"/>
              <a:ext cx="93356" cy="9335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3335218" y="6063418"/>
              <a:ext cx="81357" cy="8135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3356926" y="6062505"/>
              <a:ext cx="83183" cy="8318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3386801" y="6069758"/>
              <a:ext cx="68677" cy="6867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416866" y="6077202"/>
              <a:ext cx="53789" cy="537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419277" y="6056991"/>
              <a:ext cx="94211" cy="9421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3454527" y="6069620"/>
              <a:ext cx="68954" cy="6895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472870" y="6065341"/>
              <a:ext cx="77512" cy="77512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3502084" y="6071934"/>
              <a:ext cx="64325" cy="6432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507905" y="6055133"/>
              <a:ext cx="97928" cy="9792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3536626" y="6061232"/>
              <a:ext cx="85729" cy="8572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3560469" y="6062454"/>
              <a:ext cx="83285" cy="8328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3591139" y="6070502"/>
              <a:ext cx="67189" cy="671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3607970" y="6064712"/>
              <a:ext cx="78769" cy="7876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3633125" y="6067246"/>
              <a:ext cx="73702" cy="73702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3652150" y="6063649"/>
              <a:ext cx="80896" cy="8089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3669814" y="6058691"/>
              <a:ext cx="90811" cy="9081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3697875" y="6064131"/>
              <a:ext cx="79931" cy="7993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3727719" y="6071354"/>
              <a:ext cx="65485" cy="6548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3749985" y="6070998"/>
              <a:ext cx="66197" cy="6619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3769245" y="6067637"/>
              <a:ext cx="72920" cy="72920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3790840" y="6066610"/>
              <a:ext cx="74973" cy="7497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812120" y="6065268"/>
              <a:ext cx="77657" cy="7765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837110" y="6067637"/>
              <a:ext cx="72920" cy="72920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3860254" y="6068160"/>
              <a:ext cx="71873" cy="7187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885889" y="6071173"/>
              <a:ext cx="65847" cy="6584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909920" y="6072583"/>
              <a:ext cx="63028" cy="6302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931132" y="6071173"/>
              <a:ext cx="65847" cy="6584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940175" y="6057595"/>
              <a:ext cx="93004" cy="9300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3968341" y="6063139"/>
              <a:ext cx="81916" cy="8191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3990482" y="6062659"/>
              <a:ext cx="82876" cy="8287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4022179" y="6071734"/>
              <a:ext cx="64726" cy="6472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4041561" y="6068495"/>
              <a:ext cx="71203" cy="7120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4066686" y="6070998"/>
              <a:ext cx="66197" cy="6619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4080084" y="6061775"/>
              <a:ext cx="84644" cy="8464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4102705" y="6061775"/>
              <a:ext cx="84644" cy="8464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4132647" y="6069095"/>
              <a:ext cx="70003" cy="7000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4157002" y="6070828"/>
              <a:ext cx="66537" cy="6653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4174586" y="6065791"/>
              <a:ext cx="76611" cy="7661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4200387" y="6068971"/>
              <a:ext cx="70252" cy="70252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4222198" y="6068160"/>
              <a:ext cx="71873" cy="7187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4240668" y="6064008"/>
              <a:ext cx="80177" cy="8017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4264844" y="6065563"/>
              <a:ext cx="77068" cy="7706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4289955" y="5966087"/>
              <a:ext cx="72089" cy="720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4315352" y="6070828"/>
              <a:ext cx="66537" cy="6653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4338319" y="6071173"/>
              <a:ext cx="65847" cy="6584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4364282" y="6074515"/>
              <a:ext cx="59164" cy="5916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4383562" y="6071173"/>
              <a:ext cx="65847" cy="6584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4403062" y="6068052"/>
              <a:ext cx="72089" cy="720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4428805" y="5879009"/>
              <a:ext cx="65847" cy="6584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4446692" y="5990738"/>
              <a:ext cx="75316" cy="7531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4478987" y="6076113"/>
              <a:ext cx="55968" cy="5596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4498079" y="5809621"/>
              <a:ext cx="63028" cy="6302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4517088" y="6068971"/>
              <a:ext cx="70252" cy="70252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4548618" y="6077879"/>
              <a:ext cx="52435" cy="5243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4563706" y="6070346"/>
              <a:ext cx="67502" cy="67502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4585334" y="5937871"/>
              <a:ext cx="69489" cy="694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4612198" y="6073595"/>
              <a:ext cx="61004" cy="6100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4638427" y="6077202"/>
              <a:ext cx="53789" cy="537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4656911" y="6073064"/>
              <a:ext cx="62065" cy="6206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4679051" y="6072583"/>
              <a:ext cx="63028" cy="6302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4703604" y="6074515"/>
              <a:ext cx="59164" cy="5916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4724294" y="6072583"/>
              <a:ext cx="63028" cy="6302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4747397" y="6073064"/>
              <a:ext cx="62065" cy="6206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4767952" y="6070998"/>
              <a:ext cx="66197" cy="6619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4789921" y="5586835"/>
              <a:ext cx="67502" cy="67502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4811549" y="6069352"/>
              <a:ext cx="69489" cy="694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4840931" y="6076113"/>
              <a:ext cx="55968" cy="55968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4862684" y="6075244"/>
              <a:ext cx="57705" cy="5770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4883125" y="6073064"/>
              <a:ext cx="62065" cy="6206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4907548" y="4712242"/>
              <a:ext cx="58463" cy="58463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4932506" y="6077202"/>
              <a:ext cx="53789" cy="537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4955128" y="6077202"/>
              <a:ext cx="53789" cy="537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4972281" y="6071734"/>
              <a:ext cx="64726" cy="64726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4998826" y="6075657"/>
              <a:ext cx="56879" cy="5687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015142" y="6069352"/>
              <a:ext cx="69489" cy="694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042927" y="5658158"/>
              <a:ext cx="59164" cy="59164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5066691" y="6075657"/>
              <a:ext cx="56879" cy="5687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091534" y="6077879"/>
              <a:ext cx="52435" cy="52435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5113478" y="6077202"/>
              <a:ext cx="53789" cy="53789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5162838" y="6081318"/>
              <a:ext cx="45557" cy="45557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190187" y="6086046"/>
              <a:ext cx="36101" cy="3610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5212809" y="6086046"/>
              <a:ext cx="36101" cy="3610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2169077" y="6073595"/>
              <a:ext cx="61004" cy="610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187723" y="6069620"/>
              <a:ext cx="68954" cy="6895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2211388" y="6070663"/>
              <a:ext cx="66867" cy="668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234887" y="6071541"/>
              <a:ext cx="65112" cy="651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256796" y="6070828"/>
              <a:ext cx="66537" cy="665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282184" y="6073595"/>
              <a:ext cx="61004" cy="610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306076" y="6074865"/>
              <a:ext cx="58463" cy="584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2325767" y="6071934"/>
              <a:ext cx="64325" cy="643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2341795" y="6065341"/>
              <a:ext cx="77512" cy="775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2368560" y="6069485"/>
              <a:ext cx="69224" cy="692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2391742" y="6070045"/>
              <a:ext cx="68103" cy="681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2413414" y="6069095"/>
              <a:ext cx="70003" cy="700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437603" y="6070663"/>
              <a:ext cx="66867" cy="668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2462144" y="6072583"/>
              <a:ext cx="63028" cy="630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2490062" y="6077879"/>
              <a:ext cx="52435" cy="524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503533" y="6068728"/>
              <a:ext cx="70737" cy="707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530244" y="6072818"/>
              <a:ext cx="62558" cy="6255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554236" y="6074188"/>
              <a:ext cx="59817" cy="598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2575991" y="6073322"/>
              <a:ext cx="61548" cy="615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2603991" y="6078700"/>
              <a:ext cx="50793" cy="507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2625114" y="6077202"/>
              <a:ext cx="53789" cy="5378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650294" y="6079761"/>
              <a:ext cx="48671" cy="486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664153" y="6070998"/>
              <a:ext cx="66197" cy="661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691889" y="6076113"/>
              <a:ext cx="55968" cy="559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710540" y="6072142"/>
              <a:ext cx="63910" cy="639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2734902" y="6073883"/>
              <a:ext cx="60428" cy="604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2746404" y="6062763"/>
              <a:ext cx="82667" cy="826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2782885" y="6076622"/>
              <a:ext cx="54949" cy="549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2810202" y="6081318"/>
              <a:ext cx="45557" cy="455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2823863" y="6072358"/>
              <a:ext cx="63478" cy="6347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2848642" y="6074515"/>
              <a:ext cx="59164" cy="5916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870631" y="6073883"/>
              <a:ext cx="60428" cy="604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889872" y="6070502"/>
              <a:ext cx="67189" cy="6718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2912036" y="6070045"/>
              <a:ext cx="68103" cy="681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937935" y="6073322"/>
              <a:ext cx="61548" cy="615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962478" y="6075244"/>
              <a:ext cx="57705" cy="577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2973987" y="6064131"/>
              <a:ext cx="79931" cy="7993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3002097" y="6069620"/>
              <a:ext cx="68954" cy="6895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3016508" y="6061409"/>
              <a:ext cx="85374" cy="8537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3035525" y="6057805"/>
              <a:ext cx="92584" cy="9258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3066369" y="6066027"/>
              <a:ext cx="76139" cy="761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099586" y="6076622"/>
              <a:ext cx="54949" cy="549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124285" y="6078700"/>
              <a:ext cx="50793" cy="507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3140789" y="6072583"/>
              <a:ext cx="63028" cy="630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3159098" y="6068270"/>
              <a:ext cx="71654" cy="7165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3166391" y="6052942"/>
              <a:ext cx="102309" cy="1023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3204919" y="6068848"/>
              <a:ext cx="70497" cy="704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3216082" y="6057390"/>
              <a:ext cx="93414" cy="9341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3254132" y="6072818"/>
              <a:ext cx="62558" cy="6255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3283696" y="6079761"/>
              <a:ext cx="48671" cy="486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3293081" y="6066524"/>
              <a:ext cx="75145" cy="7514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3319841" y="6070663"/>
              <a:ext cx="66867" cy="668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3339641" y="6067841"/>
              <a:ext cx="72511" cy="725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3342221" y="6047799"/>
              <a:ext cx="112595" cy="11259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380810" y="6063767"/>
              <a:ext cx="80660" cy="8066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3412247" y="6072583"/>
              <a:ext cx="63028" cy="630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3435104" y="6072818"/>
              <a:ext cx="62558" cy="6255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3454259" y="6069352"/>
              <a:ext cx="69489" cy="6948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3473167" y="6065638"/>
              <a:ext cx="76917" cy="769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3499121" y="6068971"/>
              <a:ext cx="70252" cy="702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515641" y="6062869"/>
              <a:ext cx="82456" cy="824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541262" y="6065869"/>
              <a:ext cx="76455" cy="764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3570373" y="6072358"/>
              <a:ext cx="63478" cy="6347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3592570" y="6071934"/>
              <a:ext cx="64325" cy="643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3600110" y="6056853"/>
              <a:ext cx="94488" cy="9448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3623836" y="6057957"/>
              <a:ext cx="92279" cy="922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3645381" y="6056880"/>
              <a:ext cx="94433" cy="944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674098" y="6062976"/>
              <a:ext cx="82242" cy="8224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696300" y="6062556"/>
              <a:ext cx="83081" cy="830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723707" y="6067341"/>
              <a:ext cx="73511" cy="735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747957" y="6068971"/>
              <a:ext cx="70252" cy="702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754841" y="6053233"/>
              <a:ext cx="101728" cy="1017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794130" y="6069900"/>
              <a:ext cx="68393" cy="683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805846" y="6058995"/>
              <a:ext cx="90204" cy="902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3824352" y="6054879"/>
              <a:ext cx="98435" cy="984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852857" y="6060763"/>
              <a:ext cx="86667" cy="866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873374" y="6058658"/>
              <a:ext cx="90877" cy="908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905832" y="6068495"/>
              <a:ext cx="71203" cy="712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920557" y="6060599"/>
              <a:ext cx="86996" cy="869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943469" y="6060889"/>
              <a:ext cx="86416" cy="8641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964834" y="6059633"/>
              <a:ext cx="88928" cy="889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984814" y="6056991"/>
              <a:ext cx="94211" cy="942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4018390" y="6067946"/>
              <a:ext cx="72302" cy="7230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4040312" y="6067246"/>
              <a:ext cx="73702" cy="7370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4063848" y="6068160"/>
              <a:ext cx="71873" cy="7187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4077034" y="6058725"/>
              <a:ext cx="90744" cy="907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4099722" y="6058792"/>
              <a:ext cx="90610" cy="906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4133746" y="6070194"/>
              <a:ext cx="67806" cy="6780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4153810" y="6067637"/>
              <a:ext cx="72920" cy="729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4179623" y="6070828"/>
              <a:ext cx="66537" cy="665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4196472" y="6065055"/>
              <a:ext cx="78083" cy="78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4204982" y="6050944"/>
              <a:ext cx="106306" cy="10630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4235968" y="6059308"/>
              <a:ext cx="89577" cy="895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4265979" y="6066698"/>
              <a:ext cx="74798" cy="7479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4278457" y="6056554"/>
              <a:ext cx="95085" cy="9508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4321726" y="6077202"/>
              <a:ext cx="53789" cy="5378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4331277" y="6013149"/>
              <a:ext cx="79931" cy="7993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4340159" y="6050392"/>
              <a:ext cx="107409" cy="1074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4371948" y="6034068"/>
              <a:ext cx="89074" cy="8907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4389958" y="6040992"/>
              <a:ext cx="98298" cy="9829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4416730" y="6059098"/>
              <a:ext cx="89997" cy="899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4446608" y="6066355"/>
              <a:ext cx="75484" cy="7548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4453611" y="6042137"/>
              <a:ext cx="106721" cy="1067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4492742" y="6067246"/>
              <a:ext cx="73702" cy="7370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4512438" y="6011728"/>
              <a:ext cx="79553" cy="7955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4533143" y="6023673"/>
              <a:ext cx="83386" cy="833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4565502" y="6072142"/>
              <a:ext cx="63910" cy="639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4590170" y="6074188"/>
              <a:ext cx="59817" cy="598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4613469" y="6074865"/>
              <a:ext cx="58463" cy="584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4634820" y="6073595"/>
              <a:ext cx="61004" cy="610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4642910" y="6059064"/>
              <a:ext cx="90066" cy="9006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4666746" y="6003823"/>
              <a:ext cx="87637" cy="876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4696528" y="6067438"/>
              <a:ext cx="73317" cy="733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4707898" y="6039912"/>
              <a:ext cx="95820" cy="958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4740604" y="6066271"/>
              <a:ext cx="75651" cy="75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4763652" y="6066698"/>
              <a:ext cx="74798" cy="7479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4794090" y="6074515"/>
              <a:ext cx="59164" cy="5916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4814555" y="6072358"/>
              <a:ext cx="63478" cy="6347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4840476" y="6075657"/>
              <a:ext cx="56879" cy="568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4864642" y="6077202"/>
              <a:ext cx="53789" cy="5378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4885719" y="6075657"/>
              <a:ext cx="56879" cy="568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4914001" y="6081318"/>
              <a:ext cx="45557" cy="455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4931927" y="6076622"/>
              <a:ext cx="54949" cy="549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4943489" y="6000676"/>
              <a:ext cx="77068" cy="770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4970741" y="5289524"/>
              <a:ext cx="67806" cy="6780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4995103" y="5617727"/>
              <a:ext cx="64325" cy="643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011278" y="5873323"/>
              <a:ext cx="77217" cy="772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5042600" y="6074188"/>
              <a:ext cx="59817" cy="598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5067656" y="5362867"/>
              <a:ext cx="54949" cy="549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5076262" y="5782815"/>
              <a:ext cx="82979" cy="829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5095983" y="5747438"/>
              <a:ext cx="88781" cy="887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5128382" y="5799415"/>
              <a:ext cx="69224" cy="692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149571" y="5762157"/>
              <a:ext cx="72089" cy="7208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5180254" y="5451578"/>
              <a:ext cx="55968" cy="559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258052" y="6086046"/>
              <a:ext cx="36101" cy="3610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195983" y="6077879"/>
              <a:ext cx="52435" cy="5243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226771" y="6086046"/>
              <a:ext cx="36101" cy="3610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249393" y="6086046"/>
              <a:ext cx="36101" cy="3610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265729" y="6079761"/>
              <a:ext cx="48671" cy="4867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2288351" y="6079761"/>
              <a:ext cx="48671" cy="4867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353656" y="6077202"/>
              <a:ext cx="53789" cy="5378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376955" y="6077879"/>
              <a:ext cx="52435" cy="5243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00397" y="6078700"/>
              <a:ext cx="50793" cy="5079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25637" y="6081318"/>
              <a:ext cx="45557" cy="4555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2444142" y="6077202"/>
              <a:ext cx="53789" cy="5378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475608" y="6086046"/>
              <a:ext cx="36101" cy="3610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2487840" y="6075657"/>
              <a:ext cx="56879" cy="5687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2514565" y="6079761"/>
              <a:ext cx="48671" cy="4867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529784" y="6072358"/>
              <a:ext cx="63478" cy="6347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555292" y="6075244"/>
              <a:ext cx="57705" cy="5770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576857" y="6074188"/>
              <a:ext cx="59817" cy="5981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2601913" y="6076622"/>
              <a:ext cx="54949" cy="5494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2656580" y="6086046"/>
              <a:ext cx="36101" cy="3610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668812" y="6075657"/>
              <a:ext cx="56879" cy="5687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2687131" y="6071354"/>
              <a:ext cx="65485" cy="6548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2710540" y="6072142"/>
              <a:ext cx="63910" cy="63910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734342" y="6073322"/>
              <a:ext cx="61548" cy="6154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762341" y="6078700"/>
              <a:ext cx="50793" cy="5079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2780451" y="6074188"/>
              <a:ext cx="59817" cy="5981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799882" y="6070998"/>
              <a:ext cx="66197" cy="6619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2824828" y="6073322"/>
              <a:ext cx="61548" cy="6154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2845668" y="6071541"/>
              <a:ext cx="65112" cy="6511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2870343" y="6073595"/>
              <a:ext cx="61004" cy="6100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892188" y="6072818"/>
              <a:ext cx="62558" cy="6255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913725" y="6071734"/>
              <a:ext cx="64726" cy="6472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936154" y="6071541"/>
              <a:ext cx="65112" cy="6511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2958063" y="6070828"/>
              <a:ext cx="66537" cy="6653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2983178" y="6073322"/>
              <a:ext cx="61548" cy="6154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3001829" y="6069352"/>
              <a:ext cx="69489" cy="6948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3020968" y="6065869"/>
              <a:ext cx="76455" cy="7645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3042300" y="6064579"/>
              <a:ext cx="79035" cy="7903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3069826" y="6069485"/>
              <a:ext cx="69224" cy="6922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094504" y="6071541"/>
              <a:ext cx="65112" cy="6511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3115931" y="6070346"/>
              <a:ext cx="67502" cy="6750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3135843" y="6067637"/>
              <a:ext cx="72920" cy="72920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159676" y="6068848"/>
              <a:ext cx="70497" cy="7049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3180060" y="6066610"/>
              <a:ext cx="74973" cy="7497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3204017" y="6067946"/>
              <a:ext cx="72302" cy="7230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3223540" y="6064847"/>
              <a:ext cx="78498" cy="7849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3243470" y="6062156"/>
              <a:ext cx="83881" cy="8388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3266440" y="6062505"/>
              <a:ext cx="83183" cy="8318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3292195" y="6065638"/>
              <a:ext cx="76917" cy="7691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3315702" y="6066524"/>
              <a:ext cx="75145" cy="7514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3335686" y="6063886"/>
              <a:ext cx="80420" cy="80420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3356578" y="6062156"/>
              <a:ext cx="83881" cy="8388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3379806" y="6062763"/>
              <a:ext cx="82667" cy="8266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3406631" y="6066966"/>
              <a:ext cx="74261" cy="7426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3430446" y="6068160"/>
              <a:ext cx="71873" cy="7187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3454259" y="6069352"/>
              <a:ext cx="69489" cy="6948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3474680" y="6067151"/>
              <a:ext cx="73891" cy="7389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3494730" y="6064579"/>
              <a:ext cx="79035" cy="7903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3517092" y="6064320"/>
              <a:ext cx="79553" cy="7955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3541748" y="6066355"/>
              <a:ext cx="75484" cy="7548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3564454" y="6066439"/>
              <a:ext cx="75316" cy="7531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586199" y="6065563"/>
              <a:ext cx="77068" cy="7706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3605221" y="6061963"/>
              <a:ext cx="84267" cy="8426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3627200" y="6061321"/>
              <a:ext cx="85552" cy="8555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651212" y="6062711"/>
              <a:ext cx="82772" cy="8277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3674316" y="6063194"/>
              <a:ext cx="81805" cy="8180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3696048" y="6062304"/>
              <a:ext cx="83585" cy="8358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720879" y="6064514"/>
              <a:ext cx="79166" cy="7916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3742813" y="6063826"/>
              <a:ext cx="80541" cy="8054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3764802" y="6063194"/>
              <a:ext cx="81805" cy="8180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3787369" y="6063139"/>
              <a:ext cx="81916" cy="8191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3811906" y="6065055"/>
              <a:ext cx="78083" cy="7808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3837525" y="6068052"/>
              <a:ext cx="72089" cy="7208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855016" y="6062922"/>
              <a:ext cx="82349" cy="8234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3880204" y="6065488"/>
              <a:ext cx="77217" cy="7721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3901983" y="6064645"/>
              <a:ext cx="78902" cy="7890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3922566" y="6062607"/>
              <a:ext cx="82979" cy="8297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3943725" y="6061145"/>
              <a:ext cx="85903" cy="8590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3964545" y="6059344"/>
              <a:ext cx="89506" cy="8950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987383" y="6059560"/>
              <a:ext cx="89074" cy="8907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4012127" y="6061682"/>
              <a:ext cx="84829" cy="8482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4032199" y="6059133"/>
              <a:ext cx="89928" cy="8992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4058937" y="6063250"/>
              <a:ext cx="81694" cy="8169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4077168" y="6058859"/>
              <a:ext cx="90476" cy="9047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4101328" y="6060397"/>
              <a:ext cx="87399" cy="8739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4125097" y="6061545"/>
              <a:ext cx="85104" cy="8510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4149149" y="6062976"/>
              <a:ext cx="82242" cy="8224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4171249" y="6062454"/>
              <a:ext cx="83285" cy="8328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4194339" y="6062922"/>
              <a:ext cx="82349" cy="8234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4211001" y="6056963"/>
              <a:ext cx="94267" cy="9426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237464" y="6060805"/>
              <a:ext cx="86584" cy="8658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4259442" y="6060161"/>
              <a:ext cx="87872" cy="8787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4282876" y="6060973"/>
              <a:ext cx="86247" cy="8624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4307029" y="6023164"/>
              <a:ext cx="83183" cy="8318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4330678" y="6063533"/>
              <a:ext cx="81128" cy="8112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4352374" y="6062607"/>
              <a:ext cx="82979" cy="8297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4377444" y="6065055"/>
              <a:ext cx="78083" cy="7808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4396155" y="6061145"/>
              <a:ext cx="85903" cy="8590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4417375" y="6033585"/>
              <a:ext cx="88707" cy="8870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4442607" y="6023921"/>
              <a:ext cx="83486" cy="8348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4465228" y="6062354"/>
              <a:ext cx="83486" cy="8348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4488635" y="6063139"/>
              <a:ext cx="81916" cy="8191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4515556" y="6067438"/>
              <a:ext cx="73317" cy="7331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4537349" y="6066610"/>
              <a:ext cx="74973" cy="7497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4555615" y="6062255"/>
              <a:ext cx="83684" cy="8368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4580051" y="6064069"/>
              <a:ext cx="80055" cy="8005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4602550" y="6063947"/>
              <a:ext cx="80299" cy="8029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4625609" y="5904928"/>
              <a:ext cx="79425" cy="7942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4643627" y="5954596"/>
              <a:ext cx="88633" cy="8863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4670354" y="6063886"/>
              <a:ext cx="80420" cy="80420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4693159" y="6064069"/>
              <a:ext cx="80055" cy="8005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4712310" y="6031035"/>
              <a:ext cx="86996" cy="8699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4736587" y="6062255"/>
              <a:ext cx="83684" cy="8368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4758099" y="6061145"/>
              <a:ext cx="85903" cy="8590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4782498" y="6062922"/>
              <a:ext cx="82349" cy="8234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4805446" y="6019035"/>
              <a:ext cx="81694" cy="8169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4827957" y="6019693"/>
              <a:ext cx="81916" cy="8191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4851387" y="5915543"/>
              <a:ext cx="80299" cy="8029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4870950" y="6030048"/>
              <a:ext cx="86416" cy="8641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4894092" y="5994792"/>
              <a:ext cx="85374" cy="85374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4917220" y="6061916"/>
              <a:ext cx="84362" cy="8436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4936887" y="5941677"/>
              <a:ext cx="90272" cy="9027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4965395" y="6064847"/>
              <a:ext cx="78498" cy="78498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4989779" y="6066610"/>
              <a:ext cx="74973" cy="74973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5007802" y="5916134"/>
              <a:ext cx="84171" cy="8417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5026493" y="5933174"/>
              <a:ext cx="92032" cy="92032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5051391" y="6003257"/>
              <a:ext cx="87479" cy="8747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5077422" y="5919643"/>
              <a:ext cx="80660" cy="80660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5099145" y="5937962"/>
              <a:ext cx="82456" cy="82456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5130252" y="5671651"/>
              <a:ext cx="65485" cy="65485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5152518" y="5515856"/>
              <a:ext cx="66197" cy="66197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5179798" y="5520515"/>
              <a:ext cx="56879" cy="56879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tx1478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83" name="pl1483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4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5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6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287822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355686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90"/>
            <p:cNvSpPr/>
            <p:nvPr/>
          </p:nvSpPr>
          <p:spPr>
            <a:xfrm>
              <a:off x="42581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493678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2"/>
            <p:cNvSpPr/>
            <p:nvPr/>
          </p:nvSpPr>
          <p:spPr>
            <a:xfrm>
              <a:off x="563804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633931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4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tx1495"/>
            <p:cNvSpPr/>
            <p:nvPr/>
          </p:nvSpPr>
          <p:spPr>
            <a:xfrm>
              <a:off x="2769758" y="6141010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496" name="tx1496"/>
            <p:cNvSpPr/>
            <p:nvPr/>
          </p:nvSpPr>
          <p:spPr>
            <a:xfrm>
              <a:off x="3462035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497" name="tx1497"/>
            <p:cNvSpPr/>
            <p:nvPr/>
          </p:nvSpPr>
          <p:spPr>
            <a:xfrm>
              <a:off x="4149729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498" name="tx1498"/>
            <p:cNvSpPr/>
            <p:nvPr/>
          </p:nvSpPr>
          <p:spPr>
            <a:xfrm>
              <a:off x="4828374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499" name="tx1499"/>
            <p:cNvSpPr/>
            <p:nvPr/>
          </p:nvSpPr>
          <p:spPr>
            <a:xfrm>
              <a:off x="5539760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500" name="tx1500"/>
            <p:cNvSpPr/>
            <p:nvPr/>
          </p:nvSpPr>
          <p:spPr>
            <a:xfrm>
              <a:off x="6234270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501" name="tx1501"/>
            <p:cNvSpPr/>
            <p:nvPr/>
          </p:nvSpPr>
          <p:spPr>
            <a:xfrm>
              <a:off x="686773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502" name="tx1502"/>
            <p:cNvSpPr/>
            <p:nvPr/>
          </p:nvSpPr>
          <p:spPr>
            <a:xfrm>
              <a:off x="409899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1503" name="tx1503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1504" name="rc1504"/>
            <p:cNvSpPr/>
            <p:nvPr/>
          </p:nvSpPr>
          <p:spPr>
            <a:xfrm>
              <a:off x="7111893" y="1038225"/>
              <a:ext cx="1005953" cy="11539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tx1505"/>
            <p:cNvSpPr/>
            <p:nvPr/>
          </p:nvSpPr>
          <p:spPr>
            <a:xfrm>
              <a:off x="7181482" y="1089342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506" name="tx1506"/>
            <p:cNvSpPr/>
            <p:nvPr/>
          </p:nvSpPr>
          <p:spPr>
            <a:xfrm>
              <a:off x="7181482" y="1227294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507" name="rc1507"/>
            <p:cNvSpPr/>
            <p:nvPr/>
          </p:nvSpPr>
          <p:spPr>
            <a:xfrm>
              <a:off x="7181482" y="14642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7262357" y="1545116"/>
              <a:ext cx="57705" cy="577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rc1509"/>
            <p:cNvSpPr/>
            <p:nvPr/>
          </p:nvSpPr>
          <p:spPr>
            <a:xfrm>
              <a:off x="7181482" y="168369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7251121" y="1753336"/>
              <a:ext cx="80177" cy="8017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7181482" y="190315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7232507" y="1954179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tx1513"/>
            <p:cNvSpPr/>
            <p:nvPr/>
          </p:nvSpPr>
          <p:spPr>
            <a:xfrm>
              <a:off x="7476853" y="15284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14" name="tx1514"/>
            <p:cNvSpPr/>
            <p:nvPr/>
          </p:nvSpPr>
          <p:spPr>
            <a:xfrm>
              <a:off x="7476853" y="174794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15" name="tx1515"/>
            <p:cNvSpPr/>
            <p:nvPr/>
          </p:nvSpPr>
          <p:spPr>
            <a:xfrm>
              <a:off x="7476853" y="196739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516" name="rc1516"/>
            <p:cNvSpPr/>
            <p:nvPr/>
          </p:nvSpPr>
          <p:spPr>
            <a:xfrm>
              <a:off x="7111893" y="2331376"/>
              <a:ext cx="1825199" cy="38787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rc1517"/>
            <p:cNvSpPr/>
            <p:nvPr/>
          </p:nvSpPr>
          <p:spPr>
            <a:xfrm>
              <a:off x="7181482" y="26292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8" name="rc1518"/>
            <p:cNvSpPr/>
            <p:nvPr/>
          </p:nvSpPr>
          <p:spPr>
            <a:xfrm>
              <a:off x="7190482" y="2638281"/>
              <a:ext cx="201456" cy="201455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pl1519"/>
            <p:cNvSpPr/>
            <p:nvPr/>
          </p:nvSpPr>
          <p:spPr>
            <a:xfrm>
              <a:off x="7203427" y="27390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7266384" y="2714183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rc1521"/>
            <p:cNvSpPr/>
            <p:nvPr/>
          </p:nvSpPr>
          <p:spPr>
            <a:xfrm>
              <a:off x="7181482" y="28487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2" name="rc1522"/>
            <p:cNvSpPr/>
            <p:nvPr/>
          </p:nvSpPr>
          <p:spPr>
            <a:xfrm>
              <a:off x="7190482" y="2857737"/>
              <a:ext cx="201456" cy="201456"/>
            </a:xfrm>
            <a:prstGeom prst="rect">
              <a:avLst/>
            </a:prstGeom>
            <a:solidFill>
              <a:srgbClr val="B500FF">
                <a:alpha val="29803"/>
              </a:srgbClr>
            </a:solidFill>
            <a:ln w="13550" cap="sq">
              <a:solidFill>
                <a:srgbClr val="B5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pl1523"/>
            <p:cNvSpPr/>
            <p:nvPr/>
          </p:nvSpPr>
          <p:spPr>
            <a:xfrm>
              <a:off x="7203427" y="29584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5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7266384" y="2933639"/>
              <a:ext cx="49651" cy="49651"/>
            </a:xfrm>
            <a:prstGeom prst="ellipse">
              <a:avLst/>
            </a:prstGeom>
            <a:solidFill>
              <a:srgbClr val="B500FF">
                <a:alpha val="50196"/>
              </a:srgbClr>
            </a:solidFill>
            <a:ln w="9000" cap="rnd">
              <a:solidFill>
                <a:srgbClr val="B5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rc1525"/>
            <p:cNvSpPr/>
            <p:nvPr/>
          </p:nvSpPr>
          <p:spPr>
            <a:xfrm>
              <a:off x="7181482" y="306819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6" name="rc1526"/>
            <p:cNvSpPr/>
            <p:nvPr/>
          </p:nvSpPr>
          <p:spPr>
            <a:xfrm>
              <a:off x="7190482" y="3077193"/>
              <a:ext cx="201456" cy="201456"/>
            </a:xfrm>
            <a:prstGeom prst="rect">
              <a:avLst/>
            </a:prstGeom>
            <a:solidFill>
              <a:srgbClr val="0071FF">
                <a:alpha val="29803"/>
              </a:srgbClr>
            </a:solidFill>
            <a:ln w="13550" cap="sq">
              <a:solidFill>
                <a:srgbClr val="0071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pl1527"/>
            <p:cNvSpPr/>
            <p:nvPr/>
          </p:nvSpPr>
          <p:spPr>
            <a:xfrm>
              <a:off x="7203427" y="3177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7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7266384" y="3153095"/>
              <a:ext cx="49651" cy="49651"/>
            </a:xfrm>
            <a:prstGeom prst="ellipse">
              <a:avLst/>
            </a:prstGeom>
            <a:solidFill>
              <a:srgbClr val="0071FF">
                <a:alpha val="50196"/>
              </a:srgbClr>
            </a:solidFill>
            <a:ln w="9000" cap="rnd">
              <a:solidFill>
                <a:srgbClr val="007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rc1529"/>
            <p:cNvSpPr/>
            <p:nvPr/>
          </p:nvSpPr>
          <p:spPr>
            <a:xfrm>
              <a:off x="7181482" y="328764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0" name="rc1530"/>
            <p:cNvSpPr/>
            <p:nvPr/>
          </p:nvSpPr>
          <p:spPr>
            <a:xfrm>
              <a:off x="7190482" y="3296649"/>
              <a:ext cx="201456" cy="201456"/>
            </a:xfrm>
            <a:prstGeom prst="rect">
              <a:avLst/>
            </a:prstGeom>
            <a:solidFill>
              <a:srgbClr val="00C1FF">
                <a:alpha val="29803"/>
              </a:srgbClr>
            </a:solidFill>
            <a:ln w="13550" cap="sq">
              <a:solidFill>
                <a:srgbClr val="00C1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pl1531"/>
            <p:cNvSpPr/>
            <p:nvPr/>
          </p:nvSpPr>
          <p:spPr>
            <a:xfrm>
              <a:off x="7203427" y="33973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7266384" y="3372551"/>
              <a:ext cx="49651" cy="49651"/>
            </a:xfrm>
            <a:prstGeom prst="ellipse">
              <a:avLst/>
            </a:prstGeom>
            <a:solidFill>
              <a:srgbClr val="00C1FF">
                <a:alpha val="50196"/>
              </a:srgbClr>
            </a:solidFill>
            <a:ln w="9000" cap="rnd">
              <a:solidFill>
                <a:srgbClr val="00C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rc1533"/>
            <p:cNvSpPr/>
            <p:nvPr/>
          </p:nvSpPr>
          <p:spPr>
            <a:xfrm>
              <a:off x="7181482" y="35071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4" name="rc1534"/>
            <p:cNvSpPr/>
            <p:nvPr/>
          </p:nvSpPr>
          <p:spPr>
            <a:xfrm>
              <a:off x="7190482" y="3516105"/>
              <a:ext cx="201456" cy="201456"/>
            </a:xfrm>
            <a:prstGeom prst="rect">
              <a:avLst/>
            </a:prstGeom>
            <a:solidFill>
              <a:srgbClr val="00CDFF">
                <a:alpha val="29803"/>
              </a:srgbClr>
            </a:solidFill>
            <a:ln w="13550" cap="sq">
              <a:solidFill>
                <a:srgbClr val="00CD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pl1535"/>
            <p:cNvSpPr/>
            <p:nvPr/>
          </p:nvSpPr>
          <p:spPr>
            <a:xfrm>
              <a:off x="7203427" y="36168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7266384" y="3592007"/>
              <a:ext cx="49651" cy="4965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rc1537"/>
            <p:cNvSpPr/>
            <p:nvPr/>
          </p:nvSpPr>
          <p:spPr>
            <a:xfrm>
              <a:off x="7181482" y="37265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8" name="rc1538"/>
            <p:cNvSpPr/>
            <p:nvPr/>
          </p:nvSpPr>
          <p:spPr>
            <a:xfrm>
              <a:off x="7190482" y="3735561"/>
              <a:ext cx="201456" cy="201456"/>
            </a:xfrm>
            <a:prstGeom prst="rect">
              <a:avLst/>
            </a:prstGeom>
            <a:solidFill>
              <a:srgbClr val="00C9E4">
                <a:alpha val="29803"/>
              </a:srgbClr>
            </a:solidFill>
            <a:ln w="13550" cap="sq">
              <a:solidFill>
                <a:srgbClr val="00C9E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pl1539"/>
            <p:cNvSpPr/>
            <p:nvPr/>
          </p:nvSpPr>
          <p:spPr>
            <a:xfrm>
              <a:off x="7203427" y="38362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9E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7266384" y="3811463"/>
              <a:ext cx="49651" cy="49651"/>
            </a:xfrm>
            <a:prstGeom prst="ellipse">
              <a:avLst/>
            </a:prstGeom>
            <a:solidFill>
              <a:srgbClr val="00C9E4">
                <a:alpha val="50196"/>
              </a:srgbClr>
            </a:solidFill>
            <a:ln w="9000" cap="rnd">
              <a:solidFill>
                <a:srgbClr val="00C9E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rc1541"/>
            <p:cNvSpPr/>
            <p:nvPr/>
          </p:nvSpPr>
          <p:spPr>
            <a:xfrm>
              <a:off x="7181482" y="39460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2" name="rc1542"/>
            <p:cNvSpPr/>
            <p:nvPr/>
          </p:nvSpPr>
          <p:spPr>
            <a:xfrm>
              <a:off x="7190482" y="3955017"/>
              <a:ext cx="201456" cy="201455"/>
            </a:xfrm>
            <a:prstGeom prst="rect">
              <a:avLst/>
            </a:prstGeom>
            <a:solidFill>
              <a:srgbClr val="00C097">
                <a:alpha val="29803"/>
              </a:srgbClr>
            </a:solidFill>
            <a:ln w="13550" cap="sq">
              <a:solidFill>
                <a:srgbClr val="00C09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pl1543"/>
            <p:cNvSpPr/>
            <p:nvPr/>
          </p:nvSpPr>
          <p:spPr>
            <a:xfrm>
              <a:off x="7203427" y="40557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09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7266384" y="4030919"/>
              <a:ext cx="49651" cy="49651"/>
            </a:xfrm>
            <a:prstGeom prst="ellipse">
              <a:avLst/>
            </a:prstGeom>
            <a:solidFill>
              <a:srgbClr val="00C097">
                <a:alpha val="50196"/>
              </a:srgbClr>
            </a:solidFill>
            <a:ln w="9000" cap="rnd">
              <a:solidFill>
                <a:srgbClr val="00C09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rc1545"/>
            <p:cNvSpPr/>
            <p:nvPr/>
          </p:nvSpPr>
          <p:spPr>
            <a:xfrm>
              <a:off x="7181482" y="41654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6" name="rc1546"/>
            <p:cNvSpPr/>
            <p:nvPr/>
          </p:nvSpPr>
          <p:spPr>
            <a:xfrm>
              <a:off x="7190482" y="4174473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pl1547"/>
            <p:cNvSpPr/>
            <p:nvPr/>
          </p:nvSpPr>
          <p:spPr>
            <a:xfrm>
              <a:off x="7203427" y="42752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7266384" y="4250375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rc1549"/>
            <p:cNvSpPr/>
            <p:nvPr/>
          </p:nvSpPr>
          <p:spPr>
            <a:xfrm>
              <a:off x="7181482" y="43849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0" name="rc1550"/>
            <p:cNvSpPr/>
            <p:nvPr/>
          </p:nvSpPr>
          <p:spPr>
            <a:xfrm>
              <a:off x="7190482" y="4393929"/>
              <a:ext cx="201456" cy="201456"/>
            </a:xfrm>
            <a:prstGeom prst="rect">
              <a:avLst/>
            </a:prstGeom>
            <a:solidFill>
              <a:srgbClr val="EA3900">
                <a:alpha val="29803"/>
              </a:srgbClr>
            </a:solidFill>
            <a:ln w="13550" cap="sq">
              <a:solidFill>
                <a:srgbClr val="EA3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pl1551"/>
            <p:cNvSpPr/>
            <p:nvPr/>
          </p:nvSpPr>
          <p:spPr>
            <a:xfrm>
              <a:off x="7203427" y="44946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3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7266384" y="4469831"/>
              <a:ext cx="49651" cy="49651"/>
            </a:xfrm>
            <a:prstGeom prst="ellipse">
              <a:avLst/>
            </a:prstGeom>
            <a:solidFill>
              <a:srgbClr val="EA3900">
                <a:alpha val="50196"/>
              </a:srgbClr>
            </a:solidFill>
            <a:ln w="9000" cap="rnd">
              <a:solidFill>
                <a:srgbClr val="EA3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rc1553"/>
            <p:cNvSpPr/>
            <p:nvPr/>
          </p:nvSpPr>
          <p:spPr>
            <a:xfrm>
              <a:off x="7181482" y="46043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4" name="rc1554"/>
            <p:cNvSpPr/>
            <p:nvPr/>
          </p:nvSpPr>
          <p:spPr>
            <a:xfrm>
              <a:off x="7190482" y="4613385"/>
              <a:ext cx="201456" cy="201455"/>
            </a:xfrm>
            <a:prstGeom prst="rect">
              <a:avLst/>
            </a:prstGeom>
            <a:solidFill>
              <a:srgbClr val="CA6000">
                <a:alpha val="29803"/>
              </a:srgbClr>
            </a:solidFill>
            <a:ln w="13550" cap="sq">
              <a:solidFill>
                <a:srgbClr val="CA6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pl1555"/>
            <p:cNvSpPr/>
            <p:nvPr/>
          </p:nvSpPr>
          <p:spPr>
            <a:xfrm>
              <a:off x="7203427" y="47141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A6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7266384" y="4689287"/>
              <a:ext cx="49651" cy="49651"/>
            </a:xfrm>
            <a:prstGeom prst="ellipse">
              <a:avLst/>
            </a:prstGeom>
            <a:solidFill>
              <a:srgbClr val="CA6000">
                <a:alpha val="50196"/>
              </a:srgbClr>
            </a:solidFill>
            <a:ln w="9000" cap="rnd">
              <a:solidFill>
                <a:srgbClr val="CA6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rc1557"/>
            <p:cNvSpPr/>
            <p:nvPr/>
          </p:nvSpPr>
          <p:spPr>
            <a:xfrm>
              <a:off x="7181482" y="48238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8" name="rc1558"/>
            <p:cNvSpPr/>
            <p:nvPr/>
          </p:nvSpPr>
          <p:spPr>
            <a:xfrm>
              <a:off x="7190482" y="4832841"/>
              <a:ext cx="201456" cy="201455"/>
            </a:xfrm>
            <a:prstGeom prst="rect">
              <a:avLst/>
            </a:prstGeom>
            <a:solidFill>
              <a:srgbClr val="A57600">
                <a:alpha val="29803"/>
              </a:srgbClr>
            </a:solidFill>
            <a:ln w="13550" cap="sq">
              <a:solidFill>
                <a:srgbClr val="A57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pl1559"/>
            <p:cNvSpPr/>
            <p:nvPr/>
          </p:nvSpPr>
          <p:spPr>
            <a:xfrm>
              <a:off x="7203427" y="49335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7266384" y="4908743"/>
              <a:ext cx="49651" cy="496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rc1561"/>
            <p:cNvSpPr/>
            <p:nvPr/>
          </p:nvSpPr>
          <p:spPr>
            <a:xfrm>
              <a:off x="7181482" y="50432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2" name="rc1562"/>
            <p:cNvSpPr/>
            <p:nvPr/>
          </p:nvSpPr>
          <p:spPr>
            <a:xfrm>
              <a:off x="7190482" y="5052297"/>
              <a:ext cx="201456" cy="201456"/>
            </a:xfrm>
            <a:prstGeom prst="rect">
              <a:avLst/>
            </a:prstGeom>
            <a:solidFill>
              <a:srgbClr val="748700">
                <a:alpha val="29803"/>
              </a:srgbClr>
            </a:solidFill>
            <a:ln w="13550" cap="sq">
              <a:solidFill>
                <a:srgbClr val="748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pl1563"/>
            <p:cNvSpPr/>
            <p:nvPr/>
          </p:nvSpPr>
          <p:spPr>
            <a:xfrm>
              <a:off x="7203427" y="51530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48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7266384" y="5128199"/>
              <a:ext cx="49651" cy="49651"/>
            </a:xfrm>
            <a:prstGeom prst="ellipse">
              <a:avLst/>
            </a:prstGeom>
            <a:solidFill>
              <a:srgbClr val="748700">
                <a:alpha val="50196"/>
              </a:srgbClr>
            </a:solidFill>
            <a:ln w="9000" cap="rnd">
              <a:solidFill>
                <a:srgbClr val="74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rc1565"/>
            <p:cNvSpPr/>
            <p:nvPr/>
          </p:nvSpPr>
          <p:spPr>
            <a:xfrm>
              <a:off x="7181482" y="52627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6" name="rc1566"/>
            <p:cNvSpPr/>
            <p:nvPr/>
          </p:nvSpPr>
          <p:spPr>
            <a:xfrm>
              <a:off x="7190482" y="5271753"/>
              <a:ext cx="201456" cy="201455"/>
            </a:xfrm>
            <a:prstGeom prst="rect">
              <a:avLst/>
            </a:prstGeom>
            <a:solidFill>
              <a:srgbClr val="009500">
                <a:alpha val="29803"/>
              </a:srgbClr>
            </a:solidFill>
            <a:ln w="13550" cap="sq">
              <a:solidFill>
                <a:srgbClr val="009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pl1567"/>
            <p:cNvSpPr/>
            <p:nvPr/>
          </p:nvSpPr>
          <p:spPr>
            <a:xfrm>
              <a:off x="7203427" y="53724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7266384" y="5347655"/>
              <a:ext cx="49651" cy="49651"/>
            </a:xfrm>
            <a:prstGeom prst="ellipse">
              <a:avLst/>
            </a:prstGeom>
            <a:solidFill>
              <a:srgbClr val="009500">
                <a:alpha val="50196"/>
              </a:srgbClr>
            </a:solidFill>
            <a:ln w="9000" cap="rnd">
              <a:solidFill>
                <a:srgbClr val="009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rc1569"/>
            <p:cNvSpPr/>
            <p:nvPr/>
          </p:nvSpPr>
          <p:spPr>
            <a:xfrm>
              <a:off x="7181482" y="54822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0" name="rc1570"/>
            <p:cNvSpPr/>
            <p:nvPr/>
          </p:nvSpPr>
          <p:spPr>
            <a:xfrm>
              <a:off x="7190482" y="5491209"/>
              <a:ext cx="201456" cy="201455"/>
            </a:xfrm>
            <a:prstGeom prst="rect">
              <a:avLst/>
            </a:prstGeom>
            <a:solidFill>
              <a:srgbClr val="00A100">
                <a:alpha val="29803"/>
              </a:srgbClr>
            </a:solidFill>
            <a:ln w="13550" cap="sq">
              <a:solidFill>
                <a:srgbClr val="00A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pl1571"/>
            <p:cNvSpPr/>
            <p:nvPr/>
          </p:nvSpPr>
          <p:spPr>
            <a:xfrm>
              <a:off x="7203427" y="55919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7266384" y="5567111"/>
              <a:ext cx="49651" cy="4965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rc1573"/>
            <p:cNvSpPr/>
            <p:nvPr/>
          </p:nvSpPr>
          <p:spPr>
            <a:xfrm>
              <a:off x="7181482" y="57016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4" name="rc1574"/>
            <p:cNvSpPr/>
            <p:nvPr/>
          </p:nvSpPr>
          <p:spPr>
            <a:xfrm>
              <a:off x="7190482" y="5710665"/>
              <a:ext cx="201456" cy="201456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pl1575"/>
            <p:cNvSpPr/>
            <p:nvPr/>
          </p:nvSpPr>
          <p:spPr>
            <a:xfrm>
              <a:off x="7203427" y="58113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7266384" y="5786567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rc1577"/>
            <p:cNvSpPr/>
            <p:nvPr/>
          </p:nvSpPr>
          <p:spPr>
            <a:xfrm>
              <a:off x="7181482" y="59211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8" name="rc1578"/>
            <p:cNvSpPr/>
            <p:nvPr/>
          </p:nvSpPr>
          <p:spPr>
            <a:xfrm>
              <a:off x="7190482" y="5930121"/>
              <a:ext cx="201456" cy="201455"/>
            </a:xfrm>
            <a:prstGeom prst="rect">
              <a:avLst/>
            </a:prstGeom>
            <a:solidFill>
              <a:srgbClr val="00B730">
                <a:alpha val="29803"/>
              </a:srgbClr>
            </a:solidFill>
            <a:ln w="13550" cap="sq">
              <a:solidFill>
                <a:srgbClr val="00B73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pl1579"/>
            <p:cNvSpPr/>
            <p:nvPr/>
          </p:nvSpPr>
          <p:spPr>
            <a:xfrm>
              <a:off x="7203427" y="60308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73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7266384" y="6006023"/>
              <a:ext cx="49651" cy="49651"/>
            </a:xfrm>
            <a:prstGeom prst="ellipse">
              <a:avLst/>
            </a:prstGeom>
            <a:solidFill>
              <a:srgbClr val="00B730">
                <a:alpha val="50196"/>
              </a:srgbClr>
            </a:solidFill>
            <a:ln w="9000" cap="rnd">
              <a:solidFill>
                <a:srgbClr val="00B7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tx1581"/>
            <p:cNvSpPr/>
            <p:nvPr/>
          </p:nvSpPr>
          <p:spPr>
            <a:xfrm>
              <a:off x="7476853" y="2692396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1582" name="tx1582"/>
            <p:cNvSpPr/>
            <p:nvPr/>
          </p:nvSpPr>
          <p:spPr>
            <a:xfrm>
              <a:off x="7476853" y="2911852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583" name="tx1583"/>
            <p:cNvSpPr/>
            <p:nvPr/>
          </p:nvSpPr>
          <p:spPr>
            <a:xfrm>
              <a:off x="7476853" y="3132796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1584" name="tx1584"/>
            <p:cNvSpPr/>
            <p:nvPr/>
          </p:nvSpPr>
          <p:spPr>
            <a:xfrm>
              <a:off x="7476853" y="3352252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585" name="tx1585"/>
            <p:cNvSpPr/>
            <p:nvPr/>
          </p:nvSpPr>
          <p:spPr>
            <a:xfrm>
              <a:off x="7476853" y="3571708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586" name="tx1586"/>
            <p:cNvSpPr/>
            <p:nvPr/>
          </p:nvSpPr>
          <p:spPr>
            <a:xfrm>
              <a:off x="7476853" y="3791224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587" name="tx1587"/>
            <p:cNvSpPr/>
            <p:nvPr/>
          </p:nvSpPr>
          <p:spPr>
            <a:xfrm>
              <a:off x="7476853" y="4010620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588" name="tx1588"/>
            <p:cNvSpPr/>
            <p:nvPr/>
          </p:nvSpPr>
          <p:spPr>
            <a:xfrm>
              <a:off x="7476853" y="4228588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589" name="tx1589"/>
            <p:cNvSpPr/>
            <p:nvPr/>
          </p:nvSpPr>
          <p:spPr>
            <a:xfrm>
              <a:off x="7476853" y="4449592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590" name="tx1590"/>
            <p:cNvSpPr/>
            <p:nvPr/>
          </p:nvSpPr>
          <p:spPr>
            <a:xfrm>
              <a:off x="7476853" y="4643330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591" name="tx1591"/>
            <p:cNvSpPr/>
            <p:nvPr/>
          </p:nvSpPr>
          <p:spPr>
            <a:xfrm>
              <a:off x="7476853" y="4886956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592" name="tx1592"/>
            <p:cNvSpPr/>
            <p:nvPr/>
          </p:nvSpPr>
          <p:spPr>
            <a:xfrm>
              <a:off x="7476853" y="510796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593" name="tx1593"/>
            <p:cNvSpPr/>
            <p:nvPr/>
          </p:nvSpPr>
          <p:spPr>
            <a:xfrm>
              <a:off x="7476853" y="5327416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594" name="tx1594"/>
            <p:cNvSpPr/>
            <p:nvPr/>
          </p:nvSpPr>
          <p:spPr>
            <a:xfrm>
              <a:off x="7476853" y="5545324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595" name="tx1595"/>
            <p:cNvSpPr/>
            <p:nvPr/>
          </p:nvSpPr>
          <p:spPr>
            <a:xfrm>
              <a:off x="7476853" y="5766328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596" name="tx1596"/>
            <p:cNvSpPr/>
            <p:nvPr/>
          </p:nvSpPr>
          <p:spPr>
            <a:xfrm>
              <a:off x="7476853" y="5985784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2021-02-02T12:00:47Z</dcterms:modified>
</cp:coreProperties>
</file>