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166530" y="1118404"/>
              <a:ext cx="2806184" cy="4985619"/>
            </a:xfrm>
            <a:custGeom>
              <a:avLst/>
              <a:pathLst>
                <a:path w="2806184" h="4985619">
                  <a:moveTo>
                    <a:pt x="0" y="4973265"/>
                  </a:moveTo>
                  <a:lnTo>
                    <a:pt x="26226" y="4971971"/>
                  </a:lnTo>
                  <a:lnTo>
                    <a:pt x="52452" y="4970534"/>
                  </a:lnTo>
                  <a:lnTo>
                    <a:pt x="78678" y="4968936"/>
                  </a:lnTo>
                  <a:lnTo>
                    <a:pt x="104904" y="4967158"/>
                  </a:lnTo>
                  <a:lnTo>
                    <a:pt x="131130" y="4965177"/>
                  </a:lnTo>
                  <a:lnTo>
                    <a:pt x="157356" y="4962969"/>
                  </a:lnTo>
                  <a:lnTo>
                    <a:pt x="183582" y="4960506"/>
                  </a:lnTo>
                  <a:lnTo>
                    <a:pt x="209808" y="4957758"/>
                  </a:lnTo>
                  <a:lnTo>
                    <a:pt x="236034" y="4954690"/>
                  </a:lnTo>
                  <a:lnTo>
                    <a:pt x="262260" y="4951263"/>
                  </a:lnTo>
                  <a:lnTo>
                    <a:pt x="288486" y="4947431"/>
                  </a:lnTo>
                  <a:lnTo>
                    <a:pt x="314712" y="4943146"/>
                  </a:lnTo>
                  <a:lnTo>
                    <a:pt x="340938" y="4938348"/>
                  </a:lnTo>
                  <a:lnTo>
                    <a:pt x="367164" y="4932973"/>
                  </a:lnTo>
                  <a:lnTo>
                    <a:pt x="393390" y="4926945"/>
                  </a:lnTo>
                  <a:lnTo>
                    <a:pt x="419616" y="4920176"/>
                  </a:lnTo>
                  <a:lnTo>
                    <a:pt x="445842" y="4912565"/>
                  </a:lnTo>
                  <a:lnTo>
                    <a:pt x="472068" y="4903989"/>
                  </a:lnTo>
                  <a:lnTo>
                    <a:pt x="498294" y="4894304"/>
                  </a:lnTo>
                  <a:lnTo>
                    <a:pt x="524520" y="4883335"/>
                  </a:lnTo>
                  <a:lnTo>
                    <a:pt x="550746" y="4870867"/>
                  </a:lnTo>
                  <a:lnTo>
                    <a:pt x="576972" y="4856644"/>
                  </a:lnTo>
                  <a:lnTo>
                    <a:pt x="603198" y="4840366"/>
                  </a:lnTo>
                  <a:lnTo>
                    <a:pt x="629424" y="4821720"/>
                  </a:lnTo>
                  <a:lnTo>
                    <a:pt x="655650" y="4800430"/>
                  </a:lnTo>
                  <a:lnTo>
                    <a:pt x="681876" y="4776315"/>
                  </a:lnTo>
                  <a:lnTo>
                    <a:pt x="708102" y="4749318"/>
                  </a:lnTo>
                  <a:lnTo>
                    <a:pt x="734328" y="4719489"/>
                  </a:lnTo>
                  <a:lnTo>
                    <a:pt x="760554" y="4686936"/>
                  </a:lnTo>
                  <a:lnTo>
                    <a:pt x="786780" y="4651791"/>
                  </a:lnTo>
                  <a:lnTo>
                    <a:pt x="813006" y="4614180"/>
                  </a:lnTo>
                  <a:lnTo>
                    <a:pt x="839232" y="4574203"/>
                  </a:lnTo>
                  <a:lnTo>
                    <a:pt x="865458" y="4531915"/>
                  </a:lnTo>
                  <a:lnTo>
                    <a:pt x="891684" y="4487308"/>
                  </a:lnTo>
                  <a:lnTo>
                    <a:pt x="917910" y="4440269"/>
                  </a:lnTo>
                  <a:lnTo>
                    <a:pt x="944136" y="4390536"/>
                  </a:lnTo>
                  <a:lnTo>
                    <a:pt x="970362" y="4337635"/>
                  </a:lnTo>
                  <a:lnTo>
                    <a:pt x="996588" y="4280822"/>
                  </a:lnTo>
                  <a:lnTo>
                    <a:pt x="1022814" y="4219096"/>
                  </a:lnTo>
                  <a:lnTo>
                    <a:pt x="1049040" y="4151362"/>
                  </a:lnTo>
                  <a:lnTo>
                    <a:pt x="1075266" y="4076731"/>
                  </a:lnTo>
                  <a:lnTo>
                    <a:pt x="1101492" y="3994716"/>
                  </a:lnTo>
                  <a:lnTo>
                    <a:pt x="1127718" y="3905206"/>
                  </a:lnTo>
                  <a:lnTo>
                    <a:pt x="1153944" y="3808310"/>
                  </a:lnTo>
                  <a:lnTo>
                    <a:pt x="1180170" y="3704250"/>
                  </a:lnTo>
                  <a:lnTo>
                    <a:pt x="1206396" y="3593327"/>
                  </a:lnTo>
                  <a:lnTo>
                    <a:pt x="1232622" y="3475945"/>
                  </a:lnTo>
                  <a:lnTo>
                    <a:pt x="1258848" y="3352584"/>
                  </a:lnTo>
                  <a:lnTo>
                    <a:pt x="1285074" y="3223804"/>
                  </a:lnTo>
                  <a:lnTo>
                    <a:pt x="1311300" y="3090256"/>
                  </a:lnTo>
                  <a:lnTo>
                    <a:pt x="1337526" y="2952686"/>
                  </a:lnTo>
                  <a:lnTo>
                    <a:pt x="1363752" y="2811919"/>
                  </a:lnTo>
                  <a:lnTo>
                    <a:pt x="1389979" y="2668855"/>
                  </a:lnTo>
                  <a:lnTo>
                    <a:pt x="1416205" y="2524446"/>
                  </a:lnTo>
                  <a:lnTo>
                    <a:pt x="1442431" y="2379674"/>
                  </a:lnTo>
                  <a:lnTo>
                    <a:pt x="1468657" y="2235526"/>
                  </a:lnTo>
                  <a:lnTo>
                    <a:pt x="1494883" y="2092970"/>
                  </a:lnTo>
                  <a:lnTo>
                    <a:pt x="1521109" y="1952929"/>
                  </a:lnTo>
                  <a:lnTo>
                    <a:pt x="1547335" y="1816261"/>
                  </a:lnTo>
                  <a:lnTo>
                    <a:pt x="1573561" y="1683735"/>
                  </a:lnTo>
                  <a:lnTo>
                    <a:pt x="1599787" y="1556023"/>
                  </a:lnTo>
                  <a:lnTo>
                    <a:pt x="1626013" y="1433683"/>
                  </a:lnTo>
                  <a:lnTo>
                    <a:pt x="1652239" y="1317161"/>
                  </a:lnTo>
                  <a:lnTo>
                    <a:pt x="1678465" y="1206783"/>
                  </a:lnTo>
                  <a:lnTo>
                    <a:pt x="1704691" y="1102767"/>
                  </a:lnTo>
                  <a:lnTo>
                    <a:pt x="1730917" y="1005224"/>
                  </a:lnTo>
                  <a:lnTo>
                    <a:pt x="1757143" y="914168"/>
                  </a:lnTo>
                  <a:lnTo>
                    <a:pt x="1783369" y="829532"/>
                  </a:lnTo>
                  <a:lnTo>
                    <a:pt x="1809595" y="751175"/>
                  </a:lnTo>
                  <a:lnTo>
                    <a:pt x="1835821" y="678900"/>
                  </a:lnTo>
                  <a:lnTo>
                    <a:pt x="1862047" y="612460"/>
                  </a:lnTo>
                  <a:lnTo>
                    <a:pt x="1888273" y="551576"/>
                  </a:lnTo>
                  <a:lnTo>
                    <a:pt x="1914499" y="495944"/>
                  </a:lnTo>
                  <a:lnTo>
                    <a:pt x="1940725" y="445243"/>
                  </a:lnTo>
                  <a:lnTo>
                    <a:pt x="1966951" y="399147"/>
                  </a:lnTo>
                  <a:lnTo>
                    <a:pt x="1993177" y="357330"/>
                  </a:lnTo>
                  <a:lnTo>
                    <a:pt x="2019403" y="319468"/>
                  </a:lnTo>
                  <a:lnTo>
                    <a:pt x="2045629" y="285251"/>
                  </a:lnTo>
                  <a:lnTo>
                    <a:pt x="2071855" y="254376"/>
                  </a:lnTo>
                  <a:lnTo>
                    <a:pt x="2098081" y="226558"/>
                  </a:lnTo>
                  <a:lnTo>
                    <a:pt x="2124307" y="201527"/>
                  </a:lnTo>
                  <a:lnTo>
                    <a:pt x="2150533" y="179032"/>
                  </a:lnTo>
                  <a:lnTo>
                    <a:pt x="2176759" y="158836"/>
                  </a:lnTo>
                  <a:lnTo>
                    <a:pt x="2202985" y="140722"/>
                  </a:lnTo>
                  <a:lnTo>
                    <a:pt x="2229211" y="124490"/>
                  </a:lnTo>
                  <a:lnTo>
                    <a:pt x="2255437" y="109955"/>
                  </a:lnTo>
                  <a:lnTo>
                    <a:pt x="2281663" y="96948"/>
                  </a:lnTo>
                  <a:lnTo>
                    <a:pt x="2307889" y="85317"/>
                  </a:lnTo>
                  <a:lnTo>
                    <a:pt x="2334115" y="74921"/>
                  </a:lnTo>
                  <a:lnTo>
                    <a:pt x="2360341" y="65635"/>
                  </a:lnTo>
                  <a:lnTo>
                    <a:pt x="2386567" y="57342"/>
                  </a:lnTo>
                  <a:lnTo>
                    <a:pt x="2412793" y="49940"/>
                  </a:lnTo>
                  <a:lnTo>
                    <a:pt x="2439019" y="43336"/>
                  </a:lnTo>
                  <a:lnTo>
                    <a:pt x="2465245" y="37445"/>
                  </a:lnTo>
                  <a:lnTo>
                    <a:pt x="2491471" y="32192"/>
                  </a:lnTo>
                  <a:lnTo>
                    <a:pt x="2517697" y="27509"/>
                  </a:lnTo>
                  <a:lnTo>
                    <a:pt x="2543923" y="23335"/>
                  </a:lnTo>
                  <a:lnTo>
                    <a:pt x="2570149" y="19615"/>
                  </a:lnTo>
                  <a:lnTo>
                    <a:pt x="2596375" y="16301"/>
                  </a:lnTo>
                  <a:lnTo>
                    <a:pt x="2622601" y="13349"/>
                  </a:lnTo>
                  <a:lnTo>
                    <a:pt x="2648827" y="10719"/>
                  </a:lnTo>
                  <a:lnTo>
                    <a:pt x="2675053" y="8377"/>
                  </a:lnTo>
                  <a:lnTo>
                    <a:pt x="2701279" y="6292"/>
                  </a:lnTo>
                  <a:lnTo>
                    <a:pt x="2727505" y="4435"/>
                  </a:lnTo>
                  <a:lnTo>
                    <a:pt x="2753732" y="2781"/>
                  </a:lnTo>
                  <a:lnTo>
                    <a:pt x="2779958" y="1310"/>
                  </a:lnTo>
                  <a:lnTo>
                    <a:pt x="2806184" y="0"/>
                  </a:lnTo>
                  <a:lnTo>
                    <a:pt x="2806184" y="171667"/>
                  </a:lnTo>
                  <a:lnTo>
                    <a:pt x="2779958" y="185187"/>
                  </a:lnTo>
                  <a:lnTo>
                    <a:pt x="2753732" y="199666"/>
                  </a:lnTo>
                  <a:lnTo>
                    <a:pt x="2727505" y="215165"/>
                  </a:lnTo>
                  <a:lnTo>
                    <a:pt x="2701279" y="231748"/>
                  </a:lnTo>
                  <a:lnTo>
                    <a:pt x="2675053" y="249483"/>
                  </a:lnTo>
                  <a:lnTo>
                    <a:pt x="2648827" y="268440"/>
                  </a:lnTo>
                  <a:lnTo>
                    <a:pt x="2622601" y="288690"/>
                  </a:lnTo>
                  <a:lnTo>
                    <a:pt x="2596375" y="310310"/>
                  </a:lnTo>
                  <a:lnTo>
                    <a:pt x="2570149" y="333376"/>
                  </a:lnTo>
                  <a:lnTo>
                    <a:pt x="2543923" y="357970"/>
                  </a:lnTo>
                  <a:lnTo>
                    <a:pt x="2517697" y="384172"/>
                  </a:lnTo>
                  <a:lnTo>
                    <a:pt x="2491471" y="412066"/>
                  </a:lnTo>
                  <a:lnTo>
                    <a:pt x="2465245" y="441736"/>
                  </a:lnTo>
                  <a:lnTo>
                    <a:pt x="2439019" y="473268"/>
                  </a:lnTo>
                  <a:lnTo>
                    <a:pt x="2412793" y="506748"/>
                  </a:lnTo>
                  <a:lnTo>
                    <a:pt x="2386567" y="542258"/>
                  </a:lnTo>
                  <a:lnTo>
                    <a:pt x="2360341" y="579884"/>
                  </a:lnTo>
                  <a:lnTo>
                    <a:pt x="2334115" y="619707"/>
                  </a:lnTo>
                  <a:lnTo>
                    <a:pt x="2307889" y="661803"/>
                  </a:lnTo>
                  <a:lnTo>
                    <a:pt x="2281663" y="706249"/>
                  </a:lnTo>
                  <a:lnTo>
                    <a:pt x="2255437" y="753112"/>
                  </a:lnTo>
                  <a:lnTo>
                    <a:pt x="2229211" y="802455"/>
                  </a:lnTo>
                  <a:lnTo>
                    <a:pt x="2202985" y="854334"/>
                  </a:lnTo>
                  <a:lnTo>
                    <a:pt x="2176759" y="908794"/>
                  </a:lnTo>
                  <a:lnTo>
                    <a:pt x="2150533" y="965871"/>
                  </a:lnTo>
                  <a:lnTo>
                    <a:pt x="2124307" y="1025590"/>
                  </a:lnTo>
                  <a:lnTo>
                    <a:pt x="2098081" y="1087962"/>
                  </a:lnTo>
                  <a:lnTo>
                    <a:pt x="2071855" y="1152984"/>
                  </a:lnTo>
                  <a:lnTo>
                    <a:pt x="2045629" y="1220640"/>
                  </a:lnTo>
                  <a:lnTo>
                    <a:pt x="2019403" y="1290893"/>
                  </a:lnTo>
                  <a:lnTo>
                    <a:pt x="1993177" y="1363692"/>
                  </a:lnTo>
                  <a:lnTo>
                    <a:pt x="1966951" y="1438967"/>
                  </a:lnTo>
                  <a:lnTo>
                    <a:pt x="1940725" y="1516629"/>
                  </a:lnTo>
                  <a:lnTo>
                    <a:pt x="1914499" y="1596569"/>
                  </a:lnTo>
                  <a:lnTo>
                    <a:pt x="1888273" y="1678660"/>
                  </a:lnTo>
                  <a:lnTo>
                    <a:pt x="1862047" y="1762756"/>
                  </a:lnTo>
                  <a:lnTo>
                    <a:pt x="1835821" y="1848692"/>
                  </a:lnTo>
                  <a:lnTo>
                    <a:pt x="1809595" y="1936285"/>
                  </a:lnTo>
                  <a:lnTo>
                    <a:pt x="1783369" y="2025338"/>
                  </a:lnTo>
                  <a:lnTo>
                    <a:pt x="1757143" y="2115637"/>
                  </a:lnTo>
                  <a:lnTo>
                    <a:pt x="1730917" y="2206957"/>
                  </a:lnTo>
                  <a:lnTo>
                    <a:pt x="1704691" y="2299061"/>
                  </a:lnTo>
                  <a:lnTo>
                    <a:pt x="1678465" y="2391706"/>
                  </a:lnTo>
                  <a:lnTo>
                    <a:pt x="1652239" y="2484640"/>
                  </a:lnTo>
                  <a:lnTo>
                    <a:pt x="1626013" y="2577612"/>
                  </a:lnTo>
                  <a:lnTo>
                    <a:pt x="1599787" y="2670368"/>
                  </a:lnTo>
                  <a:lnTo>
                    <a:pt x="1573561" y="2762659"/>
                  </a:lnTo>
                  <a:lnTo>
                    <a:pt x="1547335" y="2854241"/>
                  </a:lnTo>
                  <a:lnTo>
                    <a:pt x="1521109" y="2944878"/>
                  </a:lnTo>
                  <a:lnTo>
                    <a:pt x="1494883" y="3034345"/>
                  </a:lnTo>
                  <a:lnTo>
                    <a:pt x="1468657" y="3122430"/>
                  </a:lnTo>
                  <a:lnTo>
                    <a:pt x="1442431" y="3208938"/>
                  </a:lnTo>
                  <a:lnTo>
                    <a:pt x="1416205" y="3293691"/>
                  </a:lnTo>
                  <a:lnTo>
                    <a:pt x="1389979" y="3376528"/>
                  </a:lnTo>
                  <a:lnTo>
                    <a:pt x="1363752" y="3457312"/>
                  </a:lnTo>
                  <a:lnTo>
                    <a:pt x="1337526" y="3535927"/>
                  </a:lnTo>
                  <a:lnTo>
                    <a:pt x="1311300" y="3612282"/>
                  </a:lnTo>
                  <a:lnTo>
                    <a:pt x="1285074" y="3686312"/>
                  </a:lnTo>
                  <a:lnTo>
                    <a:pt x="1258848" y="3757981"/>
                  </a:lnTo>
                  <a:lnTo>
                    <a:pt x="1232622" y="3827287"/>
                  </a:lnTo>
                  <a:lnTo>
                    <a:pt x="1206396" y="3894269"/>
                  </a:lnTo>
                  <a:lnTo>
                    <a:pt x="1180170" y="3959015"/>
                  </a:lnTo>
                  <a:lnTo>
                    <a:pt x="1153944" y="4021726"/>
                  </a:lnTo>
                  <a:lnTo>
                    <a:pt x="1127718" y="4082813"/>
                  </a:lnTo>
                  <a:lnTo>
                    <a:pt x="1101492" y="4142726"/>
                  </a:lnTo>
                  <a:lnTo>
                    <a:pt x="1075266" y="4201844"/>
                  </a:lnTo>
                  <a:lnTo>
                    <a:pt x="1049040" y="4260352"/>
                  </a:lnTo>
                  <a:lnTo>
                    <a:pt x="1022814" y="4318083"/>
                  </a:lnTo>
                  <a:lnTo>
                    <a:pt x="996588" y="4374471"/>
                  </a:lnTo>
                  <a:lnTo>
                    <a:pt x="970362" y="4428742"/>
                  </a:lnTo>
                  <a:lnTo>
                    <a:pt x="944136" y="4480203"/>
                  </a:lnTo>
                  <a:lnTo>
                    <a:pt x="917910" y="4528400"/>
                  </a:lnTo>
                  <a:lnTo>
                    <a:pt x="891684" y="4573126"/>
                  </a:lnTo>
                  <a:lnTo>
                    <a:pt x="865458" y="4614365"/>
                  </a:lnTo>
                  <a:lnTo>
                    <a:pt x="839232" y="4652223"/>
                  </a:lnTo>
                  <a:lnTo>
                    <a:pt x="813006" y="4686885"/>
                  </a:lnTo>
                  <a:lnTo>
                    <a:pt x="786780" y="4718589"/>
                  </a:lnTo>
                  <a:lnTo>
                    <a:pt x="760554" y="4747597"/>
                  </a:lnTo>
                  <a:lnTo>
                    <a:pt x="734328" y="4774192"/>
                  </a:lnTo>
                  <a:lnTo>
                    <a:pt x="708102" y="4798661"/>
                  </a:lnTo>
                  <a:lnTo>
                    <a:pt x="681876" y="4821272"/>
                  </a:lnTo>
                  <a:lnTo>
                    <a:pt x="655650" y="4842245"/>
                  </a:lnTo>
                  <a:lnTo>
                    <a:pt x="629424" y="4861706"/>
                  </a:lnTo>
                  <a:lnTo>
                    <a:pt x="603198" y="4879672"/>
                  </a:lnTo>
                  <a:lnTo>
                    <a:pt x="576972" y="4896087"/>
                  </a:lnTo>
                  <a:lnTo>
                    <a:pt x="550746" y="4910871"/>
                  </a:lnTo>
                  <a:lnTo>
                    <a:pt x="524520" y="4923978"/>
                  </a:lnTo>
                  <a:lnTo>
                    <a:pt x="498294" y="4935415"/>
                  </a:lnTo>
                  <a:lnTo>
                    <a:pt x="472068" y="4945240"/>
                  </a:lnTo>
                  <a:lnTo>
                    <a:pt x="445842" y="4953552"/>
                  </a:lnTo>
                  <a:lnTo>
                    <a:pt x="419616" y="4960481"/>
                  </a:lnTo>
                  <a:lnTo>
                    <a:pt x="393390" y="4966172"/>
                  </a:lnTo>
                  <a:lnTo>
                    <a:pt x="367164" y="4970778"/>
                  </a:lnTo>
                  <a:lnTo>
                    <a:pt x="340938" y="4974452"/>
                  </a:lnTo>
                  <a:lnTo>
                    <a:pt x="314712" y="4977337"/>
                  </a:lnTo>
                  <a:lnTo>
                    <a:pt x="288486" y="4979570"/>
                  </a:lnTo>
                  <a:lnTo>
                    <a:pt x="262260" y="4981271"/>
                  </a:lnTo>
                  <a:lnTo>
                    <a:pt x="236034" y="4982547"/>
                  </a:lnTo>
                  <a:lnTo>
                    <a:pt x="209808" y="4983489"/>
                  </a:lnTo>
                  <a:lnTo>
                    <a:pt x="183582" y="4984173"/>
                  </a:lnTo>
                  <a:lnTo>
                    <a:pt x="157356" y="4984661"/>
                  </a:lnTo>
                  <a:lnTo>
                    <a:pt x="131130" y="4985004"/>
                  </a:lnTo>
                  <a:lnTo>
                    <a:pt x="104904" y="4985240"/>
                  </a:lnTo>
                  <a:lnTo>
                    <a:pt x="78678" y="4985400"/>
                  </a:lnTo>
                  <a:lnTo>
                    <a:pt x="52452" y="4985506"/>
                  </a:lnTo>
                  <a:lnTo>
                    <a:pt x="26226" y="4985575"/>
                  </a:lnTo>
                  <a:lnTo>
                    <a:pt x="0" y="4985619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66530" y="1118404"/>
              <a:ext cx="2806184" cy="4973265"/>
            </a:xfrm>
            <a:custGeom>
              <a:avLst/>
              <a:pathLst>
                <a:path w="2806184" h="4973265">
                  <a:moveTo>
                    <a:pt x="0" y="4973265"/>
                  </a:moveTo>
                  <a:lnTo>
                    <a:pt x="26226" y="4971971"/>
                  </a:lnTo>
                  <a:lnTo>
                    <a:pt x="52452" y="4970534"/>
                  </a:lnTo>
                  <a:lnTo>
                    <a:pt x="78678" y="4968936"/>
                  </a:lnTo>
                  <a:lnTo>
                    <a:pt x="104904" y="4967158"/>
                  </a:lnTo>
                  <a:lnTo>
                    <a:pt x="131130" y="4965177"/>
                  </a:lnTo>
                  <a:lnTo>
                    <a:pt x="157356" y="4962969"/>
                  </a:lnTo>
                  <a:lnTo>
                    <a:pt x="183582" y="4960506"/>
                  </a:lnTo>
                  <a:lnTo>
                    <a:pt x="209808" y="4957758"/>
                  </a:lnTo>
                  <a:lnTo>
                    <a:pt x="236034" y="4954690"/>
                  </a:lnTo>
                  <a:lnTo>
                    <a:pt x="262260" y="4951263"/>
                  </a:lnTo>
                  <a:lnTo>
                    <a:pt x="288486" y="4947431"/>
                  </a:lnTo>
                  <a:lnTo>
                    <a:pt x="314712" y="4943146"/>
                  </a:lnTo>
                  <a:lnTo>
                    <a:pt x="340938" y="4938348"/>
                  </a:lnTo>
                  <a:lnTo>
                    <a:pt x="367164" y="4932973"/>
                  </a:lnTo>
                  <a:lnTo>
                    <a:pt x="393390" y="4926945"/>
                  </a:lnTo>
                  <a:lnTo>
                    <a:pt x="419616" y="4920176"/>
                  </a:lnTo>
                  <a:lnTo>
                    <a:pt x="445842" y="4912565"/>
                  </a:lnTo>
                  <a:lnTo>
                    <a:pt x="472068" y="4903989"/>
                  </a:lnTo>
                  <a:lnTo>
                    <a:pt x="498294" y="4894304"/>
                  </a:lnTo>
                  <a:lnTo>
                    <a:pt x="524520" y="4883335"/>
                  </a:lnTo>
                  <a:lnTo>
                    <a:pt x="550746" y="4870867"/>
                  </a:lnTo>
                  <a:lnTo>
                    <a:pt x="576972" y="4856644"/>
                  </a:lnTo>
                  <a:lnTo>
                    <a:pt x="603198" y="4840366"/>
                  </a:lnTo>
                  <a:lnTo>
                    <a:pt x="629424" y="4821720"/>
                  </a:lnTo>
                  <a:lnTo>
                    <a:pt x="655650" y="4800430"/>
                  </a:lnTo>
                  <a:lnTo>
                    <a:pt x="681876" y="4776315"/>
                  </a:lnTo>
                  <a:lnTo>
                    <a:pt x="708102" y="4749318"/>
                  </a:lnTo>
                  <a:lnTo>
                    <a:pt x="734328" y="4719489"/>
                  </a:lnTo>
                  <a:lnTo>
                    <a:pt x="760554" y="4686936"/>
                  </a:lnTo>
                  <a:lnTo>
                    <a:pt x="786780" y="4651791"/>
                  </a:lnTo>
                  <a:lnTo>
                    <a:pt x="813006" y="4614180"/>
                  </a:lnTo>
                  <a:lnTo>
                    <a:pt x="839232" y="4574203"/>
                  </a:lnTo>
                  <a:lnTo>
                    <a:pt x="865458" y="4531915"/>
                  </a:lnTo>
                  <a:lnTo>
                    <a:pt x="891684" y="4487308"/>
                  </a:lnTo>
                  <a:lnTo>
                    <a:pt x="917910" y="4440269"/>
                  </a:lnTo>
                  <a:lnTo>
                    <a:pt x="944136" y="4390536"/>
                  </a:lnTo>
                  <a:lnTo>
                    <a:pt x="970362" y="4337635"/>
                  </a:lnTo>
                  <a:lnTo>
                    <a:pt x="996588" y="4280822"/>
                  </a:lnTo>
                  <a:lnTo>
                    <a:pt x="1022814" y="4219096"/>
                  </a:lnTo>
                  <a:lnTo>
                    <a:pt x="1049040" y="4151362"/>
                  </a:lnTo>
                  <a:lnTo>
                    <a:pt x="1075266" y="4076731"/>
                  </a:lnTo>
                  <a:lnTo>
                    <a:pt x="1101492" y="3994716"/>
                  </a:lnTo>
                  <a:lnTo>
                    <a:pt x="1127718" y="3905206"/>
                  </a:lnTo>
                  <a:lnTo>
                    <a:pt x="1153944" y="3808310"/>
                  </a:lnTo>
                  <a:lnTo>
                    <a:pt x="1180170" y="3704250"/>
                  </a:lnTo>
                  <a:lnTo>
                    <a:pt x="1206396" y="3593327"/>
                  </a:lnTo>
                  <a:lnTo>
                    <a:pt x="1232622" y="3475945"/>
                  </a:lnTo>
                  <a:lnTo>
                    <a:pt x="1258848" y="3352584"/>
                  </a:lnTo>
                  <a:lnTo>
                    <a:pt x="1285074" y="3223804"/>
                  </a:lnTo>
                  <a:lnTo>
                    <a:pt x="1311300" y="3090256"/>
                  </a:lnTo>
                  <a:lnTo>
                    <a:pt x="1337526" y="2952686"/>
                  </a:lnTo>
                  <a:lnTo>
                    <a:pt x="1363752" y="2811919"/>
                  </a:lnTo>
                  <a:lnTo>
                    <a:pt x="1389979" y="2668855"/>
                  </a:lnTo>
                  <a:lnTo>
                    <a:pt x="1416205" y="2524446"/>
                  </a:lnTo>
                  <a:lnTo>
                    <a:pt x="1442431" y="2379674"/>
                  </a:lnTo>
                  <a:lnTo>
                    <a:pt x="1468657" y="2235526"/>
                  </a:lnTo>
                  <a:lnTo>
                    <a:pt x="1494883" y="2092970"/>
                  </a:lnTo>
                  <a:lnTo>
                    <a:pt x="1521109" y="1952929"/>
                  </a:lnTo>
                  <a:lnTo>
                    <a:pt x="1547335" y="1816261"/>
                  </a:lnTo>
                  <a:lnTo>
                    <a:pt x="1573561" y="1683735"/>
                  </a:lnTo>
                  <a:lnTo>
                    <a:pt x="1599787" y="1556023"/>
                  </a:lnTo>
                  <a:lnTo>
                    <a:pt x="1626013" y="1433683"/>
                  </a:lnTo>
                  <a:lnTo>
                    <a:pt x="1652239" y="1317161"/>
                  </a:lnTo>
                  <a:lnTo>
                    <a:pt x="1678465" y="1206783"/>
                  </a:lnTo>
                  <a:lnTo>
                    <a:pt x="1704691" y="1102767"/>
                  </a:lnTo>
                  <a:lnTo>
                    <a:pt x="1730917" y="1005224"/>
                  </a:lnTo>
                  <a:lnTo>
                    <a:pt x="1757143" y="914168"/>
                  </a:lnTo>
                  <a:lnTo>
                    <a:pt x="1783369" y="829532"/>
                  </a:lnTo>
                  <a:lnTo>
                    <a:pt x="1809595" y="751175"/>
                  </a:lnTo>
                  <a:lnTo>
                    <a:pt x="1835821" y="678900"/>
                  </a:lnTo>
                  <a:lnTo>
                    <a:pt x="1862047" y="612460"/>
                  </a:lnTo>
                  <a:lnTo>
                    <a:pt x="1888273" y="551576"/>
                  </a:lnTo>
                  <a:lnTo>
                    <a:pt x="1914499" y="495944"/>
                  </a:lnTo>
                  <a:lnTo>
                    <a:pt x="1940725" y="445243"/>
                  </a:lnTo>
                  <a:lnTo>
                    <a:pt x="1966951" y="399147"/>
                  </a:lnTo>
                  <a:lnTo>
                    <a:pt x="1993177" y="357330"/>
                  </a:lnTo>
                  <a:lnTo>
                    <a:pt x="2019403" y="319468"/>
                  </a:lnTo>
                  <a:lnTo>
                    <a:pt x="2045629" y="285251"/>
                  </a:lnTo>
                  <a:lnTo>
                    <a:pt x="2071855" y="254376"/>
                  </a:lnTo>
                  <a:lnTo>
                    <a:pt x="2098081" y="226558"/>
                  </a:lnTo>
                  <a:lnTo>
                    <a:pt x="2124307" y="201527"/>
                  </a:lnTo>
                  <a:lnTo>
                    <a:pt x="2150533" y="179032"/>
                  </a:lnTo>
                  <a:lnTo>
                    <a:pt x="2176759" y="158836"/>
                  </a:lnTo>
                  <a:lnTo>
                    <a:pt x="2202985" y="140722"/>
                  </a:lnTo>
                  <a:lnTo>
                    <a:pt x="2229211" y="124490"/>
                  </a:lnTo>
                  <a:lnTo>
                    <a:pt x="2255437" y="109955"/>
                  </a:lnTo>
                  <a:lnTo>
                    <a:pt x="2281663" y="96948"/>
                  </a:lnTo>
                  <a:lnTo>
                    <a:pt x="2307889" y="85317"/>
                  </a:lnTo>
                  <a:lnTo>
                    <a:pt x="2334115" y="74921"/>
                  </a:lnTo>
                  <a:lnTo>
                    <a:pt x="2360341" y="65635"/>
                  </a:lnTo>
                  <a:lnTo>
                    <a:pt x="2386567" y="57342"/>
                  </a:lnTo>
                  <a:lnTo>
                    <a:pt x="2412793" y="49940"/>
                  </a:lnTo>
                  <a:lnTo>
                    <a:pt x="2439019" y="43336"/>
                  </a:lnTo>
                  <a:lnTo>
                    <a:pt x="2465245" y="37445"/>
                  </a:lnTo>
                  <a:lnTo>
                    <a:pt x="2491471" y="32192"/>
                  </a:lnTo>
                  <a:lnTo>
                    <a:pt x="2517697" y="27509"/>
                  </a:lnTo>
                  <a:lnTo>
                    <a:pt x="2543923" y="23335"/>
                  </a:lnTo>
                  <a:lnTo>
                    <a:pt x="2570149" y="19615"/>
                  </a:lnTo>
                  <a:lnTo>
                    <a:pt x="2596375" y="16301"/>
                  </a:lnTo>
                  <a:lnTo>
                    <a:pt x="2622601" y="13349"/>
                  </a:lnTo>
                  <a:lnTo>
                    <a:pt x="2648827" y="10719"/>
                  </a:lnTo>
                  <a:lnTo>
                    <a:pt x="2675053" y="8377"/>
                  </a:lnTo>
                  <a:lnTo>
                    <a:pt x="2701279" y="6292"/>
                  </a:lnTo>
                  <a:lnTo>
                    <a:pt x="2727505" y="4435"/>
                  </a:lnTo>
                  <a:lnTo>
                    <a:pt x="2753732" y="2781"/>
                  </a:lnTo>
                  <a:lnTo>
                    <a:pt x="2779958" y="1310"/>
                  </a:lnTo>
                  <a:lnTo>
                    <a:pt x="2806184" y="0"/>
                  </a:lnTo>
                  <a:lnTo>
                    <a:pt x="28061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66530" y="1290072"/>
              <a:ext cx="2806184" cy="4813952"/>
            </a:xfrm>
            <a:custGeom>
              <a:avLst/>
              <a:pathLst>
                <a:path w="2806184" h="4813952">
                  <a:moveTo>
                    <a:pt x="2806184" y="0"/>
                  </a:moveTo>
                  <a:lnTo>
                    <a:pt x="2779958" y="13519"/>
                  </a:lnTo>
                  <a:lnTo>
                    <a:pt x="2753732" y="27998"/>
                  </a:lnTo>
                  <a:lnTo>
                    <a:pt x="2727505" y="43497"/>
                  </a:lnTo>
                  <a:lnTo>
                    <a:pt x="2701279" y="60081"/>
                  </a:lnTo>
                  <a:lnTo>
                    <a:pt x="2675053" y="77816"/>
                  </a:lnTo>
                  <a:lnTo>
                    <a:pt x="2648827" y="96772"/>
                  </a:lnTo>
                  <a:lnTo>
                    <a:pt x="2622601" y="117023"/>
                  </a:lnTo>
                  <a:lnTo>
                    <a:pt x="2596375" y="138642"/>
                  </a:lnTo>
                  <a:lnTo>
                    <a:pt x="2570149" y="161709"/>
                  </a:lnTo>
                  <a:lnTo>
                    <a:pt x="2543923" y="186302"/>
                  </a:lnTo>
                  <a:lnTo>
                    <a:pt x="2517697" y="212505"/>
                  </a:lnTo>
                  <a:lnTo>
                    <a:pt x="2491471" y="240399"/>
                  </a:lnTo>
                  <a:lnTo>
                    <a:pt x="2465245" y="270069"/>
                  </a:lnTo>
                  <a:lnTo>
                    <a:pt x="2439019" y="301601"/>
                  </a:lnTo>
                  <a:lnTo>
                    <a:pt x="2412793" y="335080"/>
                  </a:lnTo>
                  <a:lnTo>
                    <a:pt x="2386567" y="370591"/>
                  </a:lnTo>
                  <a:lnTo>
                    <a:pt x="2360341" y="408217"/>
                  </a:lnTo>
                  <a:lnTo>
                    <a:pt x="2334115" y="448039"/>
                  </a:lnTo>
                  <a:lnTo>
                    <a:pt x="2307889" y="490136"/>
                  </a:lnTo>
                  <a:lnTo>
                    <a:pt x="2281663" y="534582"/>
                  </a:lnTo>
                  <a:lnTo>
                    <a:pt x="2255437" y="581445"/>
                  </a:lnTo>
                  <a:lnTo>
                    <a:pt x="2229211" y="630788"/>
                  </a:lnTo>
                  <a:lnTo>
                    <a:pt x="2202985" y="682666"/>
                  </a:lnTo>
                  <a:lnTo>
                    <a:pt x="2176759" y="737126"/>
                  </a:lnTo>
                  <a:lnTo>
                    <a:pt x="2150533" y="794204"/>
                  </a:lnTo>
                  <a:lnTo>
                    <a:pt x="2124307" y="853922"/>
                  </a:lnTo>
                  <a:lnTo>
                    <a:pt x="2098081" y="916295"/>
                  </a:lnTo>
                  <a:lnTo>
                    <a:pt x="2071855" y="981317"/>
                  </a:lnTo>
                  <a:lnTo>
                    <a:pt x="2045629" y="1048972"/>
                  </a:lnTo>
                  <a:lnTo>
                    <a:pt x="2019403" y="1119226"/>
                  </a:lnTo>
                  <a:lnTo>
                    <a:pt x="1993177" y="1192025"/>
                  </a:lnTo>
                  <a:lnTo>
                    <a:pt x="1966951" y="1267300"/>
                  </a:lnTo>
                  <a:lnTo>
                    <a:pt x="1940725" y="1344962"/>
                  </a:lnTo>
                  <a:lnTo>
                    <a:pt x="1914499" y="1424902"/>
                  </a:lnTo>
                  <a:lnTo>
                    <a:pt x="1888273" y="1506993"/>
                  </a:lnTo>
                  <a:lnTo>
                    <a:pt x="1862047" y="1591089"/>
                  </a:lnTo>
                  <a:lnTo>
                    <a:pt x="1835821" y="1677025"/>
                  </a:lnTo>
                  <a:lnTo>
                    <a:pt x="1809595" y="1764618"/>
                  </a:lnTo>
                  <a:lnTo>
                    <a:pt x="1783369" y="1853671"/>
                  </a:lnTo>
                  <a:lnTo>
                    <a:pt x="1757143" y="1943970"/>
                  </a:lnTo>
                  <a:lnTo>
                    <a:pt x="1730917" y="2035290"/>
                  </a:lnTo>
                  <a:lnTo>
                    <a:pt x="1704691" y="2127394"/>
                  </a:lnTo>
                  <a:lnTo>
                    <a:pt x="1678465" y="2220038"/>
                  </a:lnTo>
                  <a:lnTo>
                    <a:pt x="1652239" y="2312973"/>
                  </a:lnTo>
                  <a:lnTo>
                    <a:pt x="1626013" y="2405944"/>
                  </a:lnTo>
                  <a:lnTo>
                    <a:pt x="1599787" y="2498701"/>
                  </a:lnTo>
                  <a:lnTo>
                    <a:pt x="1573561" y="2590992"/>
                  </a:lnTo>
                  <a:lnTo>
                    <a:pt x="1547335" y="2682574"/>
                  </a:lnTo>
                  <a:lnTo>
                    <a:pt x="1521109" y="2773211"/>
                  </a:lnTo>
                  <a:lnTo>
                    <a:pt x="1494883" y="2862677"/>
                  </a:lnTo>
                  <a:lnTo>
                    <a:pt x="1468657" y="2950763"/>
                  </a:lnTo>
                  <a:lnTo>
                    <a:pt x="1442431" y="3037271"/>
                  </a:lnTo>
                  <a:lnTo>
                    <a:pt x="1416205" y="3122023"/>
                  </a:lnTo>
                  <a:lnTo>
                    <a:pt x="1389979" y="3204861"/>
                  </a:lnTo>
                  <a:lnTo>
                    <a:pt x="1363752" y="3285645"/>
                  </a:lnTo>
                  <a:lnTo>
                    <a:pt x="1337526" y="3364260"/>
                  </a:lnTo>
                  <a:lnTo>
                    <a:pt x="1311300" y="3440615"/>
                  </a:lnTo>
                  <a:lnTo>
                    <a:pt x="1285074" y="3514645"/>
                  </a:lnTo>
                  <a:lnTo>
                    <a:pt x="1258848" y="3586314"/>
                  </a:lnTo>
                  <a:lnTo>
                    <a:pt x="1232622" y="3655620"/>
                  </a:lnTo>
                  <a:lnTo>
                    <a:pt x="1206396" y="3722601"/>
                  </a:lnTo>
                  <a:lnTo>
                    <a:pt x="1180170" y="3787348"/>
                  </a:lnTo>
                  <a:lnTo>
                    <a:pt x="1153944" y="3850058"/>
                  </a:lnTo>
                  <a:lnTo>
                    <a:pt x="1127718" y="3911146"/>
                  </a:lnTo>
                  <a:lnTo>
                    <a:pt x="1101492" y="3971059"/>
                  </a:lnTo>
                  <a:lnTo>
                    <a:pt x="1075266" y="4030177"/>
                  </a:lnTo>
                  <a:lnTo>
                    <a:pt x="1049040" y="4088685"/>
                  </a:lnTo>
                  <a:lnTo>
                    <a:pt x="1022814" y="4146416"/>
                  </a:lnTo>
                  <a:lnTo>
                    <a:pt x="996588" y="4202804"/>
                  </a:lnTo>
                  <a:lnTo>
                    <a:pt x="970362" y="4257075"/>
                  </a:lnTo>
                  <a:lnTo>
                    <a:pt x="944136" y="4308536"/>
                  </a:lnTo>
                  <a:lnTo>
                    <a:pt x="917910" y="4356733"/>
                  </a:lnTo>
                  <a:lnTo>
                    <a:pt x="891684" y="4401459"/>
                  </a:lnTo>
                  <a:lnTo>
                    <a:pt x="865458" y="4442698"/>
                  </a:lnTo>
                  <a:lnTo>
                    <a:pt x="839232" y="4480555"/>
                  </a:lnTo>
                  <a:lnTo>
                    <a:pt x="813006" y="4515218"/>
                  </a:lnTo>
                  <a:lnTo>
                    <a:pt x="786780" y="4546921"/>
                  </a:lnTo>
                  <a:lnTo>
                    <a:pt x="760554" y="4575929"/>
                  </a:lnTo>
                  <a:lnTo>
                    <a:pt x="734328" y="4602525"/>
                  </a:lnTo>
                  <a:lnTo>
                    <a:pt x="708102" y="4626993"/>
                  </a:lnTo>
                  <a:lnTo>
                    <a:pt x="681876" y="4649605"/>
                  </a:lnTo>
                  <a:lnTo>
                    <a:pt x="655650" y="4670578"/>
                  </a:lnTo>
                  <a:lnTo>
                    <a:pt x="629424" y="4690038"/>
                  </a:lnTo>
                  <a:lnTo>
                    <a:pt x="603198" y="4708005"/>
                  </a:lnTo>
                  <a:lnTo>
                    <a:pt x="576972" y="4724419"/>
                  </a:lnTo>
                  <a:lnTo>
                    <a:pt x="550746" y="4739203"/>
                  </a:lnTo>
                  <a:lnTo>
                    <a:pt x="524520" y="4752311"/>
                  </a:lnTo>
                  <a:lnTo>
                    <a:pt x="498294" y="4763748"/>
                  </a:lnTo>
                  <a:lnTo>
                    <a:pt x="472068" y="4773573"/>
                  </a:lnTo>
                  <a:lnTo>
                    <a:pt x="445842" y="4781885"/>
                  </a:lnTo>
                  <a:lnTo>
                    <a:pt x="419616" y="4788814"/>
                  </a:lnTo>
                  <a:lnTo>
                    <a:pt x="393390" y="4794505"/>
                  </a:lnTo>
                  <a:lnTo>
                    <a:pt x="367164" y="4799111"/>
                  </a:lnTo>
                  <a:lnTo>
                    <a:pt x="340938" y="4802784"/>
                  </a:lnTo>
                  <a:lnTo>
                    <a:pt x="314712" y="4805670"/>
                  </a:lnTo>
                  <a:lnTo>
                    <a:pt x="288486" y="4807903"/>
                  </a:lnTo>
                  <a:lnTo>
                    <a:pt x="262260" y="4809604"/>
                  </a:lnTo>
                  <a:lnTo>
                    <a:pt x="236034" y="4810880"/>
                  </a:lnTo>
                  <a:lnTo>
                    <a:pt x="209808" y="4811822"/>
                  </a:lnTo>
                  <a:lnTo>
                    <a:pt x="183582" y="4812506"/>
                  </a:lnTo>
                  <a:lnTo>
                    <a:pt x="157356" y="4812994"/>
                  </a:lnTo>
                  <a:lnTo>
                    <a:pt x="131130" y="4813337"/>
                  </a:lnTo>
                  <a:lnTo>
                    <a:pt x="104904" y="4813573"/>
                  </a:lnTo>
                  <a:lnTo>
                    <a:pt x="78678" y="4813733"/>
                  </a:lnTo>
                  <a:lnTo>
                    <a:pt x="52452" y="4813839"/>
                  </a:lnTo>
                  <a:lnTo>
                    <a:pt x="26226" y="4813907"/>
                  </a:lnTo>
                  <a:lnTo>
                    <a:pt x="0" y="48139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125384"/>
              <a:ext cx="4773135" cy="4948339"/>
            </a:xfrm>
            <a:custGeom>
              <a:avLst/>
              <a:pathLst>
                <a:path w="4773135" h="4948339">
                  <a:moveTo>
                    <a:pt x="0" y="4931059"/>
                  </a:moveTo>
                  <a:lnTo>
                    <a:pt x="26226" y="4927433"/>
                  </a:lnTo>
                  <a:lnTo>
                    <a:pt x="52452" y="4923531"/>
                  </a:lnTo>
                  <a:lnTo>
                    <a:pt x="78678" y="4919334"/>
                  </a:lnTo>
                  <a:lnTo>
                    <a:pt x="104904" y="4914818"/>
                  </a:lnTo>
                  <a:lnTo>
                    <a:pt x="131130" y="4909958"/>
                  </a:lnTo>
                  <a:lnTo>
                    <a:pt x="157356" y="4904728"/>
                  </a:lnTo>
                  <a:lnTo>
                    <a:pt x="183582" y="4899097"/>
                  </a:lnTo>
                  <a:lnTo>
                    <a:pt x="209808" y="4893036"/>
                  </a:lnTo>
                  <a:lnTo>
                    <a:pt x="236034" y="4886509"/>
                  </a:lnTo>
                  <a:lnTo>
                    <a:pt x="262260" y="4879480"/>
                  </a:lnTo>
                  <a:lnTo>
                    <a:pt x="288486" y="4871910"/>
                  </a:lnTo>
                  <a:lnTo>
                    <a:pt x="314712" y="4863755"/>
                  </a:lnTo>
                  <a:lnTo>
                    <a:pt x="340938" y="4854968"/>
                  </a:lnTo>
                  <a:lnTo>
                    <a:pt x="367164" y="4845500"/>
                  </a:lnTo>
                  <a:lnTo>
                    <a:pt x="393390" y="4835296"/>
                  </a:lnTo>
                  <a:lnTo>
                    <a:pt x="419616" y="4824296"/>
                  </a:lnTo>
                  <a:lnTo>
                    <a:pt x="445842" y="4812437"/>
                  </a:lnTo>
                  <a:lnTo>
                    <a:pt x="472068" y="4799650"/>
                  </a:lnTo>
                  <a:lnTo>
                    <a:pt x="498294" y="4785859"/>
                  </a:lnTo>
                  <a:lnTo>
                    <a:pt x="524520" y="4770984"/>
                  </a:lnTo>
                  <a:lnTo>
                    <a:pt x="550746" y="4754937"/>
                  </a:lnTo>
                  <a:lnTo>
                    <a:pt x="576972" y="4737623"/>
                  </a:lnTo>
                  <a:lnTo>
                    <a:pt x="603198" y="4718942"/>
                  </a:lnTo>
                  <a:lnTo>
                    <a:pt x="629424" y="4698783"/>
                  </a:lnTo>
                  <a:lnTo>
                    <a:pt x="655650" y="4677029"/>
                  </a:lnTo>
                  <a:lnTo>
                    <a:pt x="681876" y="4653556"/>
                  </a:lnTo>
                  <a:lnTo>
                    <a:pt x="708102" y="4628230"/>
                  </a:lnTo>
                  <a:lnTo>
                    <a:pt x="734328" y="4600913"/>
                  </a:lnTo>
                  <a:lnTo>
                    <a:pt x="760554" y="4571460"/>
                  </a:lnTo>
                  <a:lnTo>
                    <a:pt x="786780" y="4539723"/>
                  </a:lnTo>
                  <a:lnTo>
                    <a:pt x="813006" y="4505549"/>
                  </a:lnTo>
                  <a:lnTo>
                    <a:pt x="839232" y="4468790"/>
                  </a:lnTo>
                  <a:lnTo>
                    <a:pt x="865458" y="4429295"/>
                  </a:lnTo>
                  <a:lnTo>
                    <a:pt x="891684" y="4386921"/>
                  </a:lnTo>
                  <a:lnTo>
                    <a:pt x="917910" y="4341529"/>
                  </a:lnTo>
                  <a:lnTo>
                    <a:pt x="944136" y="4292991"/>
                  </a:lnTo>
                  <a:lnTo>
                    <a:pt x="970362" y="4241188"/>
                  </a:lnTo>
                  <a:lnTo>
                    <a:pt x="996588" y="4186013"/>
                  </a:lnTo>
                  <a:lnTo>
                    <a:pt x="1022814" y="4127376"/>
                  </a:lnTo>
                  <a:lnTo>
                    <a:pt x="1049040" y="4065200"/>
                  </a:lnTo>
                  <a:lnTo>
                    <a:pt x="1075266" y="3999435"/>
                  </a:lnTo>
                  <a:lnTo>
                    <a:pt x="1101492" y="3930067"/>
                  </a:lnTo>
                  <a:lnTo>
                    <a:pt x="1127718" y="3857118"/>
                  </a:lnTo>
                  <a:lnTo>
                    <a:pt x="1153944" y="3780637"/>
                  </a:lnTo>
                  <a:lnTo>
                    <a:pt x="1180170" y="3700708"/>
                  </a:lnTo>
                  <a:lnTo>
                    <a:pt x="1206396" y="3617447"/>
                  </a:lnTo>
                  <a:lnTo>
                    <a:pt x="1232622" y="3531006"/>
                  </a:lnTo>
                  <a:lnTo>
                    <a:pt x="1258848" y="3441571"/>
                  </a:lnTo>
                  <a:lnTo>
                    <a:pt x="1285074" y="3349365"/>
                  </a:lnTo>
                  <a:lnTo>
                    <a:pt x="1311300" y="3254642"/>
                  </a:lnTo>
                  <a:lnTo>
                    <a:pt x="1337526" y="3157688"/>
                  </a:lnTo>
                  <a:lnTo>
                    <a:pt x="1363752" y="3058818"/>
                  </a:lnTo>
                  <a:lnTo>
                    <a:pt x="1389979" y="2958369"/>
                  </a:lnTo>
                  <a:lnTo>
                    <a:pt x="1416205" y="2856700"/>
                  </a:lnTo>
                  <a:lnTo>
                    <a:pt x="1442431" y="2754182"/>
                  </a:lnTo>
                  <a:lnTo>
                    <a:pt x="1468657" y="2651200"/>
                  </a:lnTo>
                  <a:lnTo>
                    <a:pt x="1494883" y="2548139"/>
                  </a:lnTo>
                  <a:lnTo>
                    <a:pt x="1521109" y="2445386"/>
                  </a:lnTo>
                  <a:lnTo>
                    <a:pt x="1547335" y="2343320"/>
                  </a:lnTo>
                  <a:lnTo>
                    <a:pt x="1573561" y="2242310"/>
                  </a:lnTo>
                  <a:lnTo>
                    <a:pt x="1599787" y="2142711"/>
                  </a:lnTo>
                  <a:lnTo>
                    <a:pt x="1626013" y="2044856"/>
                  </a:lnTo>
                  <a:lnTo>
                    <a:pt x="1652239" y="1949058"/>
                  </a:lnTo>
                  <a:lnTo>
                    <a:pt x="1678465" y="1855600"/>
                  </a:lnTo>
                  <a:lnTo>
                    <a:pt x="1704691" y="1764740"/>
                  </a:lnTo>
                  <a:lnTo>
                    <a:pt x="1730917" y="1676702"/>
                  </a:lnTo>
                  <a:lnTo>
                    <a:pt x="1757143" y="1591677"/>
                  </a:lnTo>
                  <a:lnTo>
                    <a:pt x="1783369" y="1509823"/>
                  </a:lnTo>
                  <a:lnTo>
                    <a:pt x="1809595" y="1431261"/>
                  </a:lnTo>
                  <a:lnTo>
                    <a:pt x="1835821" y="1356081"/>
                  </a:lnTo>
                  <a:lnTo>
                    <a:pt x="1862047" y="1284338"/>
                  </a:lnTo>
                  <a:lnTo>
                    <a:pt x="1888273" y="1216056"/>
                  </a:lnTo>
                  <a:lnTo>
                    <a:pt x="1914499" y="1151230"/>
                  </a:lnTo>
                  <a:lnTo>
                    <a:pt x="1940725" y="1089832"/>
                  </a:lnTo>
                  <a:lnTo>
                    <a:pt x="1966951" y="1031808"/>
                  </a:lnTo>
                  <a:lnTo>
                    <a:pt x="1993177" y="977087"/>
                  </a:lnTo>
                  <a:lnTo>
                    <a:pt x="2019403" y="925580"/>
                  </a:lnTo>
                  <a:lnTo>
                    <a:pt x="2045629" y="877187"/>
                  </a:lnTo>
                  <a:lnTo>
                    <a:pt x="2071855" y="831794"/>
                  </a:lnTo>
                  <a:lnTo>
                    <a:pt x="2098081" y="789284"/>
                  </a:lnTo>
                  <a:lnTo>
                    <a:pt x="2124307" y="749521"/>
                  </a:lnTo>
                  <a:lnTo>
                    <a:pt x="2150533" y="712331"/>
                  </a:lnTo>
                  <a:lnTo>
                    <a:pt x="2176759" y="677538"/>
                  </a:lnTo>
                  <a:lnTo>
                    <a:pt x="2202985" y="644971"/>
                  </a:lnTo>
                  <a:lnTo>
                    <a:pt x="2229211" y="614470"/>
                  </a:lnTo>
                  <a:lnTo>
                    <a:pt x="2255437" y="585883"/>
                  </a:lnTo>
                  <a:lnTo>
                    <a:pt x="2281663" y="559067"/>
                  </a:lnTo>
                  <a:lnTo>
                    <a:pt x="2307889" y="533887"/>
                  </a:lnTo>
                  <a:lnTo>
                    <a:pt x="2334115" y="510215"/>
                  </a:lnTo>
                  <a:lnTo>
                    <a:pt x="2360341" y="487934"/>
                  </a:lnTo>
                  <a:lnTo>
                    <a:pt x="2386567" y="466932"/>
                  </a:lnTo>
                  <a:lnTo>
                    <a:pt x="2412793" y="447106"/>
                  </a:lnTo>
                  <a:lnTo>
                    <a:pt x="2439019" y="428362"/>
                  </a:lnTo>
                  <a:lnTo>
                    <a:pt x="2465245" y="410612"/>
                  </a:lnTo>
                  <a:lnTo>
                    <a:pt x="2491471" y="393777"/>
                  </a:lnTo>
                  <a:lnTo>
                    <a:pt x="2517697" y="377786"/>
                  </a:lnTo>
                  <a:lnTo>
                    <a:pt x="2543923" y="362575"/>
                  </a:lnTo>
                  <a:lnTo>
                    <a:pt x="2570149" y="348088"/>
                  </a:lnTo>
                  <a:lnTo>
                    <a:pt x="2596375" y="334275"/>
                  </a:lnTo>
                  <a:lnTo>
                    <a:pt x="2622601" y="321094"/>
                  </a:lnTo>
                  <a:lnTo>
                    <a:pt x="2648827" y="308506"/>
                  </a:lnTo>
                  <a:lnTo>
                    <a:pt x="2675053" y="296475"/>
                  </a:lnTo>
                  <a:lnTo>
                    <a:pt x="2701279" y="284971"/>
                  </a:lnTo>
                  <a:lnTo>
                    <a:pt x="2727505" y="273964"/>
                  </a:lnTo>
                  <a:lnTo>
                    <a:pt x="2753732" y="263428"/>
                  </a:lnTo>
                  <a:lnTo>
                    <a:pt x="2779958" y="253336"/>
                  </a:lnTo>
                  <a:lnTo>
                    <a:pt x="2806184" y="243666"/>
                  </a:lnTo>
                  <a:lnTo>
                    <a:pt x="2832410" y="234393"/>
                  </a:lnTo>
                  <a:lnTo>
                    <a:pt x="2858636" y="225497"/>
                  </a:lnTo>
                  <a:lnTo>
                    <a:pt x="2884862" y="216957"/>
                  </a:lnTo>
                  <a:lnTo>
                    <a:pt x="2911088" y="208754"/>
                  </a:lnTo>
                  <a:lnTo>
                    <a:pt x="2937314" y="200869"/>
                  </a:lnTo>
                  <a:lnTo>
                    <a:pt x="2963540" y="193284"/>
                  </a:lnTo>
                  <a:lnTo>
                    <a:pt x="2989766" y="185982"/>
                  </a:lnTo>
                  <a:lnTo>
                    <a:pt x="3015992" y="178950"/>
                  </a:lnTo>
                  <a:lnTo>
                    <a:pt x="3042218" y="172170"/>
                  </a:lnTo>
                  <a:lnTo>
                    <a:pt x="3068444" y="165631"/>
                  </a:lnTo>
                  <a:lnTo>
                    <a:pt x="3094670" y="159318"/>
                  </a:lnTo>
                  <a:lnTo>
                    <a:pt x="3120896" y="153220"/>
                  </a:lnTo>
                  <a:lnTo>
                    <a:pt x="3147122" y="147325"/>
                  </a:lnTo>
                  <a:lnTo>
                    <a:pt x="3173348" y="141624"/>
                  </a:lnTo>
                  <a:lnTo>
                    <a:pt x="3199574" y="136110"/>
                  </a:lnTo>
                  <a:lnTo>
                    <a:pt x="3225800" y="130777"/>
                  </a:lnTo>
                  <a:lnTo>
                    <a:pt x="3252026" y="125622"/>
                  </a:lnTo>
                  <a:lnTo>
                    <a:pt x="3278252" y="120638"/>
                  </a:lnTo>
                  <a:lnTo>
                    <a:pt x="3304478" y="115821"/>
                  </a:lnTo>
                  <a:lnTo>
                    <a:pt x="3330704" y="111166"/>
                  </a:lnTo>
                  <a:lnTo>
                    <a:pt x="3356930" y="106667"/>
                  </a:lnTo>
                  <a:lnTo>
                    <a:pt x="3383156" y="102321"/>
                  </a:lnTo>
                  <a:lnTo>
                    <a:pt x="3409382" y="98121"/>
                  </a:lnTo>
                  <a:lnTo>
                    <a:pt x="3435608" y="94064"/>
                  </a:lnTo>
                  <a:lnTo>
                    <a:pt x="3461834" y="90145"/>
                  </a:lnTo>
                  <a:lnTo>
                    <a:pt x="3488060" y="86360"/>
                  </a:lnTo>
                  <a:lnTo>
                    <a:pt x="3514286" y="82705"/>
                  </a:lnTo>
                  <a:lnTo>
                    <a:pt x="3540512" y="79175"/>
                  </a:lnTo>
                  <a:lnTo>
                    <a:pt x="3566738" y="75766"/>
                  </a:lnTo>
                  <a:lnTo>
                    <a:pt x="3592964" y="72474"/>
                  </a:lnTo>
                  <a:lnTo>
                    <a:pt x="3619190" y="69296"/>
                  </a:lnTo>
                  <a:lnTo>
                    <a:pt x="3645416" y="66228"/>
                  </a:lnTo>
                  <a:lnTo>
                    <a:pt x="3671642" y="63266"/>
                  </a:lnTo>
                  <a:lnTo>
                    <a:pt x="3697868" y="60407"/>
                  </a:lnTo>
                  <a:lnTo>
                    <a:pt x="3724094" y="57647"/>
                  </a:lnTo>
                  <a:lnTo>
                    <a:pt x="3750320" y="54983"/>
                  </a:lnTo>
                  <a:lnTo>
                    <a:pt x="3776546" y="52411"/>
                  </a:lnTo>
                  <a:lnTo>
                    <a:pt x="3802772" y="49930"/>
                  </a:lnTo>
                  <a:lnTo>
                    <a:pt x="3828998" y="47535"/>
                  </a:lnTo>
                  <a:lnTo>
                    <a:pt x="3855224" y="45223"/>
                  </a:lnTo>
                  <a:lnTo>
                    <a:pt x="3881450" y="42993"/>
                  </a:lnTo>
                  <a:lnTo>
                    <a:pt x="3907676" y="40840"/>
                  </a:lnTo>
                  <a:lnTo>
                    <a:pt x="3933902" y="38763"/>
                  </a:lnTo>
                  <a:lnTo>
                    <a:pt x="3960128" y="36759"/>
                  </a:lnTo>
                  <a:lnTo>
                    <a:pt x="3986354" y="34826"/>
                  </a:lnTo>
                  <a:lnTo>
                    <a:pt x="4012580" y="32960"/>
                  </a:lnTo>
                  <a:lnTo>
                    <a:pt x="4038806" y="31160"/>
                  </a:lnTo>
                  <a:lnTo>
                    <a:pt x="4065032" y="29423"/>
                  </a:lnTo>
                  <a:lnTo>
                    <a:pt x="4091258" y="27748"/>
                  </a:lnTo>
                  <a:lnTo>
                    <a:pt x="4117485" y="26132"/>
                  </a:lnTo>
                  <a:lnTo>
                    <a:pt x="4143711" y="24573"/>
                  </a:lnTo>
                  <a:lnTo>
                    <a:pt x="4169937" y="23069"/>
                  </a:lnTo>
                  <a:lnTo>
                    <a:pt x="4196163" y="21618"/>
                  </a:lnTo>
                  <a:lnTo>
                    <a:pt x="4222389" y="20218"/>
                  </a:lnTo>
                  <a:lnTo>
                    <a:pt x="4248615" y="18868"/>
                  </a:lnTo>
                  <a:lnTo>
                    <a:pt x="4274841" y="17566"/>
                  </a:lnTo>
                  <a:lnTo>
                    <a:pt x="4301067" y="16310"/>
                  </a:lnTo>
                  <a:lnTo>
                    <a:pt x="4327293" y="15099"/>
                  </a:lnTo>
                  <a:lnTo>
                    <a:pt x="4353519" y="13930"/>
                  </a:lnTo>
                  <a:lnTo>
                    <a:pt x="4379745" y="12803"/>
                  </a:lnTo>
                  <a:lnTo>
                    <a:pt x="4405971" y="11717"/>
                  </a:lnTo>
                  <a:lnTo>
                    <a:pt x="4432197" y="10668"/>
                  </a:lnTo>
                  <a:lnTo>
                    <a:pt x="4458423" y="9657"/>
                  </a:lnTo>
                  <a:lnTo>
                    <a:pt x="4484649" y="8682"/>
                  </a:lnTo>
                  <a:lnTo>
                    <a:pt x="4510875" y="7742"/>
                  </a:lnTo>
                  <a:lnTo>
                    <a:pt x="4537101" y="6835"/>
                  </a:lnTo>
                  <a:lnTo>
                    <a:pt x="4563327" y="5961"/>
                  </a:lnTo>
                  <a:lnTo>
                    <a:pt x="4589553" y="5118"/>
                  </a:lnTo>
                  <a:lnTo>
                    <a:pt x="4615779" y="4304"/>
                  </a:lnTo>
                  <a:lnTo>
                    <a:pt x="4642005" y="3520"/>
                  </a:lnTo>
                  <a:lnTo>
                    <a:pt x="4668231" y="2764"/>
                  </a:lnTo>
                  <a:lnTo>
                    <a:pt x="4694457" y="2035"/>
                  </a:lnTo>
                  <a:lnTo>
                    <a:pt x="4720683" y="1331"/>
                  </a:lnTo>
                  <a:lnTo>
                    <a:pt x="4746909" y="653"/>
                  </a:lnTo>
                  <a:lnTo>
                    <a:pt x="4773135" y="0"/>
                  </a:lnTo>
                  <a:lnTo>
                    <a:pt x="4773135" y="24233"/>
                  </a:lnTo>
                  <a:lnTo>
                    <a:pt x="4746909" y="25343"/>
                  </a:lnTo>
                  <a:lnTo>
                    <a:pt x="4720683" y="26482"/>
                  </a:lnTo>
                  <a:lnTo>
                    <a:pt x="4694457" y="27652"/>
                  </a:lnTo>
                  <a:lnTo>
                    <a:pt x="4668231" y="28852"/>
                  </a:lnTo>
                  <a:lnTo>
                    <a:pt x="4642005" y="30084"/>
                  </a:lnTo>
                  <a:lnTo>
                    <a:pt x="4615779" y="31348"/>
                  </a:lnTo>
                  <a:lnTo>
                    <a:pt x="4589553" y="32645"/>
                  </a:lnTo>
                  <a:lnTo>
                    <a:pt x="4563327" y="33977"/>
                  </a:lnTo>
                  <a:lnTo>
                    <a:pt x="4537101" y="35343"/>
                  </a:lnTo>
                  <a:lnTo>
                    <a:pt x="4510875" y="36745"/>
                  </a:lnTo>
                  <a:lnTo>
                    <a:pt x="4484649" y="38185"/>
                  </a:lnTo>
                  <a:lnTo>
                    <a:pt x="4458423" y="39661"/>
                  </a:lnTo>
                  <a:lnTo>
                    <a:pt x="4432197" y="41177"/>
                  </a:lnTo>
                  <a:lnTo>
                    <a:pt x="4405971" y="42732"/>
                  </a:lnTo>
                  <a:lnTo>
                    <a:pt x="4379745" y="44328"/>
                  </a:lnTo>
                  <a:lnTo>
                    <a:pt x="4353519" y="45966"/>
                  </a:lnTo>
                  <a:lnTo>
                    <a:pt x="4327293" y="47647"/>
                  </a:lnTo>
                  <a:lnTo>
                    <a:pt x="4301067" y="49371"/>
                  </a:lnTo>
                  <a:lnTo>
                    <a:pt x="4274841" y="51141"/>
                  </a:lnTo>
                  <a:lnTo>
                    <a:pt x="4248615" y="52956"/>
                  </a:lnTo>
                  <a:lnTo>
                    <a:pt x="4222389" y="54819"/>
                  </a:lnTo>
                  <a:lnTo>
                    <a:pt x="4196163" y="56731"/>
                  </a:lnTo>
                  <a:lnTo>
                    <a:pt x="4169937" y="58692"/>
                  </a:lnTo>
                  <a:lnTo>
                    <a:pt x="4143711" y="60705"/>
                  </a:lnTo>
                  <a:lnTo>
                    <a:pt x="4117485" y="62770"/>
                  </a:lnTo>
                  <a:lnTo>
                    <a:pt x="4091258" y="64888"/>
                  </a:lnTo>
                  <a:lnTo>
                    <a:pt x="4065032" y="67062"/>
                  </a:lnTo>
                  <a:lnTo>
                    <a:pt x="4038806" y="69292"/>
                  </a:lnTo>
                  <a:lnTo>
                    <a:pt x="4012580" y="71580"/>
                  </a:lnTo>
                  <a:lnTo>
                    <a:pt x="3986354" y="73927"/>
                  </a:lnTo>
                  <a:lnTo>
                    <a:pt x="3960128" y="76335"/>
                  </a:lnTo>
                  <a:lnTo>
                    <a:pt x="3933902" y="78805"/>
                  </a:lnTo>
                  <a:lnTo>
                    <a:pt x="3907676" y="81339"/>
                  </a:lnTo>
                  <a:lnTo>
                    <a:pt x="3881450" y="83939"/>
                  </a:lnTo>
                  <a:lnTo>
                    <a:pt x="3855224" y="86606"/>
                  </a:lnTo>
                  <a:lnTo>
                    <a:pt x="3828998" y="89342"/>
                  </a:lnTo>
                  <a:lnTo>
                    <a:pt x="3802772" y="92148"/>
                  </a:lnTo>
                  <a:lnTo>
                    <a:pt x="3776546" y="95026"/>
                  </a:lnTo>
                  <a:lnTo>
                    <a:pt x="3750320" y="97979"/>
                  </a:lnTo>
                  <a:lnTo>
                    <a:pt x="3724094" y="101008"/>
                  </a:lnTo>
                  <a:lnTo>
                    <a:pt x="3697868" y="104114"/>
                  </a:lnTo>
                  <a:lnTo>
                    <a:pt x="3671642" y="107300"/>
                  </a:lnTo>
                  <a:lnTo>
                    <a:pt x="3645416" y="110568"/>
                  </a:lnTo>
                  <a:lnTo>
                    <a:pt x="3619190" y="113920"/>
                  </a:lnTo>
                  <a:lnTo>
                    <a:pt x="3592964" y="117358"/>
                  </a:lnTo>
                  <a:lnTo>
                    <a:pt x="3566738" y="120884"/>
                  </a:lnTo>
                  <a:lnTo>
                    <a:pt x="3540512" y="124500"/>
                  </a:lnTo>
                  <a:lnTo>
                    <a:pt x="3514286" y="128208"/>
                  </a:lnTo>
                  <a:lnTo>
                    <a:pt x="3488060" y="132011"/>
                  </a:lnTo>
                  <a:lnTo>
                    <a:pt x="3461834" y="135912"/>
                  </a:lnTo>
                  <a:lnTo>
                    <a:pt x="3435608" y="139912"/>
                  </a:lnTo>
                  <a:lnTo>
                    <a:pt x="3409382" y="144014"/>
                  </a:lnTo>
                  <a:lnTo>
                    <a:pt x="3383156" y="148221"/>
                  </a:lnTo>
                  <a:lnTo>
                    <a:pt x="3356930" y="152536"/>
                  </a:lnTo>
                  <a:lnTo>
                    <a:pt x="3330704" y="156960"/>
                  </a:lnTo>
                  <a:lnTo>
                    <a:pt x="3304478" y="161498"/>
                  </a:lnTo>
                  <a:lnTo>
                    <a:pt x="3278252" y="166151"/>
                  </a:lnTo>
                  <a:lnTo>
                    <a:pt x="3252026" y="170924"/>
                  </a:lnTo>
                  <a:lnTo>
                    <a:pt x="3225800" y="175818"/>
                  </a:lnTo>
                  <a:lnTo>
                    <a:pt x="3199574" y="180838"/>
                  </a:lnTo>
                  <a:lnTo>
                    <a:pt x="3173348" y="185987"/>
                  </a:lnTo>
                  <a:lnTo>
                    <a:pt x="3147122" y="191269"/>
                  </a:lnTo>
                  <a:lnTo>
                    <a:pt x="3120896" y="196688"/>
                  </a:lnTo>
                  <a:lnTo>
                    <a:pt x="3094670" y="202256"/>
                  </a:lnTo>
                  <a:lnTo>
                    <a:pt x="3068444" y="207987"/>
                  </a:lnTo>
                  <a:lnTo>
                    <a:pt x="3042218" y="213897"/>
                  </a:lnTo>
                  <a:lnTo>
                    <a:pt x="3015992" y="220000"/>
                  </a:lnTo>
                  <a:lnTo>
                    <a:pt x="2989766" y="226314"/>
                  </a:lnTo>
                  <a:lnTo>
                    <a:pt x="2963540" y="232860"/>
                  </a:lnTo>
                  <a:lnTo>
                    <a:pt x="2937314" y="239656"/>
                  </a:lnTo>
                  <a:lnTo>
                    <a:pt x="2911088" y="246726"/>
                  </a:lnTo>
                  <a:lnTo>
                    <a:pt x="2884862" y="254093"/>
                  </a:lnTo>
                  <a:lnTo>
                    <a:pt x="2858636" y="261784"/>
                  </a:lnTo>
                  <a:lnTo>
                    <a:pt x="2832410" y="269827"/>
                  </a:lnTo>
                  <a:lnTo>
                    <a:pt x="2806184" y="278254"/>
                  </a:lnTo>
                  <a:lnTo>
                    <a:pt x="2779958" y="287098"/>
                  </a:lnTo>
                  <a:lnTo>
                    <a:pt x="2753732" y="296396"/>
                  </a:lnTo>
                  <a:lnTo>
                    <a:pt x="2727505" y="306188"/>
                  </a:lnTo>
                  <a:lnTo>
                    <a:pt x="2701279" y="316517"/>
                  </a:lnTo>
                  <a:lnTo>
                    <a:pt x="2675053" y="327430"/>
                  </a:lnTo>
                  <a:lnTo>
                    <a:pt x="2648827" y="338978"/>
                  </a:lnTo>
                  <a:lnTo>
                    <a:pt x="2622601" y="351213"/>
                  </a:lnTo>
                  <a:lnTo>
                    <a:pt x="2596375" y="364195"/>
                  </a:lnTo>
                  <a:lnTo>
                    <a:pt x="2570149" y="377982"/>
                  </a:lnTo>
                  <a:lnTo>
                    <a:pt x="2543923" y="392637"/>
                  </a:lnTo>
                  <a:lnTo>
                    <a:pt x="2517697" y="408226"/>
                  </a:lnTo>
                  <a:lnTo>
                    <a:pt x="2491471" y="424814"/>
                  </a:lnTo>
                  <a:lnTo>
                    <a:pt x="2465245" y="442471"/>
                  </a:lnTo>
                  <a:lnTo>
                    <a:pt x="2439019" y="461268"/>
                  </a:lnTo>
                  <a:lnTo>
                    <a:pt x="2412793" y="481277"/>
                  </a:lnTo>
                  <a:lnTo>
                    <a:pt x="2386567" y="502576"/>
                  </a:lnTo>
                  <a:lnTo>
                    <a:pt x="2360341" y="525245"/>
                  </a:lnTo>
                  <a:lnTo>
                    <a:pt x="2334115" y="549370"/>
                  </a:lnTo>
                  <a:lnTo>
                    <a:pt x="2307889" y="575042"/>
                  </a:lnTo>
                  <a:lnTo>
                    <a:pt x="2281663" y="602359"/>
                  </a:lnTo>
                  <a:lnTo>
                    <a:pt x="2255437" y="631425"/>
                  </a:lnTo>
                  <a:lnTo>
                    <a:pt x="2229211" y="662350"/>
                  </a:lnTo>
                  <a:lnTo>
                    <a:pt x="2202985" y="695254"/>
                  </a:lnTo>
                  <a:lnTo>
                    <a:pt x="2176759" y="730262"/>
                  </a:lnTo>
                  <a:lnTo>
                    <a:pt x="2150533" y="767507"/>
                  </a:lnTo>
                  <a:lnTo>
                    <a:pt x="2124307" y="807130"/>
                  </a:lnTo>
                  <a:lnTo>
                    <a:pt x="2098081" y="849279"/>
                  </a:lnTo>
                  <a:lnTo>
                    <a:pt x="2071855" y="894100"/>
                  </a:lnTo>
                  <a:lnTo>
                    <a:pt x="2045629" y="941711"/>
                  </a:lnTo>
                  <a:lnTo>
                    <a:pt x="2019403" y="992220"/>
                  </a:lnTo>
                  <a:lnTo>
                    <a:pt x="1993177" y="1045727"/>
                  </a:lnTo>
                  <a:lnTo>
                    <a:pt x="1966951" y="1102330"/>
                  </a:lnTo>
                  <a:lnTo>
                    <a:pt x="1940725" y="1162115"/>
                  </a:lnTo>
                  <a:lnTo>
                    <a:pt x="1914499" y="1225155"/>
                  </a:lnTo>
                  <a:lnTo>
                    <a:pt x="1888273" y="1291510"/>
                  </a:lnTo>
                  <a:lnTo>
                    <a:pt x="1862047" y="1361223"/>
                  </a:lnTo>
                  <a:lnTo>
                    <a:pt x="1835821" y="1434314"/>
                  </a:lnTo>
                  <a:lnTo>
                    <a:pt x="1809595" y="1510780"/>
                  </a:lnTo>
                  <a:lnTo>
                    <a:pt x="1783369" y="1590592"/>
                  </a:lnTo>
                  <a:lnTo>
                    <a:pt x="1757143" y="1673687"/>
                  </a:lnTo>
                  <a:lnTo>
                    <a:pt x="1730917" y="1759970"/>
                  </a:lnTo>
                  <a:lnTo>
                    <a:pt x="1704691" y="1849306"/>
                  </a:lnTo>
                  <a:lnTo>
                    <a:pt x="1678465" y="1941523"/>
                  </a:lnTo>
                  <a:lnTo>
                    <a:pt x="1652239" y="2036405"/>
                  </a:lnTo>
                  <a:lnTo>
                    <a:pt x="1626013" y="2133697"/>
                  </a:lnTo>
                  <a:lnTo>
                    <a:pt x="1599787" y="2233099"/>
                  </a:lnTo>
                  <a:lnTo>
                    <a:pt x="1573561" y="2334276"/>
                  </a:lnTo>
                  <a:lnTo>
                    <a:pt x="1547335" y="2436855"/>
                  </a:lnTo>
                  <a:lnTo>
                    <a:pt x="1521109" y="2540434"/>
                  </a:lnTo>
                  <a:lnTo>
                    <a:pt x="1494883" y="2644591"/>
                  </a:lnTo>
                  <a:lnTo>
                    <a:pt x="1468657" y="2748886"/>
                  </a:lnTo>
                  <a:lnTo>
                    <a:pt x="1442431" y="2852872"/>
                  </a:lnTo>
                  <a:lnTo>
                    <a:pt x="1416205" y="2956106"/>
                  </a:lnTo>
                  <a:lnTo>
                    <a:pt x="1389979" y="3058155"/>
                  </a:lnTo>
                  <a:lnTo>
                    <a:pt x="1363752" y="3158602"/>
                  </a:lnTo>
                  <a:lnTo>
                    <a:pt x="1337526" y="3257058"/>
                  </a:lnTo>
                  <a:lnTo>
                    <a:pt x="1311300" y="3353165"/>
                  </a:lnTo>
                  <a:lnTo>
                    <a:pt x="1285074" y="3446603"/>
                  </a:lnTo>
                  <a:lnTo>
                    <a:pt x="1258848" y="3537090"/>
                  </a:lnTo>
                  <a:lnTo>
                    <a:pt x="1232622" y="3624392"/>
                  </a:lnTo>
                  <a:lnTo>
                    <a:pt x="1206396" y="3708314"/>
                  </a:lnTo>
                  <a:lnTo>
                    <a:pt x="1180170" y="3788710"/>
                  </a:lnTo>
                  <a:lnTo>
                    <a:pt x="1153944" y="3865476"/>
                  </a:lnTo>
                  <a:lnTo>
                    <a:pt x="1127718" y="3938548"/>
                  </a:lnTo>
                  <a:lnTo>
                    <a:pt x="1101492" y="4007904"/>
                  </a:lnTo>
                  <a:lnTo>
                    <a:pt x="1075266" y="4073555"/>
                  </a:lnTo>
                  <a:lnTo>
                    <a:pt x="1049040" y="4135546"/>
                  </a:lnTo>
                  <a:lnTo>
                    <a:pt x="1022814" y="4193954"/>
                  </a:lnTo>
                  <a:lnTo>
                    <a:pt x="996588" y="4248903"/>
                  </a:lnTo>
                  <a:lnTo>
                    <a:pt x="970362" y="4300535"/>
                  </a:lnTo>
                  <a:lnTo>
                    <a:pt x="944136" y="4348996"/>
                  </a:lnTo>
                  <a:lnTo>
                    <a:pt x="917910" y="4394436"/>
                  </a:lnTo>
                  <a:lnTo>
                    <a:pt x="891684" y="4437003"/>
                  </a:lnTo>
                  <a:lnTo>
                    <a:pt x="865458" y="4476845"/>
                  </a:lnTo>
                  <a:lnTo>
                    <a:pt x="839232" y="4514103"/>
                  </a:lnTo>
                  <a:lnTo>
                    <a:pt x="813006" y="4548916"/>
                  </a:lnTo>
                  <a:lnTo>
                    <a:pt x="786780" y="4581414"/>
                  </a:lnTo>
                  <a:lnTo>
                    <a:pt x="760554" y="4611722"/>
                  </a:lnTo>
                  <a:lnTo>
                    <a:pt x="734328" y="4639960"/>
                  </a:lnTo>
                  <a:lnTo>
                    <a:pt x="708102" y="4666240"/>
                  </a:lnTo>
                  <a:lnTo>
                    <a:pt x="681876" y="4690672"/>
                  </a:lnTo>
                  <a:lnTo>
                    <a:pt x="655650" y="4713362"/>
                  </a:lnTo>
                  <a:lnTo>
                    <a:pt x="629424" y="4734410"/>
                  </a:lnTo>
                  <a:lnTo>
                    <a:pt x="603198" y="4753914"/>
                  </a:lnTo>
                  <a:lnTo>
                    <a:pt x="576972" y="4771969"/>
                  </a:lnTo>
                  <a:lnTo>
                    <a:pt x="550746" y="4788667"/>
                  </a:lnTo>
                  <a:lnTo>
                    <a:pt x="524520" y="4804094"/>
                  </a:lnTo>
                  <a:lnTo>
                    <a:pt x="498294" y="4818337"/>
                  </a:lnTo>
                  <a:lnTo>
                    <a:pt x="472068" y="4831474"/>
                  </a:lnTo>
                  <a:lnTo>
                    <a:pt x="445842" y="4843584"/>
                  </a:lnTo>
                  <a:lnTo>
                    <a:pt x="419616" y="4854738"/>
                  </a:lnTo>
                  <a:lnTo>
                    <a:pt x="393390" y="4865005"/>
                  </a:lnTo>
                  <a:lnTo>
                    <a:pt x="367164" y="4874451"/>
                  </a:lnTo>
                  <a:lnTo>
                    <a:pt x="340938" y="4883137"/>
                  </a:lnTo>
                  <a:lnTo>
                    <a:pt x="314712" y="4891120"/>
                  </a:lnTo>
                  <a:lnTo>
                    <a:pt x="288486" y="4898453"/>
                  </a:lnTo>
                  <a:lnTo>
                    <a:pt x="262260" y="4905187"/>
                  </a:lnTo>
                  <a:lnTo>
                    <a:pt x="236034" y="4911368"/>
                  </a:lnTo>
                  <a:lnTo>
                    <a:pt x="209808" y="4917040"/>
                  </a:lnTo>
                  <a:lnTo>
                    <a:pt x="183582" y="4922242"/>
                  </a:lnTo>
                  <a:lnTo>
                    <a:pt x="157356" y="4927013"/>
                  </a:lnTo>
                  <a:lnTo>
                    <a:pt x="131130" y="4931387"/>
                  </a:lnTo>
                  <a:lnTo>
                    <a:pt x="104904" y="4935395"/>
                  </a:lnTo>
                  <a:lnTo>
                    <a:pt x="78678" y="4939069"/>
                  </a:lnTo>
                  <a:lnTo>
                    <a:pt x="52452" y="4942434"/>
                  </a:lnTo>
                  <a:lnTo>
                    <a:pt x="26226" y="4945516"/>
                  </a:lnTo>
                  <a:lnTo>
                    <a:pt x="0" y="4948339"/>
                  </a:lnTo>
                  <a:close/>
                </a:path>
              </a:pathLst>
            </a:custGeom>
            <a:solidFill>
              <a:srgbClr val="EA3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125384"/>
              <a:ext cx="4773135" cy="4931059"/>
            </a:xfrm>
            <a:custGeom>
              <a:avLst/>
              <a:pathLst>
                <a:path w="4773135" h="4931059">
                  <a:moveTo>
                    <a:pt x="0" y="4931059"/>
                  </a:moveTo>
                  <a:lnTo>
                    <a:pt x="26226" y="4927433"/>
                  </a:lnTo>
                  <a:lnTo>
                    <a:pt x="52452" y="4923531"/>
                  </a:lnTo>
                  <a:lnTo>
                    <a:pt x="78678" y="4919334"/>
                  </a:lnTo>
                  <a:lnTo>
                    <a:pt x="104904" y="4914818"/>
                  </a:lnTo>
                  <a:lnTo>
                    <a:pt x="131130" y="4909958"/>
                  </a:lnTo>
                  <a:lnTo>
                    <a:pt x="157356" y="4904728"/>
                  </a:lnTo>
                  <a:lnTo>
                    <a:pt x="183582" y="4899097"/>
                  </a:lnTo>
                  <a:lnTo>
                    <a:pt x="209808" y="4893036"/>
                  </a:lnTo>
                  <a:lnTo>
                    <a:pt x="236034" y="4886509"/>
                  </a:lnTo>
                  <a:lnTo>
                    <a:pt x="262260" y="4879480"/>
                  </a:lnTo>
                  <a:lnTo>
                    <a:pt x="288486" y="4871910"/>
                  </a:lnTo>
                  <a:lnTo>
                    <a:pt x="314712" y="4863755"/>
                  </a:lnTo>
                  <a:lnTo>
                    <a:pt x="340938" y="4854968"/>
                  </a:lnTo>
                  <a:lnTo>
                    <a:pt x="367164" y="4845500"/>
                  </a:lnTo>
                  <a:lnTo>
                    <a:pt x="393390" y="4835296"/>
                  </a:lnTo>
                  <a:lnTo>
                    <a:pt x="419616" y="4824296"/>
                  </a:lnTo>
                  <a:lnTo>
                    <a:pt x="445842" y="4812437"/>
                  </a:lnTo>
                  <a:lnTo>
                    <a:pt x="472068" y="4799650"/>
                  </a:lnTo>
                  <a:lnTo>
                    <a:pt x="498294" y="4785859"/>
                  </a:lnTo>
                  <a:lnTo>
                    <a:pt x="524520" y="4770984"/>
                  </a:lnTo>
                  <a:lnTo>
                    <a:pt x="550746" y="4754937"/>
                  </a:lnTo>
                  <a:lnTo>
                    <a:pt x="576972" y="4737623"/>
                  </a:lnTo>
                  <a:lnTo>
                    <a:pt x="603198" y="4718942"/>
                  </a:lnTo>
                  <a:lnTo>
                    <a:pt x="629424" y="4698783"/>
                  </a:lnTo>
                  <a:lnTo>
                    <a:pt x="655650" y="4677029"/>
                  </a:lnTo>
                  <a:lnTo>
                    <a:pt x="681876" y="4653556"/>
                  </a:lnTo>
                  <a:lnTo>
                    <a:pt x="708102" y="4628230"/>
                  </a:lnTo>
                  <a:lnTo>
                    <a:pt x="734328" y="4600913"/>
                  </a:lnTo>
                  <a:lnTo>
                    <a:pt x="760554" y="4571460"/>
                  </a:lnTo>
                  <a:lnTo>
                    <a:pt x="786780" y="4539723"/>
                  </a:lnTo>
                  <a:lnTo>
                    <a:pt x="813006" y="4505549"/>
                  </a:lnTo>
                  <a:lnTo>
                    <a:pt x="839232" y="4468790"/>
                  </a:lnTo>
                  <a:lnTo>
                    <a:pt x="865458" y="4429295"/>
                  </a:lnTo>
                  <a:lnTo>
                    <a:pt x="891684" y="4386921"/>
                  </a:lnTo>
                  <a:lnTo>
                    <a:pt x="917910" y="4341529"/>
                  </a:lnTo>
                  <a:lnTo>
                    <a:pt x="944136" y="4292991"/>
                  </a:lnTo>
                  <a:lnTo>
                    <a:pt x="970362" y="4241188"/>
                  </a:lnTo>
                  <a:lnTo>
                    <a:pt x="996588" y="4186013"/>
                  </a:lnTo>
                  <a:lnTo>
                    <a:pt x="1022814" y="4127376"/>
                  </a:lnTo>
                  <a:lnTo>
                    <a:pt x="1049040" y="4065200"/>
                  </a:lnTo>
                  <a:lnTo>
                    <a:pt x="1075266" y="3999435"/>
                  </a:lnTo>
                  <a:lnTo>
                    <a:pt x="1101492" y="3930067"/>
                  </a:lnTo>
                  <a:lnTo>
                    <a:pt x="1127718" y="3857118"/>
                  </a:lnTo>
                  <a:lnTo>
                    <a:pt x="1153944" y="3780637"/>
                  </a:lnTo>
                  <a:lnTo>
                    <a:pt x="1180170" y="3700708"/>
                  </a:lnTo>
                  <a:lnTo>
                    <a:pt x="1206396" y="3617447"/>
                  </a:lnTo>
                  <a:lnTo>
                    <a:pt x="1232622" y="3531006"/>
                  </a:lnTo>
                  <a:lnTo>
                    <a:pt x="1258848" y="3441571"/>
                  </a:lnTo>
                  <a:lnTo>
                    <a:pt x="1285074" y="3349365"/>
                  </a:lnTo>
                  <a:lnTo>
                    <a:pt x="1311300" y="3254642"/>
                  </a:lnTo>
                  <a:lnTo>
                    <a:pt x="1337526" y="3157688"/>
                  </a:lnTo>
                  <a:lnTo>
                    <a:pt x="1363752" y="3058818"/>
                  </a:lnTo>
                  <a:lnTo>
                    <a:pt x="1389979" y="2958369"/>
                  </a:lnTo>
                  <a:lnTo>
                    <a:pt x="1416205" y="2856700"/>
                  </a:lnTo>
                  <a:lnTo>
                    <a:pt x="1442431" y="2754182"/>
                  </a:lnTo>
                  <a:lnTo>
                    <a:pt x="1468657" y="2651200"/>
                  </a:lnTo>
                  <a:lnTo>
                    <a:pt x="1494883" y="2548139"/>
                  </a:lnTo>
                  <a:lnTo>
                    <a:pt x="1521109" y="2445386"/>
                  </a:lnTo>
                  <a:lnTo>
                    <a:pt x="1547335" y="2343320"/>
                  </a:lnTo>
                  <a:lnTo>
                    <a:pt x="1573561" y="2242310"/>
                  </a:lnTo>
                  <a:lnTo>
                    <a:pt x="1599787" y="2142711"/>
                  </a:lnTo>
                  <a:lnTo>
                    <a:pt x="1626013" y="2044856"/>
                  </a:lnTo>
                  <a:lnTo>
                    <a:pt x="1652239" y="1949058"/>
                  </a:lnTo>
                  <a:lnTo>
                    <a:pt x="1678465" y="1855600"/>
                  </a:lnTo>
                  <a:lnTo>
                    <a:pt x="1704691" y="1764740"/>
                  </a:lnTo>
                  <a:lnTo>
                    <a:pt x="1730917" y="1676702"/>
                  </a:lnTo>
                  <a:lnTo>
                    <a:pt x="1757143" y="1591677"/>
                  </a:lnTo>
                  <a:lnTo>
                    <a:pt x="1783369" y="1509823"/>
                  </a:lnTo>
                  <a:lnTo>
                    <a:pt x="1809595" y="1431261"/>
                  </a:lnTo>
                  <a:lnTo>
                    <a:pt x="1835821" y="1356081"/>
                  </a:lnTo>
                  <a:lnTo>
                    <a:pt x="1862047" y="1284338"/>
                  </a:lnTo>
                  <a:lnTo>
                    <a:pt x="1888273" y="1216056"/>
                  </a:lnTo>
                  <a:lnTo>
                    <a:pt x="1914499" y="1151230"/>
                  </a:lnTo>
                  <a:lnTo>
                    <a:pt x="1940725" y="1089832"/>
                  </a:lnTo>
                  <a:lnTo>
                    <a:pt x="1966951" y="1031808"/>
                  </a:lnTo>
                  <a:lnTo>
                    <a:pt x="1993177" y="977087"/>
                  </a:lnTo>
                  <a:lnTo>
                    <a:pt x="2019403" y="925580"/>
                  </a:lnTo>
                  <a:lnTo>
                    <a:pt x="2045629" y="877187"/>
                  </a:lnTo>
                  <a:lnTo>
                    <a:pt x="2071855" y="831794"/>
                  </a:lnTo>
                  <a:lnTo>
                    <a:pt x="2098081" y="789284"/>
                  </a:lnTo>
                  <a:lnTo>
                    <a:pt x="2124307" y="749521"/>
                  </a:lnTo>
                  <a:lnTo>
                    <a:pt x="2150533" y="712331"/>
                  </a:lnTo>
                  <a:lnTo>
                    <a:pt x="2176759" y="677538"/>
                  </a:lnTo>
                  <a:lnTo>
                    <a:pt x="2202985" y="644971"/>
                  </a:lnTo>
                  <a:lnTo>
                    <a:pt x="2229211" y="614470"/>
                  </a:lnTo>
                  <a:lnTo>
                    <a:pt x="2255437" y="585883"/>
                  </a:lnTo>
                  <a:lnTo>
                    <a:pt x="2281663" y="559067"/>
                  </a:lnTo>
                  <a:lnTo>
                    <a:pt x="2307889" y="533887"/>
                  </a:lnTo>
                  <a:lnTo>
                    <a:pt x="2334115" y="510215"/>
                  </a:lnTo>
                  <a:lnTo>
                    <a:pt x="2360341" y="487934"/>
                  </a:lnTo>
                  <a:lnTo>
                    <a:pt x="2386567" y="466932"/>
                  </a:lnTo>
                  <a:lnTo>
                    <a:pt x="2412793" y="447106"/>
                  </a:lnTo>
                  <a:lnTo>
                    <a:pt x="2439019" y="428362"/>
                  </a:lnTo>
                  <a:lnTo>
                    <a:pt x="2465245" y="410612"/>
                  </a:lnTo>
                  <a:lnTo>
                    <a:pt x="2491471" y="393777"/>
                  </a:lnTo>
                  <a:lnTo>
                    <a:pt x="2517697" y="377786"/>
                  </a:lnTo>
                  <a:lnTo>
                    <a:pt x="2543923" y="362575"/>
                  </a:lnTo>
                  <a:lnTo>
                    <a:pt x="2570149" y="348088"/>
                  </a:lnTo>
                  <a:lnTo>
                    <a:pt x="2596375" y="334275"/>
                  </a:lnTo>
                  <a:lnTo>
                    <a:pt x="2622601" y="321094"/>
                  </a:lnTo>
                  <a:lnTo>
                    <a:pt x="2648827" y="308506"/>
                  </a:lnTo>
                  <a:lnTo>
                    <a:pt x="2675053" y="296475"/>
                  </a:lnTo>
                  <a:lnTo>
                    <a:pt x="2701279" y="284971"/>
                  </a:lnTo>
                  <a:lnTo>
                    <a:pt x="2727505" y="273964"/>
                  </a:lnTo>
                  <a:lnTo>
                    <a:pt x="2753732" y="263428"/>
                  </a:lnTo>
                  <a:lnTo>
                    <a:pt x="2779958" y="253336"/>
                  </a:lnTo>
                  <a:lnTo>
                    <a:pt x="2806184" y="243666"/>
                  </a:lnTo>
                  <a:lnTo>
                    <a:pt x="2832410" y="234393"/>
                  </a:lnTo>
                  <a:lnTo>
                    <a:pt x="2858636" y="225497"/>
                  </a:lnTo>
                  <a:lnTo>
                    <a:pt x="2884862" y="216957"/>
                  </a:lnTo>
                  <a:lnTo>
                    <a:pt x="2911088" y="208754"/>
                  </a:lnTo>
                  <a:lnTo>
                    <a:pt x="2937314" y="200869"/>
                  </a:lnTo>
                  <a:lnTo>
                    <a:pt x="2963540" y="193284"/>
                  </a:lnTo>
                  <a:lnTo>
                    <a:pt x="2989766" y="185982"/>
                  </a:lnTo>
                  <a:lnTo>
                    <a:pt x="3015992" y="178950"/>
                  </a:lnTo>
                  <a:lnTo>
                    <a:pt x="3042218" y="172170"/>
                  </a:lnTo>
                  <a:lnTo>
                    <a:pt x="3068444" y="165631"/>
                  </a:lnTo>
                  <a:lnTo>
                    <a:pt x="3094670" y="159318"/>
                  </a:lnTo>
                  <a:lnTo>
                    <a:pt x="3120896" y="153220"/>
                  </a:lnTo>
                  <a:lnTo>
                    <a:pt x="3147122" y="147325"/>
                  </a:lnTo>
                  <a:lnTo>
                    <a:pt x="3173348" y="141624"/>
                  </a:lnTo>
                  <a:lnTo>
                    <a:pt x="3199574" y="136110"/>
                  </a:lnTo>
                  <a:lnTo>
                    <a:pt x="3225800" y="130777"/>
                  </a:lnTo>
                  <a:lnTo>
                    <a:pt x="3252026" y="125622"/>
                  </a:lnTo>
                  <a:lnTo>
                    <a:pt x="3278252" y="120638"/>
                  </a:lnTo>
                  <a:lnTo>
                    <a:pt x="3304478" y="115821"/>
                  </a:lnTo>
                  <a:lnTo>
                    <a:pt x="3330704" y="111166"/>
                  </a:lnTo>
                  <a:lnTo>
                    <a:pt x="3356930" y="106667"/>
                  </a:lnTo>
                  <a:lnTo>
                    <a:pt x="3383156" y="102321"/>
                  </a:lnTo>
                  <a:lnTo>
                    <a:pt x="3409382" y="98121"/>
                  </a:lnTo>
                  <a:lnTo>
                    <a:pt x="3435608" y="94064"/>
                  </a:lnTo>
                  <a:lnTo>
                    <a:pt x="3461834" y="90145"/>
                  </a:lnTo>
                  <a:lnTo>
                    <a:pt x="3488060" y="86360"/>
                  </a:lnTo>
                  <a:lnTo>
                    <a:pt x="3514286" y="82705"/>
                  </a:lnTo>
                  <a:lnTo>
                    <a:pt x="3540512" y="79175"/>
                  </a:lnTo>
                  <a:lnTo>
                    <a:pt x="3566738" y="75766"/>
                  </a:lnTo>
                  <a:lnTo>
                    <a:pt x="3592964" y="72474"/>
                  </a:lnTo>
                  <a:lnTo>
                    <a:pt x="3619190" y="69296"/>
                  </a:lnTo>
                  <a:lnTo>
                    <a:pt x="3645416" y="66228"/>
                  </a:lnTo>
                  <a:lnTo>
                    <a:pt x="3671642" y="63266"/>
                  </a:lnTo>
                  <a:lnTo>
                    <a:pt x="3697868" y="60407"/>
                  </a:lnTo>
                  <a:lnTo>
                    <a:pt x="3724094" y="57647"/>
                  </a:lnTo>
                  <a:lnTo>
                    <a:pt x="3750320" y="54983"/>
                  </a:lnTo>
                  <a:lnTo>
                    <a:pt x="3776546" y="52411"/>
                  </a:lnTo>
                  <a:lnTo>
                    <a:pt x="3802772" y="49930"/>
                  </a:lnTo>
                  <a:lnTo>
                    <a:pt x="3828998" y="47535"/>
                  </a:lnTo>
                  <a:lnTo>
                    <a:pt x="3855224" y="45223"/>
                  </a:lnTo>
                  <a:lnTo>
                    <a:pt x="3881450" y="42993"/>
                  </a:lnTo>
                  <a:lnTo>
                    <a:pt x="3907676" y="40840"/>
                  </a:lnTo>
                  <a:lnTo>
                    <a:pt x="3933902" y="38763"/>
                  </a:lnTo>
                  <a:lnTo>
                    <a:pt x="3960128" y="36759"/>
                  </a:lnTo>
                  <a:lnTo>
                    <a:pt x="3986354" y="34826"/>
                  </a:lnTo>
                  <a:lnTo>
                    <a:pt x="4012580" y="32960"/>
                  </a:lnTo>
                  <a:lnTo>
                    <a:pt x="4038806" y="31160"/>
                  </a:lnTo>
                  <a:lnTo>
                    <a:pt x="4065032" y="29423"/>
                  </a:lnTo>
                  <a:lnTo>
                    <a:pt x="4091258" y="27748"/>
                  </a:lnTo>
                  <a:lnTo>
                    <a:pt x="4117485" y="26132"/>
                  </a:lnTo>
                  <a:lnTo>
                    <a:pt x="4143711" y="24573"/>
                  </a:lnTo>
                  <a:lnTo>
                    <a:pt x="4169937" y="23069"/>
                  </a:lnTo>
                  <a:lnTo>
                    <a:pt x="4196163" y="21618"/>
                  </a:lnTo>
                  <a:lnTo>
                    <a:pt x="4222389" y="20218"/>
                  </a:lnTo>
                  <a:lnTo>
                    <a:pt x="4248615" y="18868"/>
                  </a:lnTo>
                  <a:lnTo>
                    <a:pt x="4274841" y="17566"/>
                  </a:lnTo>
                  <a:lnTo>
                    <a:pt x="4301067" y="16310"/>
                  </a:lnTo>
                  <a:lnTo>
                    <a:pt x="4327293" y="15099"/>
                  </a:lnTo>
                  <a:lnTo>
                    <a:pt x="4353519" y="13930"/>
                  </a:lnTo>
                  <a:lnTo>
                    <a:pt x="4379745" y="12803"/>
                  </a:lnTo>
                  <a:lnTo>
                    <a:pt x="4405971" y="11717"/>
                  </a:lnTo>
                  <a:lnTo>
                    <a:pt x="4432197" y="10668"/>
                  </a:lnTo>
                  <a:lnTo>
                    <a:pt x="4458423" y="9657"/>
                  </a:lnTo>
                  <a:lnTo>
                    <a:pt x="4484649" y="8682"/>
                  </a:lnTo>
                  <a:lnTo>
                    <a:pt x="4510875" y="7742"/>
                  </a:lnTo>
                  <a:lnTo>
                    <a:pt x="4537101" y="6835"/>
                  </a:lnTo>
                  <a:lnTo>
                    <a:pt x="4563327" y="5961"/>
                  </a:lnTo>
                  <a:lnTo>
                    <a:pt x="4589553" y="5118"/>
                  </a:lnTo>
                  <a:lnTo>
                    <a:pt x="4615779" y="4304"/>
                  </a:lnTo>
                  <a:lnTo>
                    <a:pt x="4642005" y="3520"/>
                  </a:lnTo>
                  <a:lnTo>
                    <a:pt x="4668231" y="2764"/>
                  </a:lnTo>
                  <a:lnTo>
                    <a:pt x="4694457" y="2035"/>
                  </a:lnTo>
                  <a:lnTo>
                    <a:pt x="4720683" y="1331"/>
                  </a:lnTo>
                  <a:lnTo>
                    <a:pt x="4746909" y="65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149617"/>
              <a:ext cx="4773135" cy="4924106"/>
            </a:xfrm>
            <a:custGeom>
              <a:avLst/>
              <a:pathLst>
                <a:path w="4773135" h="4924106">
                  <a:moveTo>
                    <a:pt x="4773135" y="0"/>
                  </a:moveTo>
                  <a:lnTo>
                    <a:pt x="4746909" y="1110"/>
                  </a:lnTo>
                  <a:lnTo>
                    <a:pt x="4720683" y="2249"/>
                  </a:lnTo>
                  <a:lnTo>
                    <a:pt x="4694457" y="3419"/>
                  </a:lnTo>
                  <a:lnTo>
                    <a:pt x="4668231" y="4619"/>
                  </a:lnTo>
                  <a:lnTo>
                    <a:pt x="4642005" y="5851"/>
                  </a:lnTo>
                  <a:lnTo>
                    <a:pt x="4615779" y="7115"/>
                  </a:lnTo>
                  <a:lnTo>
                    <a:pt x="4589553" y="8412"/>
                  </a:lnTo>
                  <a:lnTo>
                    <a:pt x="4563327" y="9744"/>
                  </a:lnTo>
                  <a:lnTo>
                    <a:pt x="4537101" y="11110"/>
                  </a:lnTo>
                  <a:lnTo>
                    <a:pt x="4510875" y="12512"/>
                  </a:lnTo>
                  <a:lnTo>
                    <a:pt x="4484649" y="13952"/>
                  </a:lnTo>
                  <a:lnTo>
                    <a:pt x="4458423" y="15428"/>
                  </a:lnTo>
                  <a:lnTo>
                    <a:pt x="4432197" y="16944"/>
                  </a:lnTo>
                  <a:lnTo>
                    <a:pt x="4405971" y="18499"/>
                  </a:lnTo>
                  <a:lnTo>
                    <a:pt x="4379745" y="20095"/>
                  </a:lnTo>
                  <a:lnTo>
                    <a:pt x="4353519" y="21733"/>
                  </a:lnTo>
                  <a:lnTo>
                    <a:pt x="4327293" y="23414"/>
                  </a:lnTo>
                  <a:lnTo>
                    <a:pt x="4301067" y="25138"/>
                  </a:lnTo>
                  <a:lnTo>
                    <a:pt x="4274841" y="26908"/>
                  </a:lnTo>
                  <a:lnTo>
                    <a:pt x="4248615" y="28723"/>
                  </a:lnTo>
                  <a:lnTo>
                    <a:pt x="4222389" y="30586"/>
                  </a:lnTo>
                  <a:lnTo>
                    <a:pt x="4196163" y="32498"/>
                  </a:lnTo>
                  <a:lnTo>
                    <a:pt x="4169937" y="34459"/>
                  </a:lnTo>
                  <a:lnTo>
                    <a:pt x="4143711" y="36472"/>
                  </a:lnTo>
                  <a:lnTo>
                    <a:pt x="4117485" y="38537"/>
                  </a:lnTo>
                  <a:lnTo>
                    <a:pt x="4091258" y="40655"/>
                  </a:lnTo>
                  <a:lnTo>
                    <a:pt x="4065032" y="42829"/>
                  </a:lnTo>
                  <a:lnTo>
                    <a:pt x="4038806" y="45059"/>
                  </a:lnTo>
                  <a:lnTo>
                    <a:pt x="4012580" y="47347"/>
                  </a:lnTo>
                  <a:lnTo>
                    <a:pt x="3986354" y="49694"/>
                  </a:lnTo>
                  <a:lnTo>
                    <a:pt x="3960128" y="52102"/>
                  </a:lnTo>
                  <a:lnTo>
                    <a:pt x="3933902" y="54572"/>
                  </a:lnTo>
                  <a:lnTo>
                    <a:pt x="3907676" y="57106"/>
                  </a:lnTo>
                  <a:lnTo>
                    <a:pt x="3881450" y="59706"/>
                  </a:lnTo>
                  <a:lnTo>
                    <a:pt x="3855224" y="62373"/>
                  </a:lnTo>
                  <a:lnTo>
                    <a:pt x="3828998" y="65109"/>
                  </a:lnTo>
                  <a:lnTo>
                    <a:pt x="3802772" y="67915"/>
                  </a:lnTo>
                  <a:lnTo>
                    <a:pt x="3776546" y="70793"/>
                  </a:lnTo>
                  <a:lnTo>
                    <a:pt x="3750320" y="73746"/>
                  </a:lnTo>
                  <a:lnTo>
                    <a:pt x="3724094" y="76775"/>
                  </a:lnTo>
                  <a:lnTo>
                    <a:pt x="3697868" y="79881"/>
                  </a:lnTo>
                  <a:lnTo>
                    <a:pt x="3671642" y="83067"/>
                  </a:lnTo>
                  <a:lnTo>
                    <a:pt x="3645416" y="86335"/>
                  </a:lnTo>
                  <a:lnTo>
                    <a:pt x="3619190" y="89687"/>
                  </a:lnTo>
                  <a:lnTo>
                    <a:pt x="3592964" y="93125"/>
                  </a:lnTo>
                  <a:lnTo>
                    <a:pt x="3566738" y="96651"/>
                  </a:lnTo>
                  <a:lnTo>
                    <a:pt x="3540512" y="100267"/>
                  </a:lnTo>
                  <a:lnTo>
                    <a:pt x="3514286" y="103975"/>
                  </a:lnTo>
                  <a:lnTo>
                    <a:pt x="3488060" y="107778"/>
                  </a:lnTo>
                  <a:lnTo>
                    <a:pt x="3461834" y="111679"/>
                  </a:lnTo>
                  <a:lnTo>
                    <a:pt x="3435608" y="115679"/>
                  </a:lnTo>
                  <a:lnTo>
                    <a:pt x="3409382" y="119781"/>
                  </a:lnTo>
                  <a:lnTo>
                    <a:pt x="3383156" y="123988"/>
                  </a:lnTo>
                  <a:lnTo>
                    <a:pt x="3356930" y="128303"/>
                  </a:lnTo>
                  <a:lnTo>
                    <a:pt x="3330704" y="132727"/>
                  </a:lnTo>
                  <a:lnTo>
                    <a:pt x="3304478" y="137265"/>
                  </a:lnTo>
                  <a:lnTo>
                    <a:pt x="3278252" y="141918"/>
                  </a:lnTo>
                  <a:lnTo>
                    <a:pt x="3252026" y="146691"/>
                  </a:lnTo>
                  <a:lnTo>
                    <a:pt x="3225800" y="151585"/>
                  </a:lnTo>
                  <a:lnTo>
                    <a:pt x="3199574" y="156605"/>
                  </a:lnTo>
                  <a:lnTo>
                    <a:pt x="3173348" y="161754"/>
                  </a:lnTo>
                  <a:lnTo>
                    <a:pt x="3147122" y="167036"/>
                  </a:lnTo>
                  <a:lnTo>
                    <a:pt x="3120896" y="172455"/>
                  </a:lnTo>
                  <a:lnTo>
                    <a:pt x="3094670" y="178023"/>
                  </a:lnTo>
                  <a:lnTo>
                    <a:pt x="3068444" y="183754"/>
                  </a:lnTo>
                  <a:lnTo>
                    <a:pt x="3042218" y="189664"/>
                  </a:lnTo>
                  <a:lnTo>
                    <a:pt x="3015992" y="195767"/>
                  </a:lnTo>
                  <a:lnTo>
                    <a:pt x="2989766" y="202081"/>
                  </a:lnTo>
                  <a:lnTo>
                    <a:pt x="2963540" y="208627"/>
                  </a:lnTo>
                  <a:lnTo>
                    <a:pt x="2937314" y="215423"/>
                  </a:lnTo>
                  <a:lnTo>
                    <a:pt x="2911088" y="222493"/>
                  </a:lnTo>
                  <a:lnTo>
                    <a:pt x="2884862" y="229860"/>
                  </a:lnTo>
                  <a:lnTo>
                    <a:pt x="2858636" y="237551"/>
                  </a:lnTo>
                  <a:lnTo>
                    <a:pt x="2832410" y="245594"/>
                  </a:lnTo>
                  <a:lnTo>
                    <a:pt x="2806184" y="254021"/>
                  </a:lnTo>
                  <a:lnTo>
                    <a:pt x="2779958" y="262865"/>
                  </a:lnTo>
                  <a:lnTo>
                    <a:pt x="2753732" y="272163"/>
                  </a:lnTo>
                  <a:lnTo>
                    <a:pt x="2727505" y="281955"/>
                  </a:lnTo>
                  <a:lnTo>
                    <a:pt x="2701279" y="292284"/>
                  </a:lnTo>
                  <a:lnTo>
                    <a:pt x="2675053" y="303197"/>
                  </a:lnTo>
                  <a:lnTo>
                    <a:pt x="2648827" y="314744"/>
                  </a:lnTo>
                  <a:lnTo>
                    <a:pt x="2622601" y="326980"/>
                  </a:lnTo>
                  <a:lnTo>
                    <a:pt x="2596375" y="339962"/>
                  </a:lnTo>
                  <a:lnTo>
                    <a:pt x="2570149" y="353749"/>
                  </a:lnTo>
                  <a:lnTo>
                    <a:pt x="2543923" y="368404"/>
                  </a:lnTo>
                  <a:lnTo>
                    <a:pt x="2517697" y="383993"/>
                  </a:lnTo>
                  <a:lnTo>
                    <a:pt x="2491471" y="400581"/>
                  </a:lnTo>
                  <a:lnTo>
                    <a:pt x="2465245" y="418238"/>
                  </a:lnTo>
                  <a:lnTo>
                    <a:pt x="2439019" y="437035"/>
                  </a:lnTo>
                  <a:lnTo>
                    <a:pt x="2412793" y="457044"/>
                  </a:lnTo>
                  <a:lnTo>
                    <a:pt x="2386567" y="478343"/>
                  </a:lnTo>
                  <a:lnTo>
                    <a:pt x="2360341" y="501012"/>
                  </a:lnTo>
                  <a:lnTo>
                    <a:pt x="2334115" y="525137"/>
                  </a:lnTo>
                  <a:lnTo>
                    <a:pt x="2307889" y="550809"/>
                  </a:lnTo>
                  <a:lnTo>
                    <a:pt x="2281663" y="578126"/>
                  </a:lnTo>
                  <a:lnTo>
                    <a:pt x="2255437" y="607192"/>
                  </a:lnTo>
                  <a:lnTo>
                    <a:pt x="2229211" y="638117"/>
                  </a:lnTo>
                  <a:lnTo>
                    <a:pt x="2202985" y="671021"/>
                  </a:lnTo>
                  <a:lnTo>
                    <a:pt x="2176759" y="706029"/>
                  </a:lnTo>
                  <a:lnTo>
                    <a:pt x="2150533" y="743274"/>
                  </a:lnTo>
                  <a:lnTo>
                    <a:pt x="2124307" y="782897"/>
                  </a:lnTo>
                  <a:lnTo>
                    <a:pt x="2098081" y="825046"/>
                  </a:lnTo>
                  <a:lnTo>
                    <a:pt x="2071855" y="869867"/>
                  </a:lnTo>
                  <a:lnTo>
                    <a:pt x="2045629" y="917478"/>
                  </a:lnTo>
                  <a:lnTo>
                    <a:pt x="2019403" y="967987"/>
                  </a:lnTo>
                  <a:lnTo>
                    <a:pt x="1993177" y="1021494"/>
                  </a:lnTo>
                  <a:lnTo>
                    <a:pt x="1966951" y="1078097"/>
                  </a:lnTo>
                  <a:lnTo>
                    <a:pt x="1940725" y="1137882"/>
                  </a:lnTo>
                  <a:lnTo>
                    <a:pt x="1914499" y="1200922"/>
                  </a:lnTo>
                  <a:lnTo>
                    <a:pt x="1888273" y="1267277"/>
                  </a:lnTo>
                  <a:lnTo>
                    <a:pt x="1862047" y="1336990"/>
                  </a:lnTo>
                  <a:lnTo>
                    <a:pt x="1835821" y="1410081"/>
                  </a:lnTo>
                  <a:lnTo>
                    <a:pt x="1809595" y="1486547"/>
                  </a:lnTo>
                  <a:lnTo>
                    <a:pt x="1783369" y="1566359"/>
                  </a:lnTo>
                  <a:lnTo>
                    <a:pt x="1757143" y="1649454"/>
                  </a:lnTo>
                  <a:lnTo>
                    <a:pt x="1730917" y="1735737"/>
                  </a:lnTo>
                  <a:lnTo>
                    <a:pt x="1704691" y="1825073"/>
                  </a:lnTo>
                  <a:lnTo>
                    <a:pt x="1678465" y="1917290"/>
                  </a:lnTo>
                  <a:lnTo>
                    <a:pt x="1652239" y="2012172"/>
                  </a:lnTo>
                  <a:lnTo>
                    <a:pt x="1626013" y="2109464"/>
                  </a:lnTo>
                  <a:lnTo>
                    <a:pt x="1599787" y="2208866"/>
                  </a:lnTo>
                  <a:lnTo>
                    <a:pt x="1573561" y="2310043"/>
                  </a:lnTo>
                  <a:lnTo>
                    <a:pt x="1547335" y="2412622"/>
                  </a:lnTo>
                  <a:lnTo>
                    <a:pt x="1521109" y="2516201"/>
                  </a:lnTo>
                  <a:lnTo>
                    <a:pt x="1494883" y="2620358"/>
                  </a:lnTo>
                  <a:lnTo>
                    <a:pt x="1468657" y="2724653"/>
                  </a:lnTo>
                  <a:lnTo>
                    <a:pt x="1442431" y="2828639"/>
                  </a:lnTo>
                  <a:lnTo>
                    <a:pt x="1416205" y="2931873"/>
                  </a:lnTo>
                  <a:lnTo>
                    <a:pt x="1389979" y="3033922"/>
                  </a:lnTo>
                  <a:lnTo>
                    <a:pt x="1363752" y="3134369"/>
                  </a:lnTo>
                  <a:lnTo>
                    <a:pt x="1337526" y="3232825"/>
                  </a:lnTo>
                  <a:lnTo>
                    <a:pt x="1311300" y="3328932"/>
                  </a:lnTo>
                  <a:lnTo>
                    <a:pt x="1285074" y="3422370"/>
                  </a:lnTo>
                  <a:lnTo>
                    <a:pt x="1258848" y="3512857"/>
                  </a:lnTo>
                  <a:lnTo>
                    <a:pt x="1232622" y="3600159"/>
                  </a:lnTo>
                  <a:lnTo>
                    <a:pt x="1206396" y="3684081"/>
                  </a:lnTo>
                  <a:lnTo>
                    <a:pt x="1180170" y="3764477"/>
                  </a:lnTo>
                  <a:lnTo>
                    <a:pt x="1153944" y="3841243"/>
                  </a:lnTo>
                  <a:lnTo>
                    <a:pt x="1127718" y="3914315"/>
                  </a:lnTo>
                  <a:lnTo>
                    <a:pt x="1101492" y="3983671"/>
                  </a:lnTo>
                  <a:lnTo>
                    <a:pt x="1075266" y="4049322"/>
                  </a:lnTo>
                  <a:lnTo>
                    <a:pt x="1049040" y="4111313"/>
                  </a:lnTo>
                  <a:lnTo>
                    <a:pt x="1022814" y="4169721"/>
                  </a:lnTo>
                  <a:lnTo>
                    <a:pt x="996588" y="4224670"/>
                  </a:lnTo>
                  <a:lnTo>
                    <a:pt x="970362" y="4276302"/>
                  </a:lnTo>
                  <a:lnTo>
                    <a:pt x="944136" y="4324763"/>
                  </a:lnTo>
                  <a:lnTo>
                    <a:pt x="917910" y="4370203"/>
                  </a:lnTo>
                  <a:lnTo>
                    <a:pt x="891684" y="4412770"/>
                  </a:lnTo>
                  <a:lnTo>
                    <a:pt x="865458" y="4452611"/>
                  </a:lnTo>
                  <a:lnTo>
                    <a:pt x="839232" y="4489870"/>
                  </a:lnTo>
                  <a:lnTo>
                    <a:pt x="813006" y="4524683"/>
                  </a:lnTo>
                  <a:lnTo>
                    <a:pt x="786780" y="4557181"/>
                  </a:lnTo>
                  <a:lnTo>
                    <a:pt x="760554" y="4587489"/>
                  </a:lnTo>
                  <a:lnTo>
                    <a:pt x="734328" y="4615727"/>
                  </a:lnTo>
                  <a:lnTo>
                    <a:pt x="708102" y="4642007"/>
                  </a:lnTo>
                  <a:lnTo>
                    <a:pt x="681876" y="4666439"/>
                  </a:lnTo>
                  <a:lnTo>
                    <a:pt x="655650" y="4689129"/>
                  </a:lnTo>
                  <a:lnTo>
                    <a:pt x="629424" y="4710177"/>
                  </a:lnTo>
                  <a:lnTo>
                    <a:pt x="603198" y="4729681"/>
                  </a:lnTo>
                  <a:lnTo>
                    <a:pt x="576972" y="4747736"/>
                  </a:lnTo>
                  <a:lnTo>
                    <a:pt x="550746" y="4764434"/>
                  </a:lnTo>
                  <a:lnTo>
                    <a:pt x="524520" y="4779861"/>
                  </a:lnTo>
                  <a:lnTo>
                    <a:pt x="498294" y="4794104"/>
                  </a:lnTo>
                  <a:lnTo>
                    <a:pt x="472068" y="4807241"/>
                  </a:lnTo>
                  <a:lnTo>
                    <a:pt x="445842" y="4819351"/>
                  </a:lnTo>
                  <a:lnTo>
                    <a:pt x="419616" y="4830505"/>
                  </a:lnTo>
                  <a:lnTo>
                    <a:pt x="393390" y="4840772"/>
                  </a:lnTo>
                  <a:lnTo>
                    <a:pt x="367164" y="4850218"/>
                  </a:lnTo>
                  <a:lnTo>
                    <a:pt x="340938" y="4858904"/>
                  </a:lnTo>
                  <a:lnTo>
                    <a:pt x="314712" y="4866887"/>
                  </a:lnTo>
                  <a:lnTo>
                    <a:pt x="288486" y="4874220"/>
                  </a:lnTo>
                  <a:lnTo>
                    <a:pt x="262260" y="4880954"/>
                  </a:lnTo>
                  <a:lnTo>
                    <a:pt x="236034" y="4887135"/>
                  </a:lnTo>
                  <a:lnTo>
                    <a:pt x="209808" y="4892807"/>
                  </a:lnTo>
                  <a:lnTo>
                    <a:pt x="183582" y="4898009"/>
                  </a:lnTo>
                  <a:lnTo>
                    <a:pt x="157356" y="4902780"/>
                  </a:lnTo>
                  <a:lnTo>
                    <a:pt x="131130" y="4907154"/>
                  </a:lnTo>
                  <a:lnTo>
                    <a:pt x="104904" y="4911162"/>
                  </a:lnTo>
                  <a:lnTo>
                    <a:pt x="78678" y="4914836"/>
                  </a:lnTo>
                  <a:lnTo>
                    <a:pt x="52452" y="4918201"/>
                  </a:lnTo>
                  <a:lnTo>
                    <a:pt x="26226" y="4921283"/>
                  </a:lnTo>
                  <a:lnTo>
                    <a:pt x="0" y="4924106"/>
                  </a:lnTo>
                  <a:lnTo>
                    <a:pt x="0" y="49241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113439"/>
              <a:ext cx="4773135" cy="4977463"/>
            </a:xfrm>
            <a:custGeom>
              <a:avLst/>
              <a:pathLst>
                <a:path w="4773135" h="4977463">
                  <a:moveTo>
                    <a:pt x="0" y="4969287"/>
                  </a:moveTo>
                  <a:lnTo>
                    <a:pt x="26226" y="4967806"/>
                  </a:lnTo>
                  <a:lnTo>
                    <a:pt x="52452" y="4966221"/>
                  </a:lnTo>
                  <a:lnTo>
                    <a:pt x="78678" y="4964525"/>
                  </a:lnTo>
                  <a:lnTo>
                    <a:pt x="104904" y="4962708"/>
                  </a:lnTo>
                  <a:lnTo>
                    <a:pt x="131130" y="4960760"/>
                  </a:lnTo>
                  <a:lnTo>
                    <a:pt x="157356" y="4958671"/>
                  </a:lnTo>
                  <a:lnTo>
                    <a:pt x="183582" y="4956429"/>
                  </a:lnTo>
                  <a:lnTo>
                    <a:pt x="209808" y="4954020"/>
                  </a:lnTo>
                  <a:lnTo>
                    <a:pt x="236034" y="4951430"/>
                  </a:lnTo>
                  <a:lnTo>
                    <a:pt x="262260" y="4948644"/>
                  </a:lnTo>
                  <a:lnTo>
                    <a:pt x="288486" y="4945644"/>
                  </a:lnTo>
                  <a:lnTo>
                    <a:pt x="314712" y="4942411"/>
                  </a:lnTo>
                  <a:lnTo>
                    <a:pt x="340938" y="4938923"/>
                  </a:lnTo>
                  <a:lnTo>
                    <a:pt x="367164" y="4935157"/>
                  </a:lnTo>
                  <a:lnTo>
                    <a:pt x="393390" y="4931087"/>
                  </a:lnTo>
                  <a:lnTo>
                    <a:pt x="419616" y="4926684"/>
                  </a:lnTo>
                  <a:lnTo>
                    <a:pt x="445842" y="4921916"/>
                  </a:lnTo>
                  <a:lnTo>
                    <a:pt x="472068" y="4916747"/>
                  </a:lnTo>
                  <a:lnTo>
                    <a:pt x="498294" y="4911139"/>
                  </a:lnTo>
                  <a:lnTo>
                    <a:pt x="524520" y="4905047"/>
                  </a:lnTo>
                  <a:lnTo>
                    <a:pt x="550746" y="4898421"/>
                  </a:lnTo>
                  <a:lnTo>
                    <a:pt x="576972" y="4891208"/>
                  </a:lnTo>
                  <a:lnTo>
                    <a:pt x="603198" y="4883347"/>
                  </a:lnTo>
                  <a:lnTo>
                    <a:pt x="629424" y="4874769"/>
                  </a:lnTo>
                  <a:lnTo>
                    <a:pt x="655650" y="4865399"/>
                  </a:lnTo>
                  <a:lnTo>
                    <a:pt x="681876" y="4855154"/>
                  </a:lnTo>
                  <a:lnTo>
                    <a:pt x="708102" y="4843939"/>
                  </a:lnTo>
                  <a:lnTo>
                    <a:pt x="734328" y="4831653"/>
                  </a:lnTo>
                  <a:lnTo>
                    <a:pt x="760554" y="4818182"/>
                  </a:lnTo>
                  <a:lnTo>
                    <a:pt x="786780" y="4803400"/>
                  </a:lnTo>
                  <a:lnTo>
                    <a:pt x="813006" y="4787171"/>
                  </a:lnTo>
                  <a:lnTo>
                    <a:pt x="839232" y="4769346"/>
                  </a:lnTo>
                  <a:lnTo>
                    <a:pt x="865458" y="4749764"/>
                  </a:lnTo>
                  <a:lnTo>
                    <a:pt x="891684" y="4728248"/>
                  </a:lnTo>
                  <a:lnTo>
                    <a:pt x="917910" y="4704610"/>
                  </a:lnTo>
                  <a:lnTo>
                    <a:pt x="944136" y="4678645"/>
                  </a:lnTo>
                  <a:lnTo>
                    <a:pt x="970362" y="4650134"/>
                  </a:lnTo>
                  <a:lnTo>
                    <a:pt x="996588" y="4618841"/>
                  </a:lnTo>
                  <a:lnTo>
                    <a:pt x="1022814" y="4584514"/>
                  </a:lnTo>
                  <a:lnTo>
                    <a:pt x="1049040" y="4546885"/>
                  </a:lnTo>
                  <a:lnTo>
                    <a:pt x="1075266" y="4505676"/>
                  </a:lnTo>
                  <a:lnTo>
                    <a:pt x="1101492" y="4460625"/>
                  </a:lnTo>
                  <a:lnTo>
                    <a:pt x="1127718" y="4411475"/>
                  </a:lnTo>
                  <a:lnTo>
                    <a:pt x="1153944" y="4357973"/>
                  </a:lnTo>
                  <a:lnTo>
                    <a:pt x="1180170" y="4299879"/>
                  </a:lnTo>
                  <a:lnTo>
                    <a:pt x="1206396" y="4236966"/>
                  </a:lnTo>
                  <a:lnTo>
                    <a:pt x="1232622" y="4169034"/>
                  </a:lnTo>
                  <a:lnTo>
                    <a:pt x="1258848" y="4095912"/>
                  </a:lnTo>
                  <a:lnTo>
                    <a:pt x="1285074" y="4017473"/>
                  </a:lnTo>
                  <a:lnTo>
                    <a:pt x="1311300" y="3933638"/>
                  </a:lnTo>
                  <a:lnTo>
                    <a:pt x="1337526" y="3844388"/>
                  </a:lnTo>
                  <a:lnTo>
                    <a:pt x="1363752" y="3749770"/>
                  </a:lnTo>
                  <a:lnTo>
                    <a:pt x="1389979" y="3649906"/>
                  </a:lnTo>
                  <a:lnTo>
                    <a:pt x="1416205" y="3544996"/>
                  </a:lnTo>
                  <a:lnTo>
                    <a:pt x="1442431" y="3435328"/>
                  </a:lnTo>
                  <a:lnTo>
                    <a:pt x="1468657" y="3321272"/>
                  </a:lnTo>
                  <a:lnTo>
                    <a:pt x="1494883" y="3203284"/>
                  </a:lnTo>
                  <a:lnTo>
                    <a:pt x="1521109" y="3081899"/>
                  </a:lnTo>
                  <a:lnTo>
                    <a:pt x="1547335" y="2957726"/>
                  </a:lnTo>
                  <a:lnTo>
                    <a:pt x="1573561" y="2831434"/>
                  </a:lnTo>
                  <a:lnTo>
                    <a:pt x="1599787" y="2703741"/>
                  </a:lnTo>
                  <a:lnTo>
                    <a:pt x="1626013" y="2575400"/>
                  </a:lnTo>
                  <a:lnTo>
                    <a:pt x="1652239" y="2447179"/>
                  </a:lnTo>
                  <a:lnTo>
                    <a:pt x="1678465" y="2319844"/>
                  </a:lnTo>
                  <a:lnTo>
                    <a:pt x="1704691" y="2194141"/>
                  </a:lnTo>
                  <a:lnTo>
                    <a:pt x="1730917" y="2070778"/>
                  </a:lnTo>
                  <a:lnTo>
                    <a:pt x="1757143" y="1950410"/>
                  </a:lnTo>
                  <a:lnTo>
                    <a:pt x="1783369" y="1833622"/>
                  </a:lnTo>
                  <a:lnTo>
                    <a:pt x="1809595" y="1720923"/>
                  </a:lnTo>
                  <a:lnTo>
                    <a:pt x="1835821" y="1612735"/>
                  </a:lnTo>
                  <a:lnTo>
                    <a:pt x="1862047" y="1509392"/>
                  </a:lnTo>
                  <a:lnTo>
                    <a:pt x="1888273" y="1411140"/>
                  </a:lnTo>
                  <a:lnTo>
                    <a:pt x="1914499" y="1318139"/>
                  </a:lnTo>
                  <a:lnTo>
                    <a:pt x="1940725" y="1230469"/>
                  </a:lnTo>
                  <a:lnTo>
                    <a:pt x="1966951" y="1148141"/>
                  </a:lnTo>
                  <a:lnTo>
                    <a:pt x="1993177" y="1071099"/>
                  </a:lnTo>
                  <a:lnTo>
                    <a:pt x="2019403" y="999237"/>
                  </a:lnTo>
                  <a:lnTo>
                    <a:pt x="2045629" y="932404"/>
                  </a:lnTo>
                  <a:lnTo>
                    <a:pt x="2071855" y="870414"/>
                  </a:lnTo>
                  <a:lnTo>
                    <a:pt x="2098081" y="813057"/>
                  </a:lnTo>
                  <a:lnTo>
                    <a:pt x="2124307" y="760086"/>
                  </a:lnTo>
                  <a:lnTo>
                    <a:pt x="2150533" y="711193"/>
                  </a:lnTo>
                  <a:lnTo>
                    <a:pt x="2176759" y="666064"/>
                  </a:lnTo>
                  <a:lnTo>
                    <a:pt x="2202985" y="624399"/>
                  </a:lnTo>
                  <a:lnTo>
                    <a:pt x="2229211" y="585916"/>
                  </a:lnTo>
                  <a:lnTo>
                    <a:pt x="2255437" y="550350"/>
                  </a:lnTo>
                  <a:lnTo>
                    <a:pt x="2281663" y="517454"/>
                  </a:lnTo>
                  <a:lnTo>
                    <a:pt x="2307889" y="486999"/>
                  </a:lnTo>
                  <a:lnTo>
                    <a:pt x="2334115" y="458773"/>
                  </a:lnTo>
                  <a:lnTo>
                    <a:pt x="2360341" y="432578"/>
                  </a:lnTo>
                  <a:lnTo>
                    <a:pt x="2386567" y="408238"/>
                  </a:lnTo>
                  <a:lnTo>
                    <a:pt x="2412793" y="385586"/>
                  </a:lnTo>
                  <a:lnTo>
                    <a:pt x="2439019" y="364476"/>
                  </a:lnTo>
                  <a:lnTo>
                    <a:pt x="2465245" y="344772"/>
                  </a:lnTo>
                  <a:lnTo>
                    <a:pt x="2491471" y="326354"/>
                  </a:lnTo>
                  <a:lnTo>
                    <a:pt x="2517697" y="309115"/>
                  </a:lnTo>
                  <a:lnTo>
                    <a:pt x="2543923" y="292958"/>
                  </a:lnTo>
                  <a:lnTo>
                    <a:pt x="2570149" y="277799"/>
                  </a:lnTo>
                  <a:lnTo>
                    <a:pt x="2596375" y="263560"/>
                  </a:lnTo>
                  <a:lnTo>
                    <a:pt x="2622601" y="250173"/>
                  </a:lnTo>
                  <a:lnTo>
                    <a:pt x="2648827" y="237578"/>
                  </a:lnTo>
                  <a:lnTo>
                    <a:pt x="2675053" y="225716"/>
                  </a:lnTo>
                  <a:lnTo>
                    <a:pt x="2701279" y="214538"/>
                  </a:lnTo>
                  <a:lnTo>
                    <a:pt x="2727505" y="203995"/>
                  </a:lnTo>
                  <a:lnTo>
                    <a:pt x="2753732" y="194044"/>
                  </a:lnTo>
                  <a:lnTo>
                    <a:pt x="2779958" y="184645"/>
                  </a:lnTo>
                  <a:lnTo>
                    <a:pt x="2806184" y="175758"/>
                  </a:lnTo>
                  <a:lnTo>
                    <a:pt x="2832410" y="167350"/>
                  </a:lnTo>
                  <a:lnTo>
                    <a:pt x="2858636" y="159388"/>
                  </a:lnTo>
                  <a:lnTo>
                    <a:pt x="2884862" y="151842"/>
                  </a:lnTo>
                  <a:lnTo>
                    <a:pt x="2911088" y="144683"/>
                  </a:lnTo>
                  <a:lnTo>
                    <a:pt x="2937314" y="137886"/>
                  </a:lnTo>
                  <a:lnTo>
                    <a:pt x="2963540" y="131427"/>
                  </a:lnTo>
                  <a:lnTo>
                    <a:pt x="2989766" y="125283"/>
                  </a:lnTo>
                  <a:lnTo>
                    <a:pt x="3015992" y="119433"/>
                  </a:lnTo>
                  <a:lnTo>
                    <a:pt x="3042218" y="113859"/>
                  </a:lnTo>
                  <a:lnTo>
                    <a:pt x="3068444" y="108543"/>
                  </a:lnTo>
                  <a:lnTo>
                    <a:pt x="3094670" y="103469"/>
                  </a:lnTo>
                  <a:lnTo>
                    <a:pt x="3120896" y="98621"/>
                  </a:lnTo>
                  <a:lnTo>
                    <a:pt x="3147122" y="93986"/>
                  </a:lnTo>
                  <a:lnTo>
                    <a:pt x="3173348" y="89551"/>
                  </a:lnTo>
                  <a:lnTo>
                    <a:pt x="3199574" y="85308"/>
                  </a:lnTo>
                  <a:lnTo>
                    <a:pt x="3225800" y="81249"/>
                  </a:lnTo>
                  <a:lnTo>
                    <a:pt x="3252026" y="77367"/>
                  </a:lnTo>
                  <a:lnTo>
                    <a:pt x="3278252" y="73654"/>
                  </a:lnTo>
                  <a:lnTo>
                    <a:pt x="3304478" y="70103"/>
                  </a:lnTo>
                  <a:lnTo>
                    <a:pt x="3330704" y="66709"/>
                  </a:lnTo>
                  <a:lnTo>
                    <a:pt x="3356930" y="63463"/>
                  </a:lnTo>
                  <a:lnTo>
                    <a:pt x="3383156" y="60361"/>
                  </a:lnTo>
                  <a:lnTo>
                    <a:pt x="3409382" y="57395"/>
                  </a:lnTo>
                  <a:lnTo>
                    <a:pt x="3435608" y="54561"/>
                  </a:lnTo>
                  <a:lnTo>
                    <a:pt x="3461834" y="51852"/>
                  </a:lnTo>
                  <a:lnTo>
                    <a:pt x="3488060" y="49263"/>
                  </a:lnTo>
                  <a:lnTo>
                    <a:pt x="3514286" y="46789"/>
                  </a:lnTo>
                  <a:lnTo>
                    <a:pt x="3540512" y="44425"/>
                  </a:lnTo>
                  <a:lnTo>
                    <a:pt x="3566738" y="42167"/>
                  </a:lnTo>
                  <a:lnTo>
                    <a:pt x="3592964" y="40009"/>
                  </a:lnTo>
                  <a:lnTo>
                    <a:pt x="3619190" y="37948"/>
                  </a:lnTo>
                  <a:lnTo>
                    <a:pt x="3645416" y="35978"/>
                  </a:lnTo>
                  <a:lnTo>
                    <a:pt x="3671642" y="34097"/>
                  </a:lnTo>
                  <a:lnTo>
                    <a:pt x="3697868" y="32300"/>
                  </a:lnTo>
                  <a:lnTo>
                    <a:pt x="3724094" y="30583"/>
                  </a:lnTo>
                  <a:lnTo>
                    <a:pt x="3750320" y="28944"/>
                  </a:lnTo>
                  <a:lnTo>
                    <a:pt x="3776546" y="27378"/>
                  </a:lnTo>
                  <a:lnTo>
                    <a:pt x="3802772" y="25883"/>
                  </a:lnTo>
                  <a:lnTo>
                    <a:pt x="3828998" y="24455"/>
                  </a:lnTo>
                  <a:lnTo>
                    <a:pt x="3855224" y="23091"/>
                  </a:lnTo>
                  <a:lnTo>
                    <a:pt x="3881450" y="21788"/>
                  </a:lnTo>
                  <a:lnTo>
                    <a:pt x="3907676" y="20544"/>
                  </a:lnTo>
                  <a:lnTo>
                    <a:pt x="3933902" y="19357"/>
                  </a:lnTo>
                  <a:lnTo>
                    <a:pt x="3960128" y="18222"/>
                  </a:lnTo>
                  <a:lnTo>
                    <a:pt x="3986354" y="17140"/>
                  </a:lnTo>
                  <a:lnTo>
                    <a:pt x="4012580" y="16106"/>
                  </a:lnTo>
                  <a:lnTo>
                    <a:pt x="4038806" y="15118"/>
                  </a:lnTo>
                  <a:lnTo>
                    <a:pt x="4065032" y="14176"/>
                  </a:lnTo>
                  <a:lnTo>
                    <a:pt x="4091258" y="13276"/>
                  </a:lnTo>
                  <a:lnTo>
                    <a:pt x="4117485" y="12416"/>
                  </a:lnTo>
                  <a:lnTo>
                    <a:pt x="4143711" y="11596"/>
                  </a:lnTo>
                  <a:lnTo>
                    <a:pt x="4169937" y="10813"/>
                  </a:lnTo>
                  <a:lnTo>
                    <a:pt x="4196163" y="10065"/>
                  </a:lnTo>
                  <a:lnTo>
                    <a:pt x="4222389" y="9351"/>
                  </a:lnTo>
                  <a:lnTo>
                    <a:pt x="4248615" y="8670"/>
                  </a:lnTo>
                  <a:lnTo>
                    <a:pt x="4274841" y="8019"/>
                  </a:lnTo>
                  <a:lnTo>
                    <a:pt x="4301067" y="7398"/>
                  </a:lnTo>
                  <a:lnTo>
                    <a:pt x="4327293" y="6805"/>
                  </a:lnTo>
                  <a:lnTo>
                    <a:pt x="4353519" y="6239"/>
                  </a:lnTo>
                  <a:lnTo>
                    <a:pt x="4379745" y="5699"/>
                  </a:lnTo>
                  <a:lnTo>
                    <a:pt x="4405971" y="5183"/>
                  </a:lnTo>
                  <a:lnTo>
                    <a:pt x="4432197" y="4691"/>
                  </a:lnTo>
                  <a:lnTo>
                    <a:pt x="4458423" y="4221"/>
                  </a:lnTo>
                  <a:lnTo>
                    <a:pt x="4484649" y="3772"/>
                  </a:lnTo>
                  <a:lnTo>
                    <a:pt x="4510875" y="3344"/>
                  </a:lnTo>
                  <a:lnTo>
                    <a:pt x="4537101" y="2935"/>
                  </a:lnTo>
                  <a:lnTo>
                    <a:pt x="4563327" y="2545"/>
                  </a:lnTo>
                  <a:lnTo>
                    <a:pt x="4589553" y="2173"/>
                  </a:lnTo>
                  <a:lnTo>
                    <a:pt x="4615779" y="1817"/>
                  </a:lnTo>
                  <a:lnTo>
                    <a:pt x="4642005" y="1478"/>
                  </a:lnTo>
                  <a:lnTo>
                    <a:pt x="4668231" y="1154"/>
                  </a:lnTo>
                  <a:lnTo>
                    <a:pt x="4694457" y="845"/>
                  </a:lnTo>
                  <a:lnTo>
                    <a:pt x="4720683" y="550"/>
                  </a:lnTo>
                  <a:lnTo>
                    <a:pt x="4746909" y="268"/>
                  </a:lnTo>
                  <a:lnTo>
                    <a:pt x="4773135" y="0"/>
                  </a:lnTo>
                  <a:lnTo>
                    <a:pt x="4773135" y="8701"/>
                  </a:lnTo>
                  <a:lnTo>
                    <a:pt x="4746909" y="9222"/>
                  </a:lnTo>
                  <a:lnTo>
                    <a:pt x="4720683" y="9762"/>
                  </a:lnTo>
                  <a:lnTo>
                    <a:pt x="4694457" y="10321"/>
                  </a:lnTo>
                  <a:lnTo>
                    <a:pt x="4668231" y="10901"/>
                  </a:lnTo>
                  <a:lnTo>
                    <a:pt x="4642005" y="11501"/>
                  </a:lnTo>
                  <a:lnTo>
                    <a:pt x="4615779" y="12123"/>
                  </a:lnTo>
                  <a:lnTo>
                    <a:pt x="4589553" y="12768"/>
                  </a:lnTo>
                  <a:lnTo>
                    <a:pt x="4563327" y="13437"/>
                  </a:lnTo>
                  <a:lnTo>
                    <a:pt x="4537101" y="14129"/>
                  </a:lnTo>
                  <a:lnTo>
                    <a:pt x="4510875" y="14846"/>
                  </a:lnTo>
                  <a:lnTo>
                    <a:pt x="4484649" y="15590"/>
                  </a:lnTo>
                  <a:lnTo>
                    <a:pt x="4458423" y="16360"/>
                  </a:lnTo>
                  <a:lnTo>
                    <a:pt x="4432197" y="17158"/>
                  </a:lnTo>
                  <a:lnTo>
                    <a:pt x="4405971" y="17986"/>
                  </a:lnTo>
                  <a:lnTo>
                    <a:pt x="4379745" y="18843"/>
                  </a:lnTo>
                  <a:lnTo>
                    <a:pt x="4353519" y="19730"/>
                  </a:lnTo>
                  <a:lnTo>
                    <a:pt x="4327293" y="20650"/>
                  </a:lnTo>
                  <a:lnTo>
                    <a:pt x="4301067" y="21604"/>
                  </a:lnTo>
                  <a:lnTo>
                    <a:pt x="4274841" y="22591"/>
                  </a:lnTo>
                  <a:lnTo>
                    <a:pt x="4248615" y="23615"/>
                  </a:lnTo>
                  <a:lnTo>
                    <a:pt x="4222389" y="24675"/>
                  </a:lnTo>
                  <a:lnTo>
                    <a:pt x="4196163" y="25773"/>
                  </a:lnTo>
                  <a:lnTo>
                    <a:pt x="4169937" y="26911"/>
                  </a:lnTo>
                  <a:lnTo>
                    <a:pt x="4143711" y="28090"/>
                  </a:lnTo>
                  <a:lnTo>
                    <a:pt x="4117485" y="29312"/>
                  </a:lnTo>
                  <a:lnTo>
                    <a:pt x="4091258" y="30577"/>
                  </a:lnTo>
                  <a:lnTo>
                    <a:pt x="4065032" y="31889"/>
                  </a:lnTo>
                  <a:lnTo>
                    <a:pt x="4038806" y="33247"/>
                  </a:lnTo>
                  <a:lnTo>
                    <a:pt x="4012580" y="34654"/>
                  </a:lnTo>
                  <a:lnTo>
                    <a:pt x="3986354" y="36112"/>
                  </a:lnTo>
                  <a:lnTo>
                    <a:pt x="3960128" y="37622"/>
                  </a:lnTo>
                  <a:lnTo>
                    <a:pt x="3933902" y="39186"/>
                  </a:lnTo>
                  <a:lnTo>
                    <a:pt x="3907676" y="40806"/>
                  </a:lnTo>
                  <a:lnTo>
                    <a:pt x="3881450" y="42485"/>
                  </a:lnTo>
                  <a:lnTo>
                    <a:pt x="3855224" y="44224"/>
                  </a:lnTo>
                  <a:lnTo>
                    <a:pt x="3828998" y="46025"/>
                  </a:lnTo>
                  <a:lnTo>
                    <a:pt x="3802772" y="47890"/>
                  </a:lnTo>
                  <a:lnTo>
                    <a:pt x="3776546" y="49823"/>
                  </a:lnTo>
                  <a:lnTo>
                    <a:pt x="3750320" y="51824"/>
                  </a:lnTo>
                  <a:lnTo>
                    <a:pt x="3724094" y="53897"/>
                  </a:lnTo>
                  <a:lnTo>
                    <a:pt x="3697868" y="56044"/>
                  </a:lnTo>
                  <a:lnTo>
                    <a:pt x="3671642" y="58268"/>
                  </a:lnTo>
                  <a:lnTo>
                    <a:pt x="3645416" y="60571"/>
                  </a:lnTo>
                  <a:lnTo>
                    <a:pt x="3619190" y="62957"/>
                  </a:lnTo>
                  <a:lnTo>
                    <a:pt x="3592964" y="65427"/>
                  </a:lnTo>
                  <a:lnTo>
                    <a:pt x="3566738" y="67986"/>
                  </a:lnTo>
                  <a:lnTo>
                    <a:pt x="3540512" y="70635"/>
                  </a:lnTo>
                  <a:lnTo>
                    <a:pt x="3514286" y="73379"/>
                  </a:lnTo>
                  <a:lnTo>
                    <a:pt x="3488060" y="76221"/>
                  </a:lnTo>
                  <a:lnTo>
                    <a:pt x="3461834" y="79163"/>
                  </a:lnTo>
                  <a:lnTo>
                    <a:pt x="3435608" y="82210"/>
                  </a:lnTo>
                  <a:lnTo>
                    <a:pt x="3409382" y="85365"/>
                  </a:lnTo>
                  <a:lnTo>
                    <a:pt x="3383156" y="88633"/>
                  </a:lnTo>
                  <a:lnTo>
                    <a:pt x="3356930" y="92016"/>
                  </a:lnTo>
                  <a:lnTo>
                    <a:pt x="3330704" y="95519"/>
                  </a:lnTo>
                  <a:lnTo>
                    <a:pt x="3304478" y="99146"/>
                  </a:lnTo>
                  <a:lnTo>
                    <a:pt x="3278252" y="102902"/>
                  </a:lnTo>
                  <a:lnTo>
                    <a:pt x="3252026" y="106790"/>
                  </a:lnTo>
                  <a:lnTo>
                    <a:pt x="3225800" y="110817"/>
                  </a:lnTo>
                  <a:lnTo>
                    <a:pt x="3199574" y="114986"/>
                  </a:lnTo>
                  <a:lnTo>
                    <a:pt x="3173348" y="119303"/>
                  </a:lnTo>
                  <a:lnTo>
                    <a:pt x="3147122" y="123773"/>
                  </a:lnTo>
                  <a:lnTo>
                    <a:pt x="3120896" y="128403"/>
                  </a:lnTo>
                  <a:lnTo>
                    <a:pt x="3094670" y="133205"/>
                  </a:lnTo>
                  <a:lnTo>
                    <a:pt x="3068444" y="138194"/>
                  </a:lnTo>
                  <a:lnTo>
                    <a:pt x="3042218" y="143384"/>
                  </a:lnTo>
                  <a:lnTo>
                    <a:pt x="3015992" y="148794"/>
                  </a:lnTo>
                  <a:lnTo>
                    <a:pt x="2989766" y="154443"/>
                  </a:lnTo>
                  <a:lnTo>
                    <a:pt x="2963540" y="160351"/>
                  </a:lnTo>
                  <a:lnTo>
                    <a:pt x="2937314" y="166541"/>
                  </a:lnTo>
                  <a:lnTo>
                    <a:pt x="2911088" y="173038"/>
                  </a:lnTo>
                  <a:lnTo>
                    <a:pt x="2884862" y="179870"/>
                  </a:lnTo>
                  <a:lnTo>
                    <a:pt x="2858636" y="187067"/>
                  </a:lnTo>
                  <a:lnTo>
                    <a:pt x="2832410" y="194662"/>
                  </a:lnTo>
                  <a:lnTo>
                    <a:pt x="2806184" y="202691"/>
                  </a:lnTo>
                  <a:lnTo>
                    <a:pt x="2779958" y="211195"/>
                  </a:lnTo>
                  <a:lnTo>
                    <a:pt x="2753732" y="220218"/>
                  </a:lnTo>
                  <a:lnTo>
                    <a:pt x="2727505" y="229809"/>
                  </a:lnTo>
                  <a:lnTo>
                    <a:pt x="2701279" y="240021"/>
                  </a:lnTo>
                  <a:lnTo>
                    <a:pt x="2675053" y="250913"/>
                  </a:lnTo>
                  <a:lnTo>
                    <a:pt x="2648827" y="262551"/>
                  </a:lnTo>
                  <a:lnTo>
                    <a:pt x="2622601" y="275005"/>
                  </a:lnTo>
                  <a:lnTo>
                    <a:pt x="2596375" y="288355"/>
                  </a:lnTo>
                  <a:lnTo>
                    <a:pt x="2570149" y="302684"/>
                  </a:lnTo>
                  <a:lnTo>
                    <a:pt x="2543923" y="318085"/>
                  </a:lnTo>
                  <a:lnTo>
                    <a:pt x="2517697" y="334656"/>
                  </a:lnTo>
                  <a:lnTo>
                    <a:pt x="2491471" y="352503"/>
                  </a:lnTo>
                  <a:lnTo>
                    <a:pt x="2465245" y="371739"/>
                  </a:lnTo>
                  <a:lnTo>
                    <a:pt x="2439019" y="392484"/>
                  </a:lnTo>
                  <a:lnTo>
                    <a:pt x="2412793" y="414866"/>
                  </a:lnTo>
                  <a:lnTo>
                    <a:pt x="2386567" y="439023"/>
                  </a:lnTo>
                  <a:lnTo>
                    <a:pt x="2360341" y="465100"/>
                  </a:lnTo>
                  <a:lnTo>
                    <a:pt x="2334115" y="493255"/>
                  </a:lnTo>
                  <a:lnTo>
                    <a:pt x="2307889" y="523657"/>
                  </a:lnTo>
                  <a:lnTo>
                    <a:pt x="2281663" y="556486"/>
                  </a:lnTo>
                  <a:lnTo>
                    <a:pt x="2255437" y="591939"/>
                  </a:lnTo>
                  <a:lnTo>
                    <a:pt x="2229211" y="630225"/>
                  </a:lnTo>
                  <a:lnTo>
                    <a:pt x="2202985" y="671566"/>
                  </a:lnTo>
                  <a:lnTo>
                    <a:pt x="2176759" y="716201"/>
                  </a:lnTo>
                  <a:lnTo>
                    <a:pt x="2150533" y="764381"/>
                  </a:lnTo>
                  <a:lnTo>
                    <a:pt x="2124307" y="816369"/>
                  </a:lnTo>
                  <a:lnTo>
                    <a:pt x="2098081" y="872442"/>
                  </a:lnTo>
                  <a:lnTo>
                    <a:pt x="2071855" y="932868"/>
                  </a:lnTo>
                  <a:lnTo>
                    <a:pt x="2045629" y="997860"/>
                  </a:lnTo>
                  <a:lnTo>
                    <a:pt x="2019403" y="1067598"/>
                  </a:lnTo>
                  <a:lnTo>
                    <a:pt x="1993177" y="1142239"/>
                  </a:lnTo>
                  <a:lnTo>
                    <a:pt x="1966951" y="1221908"/>
                  </a:lnTo>
                  <a:lnTo>
                    <a:pt x="1940725" y="1306689"/>
                  </a:lnTo>
                  <a:lnTo>
                    <a:pt x="1914499" y="1396619"/>
                  </a:lnTo>
                  <a:lnTo>
                    <a:pt x="1888273" y="1491676"/>
                  </a:lnTo>
                  <a:lnTo>
                    <a:pt x="1862047" y="1591774"/>
                  </a:lnTo>
                  <a:lnTo>
                    <a:pt x="1835821" y="1696755"/>
                  </a:lnTo>
                  <a:lnTo>
                    <a:pt x="1809595" y="1806382"/>
                  </a:lnTo>
                  <a:lnTo>
                    <a:pt x="1783369" y="1920334"/>
                  </a:lnTo>
                  <a:lnTo>
                    <a:pt x="1757143" y="2038207"/>
                  </a:lnTo>
                  <a:lnTo>
                    <a:pt x="1730917" y="2159508"/>
                  </a:lnTo>
                  <a:lnTo>
                    <a:pt x="1704691" y="2283667"/>
                  </a:lnTo>
                  <a:lnTo>
                    <a:pt x="1678465" y="2410038"/>
                  </a:lnTo>
                  <a:lnTo>
                    <a:pt x="1652239" y="2537912"/>
                  </a:lnTo>
                  <a:lnTo>
                    <a:pt x="1626013" y="2666531"/>
                  </a:lnTo>
                  <a:lnTo>
                    <a:pt x="1599787" y="2795107"/>
                  </a:lnTo>
                  <a:lnTo>
                    <a:pt x="1573561" y="2922842"/>
                  </a:lnTo>
                  <a:lnTo>
                    <a:pt x="1547335" y="3048947"/>
                  </a:lnTo>
                  <a:lnTo>
                    <a:pt x="1521109" y="3172665"/>
                  </a:lnTo>
                  <a:lnTo>
                    <a:pt x="1494883" y="3293293"/>
                  </a:lnTo>
                  <a:lnTo>
                    <a:pt x="1468657" y="3410192"/>
                  </a:lnTo>
                  <a:lnTo>
                    <a:pt x="1442431" y="3522808"/>
                  </a:lnTo>
                  <a:lnTo>
                    <a:pt x="1416205" y="3630679"/>
                  </a:lnTo>
                  <a:lnTo>
                    <a:pt x="1389979" y="3733438"/>
                  </a:lnTo>
                  <a:lnTo>
                    <a:pt x="1363752" y="3830817"/>
                  </a:lnTo>
                  <a:lnTo>
                    <a:pt x="1337526" y="3922642"/>
                  </a:lnTo>
                  <a:lnTo>
                    <a:pt x="1311300" y="4008830"/>
                  </a:lnTo>
                  <a:lnTo>
                    <a:pt x="1285074" y="4089379"/>
                  </a:lnTo>
                  <a:lnTo>
                    <a:pt x="1258848" y="4164356"/>
                  </a:lnTo>
                  <a:lnTo>
                    <a:pt x="1232622" y="4233891"/>
                  </a:lnTo>
                  <a:lnTo>
                    <a:pt x="1206396" y="4298165"/>
                  </a:lnTo>
                  <a:lnTo>
                    <a:pt x="1180170" y="4357395"/>
                  </a:lnTo>
                  <a:lnTo>
                    <a:pt x="1153944" y="4411829"/>
                  </a:lnTo>
                  <a:lnTo>
                    <a:pt x="1127718" y="4461735"/>
                  </a:lnTo>
                  <a:lnTo>
                    <a:pt x="1101492" y="4507394"/>
                  </a:lnTo>
                  <a:lnTo>
                    <a:pt x="1075266" y="4549090"/>
                  </a:lnTo>
                  <a:lnTo>
                    <a:pt x="1049040" y="4587108"/>
                  </a:lnTo>
                  <a:lnTo>
                    <a:pt x="1022814" y="4621735"/>
                  </a:lnTo>
                  <a:lnTo>
                    <a:pt x="996588" y="4653270"/>
                  </a:lnTo>
                  <a:lnTo>
                    <a:pt x="970362" y="4681999"/>
                  </a:lnTo>
                  <a:lnTo>
                    <a:pt x="944136" y="4708181"/>
                  </a:lnTo>
                  <a:lnTo>
                    <a:pt x="917910" y="4732053"/>
                  </a:lnTo>
                  <a:lnTo>
                    <a:pt x="891684" y="4753833"/>
                  </a:lnTo>
                  <a:lnTo>
                    <a:pt x="865458" y="4773716"/>
                  </a:lnTo>
                  <a:lnTo>
                    <a:pt x="839232" y="4791876"/>
                  </a:lnTo>
                  <a:lnTo>
                    <a:pt x="813006" y="4808474"/>
                  </a:lnTo>
                  <a:lnTo>
                    <a:pt x="786780" y="4823651"/>
                  </a:lnTo>
                  <a:lnTo>
                    <a:pt x="760554" y="4837534"/>
                  </a:lnTo>
                  <a:lnTo>
                    <a:pt x="734328" y="4850239"/>
                  </a:lnTo>
                  <a:lnTo>
                    <a:pt x="708102" y="4861868"/>
                  </a:lnTo>
                  <a:lnTo>
                    <a:pt x="681876" y="4872515"/>
                  </a:lnTo>
                  <a:lnTo>
                    <a:pt x="655650" y="4882266"/>
                  </a:lnTo>
                  <a:lnTo>
                    <a:pt x="629424" y="4891195"/>
                  </a:lnTo>
                  <a:lnTo>
                    <a:pt x="603198" y="4899374"/>
                  </a:lnTo>
                  <a:lnTo>
                    <a:pt x="576972" y="4906867"/>
                  </a:lnTo>
                  <a:lnTo>
                    <a:pt x="550746" y="4913731"/>
                  </a:lnTo>
                  <a:lnTo>
                    <a:pt x="524520" y="4920021"/>
                  </a:lnTo>
                  <a:lnTo>
                    <a:pt x="498294" y="4925786"/>
                  </a:lnTo>
                  <a:lnTo>
                    <a:pt x="472068" y="4931070"/>
                  </a:lnTo>
                  <a:lnTo>
                    <a:pt x="445842" y="4935914"/>
                  </a:lnTo>
                  <a:lnTo>
                    <a:pt x="419616" y="4940355"/>
                  </a:lnTo>
                  <a:lnTo>
                    <a:pt x="393390" y="4944429"/>
                  </a:lnTo>
                  <a:lnTo>
                    <a:pt x="367164" y="4948166"/>
                  </a:lnTo>
                  <a:lnTo>
                    <a:pt x="340938" y="4951595"/>
                  </a:lnTo>
                  <a:lnTo>
                    <a:pt x="314712" y="4954743"/>
                  </a:lnTo>
                  <a:lnTo>
                    <a:pt x="288486" y="4957632"/>
                  </a:lnTo>
                  <a:lnTo>
                    <a:pt x="262260" y="4960285"/>
                  </a:lnTo>
                  <a:lnTo>
                    <a:pt x="236034" y="4962722"/>
                  </a:lnTo>
                  <a:lnTo>
                    <a:pt x="209808" y="4964961"/>
                  </a:lnTo>
                  <a:lnTo>
                    <a:pt x="183582" y="4967019"/>
                  </a:lnTo>
                  <a:lnTo>
                    <a:pt x="157356" y="4968910"/>
                  </a:lnTo>
                  <a:lnTo>
                    <a:pt x="131130" y="4970649"/>
                  </a:lnTo>
                  <a:lnTo>
                    <a:pt x="104904" y="4972248"/>
                  </a:lnTo>
                  <a:lnTo>
                    <a:pt x="78678" y="4973718"/>
                  </a:lnTo>
                  <a:lnTo>
                    <a:pt x="52452" y="4975072"/>
                  </a:lnTo>
                  <a:lnTo>
                    <a:pt x="26226" y="4976317"/>
                  </a:lnTo>
                  <a:lnTo>
                    <a:pt x="0" y="4977463"/>
                  </a:lnTo>
                  <a:close/>
                </a:path>
              </a:pathLst>
            </a:custGeom>
            <a:solidFill>
              <a:srgbClr val="A57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13439"/>
              <a:ext cx="4773135" cy="4969287"/>
            </a:xfrm>
            <a:custGeom>
              <a:avLst/>
              <a:pathLst>
                <a:path w="4773135" h="4969287">
                  <a:moveTo>
                    <a:pt x="0" y="4969287"/>
                  </a:moveTo>
                  <a:lnTo>
                    <a:pt x="26226" y="4967806"/>
                  </a:lnTo>
                  <a:lnTo>
                    <a:pt x="52452" y="4966221"/>
                  </a:lnTo>
                  <a:lnTo>
                    <a:pt x="78678" y="4964525"/>
                  </a:lnTo>
                  <a:lnTo>
                    <a:pt x="104904" y="4962708"/>
                  </a:lnTo>
                  <a:lnTo>
                    <a:pt x="131130" y="4960760"/>
                  </a:lnTo>
                  <a:lnTo>
                    <a:pt x="157356" y="4958671"/>
                  </a:lnTo>
                  <a:lnTo>
                    <a:pt x="183582" y="4956429"/>
                  </a:lnTo>
                  <a:lnTo>
                    <a:pt x="209808" y="4954020"/>
                  </a:lnTo>
                  <a:lnTo>
                    <a:pt x="236034" y="4951430"/>
                  </a:lnTo>
                  <a:lnTo>
                    <a:pt x="262260" y="4948644"/>
                  </a:lnTo>
                  <a:lnTo>
                    <a:pt x="288486" y="4945644"/>
                  </a:lnTo>
                  <a:lnTo>
                    <a:pt x="314712" y="4942411"/>
                  </a:lnTo>
                  <a:lnTo>
                    <a:pt x="340938" y="4938923"/>
                  </a:lnTo>
                  <a:lnTo>
                    <a:pt x="367164" y="4935157"/>
                  </a:lnTo>
                  <a:lnTo>
                    <a:pt x="393390" y="4931087"/>
                  </a:lnTo>
                  <a:lnTo>
                    <a:pt x="419616" y="4926684"/>
                  </a:lnTo>
                  <a:lnTo>
                    <a:pt x="445842" y="4921916"/>
                  </a:lnTo>
                  <a:lnTo>
                    <a:pt x="472068" y="4916747"/>
                  </a:lnTo>
                  <a:lnTo>
                    <a:pt x="498294" y="4911139"/>
                  </a:lnTo>
                  <a:lnTo>
                    <a:pt x="524520" y="4905047"/>
                  </a:lnTo>
                  <a:lnTo>
                    <a:pt x="550746" y="4898421"/>
                  </a:lnTo>
                  <a:lnTo>
                    <a:pt x="576972" y="4891208"/>
                  </a:lnTo>
                  <a:lnTo>
                    <a:pt x="603198" y="4883347"/>
                  </a:lnTo>
                  <a:lnTo>
                    <a:pt x="629424" y="4874769"/>
                  </a:lnTo>
                  <a:lnTo>
                    <a:pt x="655650" y="4865399"/>
                  </a:lnTo>
                  <a:lnTo>
                    <a:pt x="681876" y="4855154"/>
                  </a:lnTo>
                  <a:lnTo>
                    <a:pt x="708102" y="4843939"/>
                  </a:lnTo>
                  <a:lnTo>
                    <a:pt x="734328" y="4831653"/>
                  </a:lnTo>
                  <a:lnTo>
                    <a:pt x="760554" y="4818182"/>
                  </a:lnTo>
                  <a:lnTo>
                    <a:pt x="786780" y="4803400"/>
                  </a:lnTo>
                  <a:lnTo>
                    <a:pt x="813006" y="4787171"/>
                  </a:lnTo>
                  <a:lnTo>
                    <a:pt x="839232" y="4769346"/>
                  </a:lnTo>
                  <a:lnTo>
                    <a:pt x="865458" y="4749764"/>
                  </a:lnTo>
                  <a:lnTo>
                    <a:pt x="891684" y="4728248"/>
                  </a:lnTo>
                  <a:lnTo>
                    <a:pt x="917910" y="4704610"/>
                  </a:lnTo>
                  <a:lnTo>
                    <a:pt x="944136" y="4678645"/>
                  </a:lnTo>
                  <a:lnTo>
                    <a:pt x="970362" y="4650134"/>
                  </a:lnTo>
                  <a:lnTo>
                    <a:pt x="996588" y="4618841"/>
                  </a:lnTo>
                  <a:lnTo>
                    <a:pt x="1022814" y="4584514"/>
                  </a:lnTo>
                  <a:lnTo>
                    <a:pt x="1049040" y="4546885"/>
                  </a:lnTo>
                  <a:lnTo>
                    <a:pt x="1075266" y="4505676"/>
                  </a:lnTo>
                  <a:lnTo>
                    <a:pt x="1101492" y="4460625"/>
                  </a:lnTo>
                  <a:lnTo>
                    <a:pt x="1127718" y="4411475"/>
                  </a:lnTo>
                  <a:lnTo>
                    <a:pt x="1153944" y="4357973"/>
                  </a:lnTo>
                  <a:lnTo>
                    <a:pt x="1180170" y="4299879"/>
                  </a:lnTo>
                  <a:lnTo>
                    <a:pt x="1206396" y="4236966"/>
                  </a:lnTo>
                  <a:lnTo>
                    <a:pt x="1232622" y="4169034"/>
                  </a:lnTo>
                  <a:lnTo>
                    <a:pt x="1258848" y="4095912"/>
                  </a:lnTo>
                  <a:lnTo>
                    <a:pt x="1285074" y="4017473"/>
                  </a:lnTo>
                  <a:lnTo>
                    <a:pt x="1311300" y="3933638"/>
                  </a:lnTo>
                  <a:lnTo>
                    <a:pt x="1337526" y="3844388"/>
                  </a:lnTo>
                  <a:lnTo>
                    <a:pt x="1363752" y="3749770"/>
                  </a:lnTo>
                  <a:lnTo>
                    <a:pt x="1389979" y="3649906"/>
                  </a:lnTo>
                  <a:lnTo>
                    <a:pt x="1416205" y="3544996"/>
                  </a:lnTo>
                  <a:lnTo>
                    <a:pt x="1442431" y="3435328"/>
                  </a:lnTo>
                  <a:lnTo>
                    <a:pt x="1468657" y="3321272"/>
                  </a:lnTo>
                  <a:lnTo>
                    <a:pt x="1494883" y="3203284"/>
                  </a:lnTo>
                  <a:lnTo>
                    <a:pt x="1521109" y="3081899"/>
                  </a:lnTo>
                  <a:lnTo>
                    <a:pt x="1547335" y="2957726"/>
                  </a:lnTo>
                  <a:lnTo>
                    <a:pt x="1573561" y="2831434"/>
                  </a:lnTo>
                  <a:lnTo>
                    <a:pt x="1599787" y="2703741"/>
                  </a:lnTo>
                  <a:lnTo>
                    <a:pt x="1626013" y="2575400"/>
                  </a:lnTo>
                  <a:lnTo>
                    <a:pt x="1652239" y="2447179"/>
                  </a:lnTo>
                  <a:lnTo>
                    <a:pt x="1678465" y="2319844"/>
                  </a:lnTo>
                  <a:lnTo>
                    <a:pt x="1704691" y="2194141"/>
                  </a:lnTo>
                  <a:lnTo>
                    <a:pt x="1730917" y="2070778"/>
                  </a:lnTo>
                  <a:lnTo>
                    <a:pt x="1757143" y="1950410"/>
                  </a:lnTo>
                  <a:lnTo>
                    <a:pt x="1783369" y="1833622"/>
                  </a:lnTo>
                  <a:lnTo>
                    <a:pt x="1809595" y="1720923"/>
                  </a:lnTo>
                  <a:lnTo>
                    <a:pt x="1835821" y="1612735"/>
                  </a:lnTo>
                  <a:lnTo>
                    <a:pt x="1862047" y="1509392"/>
                  </a:lnTo>
                  <a:lnTo>
                    <a:pt x="1888273" y="1411140"/>
                  </a:lnTo>
                  <a:lnTo>
                    <a:pt x="1914499" y="1318139"/>
                  </a:lnTo>
                  <a:lnTo>
                    <a:pt x="1940725" y="1230469"/>
                  </a:lnTo>
                  <a:lnTo>
                    <a:pt x="1966951" y="1148141"/>
                  </a:lnTo>
                  <a:lnTo>
                    <a:pt x="1993177" y="1071099"/>
                  </a:lnTo>
                  <a:lnTo>
                    <a:pt x="2019403" y="999237"/>
                  </a:lnTo>
                  <a:lnTo>
                    <a:pt x="2045629" y="932404"/>
                  </a:lnTo>
                  <a:lnTo>
                    <a:pt x="2071855" y="870414"/>
                  </a:lnTo>
                  <a:lnTo>
                    <a:pt x="2098081" y="813057"/>
                  </a:lnTo>
                  <a:lnTo>
                    <a:pt x="2124307" y="760086"/>
                  </a:lnTo>
                  <a:lnTo>
                    <a:pt x="2150533" y="711193"/>
                  </a:lnTo>
                  <a:lnTo>
                    <a:pt x="2176759" y="666064"/>
                  </a:lnTo>
                  <a:lnTo>
                    <a:pt x="2202985" y="624399"/>
                  </a:lnTo>
                  <a:lnTo>
                    <a:pt x="2229211" y="585916"/>
                  </a:lnTo>
                  <a:lnTo>
                    <a:pt x="2255437" y="550350"/>
                  </a:lnTo>
                  <a:lnTo>
                    <a:pt x="2281663" y="517454"/>
                  </a:lnTo>
                  <a:lnTo>
                    <a:pt x="2307889" y="486999"/>
                  </a:lnTo>
                  <a:lnTo>
                    <a:pt x="2334115" y="458773"/>
                  </a:lnTo>
                  <a:lnTo>
                    <a:pt x="2360341" y="432578"/>
                  </a:lnTo>
                  <a:lnTo>
                    <a:pt x="2386567" y="408238"/>
                  </a:lnTo>
                  <a:lnTo>
                    <a:pt x="2412793" y="385586"/>
                  </a:lnTo>
                  <a:lnTo>
                    <a:pt x="2439019" y="364476"/>
                  </a:lnTo>
                  <a:lnTo>
                    <a:pt x="2465245" y="344772"/>
                  </a:lnTo>
                  <a:lnTo>
                    <a:pt x="2491471" y="326354"/>
                  </a:lnTo>
                  <a:lnTo>
                    <a:pt x="2517697" y="309115"/>
                  </a:lnTo>
                  <a:lnTo>
                    <a:pt x="2543923" y="292958"/>
                  </a:lnTo>
                  <a:lnTo>
                    <a:pt x="2570149" y="277799"/>
                  </a:lnTo>
                  <a:lnTo>
                    <a:pt x="2596375" y="263560"/>
                  </a:lnTo>
                  <a:lnTo>
                    <a:pt x="2622601" y="250173"/>
                  </a:lnTo>
                  <a:lnTo>
                    <a:pt x="2648827" y="237578"/>
                  </a:lnTo>
                  <a:lnTo>
                    <a:pt x="2675053" y="225716"/>
                  </a:lnTo>
                  <a:lnTo>
                    <a:pt x="2701279" y="214538"/>
                  </a:lnTo>
                  <a:lnTo>
                    <a:pt x="2727505" y="203995"/>
                  </a:lnTo>
                  <a:lnTo>
                    <a:pt x="2753732" y="194044"/>
                  </a:lnTo>
                  <a:lnTo>
                    <a:pt x="2779958" y="184645"/>
                  </a:lnTo>
                  <a:lnTo>
                    <a:pt x="2806184" y="175758"/>
                  </a:lnTo>
                  <a:lnTo>
                    <a:pt x="2832410" y="167350"/>
                  </a:lnTo>
                  <a:lnTo>
                    <a:pt x="2858636" y="159388"/>
                  </a:lnTo>
                  <a:lnTo>
                    <a:pt x="2884862" y="151842"/>
                  </a:lnTo>
                  <a:lnTo>
                    <a:pt x="2911088" y="144683"/>
                  </a:lnTo>
                  <a:lnTo>
                    <a:pt x="2937314" y="137886"/>
                  </a:lnTo>
                  <a:lnTo>
                    <a:pt x="2963540" y="131427"/>
                  </a:lnTo>
                  <a:lnTo>
                    <a:pt x="2989766" y="125283"/>
                  </a:lnTo>
                  <a:lnTo>
                    <a:pt x="3015992" y="119433"/>
                  </a:lnTo>
                  <a:lnTo>
                    <a:pt x="3042218" y="113859"/>
                  </a:lnTo>
                  <a:lnTo>
                    <a:pt x="3068444" y="108543"/>
                  </a:lnTo>
                  <a:lnTo>
                    <a:pt x="3094670" y="103469"/>
                  </a:lnTo>
                  <a:lnTo>
                    <a:pt x="3120896" y="98621"/>
                  </a:lnTo>
                  <a:lnTo>
                    <a:pt x="3147122" y="93986"/>
                  </a:lnTo>
                  <a:lnTo>
                    <a:pt x="3173348" y="89551"/>
                  </a:lnTo>
                  <a:lnTo>
                    <a:pt x="3199574" y="85308"/>
                  </a:lnTo>
                  <a:lnTo>
                    <a:pt x="3225800" y="81249"/>
                  </a:lnTo>
                  <a:lnTo>
                    <a:pt x="3252026" y="77367"/>
                  </a:lnTo>
                  <a:lnTo>
                    <a:pt x="3278252" y="73654"/>
                  </a:lnTo>
                  <a:lnTo>
                    <a:pt x="3304478" y="70103"/>
                  </a:lnTo>
                  <a:lnTo>
                    <a:pt x="3330704" y="66709"/>
                  </a:lnTo>
                  <a:lnTo>
                    <a:pt x="3356930" y="63463"/>
                  </a:lnTo>
                  <a:lnTo>
                    <a:pt x="3383156" y="60361"/>
                  </a:lnTo>
                  <a:lnTo>
                    <a:pt x="3409382" y="57395"/>
                  </a:lnTo>
                  <a:lnTo>
                    <a:pt x="3435608" y="54561"/>
                  </a:lnTo>
                  <a:lnTo>
                    <a:pt x="3461834" y="51852"/>
                  </a:lnTo>
                  <a:lnTo>
                    <a:pt x="3488060" y="49263"/>
                  </a:lnTo>
                  <a:lnTo>
                    <a:pt x="3514286" y="46789"/>
                  </a:lnTo>
                  <a:lnTo>
                    <a:pt x="3540512" y="44425"/>
                  </a:lnTo>
                  <a:lnTo>
                    <a:pt x="3566738" y="42167"/>
                  </a:lnTo>
                  <a:lnTo>
                    <a:pt x="3592964" y="40009"/>
                  </a:lnTo>
                  <a:lnTo>
                    <a:pt x="3619190" y="37948"/>
                  </a:lnTo>
                  <a:lnTo>
                    <a:pt x="3645416" y="35978"/>
                  </a:lnTo>
                  <a:lnTo>
                    <a:pt x="3671642" y="34097"/>
                  </a:lnTo>
                  <a:lnTo>
                    <a:pt x="3697868" y="32300"/>
                  </a:lnTo>
                  <a:lnTo>
                    <a:pt x="3724094" y="30583"/>
                  </a:lnTo>
                  <a:lnTo>
                    <a:pt x="3750320" y="28944"/>
                  </a:lnTo>
                  <a:lnTo>
                    <a:pt x="3776546" y="27378"/>
                  </a:lnTo>
                  <a:lnTo>
                    <a:pt x="3802772" y="25883"/>
                  </a:lnTo>
                  <a:lnTo>
                    <a:pt x="3828998" y="24455"/>
                  </a:lnTo>
                  <a:lnTo>
                    <a:pt x="3855224" y="23091"/>
                  </a:lnTo>
                  <a:lnTo>
                    <a:pt x="3881450" y="21788"/>
                  </a:lnTo>
                  <a:lnTo>
                    <a:pt x="3907676" y="20544"/>
                  </a:lnTo>
                  <a:lnTo>
                    <a:pt x="3933902" y="19357"/>
                  </a:lnTo>
                  <a:lnTo>
                    <a:pt x="3960128" y="18222"/>
                  </a:lnTo>
                  <a:lnTo>
                    <a:pt x="3986354" y="17140"/>
                  </a:lnTo>
                  <a:lnTo>
                    <a:pt x="4012580" y="16106"/>
                  </a:lnTo>
                  <a:lnTo>
                    <a:pt x="4038806" y="15118"/>
                  </a:lnTo>
                  <a:lnTo>
                    <a:pt x="4065032" y="14176"/>
                  </a:lnTo>
                  <a:lnTo>
                    <a:pt x="4091258" y="13276"/>
                  </a:lnTo>
                  <a:lnTo>
                    <a:pt x="4117485" y="12416"/>
                  </a:lnTo>
                  <a:lnTo>
                    <a:pt x="4143711" y="11596"/>
                  </a:lnTo>
                  <a:lnTo>
                    <a:pt x="4169937" y="10813"/>
                  </a:lnTo>
                  <a:lnTo>
                    <a:pt x="4196163" y="10065"/>
                  </a:lnTo>
                  <a:lnTo>
                    <a:pt x="4222389" y="9351"/>
                  </a:lnTo>
                  <a:lnTo>
                    <a:pt x="4248615" y="8670"/>
                  </a:lnTo>
                  <a:lnTo>
                    <a:pt x="4274841" y="8019"/>
                  </a:lnTo>
                  <a:lnTo>
                    <a:pt x="4301067" y="7398"/>
                  </a:lnTo>
                  <a:lnTo>
                    <a:pt x="4327293" y="6805"/>
                  </a:lnTo>
                  <a:lnTo>
                    <a:pt x="4353519" y="6239"/>
                  </a:lnTo>
                  <a:lnTo>
                    <a:pt x="4379745" y="5699"/>
                  </a:lnTo>
                  <a:lnTo>
                    <a:pt x="4405971" y="5183"/>
                  </a:lnTo>
                  <a:lnTo>
                    <a:pt x="4432197" y="4691"/>
                  </a:lnTo>
                  <a:lnTo>
                    <a:pt x="4458423" y="4221"/>
                  </a:lnTo>
                  <a:lnTo>
                    <a:pt x="4484649" y="3772"/>
                  </a:lnTo>
                  <a:lnTo>
                    <a:pt x="4510875" y="3344"/>
                  </a:lnTo>
                  <a:lnTo>
                    <a:pt x="4537101" y="2935"/>
                  </a:lnTo>
                  <a:lnTo>
                    <a:pt x="4563327" y="2545"/>
                  </a:lnTo>
                  <a:lnTo>
                    <a:pt x="4589553" y="2173"/>
                  </a:lnTo>
                  <a:lnTo>
                    <a:pt x="4615779" y="1817"/>
                  </a:lnTo>
                  <a:lnTo>
                    <a:pt x="4642005" y="1478"/>
                  </a:lnTo>
                  <a:lnTo>
                    <a:pt x="4668231" y="1154"/>
                  </a:lnTo>
                  <a:lnTo>
                    <a:pt x="4694457" y="845"/>
                  </a:lnTo>
                  <a:lnTo>
                    <a:pt x="4720683" y="550"/>
                  </a:lnTo>
                  <a:lnTo>
                    <a:pt x="4746909" y="26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1122141"/>
              <a:ext cx="4773135" cy="4968761"/>
            </a:xfrm>
            <a:custGeom>
              <a:avLst/>
              <a:pathLst>
                <a:path w="4773135" h="4968761">
                  <a:moveTo>
                    <a:pt x="4773135" y="0"/>
                  </a:moveTo>
                  <a:lnTo>
                    <a:pt x="4746909" y="520"/>
                  </a:lnTo>
                  <a:lnTo>
                    <a:pt x="4720683" y="1060"/>
                  </a:lnTo>
                  <a:lnTo>
                    <a:pt x="4694457" y="1619"/>
                  </a:lnTo>
                  <a:lnTo>
                    <a:pt x="4668231" y="2199"/>
                  </a:lnTo>
                  <a:lnTo>
                    <a:pt x="4642005" y="2800"/>
                  </a:lnTo>
                  <a:lnTo>
                    <a:pt x="4615779" y="3422"/>
                  </a:lnTo>
                  <a:lnTo>
                    <a:pt x="4589553" y="4067"/>
                  </a:lnTo>
                  <a:lnTo>
                    <a:pt x="4563327" y="4735"/>
                  </a:lnTo>
                  <a:lnTo>
                    <a:pt x="4537101" y="5427"/>
                  </a:lnTo>
                  <a:lnTo>
                    <a:pt x="4510875" y="6145"/>
                  </a:lnTo>
                  <a:lnTo>
                    <a:pt x="4484649" y="6888"/>
                  </a:lnTo>
                  <a:lnTo>
                    <a:pt x="4458423" y="7659"/>
                  </a:lnTo>
                  <a:lnTo>
                    <a:pt x="4432197" y="8457"/>
                  </a:lnTo>
                  <a:lnTo>
                    <a:pt x="4405971" y="9284"/>
                  </a:lnTo>
                  <a:lnTo>
                    <a:pt x="4379745" y="10141"/>
                  </a:lnTo>
                  <a:lnTo>
                    <a:pt x="4353519" y="11029"/>
                  </a:lnTo>
                  <a:lnTo>
                    <a:pt x="4327293" y="11949"/>
                  </a:lnTo>
                  <a:lnTo>
                    <a:pt x="4301067" y="12902"/>
                  </a:lnTo>
                  <a:lnTo>
                    <a:pt x="4274841" y="13890"/>
                  </a:lnTo>
                  <a:lnTo>
                    <a:pt x="4248615" y="14913"/>
                  </a:lnTo>
                  <a:lnTo>
                    <a:pt x="4222389" y="15973"/>
                  </a:lnTo>
                  <a:lnTo>
                    <a:pt x="4196163" y="17072"/>
                  </a:lnTo>
                  <a:lnTo>
                    <a:pt x="4169937" y="18210"/>
                  </a:lnTo>
                  <a:lnTo>
                    <a:pt x="4143711" y="19389"/>
                  </a:lnTo>
                  <a:lnTo>
                    <a:pt x="4117485" y="20610"/>
                  </a:lnTo>
                  <a:lnTo>
                    <a:pt x="4091258" y="21876"/>
                  </a:lnTo>
                  <a:lnTo>
                    <a:pt x="4065032" y="23187"/>
                  </a:lnTo>
                  <a:lnTo>
                    <a:pt x="4038806" y="24545"/>
                  </a:lnTo>
                  <a:lnTo>
                    <a:pt x="4012580" y="25952"/>
                  </a:lnTo>
                  <a:lnTo>
                    <a:pt x="3986354" y="27410"/>
                  </a:lnTo>
                  <a:lnTo>
                    <a:pt x="3960128" y="28920"/>
                  </a:lnTo>
                  <a:lnTo>
                    <a:pt x="3933902" y="30484"/>
                  </a:lnTo>
                  <a:lnTo>
                    <a:pt x="3907676" y="32105"/>
                  </a:lnTo>
                  <a:lnTo>
                    <a:pt x="3881450" y="33783"/>
                  </a:lnTo>
                  <a:lnTo>
                    <a:pt x="3855224" y="35522"/>
                  </a:lnTo>
                  <a:lnTo>
                    <a:pt x="3828998" y="37323"/>
                  </a:lnTo>
                  <a:lnTo>
                    <a:pt x="3802772" y="39189"/>
                  </a:lnTo>
                  <a:lnTo>
                    <a:pt x="3776546" y="41121"/>
                  </a:lnTo>
                  <a:lnTo>
                    <a:pt x="3750320" y="43123"/>
                  </a:lnTo>
                  <a:lnTo>
                    <a:pt x="3724094" y="45196"/>
                  </a:lnTo>
                  <a:lnTo>
                    <a:pt x="3697868" y="47343"/>
                  </a:lnTo>
                  <a:lnTo>
                    <a:pt x="3671642" y="49567"/>
                  </a:lnTo>
                  <a:lnTo>
                    <a:pt x="3645416" y="51870"/>
                  </a:lnTo>
                  <a:lnTo>
                    <a:pt x="3619190" y="54255"/>
                  </a:lnTo>
                  <a:lnTo>
                    <a:pt x="3592964" y="56726"/>
                  </a:lnTo>
                  <a:lnTo>
                    <a:pt x="3566738" y="59284"/>
                  </a:lnTo>
                  <a:lnTo>
                    <a:pt x="3540512" y="61934"/>
                  </a:lnTo>
                  <a:lnTo>
                    <a:pt x="3514286" y="64678"/>
                  </a:lnTo>
                  <a:lnTo>
                    <a:pt x="3488060" y="67519"/>
                  </a:lnTo>
                  <a:lnTo>
                    <a:pt x="3461834" y="70462"/>
                  </a:lnTo>
                  <a:lnTo>
                    <a:pt x="3435608" y="73509"/>
                  </a:lnTo>
                  <a:lnTo>
                    <a:pt x="3409382" y="76664"/>
                  </a:lnTo>
                  <a:lnTo>
                    <a:pt x="3383156" y="79931"/>
                  </a:lnTo>
                  <a:lnTo>
                    <a:pt x="3356930" y="83314"/>
                  </a:lnTo>
                  <a:lnTo>
                    <a:pt x="3330704" y="86817"/>
                  </a:lnTo>
                  <a:lnTo>
                    <a:pt x="3304478" y="90444"/>
                  </a:lnTo>
                  <a:lnTo>
                    <a:pt x="3278252" y="94200"/>
                  </a:lnTo>
                  <a:lnTo>
                    <a:pt x="3252026" y="98089"/>
                  </a:lnTo>
                  <a:lnTo>
                    <a:pt x="3225800" y="102115"/>
                  </a:lnTo>
                  <a:lnTo>
                    <a:pt x="3199574" y="106285"/>
                  </a:lnTo>
                  <a:lnTo>
                    <a:pt x="3173348" y="110602"/>
                  </a:lnTo>
                  <a:lnTo>
                    <a:pt x="3147122" y="115072"/>
                  </a:lnTo>
                  <a:lnTo>
                    <a:pt x="3120896" y="119702"/>
                  </a:lnTo>
                  <a:lnTo>
                    <a:pt x="3094670" y="124504"/>
                  </a:lnTo>
                  <a:lnTo>
                    <a:pt x="3068444" y="129492"/>
                  </a:lnTo>
                  <a:lnTo>
                    <a:pt x="3042218" y="134682"/>
                  </a:lnTo>
                  <a:lnTo>
                    <a:pt x="3015992" y="140092"/>
                  </a:lnTo>
                  <a:lnTo>
                    <a:pt x="2989766" y="145741"/>
                  </a:lnTo>
                  <a:lnTo>
                    <a:pt x="2963540" y="151649"/>
                  </a:lnTo>
                  <a:lnTo>
                    <a:pt x="2937314" y="157839"/>
                  </a:lnTo>
                  <a:lnTo>
                    <a:pt x="2911088" y="164336"/>
                  </a:lnTo>
                  <a:lnTo>
                    <a:pt x="2884862" y="171168"/>
                  </a:lnTo>
                  <a:lnTo>
                    <a:pt x="2858636" y="178365"/>
                  </a:lnTo>
                  <a:lnTo>
                    <a:pt x="2832410" y="185960"/>
                  </a:lnTo>
                  <a:lnTo>
                    <a:pt x="2806184" y="193990"/>
                  </a:lnTo>
                  <a:lnTo>
                    <a:pt x="2779958" y="202494"/>
                  </a:lnTo>
                  <a:lnTo>
                    <a:pt x="2753732" y="211517"/>
                  </a:lnTo>
                  <a:lnTo>
                    <a:pt x="2727505" y="221107"/>
                  </a:lnTo>
                  <a:lnTo>
                    <a:pt x="2701279" y="231319"/>
                  </a:lnTo>
                  <a:lnTo>
                    <a:pt x="2675053" y="242211"/>
                  </a:lnTo>
                  <a:lnTo>
                    <a:pt x="2648827" y="253849"/>
                  </a:lnTo>
                  <a:lnTo>
                    <a:pt x="2622601" y="266304"/>
                  </a:lnTo>
                  <a:lnTo>
                    <a:pt x="2596375" y="279653"/>
                  </a:lnTo>
                  <a:lnTo>
                    <a:pt x="2570149" y="293983"/>
                  </a:lnTo>
                  <a:lnTo>
                    <a:pt x="2543923" y="309383"/>
                  </a:lnTo>
                  <a:lnTo>
                    <a:pt x="2517697" y="325954"/>
                  </a:lnTo>
                  <a:lnTo>
                    <a:pt x="2491471" y="343801"/>
                  </a:lnTo>
                  <a:lnTo>
                    <a:pt x="2465245" y="363037"/>
                  </a:lnTo>
                  <a:lnTo>
                    <a:pt x="2439019" y="383782"/>
                  </a:lnTo>
                  <a:lnTo>
                    <a:pt x="2412793" y="406165"/>
                  </a:lnTo>
                  <a:lnTo>
                    <a:pt x="2386567" y="430321"/>
                  </a:lnTo>
                  <a:lnTo>
                    <a:pt x="2360341" y="456399"/>
                  </a:lnTo>
                  <a:lnTo>
                    <a:pt x="2334115" y="484553"/>
                  </a:lnTo>
                  <a:lnTo>
                    <a:pt x="2307889" y="514955"/>
                  </a:lnTo>
                  <a:lnTo>
                    <a:pt x="2281663" y="547785"/>
                  </a:lnTo>
                  <a:lnTo>
                    <a:pt x="2255437" y="583238"/>
                  </a:lnTo>
                  <a:lnTo>
                    <a:pt x="2229211" y="621523"/>
                  </a:lnTo>
                  <a:lnTo>
                    <a:pt x="2202985" y="662865"/>
                  </a:lnTo>
                  <a:lnTo>
                    <a:pt x="2176759" y="707499"/>
                  </a:lnTo>
                  <a:lnTo>
                    <a:pt x="2150533" y="755679"/>
                  </a:lnTo>
                  <a:lnTo>
                    <a:pt x="2124307" y="807668"/>
                  </a:lnTo>
                  <a:lnTo>
                    <a:pt x="2098081" y="863740"/>
                  </a:lnTo>
                  <a:lnTo>
                    <a:pt x="2071855" y="924167"/>
                  </a:lnTo>
                  <a:lnTo>
                    <a:pt x="2045629" y="989158"/>
                  </a:lnTo>
                  <a:lnTo>
                    <a:pt x="2019403" y="1058896"/>
                  </a:lnTo>
                  <a:lnTo>
                    <a:pt x="1993177" y="1133537"/>
                  </a:lnTo>
                  <a:lnTo>
                    <a:pt x="1966951" y="1213206"/>
                  </a:lnTo>
                  <a:lnTo>
                    <a:pt x="1940725" y="1297988"/>
                  </a:lnTo>
                  <a:lnTo>
                    <a:pt x="1914499" y="1387918"/>
                  </a:lnTo>
                  <a:lnTo>
                    <a:pt x="1888273" y="1482974"/>
                  </a:lnTo>
                  <a:lnTo>
                    <a:pt x="1862047" y="1583073"/>
                  </a:lnTo>
                  <a:lnTo>
                    <a:pt x="1835821" y="1688054"/>
                  </a:lnTo>
                  <a:lnTo>
                    <a:pt x="1809595" y="1797680"/>
                  </a:lnTo>
                  <a:lnTo>
                    <a:pt x="1783369" y="1911633"/>
                  </a:lnTo>
                  <a:lnTo>
                    <a:pt x="1757143" y="2029505"/>
                  </a:lnTo>
                  <a:lnTo>
                    <a:pt x="1730917" y="2150807"/>
                  </a:lnTo>
                  <a:lnTo>
                    <a:pt x="1704691" y="2274966"/>
                  </a:lnTo>
                  <a:lnTo>
                    <a:pt x="1678465" y="2401337"/>
                  </a:lnTo>
                  <a:lnTo>
                    <a:pt x="1652239" y="2529210"/>
                  </a:lnTo>
                  <a:lnTo>
                    <a:pt x="1626013" y="2657829"/>
                  </a:lnTo>
                  <a:lnTo>
                    <a:pt x="1599787" y="2786405"/>
                  </a:lnTo>
                  <a:lnTo>
                    <a:pt x="1573561" y="2914140"/>
                  </a:lnTo>
                  <a:lnTo>
                    <a:pt x="1547335" y="3040245"/>
                  </a:lnTo>
                  <a:lnTo>
                    <a:pt x="1521109" y="3163964"/>
                  </a:lnTo>
                  <a:lnTo>
                    <a:pt x="1494883" y="3284591"/>
                  </a:lnTo>
                  <a:lnTo>
                    <a:pt x="1468657" y="3401490"/>
                  </a:lnTo>
                  <a:lnTo>
                    <a:pt x="1442431" y="3514107"/>
                  </a:lnTo>
                  <a:lnTo>
                    <a:pt x="1416205" y="3621977"/>
                  </a:lnTo>
                  <a:lnTo>
                    <a:pt x="1389979" y="3724736"/>
                  </a:lnTo>
                  <a:lnTo>
                    <a:pt x="1363752" y="3822115"/>
                  </a:lnTo>
                  <a:lnTo>
                    <a:pt x="1337526" y="3913941"/>
                  </a:lnTo>
                  <a:lnTo>
                    <a:pt x="1311300" y="4000129"/>
                  </a:lnTo>
                  <a:lnTo>
                    <a:pt x="1285074" y="4080677"/>
                  </a:lnTo>
                  <a:lnTo>
                    <a:pt x="1258848" y="4155654"/>
                  </a:lnTo>
                  <a:lnTo>
                    <a:pt x="1232622" y="4225190"/>
                  </a:lnTo>
                  <a:lnTo>
                    <a:pt x="1206396" y="4289463"/>
                  </a:lnTo>
                  <a:lnTo>
                    <a:pt x="1180170" y="4348693"/>
                  </a:lnTo>
                  <a:lnTo>
                    <a:pt x="1153944" y="4403127"/>
                  </a:lnTo>
                  <a:lnTo>
                    <a:pt x="1127718" y="4453034"/>
                  </a:lnTo>
                  <a:lnTo>
                    <a:pt x="1101492" y="4498692"/>
                  </a:lnTo>
                  <a:lnTo>
                    <a:pt x="1075266" y="4540388"/>
                  </a:lnTo>
                  <a:lnTo>
                    <a:pt x="1049040" y="4578406"/>
                  </a:lnTo>
                  <a:lnTo>
                    <a:pt x="1022814" y="4613033"/>
                  </a:lnTo>
                  <a:lnTo>
                    <a:pt x="996588" y="4644569"/>
                  </a:lnTo>
                  <a:lnTo>
                    <a:pt x="970362" y="4673297"/>
                  </a:lnTo>
                  <a:lnTo>
                    <a:pt x="944136" y="4699479"/>
                  </a:lnTo>
                  <a:lnTo>
                    <a:pt x="917910" y="4723352"/>
                  </a:lnTo>
                  <a:lnTo>
                    <a:pt x="891684" y="4745132"/>
                  </a:lnTo>
                  <a:lnTo>
                    <a:pt x="865458" y="4765014"/>
                  </a:lnTo>
                  <a:lnTo>
                    <a:pt x="839232" y="4783175"/>
                  </a:lnTo>
                  <a:lnTo>
                    <a:pt x="813006" y="4799772"/>
                  </a:lnTo>
                  <a:lnTo>
                    <a:pt x="786780" y="4814949"/>
                  </a:lnTo>
                  <a:lnTo>
                    <a:pt x="760554" y="4828832"/>
                  </a:lnTo>
                  <a:lnTo>
                    <a:pt x="734328" y="4841537"/>
                  </a:lnTo>
                  <a:lnTo>
                    <a:pt x="708102" y="4853166"/>
                  </a:lnTo>
                  <a:lnTo>
                    <a:pt x="681876" y="4863814"/>
                  </a:lnTo>
                  <a:lnTo>
                    <a:pt x="655650" y="4873564"/>
                  </a:lnTo>
                  <a:lnTo>
                    <a:pt x="629424" y="4882494"/>
                  </a:lnTo>
                  <a:lnTo>
                    <a:pt x="603198" y="4890673"/>
                  </a:lnTo>
                  <a:lnTo>
                    <a:pt x="576972" y="4898165"/>
                  </a:lnTo>
                  <a:lnTo>
                    <a:pt x="550746" y="4905030"/>
                  </a:lnTo>
                  <a:lnTo>
                    <a:pt x="524520" y="4911320"/>
                  </a:lnTo>
                  <a:lnTo>
                    <a:pt x="498294" y="4917084"/>
                  </a:lnTo>
                  <a:lnTo>
                    <a:pt x="472068" y="4922368"/>
                  </a:lnTo>
                  <a:lnTo>
                    <a:pt x="445842" y="4927212"/>
                  </a:lnTo>
                  <a:lnTo>
                    <a:pt x="419616" y="4931654"/>
                  </a:lnTo>
                  <a:lnTo>
                    <a:pt x="393390" y="4935728"/>
                  </a:lnTo>
                  <a:lnTo>
                    <a:pt x="367164" y="4939465"/>
                  </a:lnTo>
                  <a:lnTo>
                    <a:pt x="340938" y="4942894"/>
                  </a:lnTo>
                  <a:lnTo>
                    <a:pt x="314712" y="4946041"/>
                  </a:lnTo>
                  <a:lnTo>
                    <a:pt x="288486" y="4948930"/>
                  </a:lnTo>
                  <a:lnTo>
                    <a:pt x="262260" y="4951584"/>
                  </a:lnTo>
                  <a:lnTo>
                    <a:pt x="236034" y="4954021"/>
                  </a:lnTo>
                  <a:lnTo>
                    <a:pt x="209808" y="4956260"/>
                  </a:lnTo>
                  <a:lnTo>
                    <a:pt x="183582" y="4958317"/>
                  </a:lnTo>
                  <a:lnTo>
                    <a:pt x="157356" y="4960208"/>
                  </a:lnTo>
                  <a:lnTo>
                    <a:pt x="131130" y="4961947"/>
                  </a:lnTo>
                  <a:lnTo>
                    <a:pt x="104904" y="4963546"/>
                  </a:lnTo>
                  <a:lnTo>
                    <a:pt x="78678" y="4965017"/>
                  </a:lnTo>
                  <a:lnTo>
                    <a:pt x="52452" y="4966370"/>
                  </a:lnTo>
                  <a:lnTo>
                    <a:pt x="26226" y="4967615"/>
                  </a:lnTo>
                  <a:lnTo>
                    <a:pt x="0" y="4968761"/>
                  </a:lnTo>
                  <a:lnTo>
                    <a:pt x="0" y="49687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126921"/>
              <a:ext cx="4773135" cy="4973111"/>
            </a:xfrm>
            <a:custGeom>
              <a:avLst/>
              <a:pathLst>
                <a:path w="4773135" h="4973111">
                  <a:moveTo>
                    <a:pt x="0" y="4966774"/>
                  </a:moveTo>
                  <a:lnTo>
                    <a:pt x="26226" y="4965912"/>
                  </a:lnTo>
                  <a:lnTo>
                    <a:pt x="52452" y="4964979"/>
                  </a:lnTo>
                  <a:lnTo>
                    <a:pt x="78678" y="4963967"/>
                  </a:lnTo>
                  <a:lnTo>
                    <a:pt x="104904" y="4962870"/>
                  </a:lnTo>
                  <a:lnTo>
                    <a:pt x="131130" y="4961680"/>
                  </a:lnTo>
                  <a:lnTo>
                    <a:pt x="157356" y="4960387"/>
                  </a:lnTo>
                  <a:lnTo>
                    <a:pt x="183582" y="4958983"/>
                  </a:lnTo>
                  <a:lnTo>
                    <a:pt x="209808" y="4957457"/>
                  </a:lnTo>
                  <a:lnTo>
                    <a:pt x="236034" y="4955797"/>
                  </a:lnTo>
                  <a:lnTo>
                    <a:pt x="262260" y="4953991"/>
                  </a:lnTo>
                  <a:lnTo>
                    <a:pt x="288486" y="4952024"/>
                  </a:lnTo>
                  <a:lnTo>
                    <a:pt x="314712" y="4949879"/>
                  </a:lnTo>
                  <a:lnTo>
                    <a:pt x="340938" y="4947540"/>
                  </a:lnTo>
                  <a:lnTo>
                    <a:pt x="367164" y="4944986"/>
                  </a:lnTo>
                  <a:lnTo>
                    <a:pt x="393390" y="4942196"/>
                  </a:lnTo>
                  <a:lnTo>
                    <a:pt x="419616" y="4939146"/>
                  </a:lnTo>
                  <a:lnTo>
                    <a:pt x="445842" y="4935807"/>
                  </a:lnTo>
                  <a:lnTo>
                    <a:pt x="472068" y="4932150"/>
                  </a:lnTo>
                  <a:lnTo>
                    <a:pt x="498294" y="4928140"/>
                  </a:lnTo>
                  <a:lnTo>
                    <a:pt x="524520" y="4923739"/>
                  </a:lnTo>
                  <a:lnTo>
                    <a:pt x="550746" y="4918905"/>
                  </a:lnTo>
                  <a:lnTo>
                    <a:pt x="576972" y="4913590"/>
                  </a:lnTo>
                  <a:lnTo>
                    <a:pt x="603198" y="4907739"/>
                  </a:lnTo>
                  <a:lnTo>
                    <a:pt x="629424" y="4901293"/>
                  </a:lnTo>
                  <a:lnTo>
                    <a:pt x="655650" y="4894182"/>
                  </a:lnTo>
                  <a:lnTo>
                    <a:pt x="681876" y="4886331"/>
                  </a:lnTo>
                  <a:lnTo>
                    <a:pt x="708102" y="4877652"/>
                  </a:lnTo>
                  <a:lnTo>
                    <a:pt x="734328" y="4868049"/>
                  </a:lnTo>
                  <a:lnTo>
                    <a:pt x="760554" y="4857412"/>
                  </a:lnTo>
                  <a:lnTo>
                    <a:pt x="786780" y="4845618"/>
                  </a:lnTo>
                  <a:lnTo>
                    <a:pt x="813006" y="4832529"/>
                  </a:lnTo>
                  <a:lnTo>
                    <a:pt x="839232" y="4817990"/>
                  </a:lnTo>
                  <a:lnTo>
                    <a:pt x="865458" y="4801830"/>
                  </a:lnTo>
                  <a:lnTo>
                    <a:pt x="891684" y="4783859"/>
                  </a:lnTo>
                  <a:lnTo>
                    <a:pt x="917910" y="4763865"/>
                  </a:lnTo>
                  <a:lnTo>
                    <a:pt x="944136" y="4741621"/>
                  </a:lnTo>
                  <a:lnTo>
                    <a:pt x="970362" y="4716876"/>
                  </a:lnTo>
                  <a:lnTo>
                    <a:pt x="996588" y="4689362"/>
                  </a:lnTo>
                  <a:lnTo>
                    <a:pt x="1022814" y="4658791"/>
                  </a:lnTo>
                  <a:lnTo>
                    <a:pt x="1049040" y="4624856"/>
                  </a:lnTo>
                  <a:lnTo>
                    <a:pt x="1075266" y="4587240"/>
                  </a:lnTo>
                  <a:lnTo>
                    <a:pt x="1101492" y="4545631"/>
                  </a:lnTo>
                  <a:lnTo>
                    <a:pt x="1127718" y="4499722"/>
                  </a:lnTo>
                  <a:lnTo>
                    <a:pt x="1153944" y="4449207"/>
                  </a:lnTo>
                  <a:lnTo>
                    <a:pt x="1180170" y="4393787"/>
                  </a:lnTo>
                  <a:lnTo>
                    <a:pt x="1206396" y="4333180"/>
                  </a:lnTo>
                  <a:lnTo>
                    <a:pt x="1232622" y="4267132"/>
                  </a:lnTo>
                  <a:lnTo>
                    <a:pt x="1258848" y="4195419"/>
                  </a:lnTo>
                  <a:lnTo>
                    <a:pt x="1285074" y="4117868"/>
                  </a:lnTo>
                  <a:lnTo>
                    <a:pt x="1311300" y="4034360"/>
                  </a:lnTo>
                  <a:lnTo>
                    <a:pt x="1337526" y="3944846"/>
                  </a:lnTo>
                  <a:lnTo>
                    <a:pt x="1363752" y="3849356"/>
                  </a:lnTo>
                  <a:lnTo>
                    <a:pt x="1389979" y="3748009"/>
                  </a:lnTo>
                  <a:lnTo>
                    <a:pt x="1416205" y="3641019"/>
                  </a:lnTo>
                  <a:lnTo>
                    <a:pt x="1442431" y="3528701"/>
                  </a:lnTo>
                  <a:lnTo>
                    <a:pt x="1468657" y="3411471"/>
                  </a:lnTo>
                  <a:lnTo>
                    <a:pt x="1494883" y="3289844"/>
                  </a:lnTo>
                  <a:lnTo>
                    <a:pt x="1521109" y="3164428"/>
                  </a:lnTo>
                  <a:lnTo>
                    <a:pt x="1547335" y="3035911"/>
                  </a:lnTo>
                  <a:lnTo>
                    <a:pt x="1573561" y="2905050"/>
                  </a:lnTo>
                  <a:lnTo>
                    <a:pt x="1599787" y="2772652"/>
                  </a:lnTo>
                  <a:lnTo>
                    <a:pt x="1626013" y="2639555"/>
                  </a:lnTo>
                  <a:lnTo>
                    <a:pt x="1652239" y="2506607"/>
                  </a:lnTo>
                  <a:lnTo>
                    <a:pt x="1678465" y="2374646"/>
                  </a:lnTo>
                  <a:lnTo>
                    <a:pt x="1704691" y="2244483"/>
                  </a:lnTo>
                  <a:lnTo>
                    <a:pt x="1730917" y="2116880"/>
                  </a:lnTo>
                  <a:lnTo>
                    <a:pt x="1757143" y="1992535"/>
                  </a:lnTo>
                  <a:lnTo>
                    <a:pt x="1783369" y="1872073"/>
                  </a:lnTo>
                  <a:lnTo>
                    <a:pt x="1809595" y="1756030"/>
                  </a:lnTo>
                  <a:lnTo>
                    <a:pt x="1835821" y="1644850"/>
                  </a:lnTo>
                  <a:lnTo>
                    <a:pt x="1862047" y="1538881"/>
                  </a:lnTo>
                  <a:lnTo>
                    <a:pt x="1888273" y="1438376"/>
                  </a:lnTo>
                  <a:lnTo>
                    <a:pt x="1914499" y="1343495"/>
                  </a:lnTo>
                  <a:lnTo>
                    <a:pt x="1940725" y="1254309"/>
                  </a:lnTo>
                  <a:lnTo>
                    <a:pt x="1966951" y="1170816"/>
                  </a:lnTo>
                  <a:lnTo>
                    <a:pt x="1993177" y="1092944"/>
                  </a:lnTo>
                  <a:lnTo>
                    <a:pt x="2019403" y="1020564"/>
                  </a:lnTo>
                  <a:lnTo>
                    <a:pt x="2045629" y="953501"/>
                  </a:lnTo>
                  <a:lnTo>
                    <a:pt x="2071855" y="891547"/>
                  </a:lnTo>
                  <a:lnTo>
                    <a:pt x="2098081" y="834464"/>
                  </a:lnTo>
                  <a:lnTo>
                    <a:pt x="2124307" y="781983"/>
                  </a:lnTo>
                  <a:lnTo>
                    <a:pt x="2150533" y="733759"/>
                  </a:lnTo>
                  <a:lnTo>
                    <a:pt x="2176759" y="689443"/>
                  </a:lnTo>
                  <a:lnTo>
                    <a:pt x="2202985" y="648705"/>
                  </a:lnTo>
                  <a:lnTo>
                    <a:pt x="2229211" y="611237"/>
                  </a:lnTo>
                  <a:lnTo>
                    <a:pt x="2255437" y="576750"/>
                  </a:lnTo>
                  <a:lnTo>
                    <a:pt x="2281663" y="544977"/>
                  </a:lnTo>
                  <a:lnTo>
                    <a:pt x="2307889" y="515671"/>
                  </a:lnTo>
                  <a:lnTo>
                    <a:pt x="2334115" y="488604"/>
                  </a:lnTo>
                  <a:lnTo>
                    <a:pt x="2360341" y="463568"/>
                  </a:lnTo>
                  <a:lnTo>
                    <a:pt x="2386567" y="440370"/>
                  </a:lnTo>
                  <a:lnTo>
                    <a:pt x="2412793" y="418835"/>
                  </a:lnTo>
                  <a:lnTo>
                    <a:pt x="2439019" y="398804"/>
                  </a:lnTo>
                  <a:lnTo>
                    <a:pt x="2465245" y="380134"/>
                  </a:lnTo>
                  <a:lnTo>
                    <a:pt x="2491471" y="362696"/>
                  </a:lnTo>
                  <a:lnTo>
                    <a:pt x="2517697" y="346374"/>
                  </a:lnTo>
                  <a:lnTo>
                    <a:pt x="2543923" y="331067"/>
                  </a:lnTo>
                  <a:lnTo>
                    <a:pt x="2570149" y="316686"/>
                  </a:lnTo>
                  <a:lnTo>
                    <a:pt x="2596375" y="303152"/>
                  </a:lnTo>
                  <a:lnTo>
                    <a:pt x="2622601" y="290397"/>
                  </a:lnTo>
                  <a:lnTo>
                    <a:pt x="2648827" y="278359"/>
                  </a:lnTo>
                  <a:lnTo>
                    <a:pt x="2675053" y="266984"/>
                  </a:lnTo>
                  <a:lnTo>
                    <a:pt x="2701279" y="256223"/>
                  </a:lnTo>
                  <a:lnTo>
                    <a:pt x="2727505" y="246032"/>
                  </a:lnTo>
                  <a:lnTo>
                    <a:pt x="2753732" y="236370"/>
                  </a:lnTo>
                  <a:lnTo>
                    <a:pt x="2779958" y="227198"/>
                  </a:lnTo>
                  <a:lnTo>
                    <a:pt x="2806184" y="218481"/>
                  </a:lnTo>
                  <a:lnTo>
                    <a:pt x="2832410" y="210187"/>
                  </a:lnTo>
                  <a:lnTo>
                    <a:pt x="2858636" y="202286"/>
                  </a:lnTo>
                  <a:lnTo>
                    <a:pt x="2884862" y="194747"/>
                  </a:lnTo>
                  <a:lnTo>
                    <a:pt x="2911088" y="187546"/>
                  </a:lnTo>
                  <a:lnTo>
                    <a:pt x="2937314" y="180656"/>
                  </a:lnTo>
                  <a:lnTo>
                    <a:pt x="2963540" y="174055"/>
                  </a:lnTo>
                  <a:lnTo>
                    <a:pt x="2989766" y="167722"/>
                  </a:lnTo>
                  <a:lnTo>
                    <a:pt x="3015992" y="161636"/>
                  </a:lnTo>
                  <a:lnTo>
                    <a:pt x="3042218" y="155779"/>
                  </a:lnTo>
                  <a:lnTo>
                    <a:pt x="3068444" y="150133"/>
                  </a:lnTo>
                  <a:lnTo>
                    <a:pt x="3094670" y="144683"/>
                  </a:lnTo>
                  <a:lnTo>
                    <a:pt x="3120896" y="139413"/>
                  </a:lnTo>
                  <a:lnTo>
                    <a:pt x="3147122" y="134312"/>
                  </a:lnTo>
                  <a:lnTo>
                    <a:pt x="3173348" y="129366"/>
                  </a:lnTo>
                  <a:lnTo>
                    <a:pt x="3199574" y="124571"/>
                  </a:lnTo>
                  <a:lnTo>
                    <a:pt x="3225800" y="119924"/>
                  </a:lnTo>
                  <a:lnTo>
                    <a:pt x="3252026" y="115419"/>
                  </a:lnTo>
                  <a:lnTo>
                    <a:pt x="3278252" y="111055"/>
                  </a:lnTo>
                  <a:lnTo>
                    <a:pt x="3304478" y="106826"/>
                  </a:lnTo>
                  <a:lnTo>
                    <a:pt x="3330704" y="102729"/>
                  </a:lnTo>
                  <a:lnTo>
                    <a:pt x="3356930" y="98761"/>
                  </a:lnTo>
                  <a:lnTo>
                    <a:pt x="3383156" y="94917"/>
                  </a:lnTo>
                  <a:lnTo>
                    <a:pt x="3409382" y="91195"/>
                  </a:lnTo>
                  <a:lnTo>
                    <a:pt x="3435608" y="87590"/>
                  </a:lnTo>
                  <a:lnTo>
                    <a:pt x="3461834" y="84100"/>
                  </a:lnTo>
                  <a:lnTo>
                    <a:pt x="3488060" y="80721"/>
                  </a:lnTo>
                  <a:lnTo>
                    <a:pt x="3514286" y="77449"/>
                  </a:lnTo>
                  <a:lnTo>
                    <a:pt x="3540512" y="74282"/>
                  </a:lnTo>
                  <a:lnTo>
                    <a:pt x="3566738" y="71216"/>
                  </a:lnTo>
                  <a:lnTo>
                    <a:pt x="3592964" y="68248"/>
                  </a:lnTo>
                  <a:lnTo>
                    <a:pt x="3619190" y="65376"/>
                  </a:lnTo>
                  <a:lnTo>
                    <a:pt x="3645416" y="62596"/>
                  </a:lnTo>
                  <a:lnTo>
                    <a:pt x="3671642" y="59906"/>
                  </a:lnTo>
                  <a:lnTo>
                    <a:pt x="3697868" y="57302"/>
                  </a:lnTo>
                  <a:lnTo>
                    <a:pt x="3724094" y="54783"/>
                  </a:lnTo>
                  <a:lnTo>
                    <a:pt x="3750320" y="52345"/>
                  </a:lnTo>
                  <a:lnTo>
                    <a:pt x="3776546" y="49986"/>
                  </a:lnTo>
                  <a:lnTo>
                    <a:pt x="3802772" y="47704"/>
                  </a:lnTo>
                  <a:lnTo>
                    <a:pt x="3828998" y="45496"/>
                  </a:lnTo>
                  <a:lnTo>
                    <a:pt x="3855224" y="43359"/>
                  </a:lnTo>
                  <a:lnTo>
                    <a:pt x="3881450" y="41293"/>
                  </a:lnTo>
                  <a:lnTo>
                    <a:pt x="3907676" y="39294"/>
                  </a:lnTo>
                  <a:lnTo>
                    <a:pt x="3933902" y="37360"/>
                  </a:lnTo>
                  <a:lnTo>
                    <a:pt x="3960128" y="35489"/>
                  </a:lnTo>
                  <a:lnTo>
                    <a:pt x="3986354" y="33679"/>
                  </a:lnTo>
                  <a:lnTo>
                    <a:pt x="4012580" y="31929"/>
                  </a:lnTo>
                  <a:lnTo>
                    <a:pt x="4038806" y="30236"/>
                  </a:lnTo>
                  <a:lnTo>
                    <a:pt x="4065032" y="28598"/>
                  </a:lnTo>
                  <a:lnTo>
                    <a:pt x="4091258" y="27014"/>
                  </a:lnTo>
                  <a:lnTo>
                    <a:pt x="4117485" y="25482"/>
                  </a:lnTo>
                  <a:lnTo>
                    <a:pt x="4143711" y="24001"/>
                  </a:lnTo>
                  <a:lnTo>
                    <a:pt x="4169937" y="22568"/>
                  </a:lnTo>
                  <a:lnTo>
                    <a:pt x="4196163" y="21183"/>
                  </a:lnTo>
                  <a:lnTo>
                    <a:pt x="4222389" y="19843"/>
                  </a:lnTo>
                  <a:lnTo>
                    <a:pt x="4248615" y="18547"/>
                  </a:lnTo>
                  <a:lnTo>
                    <a:pt x="4274841" y="17294"/>
                  </a:lnTo>
                  <a:lnTo>
                    <a:pt x="4301067" y="16082"/>
                  </a:lnTo>
                  <a:lnTo>
                    <a:pt x="4327293" y="14911"/>
                  </a:lnTo>
                  <a:lnTo>
                    <a:pt x="4353519" y="13778"/>
                  </a:lnTo>
                  <a:lnTo>
                    <a:pt x="4379745" y="12682"/>
                  </a:lnTo>
                  <a:lnTo>
                    <a:pt x="4405971" y="11623"/>
                  </a:lnTo>
                  <a:lnTo>
                    <a:pt x="4432197" y="10599"/>
                  </a:lnTo>
                  <a:lnTo>
                    <a:pt x="4458423" y="9608"/>
                  </a:lnTo>
                  <a:lnTo>
                    <a:pt x="4484649" y="8651"/>
                  </a:lnTo>
                  <a:lnTo>
                    <a:pt x="4510875" y="7725"/>
                  </a:lnTo>
                  <a:lnTo>
                    <a:pt x="4537101" y="6830"/>
                  </a:lnTo>
                  <a:lnTo>
                    <a:pt x="4563327" y="5965"/>
                  </a:lnTo>
                  <a:lnTo>
                    <a:pt x="4589553" y="5128"/>
                  </a:lnTo>
                  <a:lnTo>
                    <a:pt x="4615779" y="4319"/>
                  </a:lnTo>
                  <a:lnTo>
                    <a:pt x="4642005" y="3537"/>
                  </a:lnTo>
                  <a:lnTo>
                    <a:pt x="4668231" y="2781"/>
                  </a:lnTo>
                  <a:lnTo>
                    <a:pt x="4694457" y="2050"/>
                  </a:lnTo>
                  <a:lnTo>
                    <a:pt x="4720683" y="1343"/>
                  </a:lnTo>
                  <a:lnTo>
                    <a:pt x="4746909" y="660"/>
                  </a:lnTo>
                  <a:lnTo>
                    <a:pt x="4773135" y="0"/>
                  </a:lnTo>
                  <a:lnTo>
                    <a:pt x="4773135" y="35222"/>
                  </a:lnTo>
                  <a:lnTo>
                    <a:pt x="4746909" y="36402"/>
                  </a:lnTo>
                  <a:lnTo>
                    <a:pt x="4720683" y="37607"/>
                  </a:lnTo>
                  <a:lnTo>
                    <a:pt x="4694457" y="38838"/>
                  </a:lnTo>
                  <a:lnTo>
                    <a:pt x="4668231" y="40095"/>
                  </a:lnTo>
                  <a:lnTo>
                    <a:pt x="4642005" y="41379"/>
                  </a:lnTo>
                  <a:lnTo>
                    <a:pt x="4615779" y="42691"/>
                  </a:lnTo>
                  <a:lnTo>
                    <a:pt x="4589553" y="44032"/>
                  </a:lnTo>
                  <a:lnTo>
                    <a:pt x="4563327" y="45400"/>
                  </a:lnTo>
                  <a:lnTo>
                    <a:pt x="4537101" y="46799"/>
                  </a:lnTo>
                  <a:lnTo>
                    <a:pt x="4510875" y="48227"/>
                  </a:lnTo>
                  <a:lnTo>
                    <a:pt x="4484649" y="49685"/>
                  </a:lnTo>
                  <a:lnTo>
                    <a:pt x="4458423" y="51175"/>
                  </a:lnTo>
                  <a:lnTo>
                    <a:pt x="4432197" y="52697"/>
                  </a:lnTo>
                  <a:lnTo>
                    <a:pt x="4405971" y="54251"/>
                  </a:lnTo>
                  <a:lnTo>
                    <a:pt x="4379745" y="55839"/>
                  </a:lnTo>
                  <a:lnTo>
                    <a:pt x="4353519" y="57460"/>
                  </a:lnTo>
                  <a:lnTo>
                    <a:pt x="4327293" y="59116"/>
                  </a:lnTo>
                  <a:lnTo>
                    <a:pt x="4301067" y="60807"/>
                  </a:lnTo>
                  <a:lnTo>
                    <a:pt x="4274841" y="62535"/>
                  </a:lnTo>
                  <a:lnTo>
                    <a:pt x="4248615" y="64299"/>
                  </a:lnTo>
                  <a:lnTo>
                    <a:pt x="4222389" y="66101"/>
                  </a:lnTo>
                  <a:lnTo>
                    <a:pt x="4196163" y="67941"/>
                  </a:lnTo>
                  <a:lnTo>
                    <a:pt x="4169937" y="69820"/>
                  </a:lnTo>
                  <a:lnTo>
                    <a:pt x="4143711" y="71739"/>
                  </a:lnTo>
                  <a:lnTo>
                    <a:pt x="4117485" y="73699"/>
                  </a:lnTo>
                  <a:lnTo>
                    <a:pt x="4091258" y="75701"/>
                  </a:lnTo>
                  <a:lnTo>
                    <a:pt x="4065032" y="77745"/>
                  </a:lnTo>
                  <a:lnTo>
                    <a:pt x="4038806" y="79832"/>
                  </a:lnTo>
                  <a:lnTo>
                    <a:pt x="4012580" y="81964"/>
                  </a:lnTo>
                  <a:lnTo>
                    <a:pt x="3986354" y="84141"/>
                  </a:lnTo>
                  <a:lnTo>
                    <a:pt x="3960128" y="86364"/>
                  </a:lnTo>
                  <a:lnTo>
                    <a:pt x="3933902" y="88634"/>
                  </a:lnTo>
                  <a:lnTo>
                    <a:pt x="3907676" y="90952"/>
                  </a:lnTo>
                  <a:lnTo>
                    <a:pt x="3881450" y="93319"/>
                  </a:lnTo>
                  <a:lnTo>
                    <a:pt x="3855224" y="95737"/>
                  </a:lnTo>
                  <a:lnTo>
                    <a:pt x="3828998" y="98205"/>
                  </a:lnTo>
                  <a:lnTo>
                    <a:pt x="3802772" y="100725"/>
                  </a:lnTo>
                  <a:lnTo>
                    <a:pt x="3776546" y="103299"/>
                  </a:lnTo>
                  <a:lnTo>
                    <a:pt x="3750320" y="105927"/>
                  </a:lnTo>
                  <a:lnTo>
                    <a:pt x="3724094" y="108610"/>
                  </a:lnTo>
                  <a:lnTo>
                    <a:pt x="3697868" y="111350"/>
                  </a:lnTo>
                  <a:lnTo>
                    <a:pt x="3671642" y="114148"/>
                  </a:lnTo>
                  <a:lnTo>
                    <a:pt x="3645416" y="117004"/>
                  </a:lnTo>
                  <a:lnTo>
                    <a:pt x="3619190" y="119921"/>
                  </a:lnTo>
                  <a:lnTo>
                    <a:pt x="3592964" y="122899"/>
                  </a:lnTo>
                  <a:lnTo>
                    <a:pt x="3566738" y="125940"/>
                  </a:lnTo>
                  <a:lnTo>
                    <a:pt x="3540512" y="129045"/>
                  </a:lnTo>
                  <a:lnTo>
                    <a:pt x="3514286" y="132215"/>
                  </a:lnTo>
                  <a:lnTo>
                    <a:pt x="3488060" y="135452"/>
                  </a:lnTo>
                  <a:lnTo>
                    <a:pt x="3461834" y="138758"/>
                  </a:lnTo>
                  <a:lnTo>
                    <a:pt x="3435608" y="142133"/>
                  </a:lnTo>
                  <a:lnTo>
                    <a:pt x="3409382" y="145579"/>
                  </a:lnTo>
                  <a:lnTo>
                    <a:pt x="3383156" y="149098"/>
                  </a:lnTo>
                  <a:lnTo>
                    <a:pt x="3356930" y="152692"/>
                  </a:lnTo>
                  <a:lnTo>
                    <a:pt x="3330704" y="156362"/>
                  </a:lnTo>
                  <a:lnTo>
                    <a:pt x="3304478" y="160109"/>
                  </a:lnTo>
                  <a:lnTo>
                    <a:pt x="3278252" y="163937"/>
                  </a:lnTo>
                  <a:lnTo>
                    <a:pt x="3252026" y="167845"/>
                  </a:lnTo>
                  <a:lnTo>
                    <a:pt x="3225800" y="171838"/>
                  </a:lnTo>
                  <a:lnTo>
                    <a:pt x="3199574" y="175916"/>
                  </a:lnTo>
                  <a:lnTo>
                    <a:pt x="3173348" y="180082"/>
                  </a:lnTo>
                  <a:lnTo>
                    <a:pt x="3147122" y="184339"/>
                  </a:lnTo>
                  <a:lnTo>
                    <a:pt x="3120896" y="188690"/>
                  </a:lnTo>
                  <a:lnTo>
                    <a:pt x="3094670" y="193151"/>
                  </a:lnTo>
                  <a:lnTo>
                    <a:pt x="3068444" y="197740"/>
                  </a:lnTo>
                  <a:lnTo>
                    <a:pt x="3042218" y="202475"/>
                  </a:lnTo>
                  <a:lnTo>
                    <a:pt x="3015992" y="207378"/>
                  </a:lnTo>
                  <a:lnTo>
                    <a:pt x="2989766" y="212470"/>
                  </a:lnTo>
                  <a:lnTo>
                    <a:pt x="2963540" y="217777"/>
                  </a:lnTo>
                  <a:lnTo>
                    <a:pt x="2937314" y="223323"/>
                  </a:lnTo>
                  <a:lnTo>
                    <a:pt x="2911088" y="229138"/>
                  </a:lnTo>
                  <a:lnTo>
                    <a:pt x="2884862" y="235253"/>
                  </a:lnTo>
                  <a:lnTo>
                    <a:pt x="2858636" y="241701"/>
                  </a:lnTo>
                  <a:lnTo>
                    <a:pt x="2832410" y="248518"/>
                  </a:lnTo>
                  <a:lnTo>
                    <a:pt x="2806184" y="255744"/>
                  </a:lnTo>
                  <a:lnTo>
                    <a:pt x="2779958" y="263423"/>
                  </a:lnTo>
                  <a:lnTo>
                    <a:pt x="2753732" y="271603"/>
                  </a:lnTo>
                  <a:lnTo>
                    <a:pt x="2727505" y="280336"/>
                  </a:lnTo>
                  <a:lnTo>
                    <a:pt x="2701279" y="289679"/>
                  </a:lnTo>
                  <a:lnTo>
                    <a:pt x="2675053" y="299696"/>
                  </a:lnTo>
                  <a:lnTo>
                    <a:pt x="2648827" y="310455"/>
                  </a:lnTo>
                  <a:lnTo>
                    <a:pt x="2622601" y="322031"/>
                  </a:lnTo>
                  <a:lnTo>
                    <a:pt x="2596375" y="334503"/>
                  </a:lnTo>
                  <a:lnTo>
                    <a:pt x="2570149" y="347960"/>
                  </a:lnTo>
                  <a:lnTo>
                    <a:pt x="2543923" y="362493"/>
                  </a:lnTo>
                  <a:lnTo>
                    <a:pt x="2517697" y="378200"/>
                  </a:lnTo>
                  <a:lnTo>
                    <a:pt x="2491471" y="395186"/>
                  </a:lnTo>
                  <a:lnTo>
                    <a:pt x="2465245" y="413561"/>
                  </a:lnTo>
                  <a:lnTo>
                    <a:pt x="2439019" y="433442"/>
                  </a:lnTo>
                  <a:lnTo>
                    <a:pt x="2412793" y="454954"/>
                  </a:lnTo>
                  <a:lnTo>
                    <a:pt x="2386567" y="478232"/>
                  </a:lnTo>
                  <a:lnTo>
                    <a:pt x="2360341" y="503420"/>
                  </a:lnTo>
                  <a:lnTo>
                    <a:pt x="2334115" y="530678"/>
                  </a:lnTo>
                  <a:lnTo>
                    <a:pt x="2307889" y="560176"/>
                  </a:lnTo>
                  <a:lnTo>
                    <a:pt x="2281663" y="592102"/>
                  </a:lnTo>
                  <a:lnTo>
                    <a:pt x="2255437" y="626659"/>
                  </a:lnTo>
                  <a:lnTo>
                    <a:pt x="2229211" y="664069"/>
                  </a:lnTo>
                  <a:lnTo>
                    <a:pt x="2202985" y="704569"/>
                  </a:lnTo>
                  <a:lnTo>
                    <a:pt x="2176759" y="748419"/>
                  </a:lnTo>
                  <a:lnTo>
                    <a:pt x="2150533" y="795891"/>
                  </a:lnTo>
                  <a:lnTo>
                    <a:pt x="2124307" y="847282"/>
                  </a:lnTo>
                  <a:lnTo>
                    <a:pt x="2098081" y="902900"/>
                  </a:lnTo>
                  <a:lnTo>
                    <a:pt x="2071855" y="963056"/>
                  </a:lnTo>
                  <a:lnTo>
                    <a:pt x="2045629" y="1027998"/>
                  </a:lnTo>
                  <a:lnTo>
                    <a:pt x="2019403" y="1097946"/>
                  </a:lnTo>
                  <a:lnTo>
                    <a:pt x="1993177" y="1173101"/>
                  </a:lnTo>
                  <a:lnTo>
                    <a:pt x="1966951" y="1253634"/>
                  </a:lnTo>
                  <a:lnTo>
                    <a:pt x="1940725" y="1339677"/>
                  </a:lnTo>
                  <a:lnTo>
                    <a:pt x="1914499" y="1431313"/>
                  </a:lnTo>
                  <a:lnTo>
                    <a:pt x="1888273" y="1528566"/>
                  </a:lnTo>
                  <a:lnTo>
                    <a:pt x="1862047" y="1631385"/>
                  </a:lnTo>
                  <a:lnTo>
                    <a:pt x="1835821" y="1739636"/>
                  </a:lnTo>
                  <a:lnTo>
                    <a:pt x="1809595" y="1853093"/>
                  </a:lnTo>
                  <a:lnTo>
                    <a:pt x="1783369" y="1971425"/>
                  </a:lnTo>
                  <a:lnTo>
                    <a:pt x="1757143" y="2094191"/>
                  </a:lnTo>
                  <a:lnTo>
                    <a:pt x="1730917" y="2220842"/>
                  </a:lnTo>
                  <a:lnTo>
                    <a:pt x="1704691" y="2350719"/>
                  </a:lnTo>
                  <a:lnTo>
                    <a:pt x="1678465" y="2483065"/>
                  </a:lnTo>
                  <a:lnTo>
                    <a:pt x="1652239" y="2617043"/>
                  </a:lnTo>
                  <a:lnTo>
                    <a:pt x="1626013" y="2751751"/>
                  </a:lnTo>
                  <a:lnTo>
                    <a:pt x="1599787" y="2886251"/>
                  </a:lnTo>
                  <a:lnTo>
                    <a:pt x="1573561" y="3019598"/>
                  </a:lnTo>
                  <a:lnTo>
                    <a:pt x="1547335" y="3150864"/>
                  </a:lnTo>
                  <a:lnTo>
                    <a:pt x="1521109" y="3279174"/>
                  </a:lnTo>
                  <a:lnTo>
                    <a:pt x="1494883" y="3403721"/>
                  </a:lnTo>
                  <a:lnTo>
                    <a:pt x="1468657" y="3523794"/>
                  </a:lnTo>
                  <a:lnTo>
                    <a:pt x="1442431" y="3638793"/>
                  </a:lnTo>
                  <a:lnTo>
                    <a:pt x="1416205" y="3748232"/>
                  </a:lnTo>
                  <a:lnTo>
                    <a:pt x="1389979" y="3851752"/>
                  </a:lnTo>
                  <a:lnTo>
                    <a:pt x="1363752" y="3949111"/>
                  </a:lnTo>
                  <a:lnTo>
                    <a:pt x="1337526" y="4040184"/>
                  </a:lnTo>
                  <a:lnTo>
                    <a:pt x="1311300" y="4124948"/>
                  </a:lnTo>
                  <a:lnTo>
                    <a:pt x="1285074" y="4203474"/>
                  </a:lnTo>
                  <a:lnTo>
                    <a:pt x="1258848" y="4275911"/>
                  </a:lnTo>
                  <a:lnTo>
                    <a:pt x="1232622" y="4342472"/>
                  </a:lnTo>
                  <a:lnTo>
                    <a:pt x="1206396" y="4403419"/>
                  </a:lnTo>
                  <a:lnTo>
                    <a:pt x="1180170" y="4459050"/>
                  </a:lnTo>
                  <a:lnTo>
                    <a:pt x="1153944" y="4509689"/>
                  </a:lnTo>
                  <a:lnTo>
                    <a:pt x="1127718" y="4555671"/>
                  </a:lnTo>
                  <a:lnTo>
                    <a:pt x="1101492" y="4597340"/>
                  </a:lnTo>
                  <a:lnTo>
                    <a:pt x="1075266" y="4635031"/>
                  </a:lnTo>
                  <a:lnTo>
                    <a:pt x="1049040" y="4669075"/>
                  </a:lnTo>
                  <a:lnTo>
                    <a:pt x="1022814" y="4699794"/>
                  </a:lnTo>
                  <a:lnTo>
                    <a:pt x="996588" y="4727504"/>
                  </a:lnTo>
                  <a:lnTo>
                    <a:pt x="970362" y="4752502"/>
                  </a:lnTo>
                  <a:lnTo>
                    <a:pt x="944136" y="4775051"/>
                  </a:lnTo>
                  <a:lnTo>
                    <a:pt x="917910" y="4795390"/>
                  </a:lnTo>
                  <a:lnTo>
                    <a:pt x="891684" y="4813731"/>
                  </a:lnTo>
                  <a:lnTo>
                    <a:pt x="865458" y="4830268"/>
                  </a:lnTo>
                  <a:lnTo>
                    <a:pt x="839232" y="4845172"/>
                  </a:lnTo>
                  <a:lnTo>
                    <a:pt x="813006" y="4858599"/>
                  </a:lnTo>
                  <a:lnTo>
                    <a:pt x="786780" y="4870689"/>
                  </a:lnTo>
                  <a:lnTo>
                    <a:pt x="760554" y="4881570"/>
                  </a:lnTo>
                  <a:lnTo>
                    <a:pt x="734328" y="4891359"/>
                  </a:lnTo>
                  <a:lnTo>
                    <a:pt x="708102" y="4900161"/>
                  </a:lnTo>
                  <a:lnTo>
                    <a:pt x="681876" y="4908072"/>
                  </a:lnTo>
                  <a:lnTo>
                    <a:pt x="655650" y="4915179"/>
                  </a:lnTo>
                  <a:lnTo>
                    <a:pt x="629424" y="4921563"/>
                  </a:lnTo>
                  <a:lnTo>
                    <a:pt x="603198" y="4927294"/>
                  </a:lnTo>
                  <a:lnTo>
                    <a:pt x="576972" y="4932437"/>
                  </a:lnTo>
                  <a:lnTo>
                    <a:pt x="550746" y="4937054"/>
                  </a:lnTo>
                  <a:lnTo>
                    <a:pt x="524520" y="4941195"/>
                  </a:lnTo>
                  <a:lnTo>
                    <a:pt x="498294" y="4944910"/>
                  </a:lnTo>
                  <a:lnTo>
                    <a:pt x="472068" y="4948243"/>
                  </a:lnTo>
                  <a:lnTo>
                    <a:pt x="445842" y="4951231"/>
                  </a:lnTo>
                  <a:lnTo>
                    <a:pt x="419616" y="4953911"/>
                  </a:lnTo>
                  <a:lnTo>
                    <a:pt x="393390" y="4956315"/>
                  </a:lnTo>
                  <a:lnTo>
                    <a:pt x="367164" y="4958470"/>
                  </a:lnTo>
                  <a:lnTo>
                    <a:pt x="340938" y="4960402"/>
                  </a:lnTo>
                  <a:lnTo>
                    <a:pt x="314712" y="4962135"/>
                  </a:lnTo>
                  <a:lnTo>
                    <a:pt x="288486" y="4963689"/>
                  </a:lnTo>
                  <a:lnTo>
                    <a:pt x="262260" y="4965082"/>
                  </a:lnTo>
                  <a:lnTo>
                    <a:pt x="236034" y="4966331"/>
                  </a:lnTo>
                  <a:lnTo>
                    <a:pt x="209808" y="4967451"/>
                  </a:lnTo>
                  <a:lnTo>
                    <a:pt x="183582" y="4968455"/>
                  </a:lnTo>
                  <a:lnTo>
                    <a:pt x="157356" y="4969356"/>
                  </a:lnTo>
                  <a:lnTo>
                    <a:pt x="131130" y="4970164"/>
                  </a:lnTo>
                  <a:lnTo>
                    <a:pt x="104904" y="4970888"/>
                  </a:lnTo>
                  <a:lnTo>
                    <a:pt x="78678" y="4971538"/>
                  </a:lnTo>
                  <a:lnTo>
                    <a:pt x="52452" y="4972120"/>
                  </a:lnTo>
                  <a:lnTo>
                    <a:pt x="26226" y="4972643"/>
                  </a:lnTo>
                  <a:lnTo>
                    <a:pt x="0" y="4973111"/>
                  </a:lnTo>
                  <a:close/>
                </a:path>
              </a:pathLst>
            </a:custGeom>
            <a:solidFill>
              <a:srgbClr val="009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126921"/>
              <a:ext cx="4773135" cy="4966774"/>
            </a:xfrm>
            <a:custGeom>
              <a:avLst/>
              <a:pathLst>
                <a:path w="4773135" h="4966774">
                  <a:moveTo>
                    <a:pt x="0" y="4966774"/>
                  </a:moveTo>
                  <a:lnTo>
                    <a:pt x="26226" y="4965912"/>
                  </a:lnTo>
                  <a:lnTo>
                    <a:pt x="52452" y="4964979"/>
                  </a:lnTo>
                  <a:lnTo>
                    <a:pt x="78678" y="4963967"/>
                  </a:lnTo>
                  <a:lnTo>
                    <a:pt x="104904" y="4962870"/>
                  </a:lnTo>
                  <a:lnTo>
                    <a:pt x="131130" y="4961680"/>
                  </a:lnTo>
                  <a:lnTo>
                    <a:pt x="157356" y="4960387"/>
                  </a:lnTo>
                  <a:lnTo>
                    <a:pt x="183582" y="4958983"/>
                  </a:lnTo>
                  <a:lnTo>
                    <a:pt x="209808" y="4957457"/>
                  </a:lnTo>
                  <a:lnTo>
                    <a:pt x="236034" y="4955797"/>
                  </a:lnTo>
                  <a:lnTo>
                    <a:pt x="262260" y="4953991"/>
                  </a:lnTo>
                  <a:lnTo>
                    <a:pt x="288486" y="4952024"/>
                  </a:lnTo>
                  <a:lnTo>
                    <a:pt x="314712" y="4949879"/>
                  </a:lnTo>
                  <a:lnTo>
                    <a:pt x="340938" y="4947540"/>
                  </a:lnTo>
                  <a:lnTo>
                    <a:pt x="367164" y="4944986"/>
                  </a:lnTo>
                  <a:lnTo>
                    <a:pt x="393390" y="4942196"/>
                  </a:lnTo>
                  <a:lnTo>
                    <a:pt x="419616" y="4939146"/>
                  </a:lnTo>
                  <a:lnTo>
                    <a:pt x="445842" y="4935807"/>
                  </a:lnTo>
                  <a:lnTo>
                    <a:pt x="472068" y="4932150"/>
                  </a:lnTo>
                  <a:lnTo>
                    <a:pt x="498294" y="4928140"/>
                  </a:lnTo>
                  <a:lnTo>
                    <a:pt x="524520" y="4923739"/>
                  </a:lnTo>
                  <a:lnTo>
                    <a:pt x="550746" y="4918905"/>
                  </a:lnTo>
                  <a:lnTo>
                    <a:pt x="576972" y="4913590"/>
                  </a:lnTo>
                  <a:lnTo>
                    <a:pt x="603198" y="4907739"/>
                  </a:lnTo>
                  <a:lnTo>
                    <a:pt x="629424" y="4901293"/>
                  </a:lnTo>
                  <a:lnTo>
                    <a:pt x="655650" y="4894182"/>
                  </a:lnTo>
                  <a:lnTo>
                    <a:pt x="681876" y="4886331"/>
                  </a:lnTo>
                  <a:lnTo>
                    <a:pt x="708102" y="4877652"/>
                  </a:lnTo>
                  <a:lnTo>
                    <a:pt x="734328" y="4868049"/>
                  </a:lnTo>
                  <a:lnTo>
                    <a:pt x="760554" y="4857412"/>
                  </a:lnTo>
                  <a:lnTo>
                    <a:pt x="786780" y="4845618"/>
                  </a:lnTo>
                  <a:lnTo>
                    <a:pt x="813006" y="4832529"/>
                  </a:lnTo>
                  <a:lnTo>
                    <a:pt x="839232" y="4817990"/>
                  </a:lnTo>
                  <a:lnTo>
                    <a:pt x="865458" y="4801830"/>
                  </a:lnTo>
                  <a:lnTo>
                    <a:pt x="891684" y="4783859"/>
                  </a:lnTo>
                  <a:lnTo>
                    <a:pt x="917910" y="4763865"/>
                  </a:lnTo>
                  <a:lnTo>
                    <a:pt x="944136" y="4741621"/>
                  </a:lnTo>
                  <a:lnTo>
                    <a:pt x="970362" y="4716876"/>
                  </a:lnTo>
                  <a:lnTo>
                    <a:pt x="996588" y="4689362"/>
                  </a:lnTo>
                  <a:lnTo>
                    <a:pt x="1022814" y="4658791"/>
                  </a:lnTo>
                  <a:lnTo>
                    <a:pt x="1049040" y="4624856"/>
                  </a:lnTo>
                  <a:lnTo>
                    <a:pt x="1075266" y="4587240"/>
                  </a:lnTo>
                  <a:lnTo>
                    <a:pt x="1101492" y="4545631"/>
                  </a:lnTo>
                  <a:lnTo>
                    <a:pt x="1127718" y="4499722"/>
                  </a:lnTo>
                  <a:lnTo>
                    <a:pt x="1153944" y="4449207"/>
                  </a:lnTo>
                  <a:lnTo>
                    <a:pt x="1180170" y="4393787"/>
                  </a:lnTo>
                  <a:lnTo>
                    <a:pt x="1206396" y="4333180"/>
                  </a:lnTo>
                  <a:lnTo>
                    <a:pt x="1232622" y="4267132"/>
                  </a:lnTo>
                  <a:lnTo>
                    <a:pt x="1258848" y="4195419"/>
                  </a:lnTo>
                  <a:lnTo>
                    <a:pt x="1285074" y="4117868"/>
                  </a:lnTo>
                  <a:lnTo>
                    <a:pt x="1311300" y="4034360"/>
                  </a:lnTo>
                  <a:lnTo>
                    <a:pt x="1337526" y="3944846"/>
                  </a:lnTo>
                  <a:lnTo>
                    <a:pt x="1363752" y="3849356"/>
                  </a:lnTo>
                  <a:lnTo>
                    <a:pt x="1389979" y="3748009"/>
                  </a:lnTo>
                  <a:lnTo>
                    <a:pt x="1416205" y="3641019"/>
                  </a:lnTo>
                  <a:lnTo>
                    <a:pt x="1442431" y="3528701"/>
                  </a:lnTo>
                  <a:lnTo>
                    <a:pt x="1468657" y="3411471"/>
                  </a:lnTo>
                  <a:lnTo>
                    <a:pt x="1494883" y="3289844"/>
                  </a:lnTo>
                  <a:lnTo>
                    <a:pt x="1521109" y="3164428"/>
                  </a:lnTo>
                  <a:lnTo>
                    <a:pt x="1547335" y="3035911"/>
                  </a:lnTo>
                  <a:lnTo>
                    <a:pt x="1573561" y="2905050"/>
                  </a:lnTo>
                  <a:lnTo>
                    <a:pt x="1599787" y="2772652"/>
                  </a:lnTo>
                  <a:lnTo>
                    <a:pt x="1626013" y="2639555"/>
                  </a:lnTo>
                  <a:lnTo>
                    <a:pt x="1652239" y="2506607"/>
                  </a:lnTo>
                  <a:lnTo>
                    <a:pt x="1678465" y="2374646"/>
                  </a:lnTo>
                  <a:lnTo>
                    <a:pt x="1704691" y="2244483"/>
                  </a:lnTo>
                  <a:lnTo>
                    <a:pt x="1730917" y="2116880"/>
                  </a:lnTo>
                  <a:lnTo>
                    <a:pt x="1757143" y="1992535"/>
                  </a:lnTo>
                  <a:lnTo>
                    <a:pt x="1783369" y="1872073"/>
                  </a:lnTo>
                  <a:lnTo>
                    <a:pt x="1809595" y="1756030"/>
                  </a:lnTo>
                  <a:lnTo>
                    <a:pt x="1835821" y="1644850"/>
                  </a:lnTo>
                  <a:lnTo>
                    <a:pt x="1862047" y="1538881"/>
                  </a:lnTo>
                  <a:lnTo>
                    <a:pt x="1888273" y="1438376"/>
                  </a:lnTo>
                  <a:lnTo>
                    <a:pt x="1914499" y="1343495"/>
                  </a:lnTo>
                  <a:lnTo>
                    <a:pt x="1940725" y="1254309"/>
                  </a:lnTo>
                  <a:lnTo>
                    <a:pt x="1966951" y="1170816"/>
                  </a:lnTo>
                  <a:lnTo>
                    <a:pt x="1993177" y="1092944"/>
                  </a:lnTo>
                  <a:lnTo>
                    <a:pt x="2019403" y="1020564"/>
                  </a:lnTo>
                  <a:lnTo>
                    <a:pt x="2045629" y="953501"/>
                  </a:lnTo>
                  <a:lnTo>
                    <a:pt x="2071855" y="891547"/>
                  </a:lnTo>
                  <a:lnTo>
                    <a:pt x="2098081" y="834464"/>
                  </a:lnTo>
                  <a:lnTo>
                    <a:pt x="2124307" y="781983"/>
                  </a:lnTo>
                  <a:lnTo>
                    <a:pt x="2150533" y="733759"/>
                  </a:lnTo>
                  <a:lnTo>
                    <a:pt x="2176759" y="689443"/>
                  </a:lnTo>
                  <a:lnTo>
                    <a:pt x="2202985" y="648705"/>
                  </a:lnTo>
                  <a:lnTo>
                    <a:pt x="2229211" y="611237"/>
                  </a:lnTo>
                  <a:lnTo>
                    <a:pt x="2255437" y="576750"/>
                  </a:lnTo>
                  <a:lnTo>
                    <a:pt x="2281663" y="544977"/>
                  </a:lnTo>
                  <a:lnTo>
                    <a:pt x="2307889" y="515671"/>
                  </a:lnTo>
                  <a:lnTo>
                    <a:pt x="2334115" y="488604"/>
                  </a:lnTo>
                  <a:lnTo>
                    <a:pt x="2360341" y="463568"/>
                  </a:lnTo>
                  <a:lnTo>
                    <a:pt x="2386567" y="440370"/>
                  </a:lnTo>
                  <a:lnTo>
                    <a:pt x="2412793" y="418835"/>
                  </a:lnTo>
                  <a:lnTo>
                    <a:pt x="2439019" y="398804"/>
                  </a:lnTo>
                  <a:lnTo>
                    <a:pt x="2465245" y="380134"/>
                  </a:lnTo>
                  <a:lnTo>
                    <a:pt x="2491471" y="362696"/>
                  </a:lnTo>
                  <a:lnTo>
                    <a:pt x="2517697" y="346374"/>
                  </a:lnTo>
                  <a:lnTo>
                    <a:pt x="2543923" y="331067"/>
                  </a:lnTo>
                  <a:lnTo>
                    <a:pt x="2570149" y="316686"/>
                  </a:lnTo>
                  <a:lnTo>
                    <a:pt x="2596375" y="303152"/>
                  </a:lnTo>
                  <a:lnTo>
                    <a:pt x="2622601" y="290397"/>
                  </a:lnTo>
                  <a:lnTo>
                    <a:pt x="2648827" y="278359"/>
                  </a:lnTo>
                  <a:lnTo>
                    <a:pt x="2675053" y="266984"/>
                  </a:lnTo>
                  <a:lnTo>
                    <a:pt x="2701279" y="256223"/>
                  </a:lnTo>
                  <a:lnTo>
                    <a:pt x="2727505" y="246032"/>
                  </a:lnTo>
                  <a:lnTo>
                    <a:pt x="2753732" y="236370"/>
                  </a:lnTo>
                  <a:lnTo>
                    <a:pt x="2779958" y="227198"/>
                  </a:lnTo>
                  <a:lnTo>
                    <a:pt x="2806184" y="218481"/>
                  </a:lnTo>
                  <a:lnTo>
                    <a:pt x="2832410" y="210187"/>
                  </a:lnTo>
                  <a:lnTo>
                    <a:pt x="2858636" y="202286"/>
                  </a:lnTo>
                  <a:lnTo>
                    <a:pt x="2884862" y="194747"/>
                  </a:lnTo>
                  <a:lnTo>
                    <a:pt x="2911088" y="187546"/>
                  </a:lnTo>
                  <a:lnTo>
                    <a:pt x="2937314" y="180656"/>
                  </a:lnTo>
                  <a:lnTo>
                    <a:pt x="2963540" y="174055"/>
                  </a:lnTo>
                  <a:lnTo>
                    <a:pt x="2989766" y="167722"/>
                  </a:lnTo>
                  <a:lnTo>
                    <a:pt x="3015992" y="161636"/>
                  </a:lnTo>
                  <a:lnTo>
                    <a:pt x="3042218" y="155779"/>
                  </a:lnTo>
                  <a:lnTo>
                    <a:pt x="3068444" y="150133"/>
                  </a:lnTo>
                  <a:lnTo>
                    <a:pt x="3094670" y="144683"/>
                  </a:lnTo>
                  <a:lnTo>
                    <a:pt x="3120896" y="139413"/>
                  </a:lnTo>
                  <a:lnTo>
                    <a:pt x="3147122" y="134312"/>
                  </a:lnTo>
                  <a:lnTo>
                    <a:pt x="3173348" y="129366"/>
                  </a:lnTo>
                  <a:lnTo>
                    <a:pt x="3199574" y="124571"/>
                  </a:lnTo>
                  <a:lnTo>
                    <a:pt x="3225800" y="119924"/>
                  </a:lnTo>
                  <a:lnTo>
                    <a:pt x="3252026" y="115419"/>
                  </a:lnTo>
                  <a:lnTo>
                    <a:pt x="3278252" y="111055"/>
                  </a:lnTo>
                  <a:lnTo>
                    <a:pt x="3304478" y="106826"/>
                  </a:lnTo>
                  <a:lnTo>
                    <a:pt x="3330704" y="102729"/>
                  </a:lnTo>
                  <a:lnTo>
                    <a:pt x="3356930" y="98761"/>
                  </a:lnTo>
                  <a:lnTo>
                    <a:pt x="3383156" y="94917"/>
                  </a:lnTo>
                  <a:lnTo>
                    <a:pt x="3409382" y="91195"/>
                  </a:lnTo>
                  <a:lnTo>
                    <a:pt x="3435608" y="87590"/>
                  </a:lnTo>
                  <a:lnTo>
                    <a:pt x="3461834" y="84100"/>
                  </a:lnTo>
                  <a:lnTo>
                    <a:pt x="3488060" y="80721"/>
                  </a:lnTo>
                  <a:lnTo>
                    <a:pt x="3514286" y="77449"/>
                  </a:lnTo>
                  <a:lnTo>
                    <a:pt x="3540512" y="74282"/>
                  </a:lnTo>
                  <a:lnTo>
                    <a:pt x="3566738" y="71216"/>
                  </a:lnTo>
                  <a:lnTo>
                    <a:pt x="3592964" y="68248"/>
                  </a:lnTo>
                  <a:lnTo>
                    <a:pt x="3619190" y="65376"/>
                  </a:lnTo>
                  <a:lnTo>
                    <a:pt x="3645416" y="62596"/>
                  </a:lnTo>
                  <a:lnTo>
                    <a:pt x="3671642" y="59906"/>
                  </a:lnTo>
                  <a:lnTo>
                    <a:pt x="3697868" y="57302"/>
                  </a:lnTo>
                  <a:lnTo>
                    <a:pt x="3724094" y="54783"/>
                  </a:lnTo>
                  <a:lnTo>
                    <a:pt x="3750320" y="52345"/>
                  </a:lnTo>
                  <a:lnTo>
                    <a:pt x="3776546" y="49986"/>
                  </a:lnTo>
                  <a:lnTo>
                    <a:pt x="3802772" y="47704"/>
                  </a:lnTo>
                  <a:lnTo>
                    <a:pt x="3828998" y="45496"/>
                  </a:lnTo>
                  <a:lnTo>
                    <a:pt x="3855224" y="43359"/>
                  </a:lnTo>
                  <a:lnTo>
                    <a:pt x="3881450" y="41293"/>
                  </a:lnTo>
                  <a:lnTo>
                    <a:pt x="3907676" y="39294"/>
                  </a:lnTo>
                  <a:lnTo>
                    <a:pt x="3933902" y="37360"/>
                  </a:lnTo>
                  <a:lnTo>
                    <a:pt x="3960128" y="35489"/>
                  </a:lnTo>
                  <a:lnTo>
                    <a:pt x="3986354" y="33679"/>
                  </a:lnTo>
                  <a:lnTo>
                    <a:pt x="4012580" y="31929"/>
                  </a:lnTo>
                  <a:lnTo>
                    <a:pt x="4038806" y="30236"/>
                  </a:lnTo>
                  <a:lnTo>
                    <a:pt x="4065032" y="28598"/>
                  </a:lnTo>
                  <a:lnTo>
                    <a:pt x="4091258" y="27014"/>
                  </a:lnTo>
                  <a:lnTo>
                    <a:pt x="4117485" y="25482"/>
                  </a:lnTo>
                  <a:lnTo>
                    <a:pt x="4143711" y="24001"/>
                  </a:lnTo>
                  <a:lnTo>
                    <a:pt x="4169937" y="22568"/>
                  </a:lnTo>
                  <a:lnTo>
                    <a:pt x="4196163" y="21183"/>
                  </a:lnTo>
                  <a:lnTo>
                    <a:pt x="4222389" y="19843"/>
                  </a:lnTo>
                  <a:lnTo>
                    <a:pt x="4248615" y="18547"/>
                  </a:lnTo>
                  <a:lnTo>
                    <a:pt x="4274841" y="17294"/>
                  </a:lnTo>
                  <a:lnTo>
                    <a:pt x="4301067" y="16082"/>
                  </a:lnTo>
                  <a:lnTo>
                    <a:pt x="4327293" y="14911"/>
                  </a:lnTo>
                  <a:lnTo>
                    <a:pt x="4353519" y="13778"/>
                  </a:lnTo>
                  <a:lnTo>
                    <a:pt x="4379745" y="12682"/>
                  </a:lnTo>
                  <a:lnTo>
                    <a:pt x="4405971" y="11623"/>
                  </a:lnTo>
                  <a:lnTo>
                    <a:pt x="4432197" y="10599"/>
                  </a:lnTo>
                  <a:lnTo>
                    <a:pt x="4458423" y="9608"/>
                  </a:lnTo>
                  <a:lnTo>
                    <a:pt x="4484649" y="8651"/>
                  </a:lnTo>
                  <a:lnTo>
                    <a:pt x="4510875" y="7725"/>
                  </a:lnTo>
                  <a:lnTo>
                    <a:pt x="4537101" y="6830"/>
                  </a:lnTo>
                  <a:lnTo>
                    <a:pt x="4563327" y="5965"/>
                  </a:lnTo>
                  <a:lnTo>
                    <a:pt x="4589553" y="5128"/>
                  </a:lnTo>
                  <a:lnTo>
                    <a:pt x="4615779" y="4319"/>
                  </a:lnTo>
                  <a:lnTo>
                    <a:pt x="4642005" y="3537"/>
                  </a:lnTo>
                  <a:lnTo>
                    <a:pt x="4668231" y="2781"/>
                  </a:lnTo>
                  <a:lnTo>
                    <a:pt x="4694457" y="2050"/>
                  </a:lnTo>
                  <a:lnTo>
                    <a:pt x="4720683" y="1343"/>
                  </a:lnTo>
                  <a:lnTo>
                    <a:pt x="4746909" y="66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1162143"/>
              <a:ext cx="4773135" cy="4937889"/>
            </a:xfrm>
            <a:custGeom>
              <a:avLst/>
              <a:pathLst>
                <a:path w="4773135" h="4937889">
                  <a:moveTo>
                    <a:pt x="4773135" y="0"/>
                  </a:moveTo>
                  <a:lnTo>
                    <a:pt x="4746909" y="1179"/>
                  </a:lnTo>
                  <a:lnTo>
                    <a:pt x="4720683" y="2384"/>
                  </a:lnTo>
                  <a:lnTo>
                    <a:pt x="4694457" y="3615"/>
                  </a:lnTo>
                  <a:lnTo>
                    <a:pt x="4668231" y="4873"/>
                  </a:lnTo>
                  <a:lnTo>
                    <a:pt x="4642005" y="6157"/>
                  </a:lnTo>
                  <a:lnTo>
                    <a:pt x="4615779" y="7469"/>
                  </a:lnTo>
                  <a:lnTo>
                    <a:pt x="4589553" y="8809"/>
                  </a:lnTo>
                  <a:lnTo>
                    <a:pt x="4563327" y="10178"/>
                  </a:lnTo>
                  <a:lnTo>
                    <a:pt x="4537101" y="11576"/>
                  </a:lnTo>
                  <a:lnTo>
                    <a:pt x="4510875" y="13004"/>
                  </a:lnTo>
                  <a:lnTo>
                    <a:pt x="4484649" y="14463"/>
                  </a:lnTo>
                  <a:lnTo>
                    <a:pt x="4458423" y="15953"/>
                  </a:lnTo>
                  <a:lnTo>
                    <a:pt x="4432197" y="17474"/>
                  </a:lnTo>
                  <a:lnTo>
                    <a:pt x="4405971" y="19029"/>
                  </a:lnTo>
                  <a:lnTo>
                    <a:pt x="4379745" y="20616"/>
                  </a:lnTo>
                  <a:lnTo>
                    <a:pt x="4353519" y="22238"/>
                  </a:lnTo>
                  <a:lnTo>
                    <a:pt x="4327293" y="23894"/>
                  </a:lnTo>
                  <a:lnTo>
                    <a:pt x="4301067" y="25585"/>
                  </a:lnTo>
                  <a:lnTo>
                    <a:pt x="4274841" y="27312"/>
                  </a:lnTo>
                  <a:lnTo>
                    <a:pt x="4248615" y="29076"/>
                  </a:lnTo>
                  <a:lnTo>
                    <a:pt x="4222389" y="30878"/>
                  </a:lnTo>
                  <a:lnTo>
                    <a:pt x="4196163" y="32718"/>
                  </a:lnTo>
                  <a:lnTo>
                    <a:pt x="4169937" y="34598"/>
                  </a:lnTo>
                  <a:lnTo>
                    <a:pt x="4143711" y="36517"/>
                  </a:lnTo>
                  <a:lnTo>
                    <a:pt x="4117485" y="38477"/>
                  </a:lnTo>
                  <a:lnTo>
                    <a:pt x="4091258" y="40478"/>
                  </a:lnTo>
                  <a:lnTo>
                    <a:pt x="4065032" y="42522"/>
                  </a:lnTo>
                  <a:lnTo>
                    <a:pt x="4038806" y="44610"/>
                  </a:lnTo>
                  <a:lnTo>
                    <a:pt x="4012580" y="46742"/>
                  </a:lnTo>
                  <a:lnTo>
                    <a:pt x="3986354" y="48919"/>
                  </a:lnTo>
                  <a:lnTo>
                    <a:pt x="3960128" y="51142"/>
                  </a:lnTo>
                  <a:lnTo>
                    <a:pt x="3933902" y="53412"/>
                  </a:lnTo>
                  <a:lnTo>
                    <a:pt x="3907676" y="55730"/>
                  </a:lnTo>
                  <a:lnTo>
                    <a:pt x="3881450" y="58097"/>
                  </a:lnTo>
                  <a:lnTo>
                    <a:pt x="3855224" y="60514"/>
                  </a:lnTo>
                  <a:lnTo>
                    <a:pt x="3828998" y="62982"/>
                  </a:lnTo>
                  <a:lnTo>
                    <a:pt x="3802772" y="65503"/>
                  </a:lnTo>
                  <a:lnTo>
                    <a:pt x="3776546" y="68076"/>
                  </a:lnTo>
                  <a:lnTo>
                    <a:pt x="3750320" y="70704"/>
                  </a:lnTo>
                  <a:lnTo>
                    <a:pt x="3724094" y="73388"/>
                  </a:lnTo>
                  <a:lnTo>
                    <a:pt x="3697868" y="76128"/>
                  </a:lnTo>
                  <a:lnTo>
                    <a:pt x="3671642" y="78925"/>
                  </a:lnTo>
                  <a:lnTo>
                    <a:pt x="3645416" y="81782"/>
                  </a:lnTo>
                  <a:lnTo>
                    <a:pt x="3619190" y="84698"/>
                  </a:lnTo>
                  <a:lnTo>
                    <a:pt x="3592964" y="87677"/>
                  </a:lnTo>
                  <a:lnTo>
                    <a:pt x="3566738" y="90718"/>
                  </a:lnTo>
                  <a:lnTo>
                    <a:pt x="3540512" y="93822"/>
                  </a:lnTo>
                  <a:lnTo>
                    <a:pt x="3514286" y="96993"/>
                  </a:lnTo>
                  <a:lnTo>
                    <a:pt x="3488060" y="100230"/>
                  </a:lnTo>
                  <a:lnTo>
                    <a:pt x="3461834" y="103535"/>
                  </a:lnTo>
                  <a:lnTo>
                    <a:pt x="3435608" y="106911"/>
                  </a:lnTo>
                  <a:lnTo>
                    <a:pt x="3409382" y="110357"/>
                  </a:lnTo>
                  <a:lnTo>
                    <a:pt x="3383156" y="113876"/>
                  </a:lnTo>
                  <a:lnTo>
                    <a:pt x="3356930" y="117470"/>
                  </a:lnTo>
                  <a:lnTo>
                    <a:pt x="3330704" y="121139"/>
                  </a:lnTo>
                  <a:lnTo>
                    <a:pt x="3304478" y="124887"/>
                  </a:lnTo>
                  <a:lnTo>
                    <a:pt x="3278252" y="128714"/>
                  </a:lnTo>
                  <a:lnTo>
                    <a:pt x="3252026" y="132623"/>
                  </a:lnTo>
                  <a:lnTo>
                    <a:pt x="3225800" y="136615"/>
                  </a:lnTo>
                  <a:lnTo>
                    <a:pt x="3199574" y="140694"/>
                  </a:lnTo>
                  <a:lnTo>
                    <a:pt x="3173348" y="144860"/>
                  </a:lnTo>
                  <a:lnTo>
                    <a:pt x="3147122" y="149116"/>
                  </a:lnTo>
                  <a:lnTo>
                    <a:pt x="3120896" y="153468"/>
                  </a:lnTo>
                  <a:lnTo>
                    <a:pt x="3094670" y="157929"/>
                  </a:lnTo>
                  <a:lnTo>
                    <a:pt x="3068444" y="162518"/>
                  </a:lnTo>
                  <a:lnTo>
                    <a:pt x="3042218" y="167253"/>
                  </a:lnTo>
                  <a:lnTo>
                    <a:pt x="3015992" y="172155"/>
                  </a:lnTo>
                  <a:lnTo>
                    <a:pt x="2989766" y="177248"/>
                  </a:lnTo>
                  <a:lnTo>
                    <a:pt x="2963540" y="182554"/>
                  </a:lnTo>
                  <a:lnTo>
                    <a:pt x="2937314" y="188101"/>
                  </a:lnTo>
                  <a:lnTo>
                    <a:pt x="2911088" y="193916"/>
                  </a:lnTo>
                  <a:lnTo>
                    <a:pt x="2884862" y="200031"/>
                  </a:lnTo>
                  <a:lnTo>
                    <a:pt x="2858636" y="206478"/>
                  </a:lnTo>
                  <a:lnTo>
                    <a:pt x="2832410" y="213295"/>
                  </a:lnTo>
                  <a:lnTo>
                    <a:pt x="2806184" y="220521"/>
                  </a:lnTo>
                  <a:lnTo>
                    <a:pt x="2779958" y="228200"/>
                  </a:lnTo>
                  <a:lnTo>
                    <a:pt x="2753732" y="236380"/>
                  </a:lnTo>
                  <a:lnTo>
                    <a:pt x="2727505" y="245113"/>
                  </a:lnTo>
                  <a:lnTo>
                    <a:pt x="2701279" y="254457"/>
                  </a:lnTo>
                  <a:lnTo>
                    <a:pt x="2675053" y="264474"/>
                  </a:lnTo>
                  <a:lnTo>
                    <a:pt x="2648827" y="275233"/>
                  </a:lnTo>
                  <a:lnTo>
                    <a:pt x="2622601" y="286808"/>
                  </a:lnTo>
                  <a:lnTo>
                    <a:pt x="2596375" y="299281"/>
                  </a:lnTo>
                  <a:lnTo>
                    <a:pt x="2570149" y="312737"/>
                  </a:lnTo>
                  <a:lnTo>
                    <a:pt x="2543923" y="327270"/>
                  </a:lnTo>
                  <a:lnTo>
                    <a:pt x="2517697" y="342978"/>
                  </a:lnTo>
                  <a:lnTo>
                    <a:pt x="2491471" y="359964"/>
                  </a:lnTo>
                  <a:lnTo>
                    <a:pt x="2465245" y="378339"/>
                  </a:lnTo>
                  <a:lnTo>
                    <a:pt x="2439019" y="398220"/>
                  </a:lnTo>
                  <a:lnTo>
                    <a:pt x="2412793" y="419732"/>
                  </a:lnTo>
                  <a:lnTo>
                    <a:pt x="2386567" y="443009"/>
                  </a:lnTo>
                  <a:lnTo>
                    <a:pt x="2360341" y="468198"/>
                  </a:lnTo>
                  <a:lnTo>
                    <a:pt x="2334115" y="495455"/>
                  </a:lnTo>
                  <a:lnTo>
                    <a:pt x="2307889" y="524953"/>
                  </a:lnTo>
                  <a:lnTo>
                    <a:pt x="2281663" y="556879"/>
                  </a:lnTo>
                  <a:lnTo>
                    <a:pt x="2255437" y="591437"/>
                  </a:lnTo>
                  <a:lnTo>
                    <a:pt x="2229211" y="628846"/>
                  </a:lnTo>
                  <a:lnTo>
                    <a:pt x="2202985" y="669347"/>
                  </a:lnTo>
                  <a:lnTo>
                    <a:pt x="2176759" y="713196"/>
                  </a:lnTo>
                  <a:lnTo>
                    <a:pt x="2150533" y="760669"/>
                  </a:lnTo>
                  <a:lnTo>
                    <a:pt x="2124307" y="812059"/>
                  </a:lnTo>
                  <a:lnTo>
                    <a:pt x="2098081" y="867678"/>
                  </a:lnTo>
                  <a:lnTo>
                    <a:pt x="2071855" y="927834"/>
                  </a:lnTo>
                  <a:lnTo>
                    <a:pt x="2045629" y="992775"/>
                  </a:lnTo>
                  <a:lnTo>
                    <a:pt x="2019403" y="1062724"/>
                  </a:lnTo>
                  <a:lnTo>
                    <a:pt x="1993177" y="1137879"/>
                  </a:lnTo>
                  <a:lnTo>
                    <a:pt x="1966951" y="1218412"/>
                  </a:lnTo>
                  <a:lnTo>
                    <a:pt x="1940725" y="1304455"/>
                  </a:lnTo>
                  <a:lnTo>
                    <a:pt x="1914499" y="1396091"/>
                  </a:lnTo>
                  <a:lnTo>
                    <a:pt x="1888273" y="1493343"/>
                  </a:lnTo>
                  <a:lnTo>
                    <a:pt x="1862047" y="1596162"/>
                  </a:lnTo>
                  <a:lnTo>
                    <a:pt x="1835821" y="1704414"/>
                  </a:lnTo>
                  <a:lnTo>
                    <a:pt x="1809595" y="1817871"/>
                  </a:lnTo>
                  <a:lnTo>
                    <a:pt x="1783369" y="1936203"/>
                  </a:lnTo>
                  <a:lnTo>
                    <a:pt x="1757143" y="2058969"/>
                  </a:lnTo>
                  <a:lnTo>
                    <a:pt x="1730917" y="2185620"/>
                  </a:lnTo>
                  <a:lnTo>
                    <a:pt x="1704691" y="2315496"/>
                  </a:lnTo>
                  <a:lnTo>
                    <a:pt x="1678465" y="2447843"/>
                  </a:lnTo>
                  <a:lnTo>
                    <a:pt x="1652239" y="2581820"/>
                  </a:lnTo>
                  <a:lnTo>
                    <a:pt x="1626013" y="2716528"/>
                  </a:lnTo>
                  <a:lnTo>
                    <a:pt x="1599787" y="2851028"/>
                  </a:lnTo>
                  <a:lnTo>
                    <a:pt x="1573561" y="2984375"/>
                  </a:lnTo>
                  <a:lnTo>
                    <a:pt x="1547335" y="3115642"/>
                  </a:lnTo>
                  <a:lnTo>
                    <a:pt x="1521109" y="3243951"/>
                  </a:lnTo>
                  <a:lnTo>
                    <a:pt x="1494883" y="3368498"/>
                  </a:lnTo>
                  <a:lnTo>
                    <a:pt x="1468657" y="3488572"/>
                  </a:lnTo>
                  <a:lnTo>
                    <a:pt x="1442431" y="3603570"/>
                  </a:lnTo>
                  <a:lnTo>
                    <a:pt x="1416205" y="3713010"/>
                  </a:lnTo>
                  <a:lnTo>
                    <a:pt x="1389979" y="3816529"/>
                  </a:lnTo>
                  <a:lnTo>
                    <a:pt x="1363752" y="3913889"/>
                  </a:lnTo>
                  <a:lnTo>
                    <a:pt x="1337526" y="4004961"/>
                  </a:lnTo>
                  <a:lnTo>
                    <a:pt x="1311300" y="4089725"/>
                  </a:lnTo>
                  <a:lnTo>
                    <a:pt x="1285074" y="4168252"/>
                  </a:lnTo>
                  <a:lnTo>
                    <a:pt x="1258848" y="4240689"/>
                  </a:lnTo>
                  <a:lnTo>
                    <a:pt x="1232622" y="4307250"/>
                  </a:lnTo>
                  <a:lnTo>
                    <a:pt x="1206396" y="4368196"/>
                  </a:lnTo>
                  <a:lnTo>
                    <a:pt x="1180170" y="4423827"/>
                  </a:lnTo>
                  <a:lnTo>
                    <a:pt x="1153944" y="4474466"/>
                  </a:lnTo>
                  <a:lnTo>
                    <a:pt x="1127718" y="4520449"/>
                  </a:lnTo>
                  <a:lnTo>
                    <a:pt x="1101492" y="4562117"/>
                  </a:lnTo>
                  <a:lnTo>
                    <a:pt x="1075266" y="4599809"/>
                  </a:lnTo>
                  <a:lnTo>
                    <a:pt x="1049040" y="4633853"/>
                  </a:lnTo>
                  <a:lnTo>
                    <a:pt x="1022814" y="4664571"/>
                  </a:lnTo>
                  <a:lnTo>
                    <a:pt x="996588" y="4692282"/>
                  </a:lnTo>
                  <a:lnTo>
                    <a:pt x="970362" y="4717279"/>
                  </a:lnTo>
                  <a:lnTo>
                    <a:pt x="944136" y="4739828"/>
                  </a:lnTo>
                  <a:lnTo>
                    <a:pt x="917910" y="4760167"/>
                  </a:lnTo>
                  <a:lnTo>
                    <a:pt x="891684" y="4778509"/>
                  </a:lnTo>
                  <a:lnTo>
                    <a:pt x="865458" y="4795046"/>
                  </a:lnTo>
                  <a:lnTo>
                    <a:pt x="839232" y="4809950"/>
                  </a:lnTo>
                  <a:lnTo>
                    <a:pt x="813006" y="4823376"/>
                  </a:lnTo>
                  <a:lnTo>
                    <a:pt x="786780" y="4835466"/>
                  </a:lnTo>
                  <a:lnTo>
                    <a:pt x="760554" y="4846348"/>
                  </a:lnTo>
                  <a:lnTo>
                    <a:pt x="734328" y="4856137"/>
                  </a:lnTo>
                  <a:lnTo>
                    <a:pt x="708102" y="4864939"/>
                  </a:lnTo>
                  <a:lnTo>
                    <a:pt x="681876" y="4872850"/>
                  </a:lnTo>
                  <a:lnTo>
                    <a:pt x="655650" y="4879957"/>
                  </a:lnTo>
                  <a:lnTo>
                    <a:pt x="629424" y="4886340"/>
                  </a:lnTo>
                  <a:lnTo>
                    <a:pt x="603198" y="4892071"/>
                  </a:lnTo>
                  <a:lnTo>
                    <a:pt x="576972" y="4897215"/>
                  </a:lnTo>
                  <a:lnTo>
                    <a:pt x="550746" y="4901831"/>
                  </a:lnTo>
                  <a:lnTo>
                    <a:pt x="524520" y="4905973"/>
                  </a:lnTo>
                  <a:lnTo>
                    <a:pt x="498294" y="4909688"/>
                  </a:lnTo>
                  <a:lnTo>
                    <a:pt x="472068" y="4913020"/>
                  </a:lnTo>
                  <a:lnTo>
                    <a:pt x="445842" y="4916009"/>
                  </a:lnTo>
                  <a:lnTo>
                    <a:pt x="419616" y="4918689"/>
                  </a:lnTo>
                  <a:lnTo>
                    <a:pt x="393390" y="4921092"/>
                  </a:lnTo>
                  <a:lnTo>
                    <a:pt x="367164" y="4923247"/>
                  </a:lnTo>
                  <a:lnTo>
                    <a:pt x="340938" y="4925180"/>
                  </a:lnTo>
                  <a:lnTo>
                    <a:pt x="314712" y="4926913"/>
                  </a:lnTo>
                  <a:lnTo>
                    <a:pt x="288486" y="4928466"/>
                  </a:lnTo>
                  <a:lnTo>
                    <a:pt x="262260" y="4929859"/>
                  </a:lnTo>
                  <a:lnTo>
                    <a:pt x="236034" y="4931109"/>
                  </a:lnTo>
                  <a:lnTo>
                    <a:pt x="209808" y="4932229"/>
                  </a:lnTo>
                  <a:lnTo>
                    <a:pt x="183582" y="4933233"/>
                  </a:lnTo>
                  <a:lnTo>
                    <a:pt x="157356" y="4934134"/>
                  </a:lnTo>
                  <a:lnTo>
                    <a:pt x="131130" y="4934941"/>
                  </a:lnTo>
                  <a:lnTo>
                    <a:pt x="104904" y="4935666"/>
                  </a:lnTo>
                  <a:lnTo>
                    <a:pt x="78678" y="4936315"/>
                  </a:lnTo>
                  <a:lnTo>
                    <a:pt x="52452" y="4936898"/>
                  </a:lnTo>
                  <a:lnTo>
                    <a:pt x="26226" y="4937420"/>
                  </a:lnTo>
                  <a:lnTo>
                    <a:pt x="0" y="4937889"/>
                  </a:lnTo>
                  <a:lnTo>
                    <a:pt x="0" y="49378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109575"/>
              <a:ext cx="4773135" cy="4993217"/>
            </a:xfrm>
            <a:custGeom>
              <a:avLst/>
              <a:pathLst>
                <a:path w="4773135" h="4993217">
                  <a:moveTo>
                    <a:pt x="0" y="4987040"/>
                  </a:moveTo>
                  <a:lnTo>
                    <a:pt x="26226" y="4986654"/>
                  </a:lnTo>
                  <a:lnTo>
                    <a:pt x="52452" y="4986247"/>
                  </a:lnTo>
                  <a:lnTo>
                    <a:pt x="78678" y="4985818"/>
                  </a:lnTo>
                  <a:lnTo>
                    <a:pt x="104904" y="4985366"/>
                  </a:lnTo>
                  <a:lnTo>
                    <a:pt x="131130" y="4984888"/>
                  </a:lnTo>
                  <a:lnTo>
                    <a:pt x="157356" y="4984383"/>
                  </a:lnTo>
                  <a:lnTo>
                    <a:pt x="183582" y="4983848"/>
                  </a:lnTo>
                  <a:lnTo>
                    <a:pt x="209808" y="4983281"/>
                  </a:lnTo>
                  <a:lnTo>
                    <a:pt x="236034" y="4982679"/>
                  </a:lnTo>
                  <a:lnTo>
                    <a:pt x="262260" y="4982040"/>
                  </a:lnTo>
                  <a:lnTo>
                    <a:pt x="288486" y="4981360"/>
                  </a:lnTo>
                  <a:lnTo>
                    <a:pt x="314712" y="4980636"/>
                  </a:lnTo>
                  <a:lnTo>
                    <a:pt x="340938" y="4979864"/>
                  </a:lnTo>
                  <a:lnTo>
                    <a:pt x="367164" y="4979039"/>
                  </a:lnTo>
                  <a:lnTo>
                    <a:pt x="393390" y="4978157"/>
                  </a:lnTo>
                  <a:lnTo>
                    <a:pt x="419616" y="4977213"/>
                  </a:lnTo>
                  <a:lnTo>
                    <a:pt x="445842" y="4976200"/>
                  </a:lnTo>
                  <a:lnTo>
                    <a:pt x="472068" y="4975113"/>
                  </a:lnTo>
                  <a:lnTo>
                    <a:pt x="498294" y="4973943"/>
                  </a:lnTo>
                  <a:lnTo>
                    <a:pt x="524520" y="4972683"/>
                  </a:lnTo>
                  <a:lnTo>
                    <a:pt x="550746" y="4971323"/>
                  </a:lnTo>
                  <a:lnTo>
                    <a:pt x="576972" y="4969854"/>
                  </a:lnTo>
                  <a:lnTo>
                    <a:pt x="603198" y="4968264"/>
                  </a:lnTo>
                  <a:lnTo>
                    <a:pt x="629424" y="4966540"/>
                  </a:lnTo>
                  <a:lnTo>
                    <a:pt x="655650" y="4964667"/>
                  </a:lnTo>
                  <a:lnTo>
                    <a:pt x="681876" y="4962630"/>
                  </a:lnTo>
                  <a:lnTo>
                    <a:pt x="708102" y="4960410"/>
                  </a:lnTo>
                  <a:lnTo>
                    <a:pt x="734328" y="4957987"/>
                  </a:lnTo>
                  <a:lnTo>
                    <a:pt x="760554" y="4955336"/>
                  </a:lnTo>
                  <a:lnTo>
                    <a:pt x="786780" y="4952431"/>
                  </a:lnTo>
                  <a:lnTo>
                    <a:pt x="813006" y="4949243"/>
                  </a:lnTo>
                  <a:lnTo>
                    <a:pt x="839232" y="4945738"/>
                  </a:lnTo>
                  <a:lnTo>
                    <a:pt x="865458" y="4941878"/>
                  </a:lnTo>
                  <a:lnTo>
                    <a:pt x="891684" y="4937621"/>
                  </a:lnTo>
                  <a:lnTo>
                    <a:pt x="917910" y="4932920"/>
                  </a:lnTo>
                  <a:lnTo>
                    <a:pt x="944136" y="4927723"/>
                  </a:lnTo>
                  <a:lnTo>
                    <a:pt x="970362" y="4921973"/>
                  </a:lnTo>
                  <a:lnTo>
                    <a:pt x="996588" y="4915607"/>
                  </a:lnTo>
                  <a:lnTo>
                    <a:pt x="1022814" y="4908558"/>
                  </a:lnTo>
                  <a:lnTo>
                    <a:pt x="1049040" y="4900752"/>
                  </a:lnTo>
                  <a:lnTo>
                    <a:pt x="1075266" y="4892111"/>
                  </a:lnTo>
                  <a:lnTo>
                    <a:pt x="1101492" y="4882553"/>
                  </a:lnTo>
                  <a:lnTo>
                    <a:pt x="1127718" y="4871992"/>
                  </a:lnTo>
                  <a:lnTo>
                    <a:pt x="1153944" y="4860336"/>
                  </a:lnTo>
                  <a:lnTo>
                    <a:pt x="1180170" y="4847485"/>
                  </a:lnTo>
                  <a:lnTo>
                    <a:pt x="1206396" y="4833331"/>
                  </a:lnTo>
                  <a:lnTo>
                    <a:pt x="1232622" y="4817759"/>
                  </a:lnTo>
                  <a:lnTo>
                    <a:pt x="1258848" y="4800647"/>
                  </a:lnTo>
                  <a:lnTo>
                    <a:pt x="1285074" y="4781864"/>
                  </a:lnTo>
                  <a:lnTo>
                    <a:pt x="1311300" y="4761270"/>
                  </a:lnTo>
                  <a:lnTo>
                    <a:pt x="1337526" y="4738719"/>
                  </a:lnTo>
                  <a:lnTo>
                    <a:pt x="1363752" y="4714056"/>
                  </a:lnTo>
                  <a:lnTo>
                    <a:pt x="1389979" y="4687117"/>
                  </a:lnTo>
                  <a:lnTo>
                    <a:pt x="1416205" y="4657734"/>
                  </a:lnTo>
                  <a:lnTo>
                    <a:pt x="1442431" y="4625732"/>
                  </a:lnTo>
                  <a:lnTo>
                    <a:pt x="1468657" y="4590931"/>
                  </a:lnTo>
                  <a:lnTo>
                    <a:pt x="1494883" y="4553148"/>
                  </a:lnTo>
                  <a:lnTo>
                    <a:pt x="1521109" y="4512198"/>
                  </a:lnTo>
                  <a:lnTo>
                    <a:pt x="1547335" y="4467897"/>
                  </a:lnTo>
                  <a:lnTo>
                    <a:pt x="1573561" y="4420063"/>
                  </a:lnTo>
                  <a:lnTo>
                    <a:pt x="1599787" y="4368523"/>
                  </a:lnTo>
                  <a:lnTo>
                    <a:pt x="1626013" y="4313110"/>
                  </a:lnTo>
                  <a:lnTo>
                    <a:pt x="1652239" y="4253673"/>
                  </a:lnTo>
                  <a:lnTo>
                    <a:pt x="1678465" y="4190079"/>
                  </a:lnTo>
                  <a:lnTo>
                    <a:pt x="1704691" y="4122218"/>
                  </a:lnTo>
                  <a:lnTo>
                    <a:pt x="1730917" y="4050009"/>
                  </a:lnTo>
                  <a:lnTo>
                    <a:pt x="1757143" y="3973408"/>
                  </a:lnTo>
                  <a:lnTo>
                    <a:pt x="1783369" y="3892415"/>
                  </a:lnTo>
                  <a:lnTo>
                    <a:pt x="1809595" y="3807078"/>
                  </a:lnTo>
                  <a:lnTo>
                    <a:pt x="1835821" y="3717505"/>
                  </a:lnTo>
                  <a:lnTo>
                    <a:pt x="1862047" y="3623866"/>
                  </a:lnTo>
                  <a:lnTo>
                    <a:pt x="1888273" y="3526399"/>
                  </a:lnTo>
                  <a:lnTo>
                    <a:pt x="1914499" y="3425414"/>
                  </a:lnTo>
                  <a:lnTo>
                    <a:pt x="1940725" y="3321286"/>
                  </a:lnTo>
                  <a:lnTo>
                    <a:pt x="1966951" y="3214458"/>
                  </a:lnTo>
                  <a:lnTo>
                    <a:pt x="1993177" y="3105424"/>
                  </a:lnTo>
                  <a:lnTo>
                    <a:pt x="2019403" y="2994730"/>
                  </a:lnTo>
                  <a:lnTo>
                    <a:pt x="2045629" y="2882949"/>
                  </a:lnTo>
                  <a:lnTo>
                    <a:pt x="2071855" y="2770675"/>
                  </a:lnTo>
                  <a:lnTo>
                    <a:pt x="2098081" y="2658506"/>
                  </a:lnTo>
                  <a:lnTo>
                    <a:pt x="2124307" y="2547008"/>
                  </a:lnTo>
                  <a:lnTo>
                    <a:pt x="2150533" y="2436649"/>
                  </a:lnTo>
                  <a:lnTo>
                    <a:pt x="2176759" y="2327836"/>
                  </a:lnTo>
                  <a:lnTo>
                    <a:pt x="2202985" y="2220936"/>
                  </a:lnTo>
                  <a:lnTo>
                    <a:pt x="2229211" y="2116269"/>
                  </a:lnTo>
                  <a:lnTo>
                    <a:pt x="2255437" y="2014108"/>
                  </a:lnTo>
                  <a:lnTo>
                    <a:pt x="2281663" y="1914680"/>
                  </a:lnTo>
                  <a:lnTo>
                    <a:pt x="2307889" y="1818164"/>
                  </a:lnTo>
                  <a:lnTo>
                    <a:pt x="2334115" y="1724697"/>
                  </a:lnTo>
                  <a:lnTo>
                    <a:pt x="2360341" y="1634372"/>
                  </a:lnTo>
                  <a:lnTo>
                    <a:pt x="2386567" y="1547246"/>
                  </a:lnTo>
                  <a:lnTo>
                    <a:pt x="2412793" y="1463339"/>
                  </a:lnTo>
                  <a:lnTo>
                    <a:pt x="2439019" y="1382647"/>
                  </a:lnTo>
                  <a:lnTo>
                    <a:pt x="2465245" y="1305141"/>
                  </a:lnTo>
                  <a:lnTo>
                    <a:pt x="2491471" y="1230777"/>
                  </a:lnTo>
                  <a:lnTo>
                    <a:pt x="2517697" y="1159504"/>
                  </a:lnTo>
                  <a:lnTo>
                    <a:pt x="2543923" y="1091267"/>
                  </a:lnTo>
                  <a:lnTo>
                    <a:pt x="2570149" y="1026015"/>
                  </a:lnTo>
                  <a:lnTo>
                    <a:pt x="2596375" y="963700"/>
                  </a:lnTo>
                  <a:lnTo>
                    <a:pt x="2622601" y="904280"/>
                  </a:lnTo>
                  <a:lnTo>
                    <a:pt x="2648827" y="847713"/>
                  </a:lnTo>
                  <a:lnTo>
                    <a:pt x="2675053" y="793956"/>
                  </a:lnTo>
                  <a:lnTo>
                    <a:pt x="2701279" y="742960"/>
                  </a:lnTo>
                  <a:lnTo>
                    <a:pt x="2727505" y="694667"/>
                  </a:lnTo>
                  <a:lnTo>
                    <a:pt x="2753732" y="649012"/>
                  </a:lnTo>
                  <a:lnTo>
                    <a:pt x="2779958" y="605921"/>
                  </a:lnTo>
                  <a:lnTo>
                    <a:pt x="2806184" y="565311"/>
                  </a:lnTo>
                  <a:lnTo>
                    <a:pt x="2832410" y="527091"/>
                  </a:lnTo>
                  <a:lnTo>
                    <a:pt x="2858636" y="491168"/>
                  </a:lnTo>
                  <a:lnTo>
                    <a:pt x="2884862" y="457442"/>
                  </a:lnTo>
                  <a:lnTo>
                    <a:pt x="2911088" y="425814"/>
                  </a:lnTo>
                  <a:lnTo>
                    <a:pt x="2937314" y="396181"/>
                  </a:lnTo>
                  <a:lnTo>
                    <a:pt x="2963540" y="368442"/>
                  </a:lnTo>
                  <a:lnTo>
                    <a:pt x="2989766" y="342497"/>
                  </a:lnTo>
                  <a:lnTo>
                    <a:pt x="3015992" y="318248"/>
                  </a:lnTo>
                  <a:lnTo>
                    <a:pt x="3042218" y="295599"/>
                  </a:lnTo>
                  <a:lnTo>
                    <a:pt x="3068444" y="274458"/>
                  </a:lnTo>
                  <a:lnTo>
                    <a:pt x="3094670" y="254735"/>
                  </a:lnTo>
                  <a:lnTo>
                    <a:pt x="3120896" y="236345"/>
                  </a:lnTo>
                  <a:lnTo>
                    <a:pt x="3147122" y="219206"/>
                  </a:lnTo>
                  <a:lnTo>
                    <a:pt x="3173348" y="203240"/>
                  </a:lnTo>
                  <a:lnTo>
                    <a:pt x="3199574" y="188375"/>
                  </a:lnTo>
                  <a:lnTo>
                    <a:pt x="3225800" y="174543"/>
                  </a:lnTo>
                  <a:lnTo>
                    <a:pt x="3252026" y="161679"/>
                  </a:lnTo>
                  <a:lnTo>
                    <a:pt x="3278252" y="149720"/>
                  </a:lnTo>
                  <a:lnTo>
                    <a:pt x="3304478" y="138608"/>
                  </a:lnTo>
                  <a:lnTo>
                    <a:pt x="3330704" y="128286"/>
                  </a:lnTo>
                  <a:lnTo>
                    <a:pt x="3356930" y="118703"/>
                  </a:lnTo>
                  <a:lnTo>
                    <a:pt x="3383156" y="109807"/>
                  </a:lnTo>
                  <a:lnTo>
                    <a:pt x="3409382" y="101553"/>
                  </a:lnTo>
                  <a:lnTo>
                    <a:pt x="3435608" y="93897"/>
                  </a:lnTo>
                  <a:lnTo>
                    <a:pt x="3461834" y="86796"/>
                  </a:lnTo>
                  <a:lnTo>
                    <a:pt x="3488060" y="80213"/>
                  </a:lnTo>
                  <a:lnTo>
                    <a:pt x="3514286" y="74111"/>
                  </a:lnTo>
                  <a:lnTo>
                    <a:pt x="3540512" y="68456"/>
                  </a:lnTo>
                  <a:lnTo>
                    <a:pt x="3566738" y="63216"/>
                  </a:lnTo>
                  <a:lnTo>
                    <a:pt x="3592964" y="58362"/>
                  </a:lnTo>
                  <a:lnTo>
                    <a:pt x="3619190" y="53866"/>
                  </a:lnTo>
                  <a:lnTo>
                    <a:pt x="3645416" y="49702"/>
                  </a:lnTo>
                  <a:lnTo>
                    <a:pt x="3671642" y="45847"/>
                  </a:lnTo>
                  <a:lnTo>
                    <a:pt x="3697868" y="42278"/>
                  </a:lnTo>
                  <a:lnTo>
                    <a:pt x="3724094" y="38973"/>
                  </a:lnTo>
                  <a:lnTo>
                    <a:pt x="3750320" y="35915"/>
                  </a:lnTo>
                  <a:lnTo>
                    <a:pt x="3776546" y="33084"/>
                  </a:lnTo>
                  <a:lnTo>
                    <a:pt x="3802772" y="30465"/>
                  </a:lnTo>
                  <a:lnTo>
                    <a:pt x="3828998" y="28041"/>
                  </a:lnTo>
                  <a:lnTo>
                    <a:pt x="3855224" y="25799"/>
                  </a:lnTo>
                  <a:lnTo>
                    <a:pt x="3881450" y="23724"/>
                  </a:lnTo>
                  <a:lnTo>
                    <a:pt x="3907676" y="21804"/>
                  </a:lnTo>
                  <a:lnTo>
                    <a:pt x="3933902" y="20029"/>
                  </a:lnTo>
                  <a:lnTo>
                    <a:pt x="3960128" y="18386"/>
                  </a:lnTo>
                  <a:lnTo>
                    <a:pt x="3986354" y="16867"/>
                  </a:lnTo>
                  <a:lnTo>
                    <a:pt x="4012580" y="15462"/>
                  </a:lnTo>
                  <a:lnTo>
                    <a:pt x="4038806" y="14162"/>
                  </a:lnTo>
                  <a:lnTo>
                    <a:pt x="4065032" y="12961"/>
                  </a:lnTo>
                  <a:lnTo>
                    <a:pt x="4091258" y="11849"/>
                  </a:lnTo>
                  <a:lnTo>
                    <a:pt x="4117485" y="10822"/>
                  </a:lnTo>
                  <a:lnTo>
                    <a:pt x="4143711" y="9871"/>
                  </a:lnTo>
                  <a:lnTo>
                    <a:pt x="4169937" y="8993"/>
                  </a:lnTo>
                  <a:lnTo>
                    <a:pt x="4196163" y="8180"/>
                  </a:lnTo>
                  <a:lnTo>
                    <a:pt x="4222389" y="7429"/>
                  </a:lnTo>
                  <a:lnTo>
                    <a:pt x="4248615" y="6734"/>
                  </a:lnTo>
                  <a:lnTo>
                    <a:pt x="4274841" y="6092"/>
                  </a:lnTo>
                  <a:lnTo>
                    <a:pt x="4301067" y="5498"/>
                  </a:lnTo>
                  <a:lnTo>
                    <a:pt x="4327293" y="4949"/>
                  </a:lnTo>
                  <a:lnTo>
                    <a:pt x="4353519" y="4442"/>
                  </a:lnTo>
                  <a:lnTo>
                    <a:pt x="4379745" y="3973"/>
                  </a:lnTo>
                  <a:lnTo>
                    <a:pt x="4405971" y="3539"/>
                  </a:lnTo>
                  <a:lnTo>
                    <a:pt x="4432197" y="3138"/>
                  </a:lnTo>
                  <a:lnTo>
                    <a:pt x="4458423" y="2767"/>
                  </a:lnTo>
                  <a:lnTo>
                    <a:pt x="4484649" y="2425"/>
                  </a:lnTo>
                  <a:lnTo>
                    <a:pt x="4510875" y="2108"/>
                  </a:lnTo>
                  <a:lnTo>
                    <a:pt x="4537101" y="1815"/>
                  </a:lnTo>
                  <a:lnTo>
                    <a:pt x="4563327" y="1544"/>
                  </a:lnTo>
                  <a:lnTo>
                    <a:pt x="4589553" y="1294"/>
                  </a:lnTo>
                  <a:lnTo>
                    <a:pt x="4615779" y="1063"/>
                  </a:lnTo>
                  <a:lnTo>
                    <a:pt x="4642005" y="849"/>
                  </a:lnTo>
                  <a:lnTo>
                    <a:pt x="4668231" y="651"/>
                  </a:lnTo>
                  <a:lnTo>
                    <a:pt x="4694457" y="469"/>
                  </a:lnTo>
                  <a:lnTo>
                    <a:pt x="4720683" y="300"/>
                  </a:lnTo>
                  <a:lnTo>
                    <a:pt x="4746909" y="144"/>
                  </a:lnTo>
                  <a:lnTo>
                    <a:pt x="4773135" y="0"/>
                  </a:lnTo>
                  <a:lnTo>
                    <a:pt x="4773135" y="4734"/>
                  </a:lnTo>
                  <a:lnTo>
                    <a:pt x="4746909" y="5156"/>
                  </a:lnTo>
                  <a:lnTo>
                    <a:pt x="4720683" y="5606"/>
                  </a:lnTo>
                  <a:lnTo>
                    <a:pt x="4694457" y="6086"/>
                  </a:lnTo>
                  <a:lnTo>
                    <a:pt x="4668231" y="6596"/>
                  </a:lnTo>
                  <a:lnTo>
                    <a:pt x="4642005" y="7140"/>
                  </a:lnTo>
                  <a:lnTo>
                    <a:pt x="4615779" y="7718"/>
                  </a:lnTo>
                  <a:lnTo>
                    <a:pt x="4589553" y="8335"/>
                  </a:lnTo>
                  <a:lnTo>
                    <a:pt x="4563327" y="8991"/>
                  </a:lnTo>
                  <a:lnTo>
                    <a:pt x="4537101" y="9690"/>
                  </a:lnTo>
                  <a:lnTo>
                    <a:pt x="4510875" y="10435"/>
                  </a:lnTo>
                  <a:lnTo>
                    <a:pt x="4484649" y="11227"/>
                  </a:lnTo>
                  <a:lnTo>
                    <a:pt x="4458423" y="12071"/>
                  </a:lnTo>
                  <a:lnTo>
                    <a:pt x="4432197" y="12970"/>
                  </a:lnTo>
                  <a:lnTo>
                    <a:pt x="4405971" y="13926"/>
                  </a:lnTo>
                  <a:lnTo>
                    <a:pt x="4379745" y="14945"/>
                  </a:lnTo>
                  <a:lnTo>
                    <a:pt x="4353519" y="16030"/>
                  </a:lnTo>
                  <a:lnTo>
                    <a:pt x="4327293" y="17185"/>
                  </a:lnTo>
                  <a:lnTo>
                    <a:pt x="4301067" y="18414"/>
                  </a:lnTo>
                  <a:lnTo>
                    <a:pt x="4274841" y="19723"/>
                  </a:lnTo>
                  <a:lnTo>
                    <a:pt x="4248615" y="21117"/>
                  </a:lnTo>
                  <a:lnTo>
                    <a:pt x="4222389" y="22601"/>
                  </a:lnTo>
                  <a:lnTo>
                    <a:pt x="4196163" y="24180"/>
                  </a:lnTo>
                  <a:lnTo>
                    <a:pt x="4169937" y="25861"/>
                  </a:lnTo>
                  <a:lnTo>
                    <a:pt x="4143711" y="27651"/>
                  </a:lnTo>
                  <a:lnTo>
                    <a:pt x="4117485" y="29555"/>
                  </a:lnTo>
                  <a:lnTo>
                    <a:pt x="4091258" y="31583"/>
                  </a:lnTo>
                  <a:lnTo>
                    <a:pt x="4065032" y="33741"/>
                  </a:lnTo>
                  <a:lnTo>
                    <a:pt x="4038806" y="36037"/>
                  </a:lnTo>
                  <a:lnTo>
                    <a:pt x="4012580" y="38481"/>
                  </a:lnTo>
                  <a:lnTo>
                    <a:pt x="3986354" y="41081"/>
                  </a:lnTo>
                  <a:lnTo>
                    <a:pt x="3960128" y="43848"/>
                  </a:lnTo>
                  <a:lnTo>
                    <a:pt x="3933902" y="46793"/>
                  </a:lnTo>
                  <a:lnTo>
                    <a:pt x="3907676" y="49925"/>
                  </a:lnTo>
                  <a:lnTo>
                    <a:pt x="3881450" y="53257"/>
                  </a:lnTo>
                  <a:lnTo>
                    <a:pt x="3855224" y="56802"/>
                  </a:lnTo>
                  <a:lnTo>
                    <a:pt x="3828998" y="60573"/>
                  </a:lnTo>
                  <a:lnTo>
                    <a:pt x="3802772" y="64583"/>
                  </a:lnTo>
                  <a:lnTo>
                    <a:pt x="3776546" y="68848"/>
                  </a:lnTo>
                  <a:lnTo>
                    <a:pt x="3750320" y="73383"/>
                  </a:lnTo>
                  <a:lnTo>
                    <a:pt x="3724094" y="78205"/>
                  </a:lnTo>
                  <a:lnTo>
                    <a:pt x="3697868" y="83331"/>
                  </a:lnTo>
                  <a:lnTo>
                    <a:pt x="3671642" y="88781"/>
                  </a:lnTo>
                  <a:lnTo>
                    <a:pt x="3645416" y="94573"/>
                  </a:lnTo>
                  <a:lnTo>
                    <a:pt x="3619190" y="100728"/>
                  </a:lnTo>
                  <a:lnTo>
                    <a:pt x="3592964" y="107268"/>
                  </a:lnTo>
                  <a:lnTo>
                    <a:pt x="3566738" y="114217"/>
                  </a:lnTo>
                  <a:lnTo>
                    <a:pt x="3540512" y="121598"/>
                  </a:lnTo>
                  <a:lnTo>
                    <a:pt x="3514286" y="129437"/>
                  </a:lnTo>
                  <a:lnTo>
                    <a:pt x="3488060" y="137761"/>
                  </a:lnTo>
                  <a:lnTo>
                    <a:pt x="3461834" y="146598"/>
                  </a:lnTo>
                  <a:lnTo>
                    <a:pt x="3435608" y="155978"/>
                  </a:lnTo>
                  <a:lnTo>
                    <a:pt x="3409382" y="165933"/>
                  </a:lnTo>
                  <a:lnTo>
                    <a:pt x="3383156" y="176494"/>
                  </a:lnTo>
                  <a:lnTo>
                    <a:pt x="3356930" y="187697"/>
                  </a:lnTo>
                  <a:lnTo>
                    <a:pt x="3330704" y="199577"/>
                  </a:lnTo>
                  <a:lnTo>
                    <a:pt x="3304478" y="212172"/>
                  </a:lnTo>
                  <a:lnTo>
                    <a:pt x="3278252" y="225521"/>
                  </a:lnTo>
                  <a:lnTo>
                    <a:pt x="3252026" y="239666"/>
                  </a:lnTo>
                  <a:lnTo>
                    <a:pt x="3225800" y="254649"/>
                  </a:lnTo>
                  <a:lnTo>
                    <a:pt x="3199574" y="270514"/>
                  </a:lnTo>
                  <a:lnTo>
                    <a:pt x="3173348" y="287309"/>
                  </a:lnTo>
                  <a:lnTo>
                    <a:pt x="3147122" y="305081"/>
                  </a:lnTo>
                  <a:lnTo>
                    <a:pt x="3120896" y="323883"/>
                  </a:lnTo>
                  <a:lnTo>
                    <a:pt x="3094670" y="343775"/>
                  </a:lnTo>
                  <a:lnTo>
                    <a:pt x="3068444" y="364825"/>
                  </a:lnTo>
                  <a:lnTo>
                    <a:pt x="3042218" y="387104"/>
                  </a:lnTo>
                  <a:lnTo>
                    <a:pt x="3015992" y="410688"/>
                  </a:lnTo>
                  <a:lnTo>
                    <a:pt x="2989766" y="435659"/>
                  </a:lnTo>
                  <a:lnTo>
                    <a:pt x="2963540" y="462103"/>
                  </a:lnTo>
                  <a:lnTo>
                    <a:pt x="2937314" y="490112"/>
                  </a:lnTo>
                  <a:lnTo>
                    <a:pt x="2911088" y="519786"/>
                  </a:lnTo>
                  <a:lnTo>
                    <a:pt x="2884862" y="551230"/>
                  </a:lnTo>
                  <a:lnTo>
                    <a:pt x="2858636" y="584554"/>
                  </a:lnTo>
                  <a:lnTo>
                    <a:pt x="2832410" y="619880"/>
                  </a:lnTo>
                  <a:lnTo>
                    <a:pt x="2806184" y="657333"/>
                  </a:lnTo>
                  <a:lnTo>
                    <a:pt x="2779958" y="697048"/>
                  </a:lnTo>
                  <a:lnTo>
                    <a:pt x="2753732" y="739168"/>
                  </a:lnTo>
                  <a:lnTo>
                    <a:pt x="2727505" y="783844"/>
                  </a:lnTo>
                  <a:lnTo>
                    <a:pt x="2701279" y="831231"/>
                  </a:lnTo>
                  <a:lnTo>
                    <a:pt x="2675053" y="881494"/>
                  </a:lnTo>
                  <a:lnTo>
                    <a:pt x="2648827" y="934795"/>
                  </a:lnTo>
                  <a:lnTo>
                    <a:pt x="2622601" y="991299"/>
                  </a:lnTo>
                  <a:lnTo>
                    <a:pt x="2596375" y="1051158"/>
                  </a:lnTo>
                  <a:lnTo>
                    <a:pt x="2570149" y="1114511"/>
                  </a:lnTo>
                  <a:lnTo>
                    <a:pt x="2543923" y="1181473"/>
                  </a:lnTo>
                  <a:lnTo>
                    <a:pt x="2517697" y="1252128"/>
                  </a:lnTo>
                  <a:lnTo>
                    <a:pt x="2491471" y="1326520"/>
                  </a:lnTo>
                  <a:lnTo>
                    <a:pt x="2465245" y="1404658"/>
                  </a:lnTo>
                  <a:lnTo>
                    <a:pt x="2439019" y="1486505"/>
                  </a:lnTo>
                  <a:lnTo>
                    <a:pt x="2412793" y="1571986"/>
                  </a:lnTo>
                  <a:lnTo>
                    <a:pt x="2386567" y="1660988"/>
                  </a:lnTo>
                  <a:lnTo>
                    <a:pt x="2360341" y="1753358"/>
                  </a:lnTo>
                  <a:lnTo>
                    <a:pt x="2334115" y="1848910"/>
                  </a:lnTo>
                  <a:lnTo>
                    <a:pt x="2307889" y="1947421"/>
                  </a:lnTo>
                  <a:lnTo>
                    <a:pt x="2281663" y="2048638"/>
                  </a:lnTo>
                  <a:lnTo>
                    <a:pt x="2255437" y="2152273"/>
                  </a:lnTo>
                  <a:lnTo>
                    <a:pt x="2229211" y="2258013"/>
                  </a:lnTo>
                  <a:lnTo>
                    <a:pt x="2202985" y="2365516"/>
                  </a:lnTo>
                  <a:lnTo>
                    <a:pt x="2176759" y="2474418"/>
                  </a:lnTo>
                  <a:lnTo>
                    <a:pt x="2150533" y="2584335"/>
                  </a:lnTo>
                  <a:lnTo>
                    <a:pt x="2124307" y="2694872"/>
                  </a:lnTo>
                  <a:lnTo>
                    <a:pt x="2098081" y="2805624"/>
                  </a:lnTo>
                  <a:lnTo>
                    <a:pt x="2071855" y="2916175"/>
                  </a:lnTo>
                  <a:lnTo>
                    <a:pt x="2045629" y="3026071"/>
                  </a:lnTo>
                  <a:lnTo>
                    <a:pt x="2019403" y="3134855"/>
                  </a:lnTo>
                  <a:lnTo>
                    <a:pt x="1993177" y="3242084"/>
                  </a:lnTo>
                  <a:lnTo>
                    <a:pt x="1966951" y="3347330"/>
                  </a:lnTo>
                  <a:lnTo>
                    <a:pt x="1940725" y="3450192"/>
                  </a:lnTo>
                  <a:lnTo>
                    <a:pt x="1914499" y="3550291"/>
                  </a:lnTo>
                  <a:lnTo>
                    <a:pt x="1888273" y="3647284"/>
                  </a:lnTo>
                  <a:lnTo>
                    <a:pt x="1862047" y="3740861"/>
                  </a:lnTo>
                  <a:lnTo>
                    <a:pt x="1835821" y="3830749"/>
                  </a:lnTo>
                  <a:lnTo>
                    <a:pt x="1809595" y="3916722"/>
                  </a:lnTo>
                  <a:lnTo>
                    <a:pt x="1783369" y="3998593"/>
                  </a:lnTo>
                  <a:lnTo>
                    <a:pt x="1757143" y="4076227"/>
                  </a:lnTo>
                  <a:lnTo>
                    <a:pt x="1730917" y="4149536"/>
                  </a:lnTo>
                  <a:lnTo>
                    <a:pt x="1704691" y="4218479"/>
                  </a:lnTo>
                  <a:lnTo>
                    <a:pt x="1678465" y="4283064"/>
                  </a:lnTo>
                  <a:lnTo>
                    <a:pt x="1652239" y="4343340"/>
                  </a:lnTo>
                  <a:lnTo>
                    <a:pt x="1626013" y="4399398"/>
                  </a:lnTo>
                  <a:lnTo>
                    <a:pt x="1599787" y="4451360"/>
                  </a:lnTo>
                  <a:lnTo>
                    <a:pt x="1573561" y="4499376"/>
                  </a:lnTo>
                  <a:lnTo>
                    <a:pt x="1547335" y="4543622"/>
                  </a:lnTo>
                  <a:lnTo>
                    <a:pt x="1521109" y="4584286"/>
                  </a:lnTo>
                  <a:lnTo>
                    <a:pt x="1494883" y="4621570"/>
                  </a:lnTo>
                  <a:lnTo>
                    <a:pt x="1468657" y="4655682"/>
                  </a:lnTo>
                  <a:lnTo>
                    <a:pt x="1442431" y="4686832"/>
                  </a:lnTo>
                  <a:lnTo>
                    <a:pt x="1416205" y="4715228"/>
                  </a:lnTo>
                  <a:lnTo>
                    <a:pt x="1389979" y="4741076"/>
                  </a:lnTo>
                  <a:lnTo>
                    <a:pt x="1363752" y="4764573"/>
                  </a:lnTo>
                  <a:lnTo>
                    <a:pt x="1337526" y="4785912"/>
                  </a:lnTo>
                  <a:lnTo>
                    <a:pt x="1311300" y="4805271"/>
                  </a:lnTo>
                  <a:lnTo>
                    <a:pt x="1285074" y="4822824"/>
                  </a:lnTo>
                  <a:lnTo>
                    <a:pt x="1258848" y="4838729"/>
                  </a:lnTo>
                  <a:lnTo>
                    <a:pt x="1232622" y="4853137"/>
                  </a:lnTo>
                  <a:lnTo>
                    <a:pt x="1206396" y="4866186"/>
                  </a:lnTo>
                  <a:lnTo>
                    <a:pt x="1180170" y="4878004"/>
                  </a:lnTo>
                  <a:lnTo>
                    <a:pt x="1153944" y="4888708"/>
                  </a:lnTo>
                  <a:lnTo>
                    <a:pt x="1127718" y="4898408"/>
                  </a:lnTo>
                  <a:lnTo>
                    <a:pt x="1101492" y="4907199"/>
                  </a:lnTo>
                  <a:lnTo>
                    <a:pt x="1075266" y="4915173"/>
                  </a:lnTo>
                  <a:lnTo>
                    <a:pt x="1049040" y="4922409"/>
                  </a:lnTo>
                  <a:lnTo>
                    <a:pt x="1022814" y="4928980"/>
                  </a:lnTo>
                  <a:lnTo>
                    <a:pt x="996588" y="4934955"/>
                  </a:lnTo>
                  <a:lnTo>
                    <a:pt x="970362" y="4940393"/>
                  </a:lnTo>
                  <a:lnTo>
                    <a:pt x="944136" y="4945346"/>
                  </a:lnTo>
                  <a:lnTo>
                    <a:pt x="917910" y="4949860"/>
                  </a:lnTo>
                  <a:lnTo>
                    <a:pt x="891684" y="4953974"/>
                  </a:lnTo>
                  <a:lnTo>
                    <a:pt x="865458" y="4957723"/>
                  </a:lnTo>
                  <a:lnTo>
                    <a:pt x="839232" y="4961139"/>
                  </a:lnTo>
                  <a:lnTo>
                    <a:pt x="813006" y="4964251"/>
                  </a:lnTo>
                  <a:lnTo>
                    <a:pt x="786780" y="4967084"/>
                  </a:lnTo>
                  <a:lnTo>
                    <a:pt x="760554" y="4969661"/>
                  </a:lnTo>
                  <a:lnTo>
                    <a:pt x="734328" y="4972004"/>
                  </a:lnTo>
                  <a:lnTo>
                    <a:pt x="708102" y="4974133"/>
                  </a:lnTo>
                  <a:lnTo>
                    <a:pt x="681876" y="4976067"/>
                  </a:lnTo>
                  <a:lnTo>
                    <a:pt x="655650" y="4977823"/>
                  </a:lnTo>
                  <a:lnTo>
                    <a:pt x="629424" y="4979415"/>
                  </a:lnTo>
                  <a:lnTo>
                    <a:pt x="603198" y="4980860"/>
                  </a:lnTo>
                  <a:lnTo>
                    <a:pt x="576972" y="4982168"/>
                  </a:lnTo>
                  <a:lnTo>
                    <a:pt x="550746" y="4983354"/>
                  </a:lnTo>
                  <a:lnTo>
                    <a:pt x="524520" y="4984428"/>
                  </a:lnTo>
                  <a:lnTo>
                    <a:pt x="498294" y="4985401"/>
                  </a:lnTo>
                  <a:lnTo>
                    <a:pt x="472068" y="4986281"/>
                  </a:lnTo>
                  <a:lnTo>
                    <a:pt x="445842" y="4987077"/>
                  </a:lnTo>
                  <a:lnTo>
                    <a:pt x="419616" y="4987797"/>
                  </a:lnTo>
                  <a:lnTo>
                    <a:pt x="393390" y="4988449"/>
                  </a:lnTo>
                  <a:lnTo>
                    <a:pt x="367164" y="4989037"/>
                  </a:lnTo>
                  <a:lnTo>
                    <a:pt x="340938" y="4989570"/>
                  </a:lnTo>
                  <a:lnTo>
                    <a:pt x="314712" y="4990051"/>
                  </a:lnTo>
                  <a:lnTo>
                    <a:pt x="288486" y="4990486"/>
                  </a:lnTo>
                  <a:lnTo>
                    <a:pt x="262260" y="4990878"/>
                  </a:lnTo>
                  <a:lnTo>
                    <a:pt x="236034" y="4991233"/>
                  </a:lnTo>
                  <a:lnTo>
                    <a:pt x="209808" y="4991554"/>
                  </a:lnTo>
                  <a:lnTo>
                    <a:pt x="183582" y="4991843"/>
                  </a:lnTo>
                  <a:lnTo>
                    <a:pt x="157356" y="4992104"/>
                  </a:lnTo>
                  <a:lnTo>
                    <a:pt x="131130" y="4992340"/>
                  </a:lnTo>
                  <a:lnTo>
                    <a:pt x="104904" y="4992553"/>
                  </a:lnTo>
                  <a:lnTo>
                    <a:pt x="78678" y="4992746"/>
                  </a:lnTo>
                  <a:lnTo>
                    <a:pt x="52452" y="4992919"/>
                  </a:lnTo>
                  <a:lnTo>
                    <a:pt x="26226" y="4993076"/>
                  </a:lnTo>
                  <a:lnTo>
                    <a:pt x="0" y="4993217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109575"/>
              <a:ext cx="4773135" cy="4987040"/>
            </a:xfrm>
            <a:custGeom>
              <a:avLst/>
              <a:pathLst>
                <a:path w="4773135" h="4987040">
                  <a:moveTo>
                    <a:pt x="0" y="4987040"/>
                  </a:moveTo>
                  <a:lnTo>
                    <a:pt x="26226" y="4986654"/>
                  </a:lnTo>
                  <a:lnTo>
                    <a:pt x="52452" y="4986247"/>
                  </a:lnTo>
                  <a:lnTo>
                    <a:pt x="78678" y="4985818"/>
                  </a:lnTo>
                  <a:lnTo>
                    <a:pt x="104904" y="4985366"/>
                  </a:lnTo>
                  <a:lnTo>
                    <a:pt x="131130" y="4984888"/>
                  </a:lnTo>
                  <a:lnTo>
                    <a:pt x="157356" y="4984383"/>
                  </a:lnTo>
                  <a:lnTo>
                    <a:pt x="183582" y="4983848"/>
                  </a:lnTo>
                  <a:lnTo>
                    <a:pt x="209808" y="4983281"/>
                  </a:lnTo>
                  <a:lnTo>
                    <a:pt x="236034" y="4982679"/>
                  </a:lnTo>
                  <a:lnTo>
                    <a:pt x="262260" y="4982040"/>
                  </a:lnTo>
                  <a:lnTo>
                    <a:pt x="288486" y="4981360"/>
                  </a:lnTo>
                  <a:lnTo>
                    <a:pt x="314712" y="4980636"/>
                  </a:lnTo>
                  <a:lnTo>
                    <a:pt x="340938" y="4979864"/>
                  </a:lnTo>
                  <a:lnTo>
                    <a:pt x="367164" y="4979039"/>
                  </a:lnTo>
                  <a:lnTo>
                    <a:pt x="393390" y="4978157"/>
                  </a:lnTo>
                  <a:lnTo>
                    <a:pt x="419616" y="4977213"/>
                  </a:lnTo>
                  <a:lnTo>
                    <a:pt x="445842" y="4976200"/>
                  </a:lnTo>
                  <a:lnTo>
                    <a:pt x="472068" y="4975113"/>
                  </a:lnTo>
                  <a:lnTo>
                    <a:pt x="498294" y="4973943"/>
                  </a:lnTo>
                  <a:lnTo>
                    <a:pt x="524520" y="4972683"/>
                  </a:lnTo>
                  <a:lnTo>
                    <a:pt x="550746" y="4971323"/>
                  </a:lnTo>
                  <a:lnTo>
                    <a:pt x="576972" y="4969854"/>
                  </a:lnTo>
                  <a:lnTo>
                    <a:pt x="603198" y="4968264"/>
                  </a:lnTo>
                  <a:lnTo>
                    <a:pt x="629424" y="4966540"/>
                  </a:lnTo>
                  <a:lnTo>
                    <a:pt x="655650" y="4964667"/>
                  </a:lnTo>
                  <a:lnTo>
                    <a:pt x="681876" y="4962630"/>
                  </a:lnTo>
                  <a:lnTo>
                    <a:pt x="708102" y="4960410"/>
                  </a:lnTo>
                  <a:lnTo>
                    <a:pt x="734328" y="4957987"/>
                  </a:lnTo>
                  <a:lnTo>
                    <a:pt x="760554" y="4955336"/>
                  </a:lnTo>
                  <a:lnTo>
                    <a:pt x="786780" y="4952431"/>
                  </a:lnTo>
                  <a:lnTo>
                    <a:pt x="813006" y="4949243"/>
                  </a:lnTo>
                  <a:lnTo>
                    <a:pt x="839232" y="4945738"/>
                  </a:lnTo>
                  <a:lnTo>
                    <a:pt x="865458" y="4941878"/>
                  </a:lnTo>
                  <a:lnTo>
                    <a:pt x="891684" y="4937621"/>
                  </a:lnTo>
                  <a:lnTo>
                    <a:pt x="917910" y="4932920"/>
                  </a:lnTo>
                  <a:lnTo>
                    <a:pt x="944136" y="4927723"/>
                  </a:lnTo>
                  <a:lnTo>
                    <a:pt x="970362" y="4921973"/>
                  </a:lnTo>
                  <a:lnTo>
                    <a:pt x="996588" y="4915607"/>
                  </a:lnTo>
                  <a:lnTo>
                    <a:pt x="1022814" y="4908558"/>
                  </a:lnTo>
                  <a:lnTo>
                    <a:pt x="1049040" y="4900752"/>
                  </a:lnTo>
                  <a:lnTo>
                    <a:pt x="1075266" y="4892111"/>
                  </a:lnTo>
                  <a:lnTo>
                    <a:pt x="1101492" y="4882553"/>
                  </a:lnTo>
                  <a:lnTo>
                    <a:pt x="1127718" y="4871992"/>
                  </a:lnTo>
                  <a:lnTo>
                    <a:pt x="1153944" y="4860336"/>
                  </a:lnTo>
                  <a:lnTo>
                    <a:pt x="1180170" y="4847485"/>
                  </a:lnTo>
                  <a:lnTo>
                    <a:pt x="1206396" y="4833331"/>
                  </a:lnTo>
                  <a:lnTo>
                    <a:pt x="1232622" y="4817759"/>
                  </a:lnTo>
                  <a:lnTo>
                    <a:pt x="1258848" y="4800647"/>
                  </a:lnTo>
                  <a:lnTo>
                    <a:pt x="1285074" y="4781864"/>
                  </a:lnTo>
                  <a:lnTo>
                    <a:pt x="1311300" y="4761270"/>
                  </a:lnTo>
                  <a:lnTo>
                    <a:pt x="1337526" y="4738719"/>
                  </a:lnTo>
                  <a:lnTo>
                    <a:pt x="1363752" y="4714056"/>
                  </a:lnTo>
                  <a:lnTo>
                    <a:pt x="1389979" y="4687117"/>
                  </a:lnTo>
                  <a:lnTo>
                    <a:pt x="1416205" y="4657734"/>
                  </a:lnTo>
                  <a:lnTo>
                    <a:pt x="1442431" y="4625732"/>
                  </a:lnTo>
                  <a:lnTo>
                    <a:pt x="1468657" y="4590931"/>
                  </a:lnTo>
                  <a:lnTo>
                    <a:pt x="1494883" y="4553148"/>
                  </a:lnTo>
                  <a:lnTo>
                    <a:pt x="1521109" y="4512198"/>
                  </a:lnTo>
                  <a:lnTo>
                    <a:pt x="1547335" y="4467897"/>
                  </a:lnTo>
                  <a:lnTo>
                    <a:pt x="1573561" y="4420063"/>
                  </a:lnTo>
                  <a:lnTo>
                    <a:pt x="1599787" y="4368523"/>
                  </a:lnTo>
                  <a:lnTo>
                    <a:pt x="1626013" y="4313110"/>
                  </a:lnTo>
                  <a:lnTo>
                    <a:pt x="1652239" y="4253673"/>
                  </a:lnTo>
                  <a:lnTo>
                    <a:pt x="1678465" y="4190079"/>
                  </a:lnTo>
                  <a:lnTo>
                    <a:pt x="1704691" y="4122218"/>
                  </a:lnTo>
                  <a:lnTo>
                    <a:pt x="1730917" y="4050009"/>
                  </a:lnTo>
                  <a:lnTo>
                    <a:pt x="1757143" y="3973408"/>
                  </a:lnTo>
                  <a:lnTo>
                    <a:pt x="1783369" y="3892415"/>
                  </a:lnTo>
                  <a:lnTo>
                    <a:pt x="1809595" y="3807078"/>
                  </a:lnTo>
                  <a:lnTo>
                    <a:pt x="1835821" y="3717505"/>
                  </a:lnTo>
                  <a:lnTo>
                    <a:pt x="1862047" y="3623866"/>
                  </a:lnTo>
                  <a:lnTo>
                    <a:pt x="1888273" y="3526399"/>
                  </a:lnTo>
                  <a:lnTo>
                    <a:pt x="1914499" y="3425414"/>
                  </a:lnTo>
                  <a:lnTo>
                    <a:pt x="1940725" y="3321286"/>
                  </a:lnTo>
                  <a:lnTo>
                    <a:pt x="1966951" y="3214458"/>
                  </a:lnTo>
                  <a:lnTo>
                    <a:pt x="1993177" y="3105424"/>
                  </a:lnTo>
                  <a:lnTo>
                    <a:pt x="2019403" y="2994730"/>
                  </a:lnTo>
                  <a:lnTo>
                    <a:pt x="2045629" y="2882949"/>
                  </a:lnTo>
                  <a:lnTo>
                    <a:pt x="2071855" y="2770675"/>
                  </a:lnTo>
                  <a:lnTo>
                    <a:pt x="2098081" y="2658506"/>
                  </a:lnTo>
                  <a:lnTo>
                    <a:pt x="2124307" y="2547008"/>
                  </a:lnTo>
                  <a:lnTo>
                    <a:pt x="2150533" y="2436649"/>
                  </a:lnTo>
                  <a:lnTo>
                    <a:pt x="2176759" y="2327836"/>
                  </a:lnTo>
                  <a:lnTo>
                    <a:pt x="2202985" y="2220936"/>
                  </a:lnTo>
                  <a:lnTo>
                    <a:pt x="2229211" y="2116269"/>
                  </a:lnTo>
                  <a:lnTo>
                    <a:pt x="2255437" y="2014108"/>
                  </a:lnTo>
                  <a:lnTo>
                    <a:pt x="2281663" y="1914680"/>
                  </a:lnTo>
                  <a:lnTo>
                    <a:pt x="2307889" y="1818164"/>
                  </a:lnTo>
                  <a:lnTo>
                    <a:pt x="2334115" y="1724697"/>
                  </a:lnTo>
                  <a:lnTo>
                    <a:pt x="2360341" y="1634372"/>
                  </a:lnTo>
                  <a:lnTo>
                    <a:pt x="2386567" y="1547246"/>
                  </a:lnTo>
                  <a:lnTo>
                    <a:pt x="2412793" y="1463339"/>
                  </a:lnTo>
                  <a:lnTo>
                    <a:pt x="2439019" y="1382647"/>
                  </a:lnTo>
                  <a:lnTo>
                    <a:pt x="2465245" y="1305141"/>
                  </a:lnTo>
                  <a:lnTo>
                    <a:pt x="2491471" y="1230777"/>
                  </a:lnTo>
                  <a:lnTo>
                    <a:pt x="2517697" y="1159504"/>
                  </a:lnTo>
                  <a:lnTo>
                    <a:pt x="2543923" y="1091267"/>
                  </a:lnTo>
                  <a:lnTo>
                    <a:pt x="2570149" y="1026015"/>
                  </a:lnTo>
                  <a:lnTo>
                    <a:pt x="2596375" y="963700"/>
                  </a:lnTo>
                  <a:lnTo>
                    <a:pt x="2622601" y="904280"/>
                  </a:lnTo>
                  <a:lnTo>
                    <a:pt x="2648827" y="847713"/>
                  </a:lnTo>
                  <a:lnTo>
                    <a:pt x="2675053" y="793956"/>
                  </a:lnTo>
                  <a:lnTo>
                    <a:pt x="2701279" y="742960"/>
                  </a:lnTo>
                  <a:lnTo>
                    <a:pt x="2727505" y="694667"/>
                  </a:lnTo>
                  <a:lnTo>
                    <a:pt x="2753732" y="649012"/>
                  </a:lnTo>
                  <a:lnTo>
                    <a:pt x="2779958" y="605921"/>
                  </a:lnTo>
                  <a:lnTo>
                    <a:pt x="2806184" y="565311"/>
                  </a:lnTo>
                  <a:lnTo>
                    <a:pt x="2832410" y="527091"/>
                  </a:lnTo>
                  <a:lnTo>
                    <a:pt x="2858636" y="491168"/>
                  </a:lnTo>
                  <a:lnTo>
                    <a:pt x="2884862" y="457442"/>
                  </a:lnTo>
                  <a:lnTo>
                    <a:pt x="2911088" y="425814"/>
                  </a:lnTo>
                  <a:lnTo>
                    <a:pt x="2937314" y="396181"/>
                  </a:lnTo>
                  <a:lnTo>
                    <a:pt x="2963540" y="368442"/>
                  </a:lnTo>
                  <a:lnTo>
                    <a:pt x="2989766" y="342497"/>
                  </a:lnTo>
                  <a:lnTo>
                    <a:pt x="3015992" y="318248"/>
                  </a:lnTo>
                  <a:lnTo>
                    <a:pt x="3042218" y="295599"/>
                  </a:lnTo>
                  <a:lnTo>
                    <a:pt x="3068444" y="274458"/>
                  </a:lnTo>
                  <a:lnTo>
                    <a:pt x="3094670" y="254735"/>
                  </a:lnTo>
                  <a:lnTo>
                    <a:pt x="3120896" y="236345"/>
                  </a:lnTo>
                  <a:lnTo>
                    <a:pt x="3147122" y="219206"/>
                  </a:lnTo>
                  <a:lnTo>
                    <a:pt x="3173348" y="203240"/>
                  </a:lnTo>
                  <a:lnTo>
                    <a:pt x="3199574" y="188375"/>
                  </a:lnTo>
                  <a:lnTo>
                    <a:pt x="3225800" y="174543"/>
                  </a:lnTo>
                  <a:lnTo>
                    <a:pt x="3252026" y="161679"/>
                  </a:lnTo>
                  <a:lnTo>
                    <a:pt x="3278252" y="149720"/>
                  </a:lnTo>
                  <a:lnTo>
                    <a:pt x="3304478" y="138608"/>
                  </a:lnTo>
                  <a:lnTo>
                    <a:pt x="3330704" y="128286"/>
                  </a:lnTo>
                  <a:lnTo>
                    <a:pt x="3356930" y="118703"/>
                  </a:lnTo>
                  <a:lnTo>
                    <a:pt x="3383156" y="109807"/>
                  </a:lnTo>
                  <a:lnTo>
                    <a:pt x="3409382" y="101553"/>
                  </a:lnTo>
                  <a:lnTo>
                    <a:pt x="3435608" y="93897"/>
                  </a:lnTo>
                  <a:lnTo>
                    <a:pt x="3461834" y="86796"/>
                  </a:lnTo>
                  <a:lnTo>
                    <a:pt x="3488060" y="80213"/>
                  </a:lnTo>
                  <a:lnTo>
                    <a:pt x="3514286" y="74111"/>
                  </a:lnTo>
                  <a:lnTo>
                    <a:pt x="3540512" y="68456"/>
                  </a:lnTo>
                  <a:lnTo>
                    <a:pt x="3566738" y="63216"/>
                  </a:lnTo>
                  <a:lnTo>
                    <a:pt x="3592964" y="58362"/>
                  </a:lnTo>
                  <a:lnTo>
                    <a:pt x="3619190" y="53866"/>
                  </a:lnTo>
                  <a:lnTo>
                    <a:pt x="3645416" y="49702"/>
                  </a:lnTo>
                  <a:lnTo>
                    <a:pt x="3671642" y="45847"/>
                  </a:lnTo>
                  <a:lnTo>
                    <a:pt x="3697868" y="42278"/>
                  </a:lnTo>
                  <a:lnTo>
                    <a:pt x="3724094" y="38973"/>
                  </a:lnTo>
                  <a:lnTo>
                    <a:pt x="3750320" y="35915"/>
                  </a:lnTo>
                  <a:lnTo>
                    <a:pt x="3776546" y="33084"/>
                  </a:lnTo>
                  <a:lnTo>
                    <a:pt x="3802772" y="30465"/>
                  </a:lnTo>
                  <a:lnTo>
                    <a:pt x="3828998" y="28041"/>
                  </a:lnTo>
                  <a:lnTo>
                    <a:pt x="3855224" y="25799"/>
                  </a:lnTo>
                  <a:lnTo>
                    <a:pt x="3881450" y="23724"/>
                  </a:lnTo>
                  <a:lnTo>
                    <a:pt x="3907676" y="21804"/>
                  </a:lnTo>
                  <a:lnTo>
                    <a:pt x="3933902" y="20029"/>
                  </a:lnTo>
                  <a:lnTo>
                    <a:pt x="3960128" y="18386"/>
                  </a:lnTo>
                  <a:lnTo>
                    <a:pt x="3986354" y="16867"/>
                  </a:lnTo>
                  <a:lnTo>
                    <a:pt x="4012580" y="15462"/>
                  </a:lnTo>
                  <a:lnTo>
                    <a:pt x="4038806" y="14162"/>
                  </a:lnTo>
                  <a:lnTo>
                    <a:pt x="4065032" y="12961"/>
                  </a:lnTo>
                  <a:lnTo>
                    <a:pt x="4091258" y="11849"/>
                  </a:lnTo>
                  <a:lnTo>
                    <a:pt x="4117485" y="10822"/>
                  </a:lnTo>
                  <a:lnTo>
                    <a:pt x="4143711" y="9871"/>
                  </a:lnTo>
                  <a:lnTo>
                    <a:pt x="4169937" y="8993"/>
                  </a:lnTo>
                  <a:lnTo>
                    <a:pt x="4196163" y="8180"/>
                  </a:lnTo>
                  <a:lnTo>
                    <a:pt x="4222389" y="7429"/>
                  </a:lnTo>
                  <a:lnTo>
                    <a:pt x="4248615" y="6734"/>
                  </a:lnTo>
                  <a:lnTo>
                    <a:pt x="4274841" y="6092"/>
                  </a:lnTo>
                  <a:lnTo>
                    <a:pt x="4301067" y="5498"/>
                  </a:lnTo>
                  <a:lnTo>
                    <a:pt x="4327293" y="4949"/>
                  </a:lnTo>
                  <a:lnTo>
                    <a:pt x="4353519" y="4442"/>
                  </a:lnTo>
                  <a:lnTo>
                    <a:pt x="4379745" y="3973"/>
                  </a:lnTo>
                  <a:lnTo>
                    <a:pt x="4405971" y="3539"/>
                  </a:lnTo>
                  <a:lnTo>
                    <a:pt x="4432197" y="3138"/>
                  </a:lnTo>
                  <a:lnTo>
                    <a:pt x="4458423" y="2767"/>
                  </a:lnTo>
                  <a:lnTo>
                    <a:pt x="4484649" y="2425"/>
                  </a:lnTo>
                  <a:lnTo>
                    <a:pt x="4510875" y="2108"/>
                  </a:lnTo>
                  <a:lnTo>
                    <a:pt x="4537101" y="1815"/>
                  </a:lnTo>
                  <a:lnTo>
                    <a:pt x="4563327" y="1544"/>
                  </a:lnTo>
                  <a:lnTo>
                    <a:pt x="4589553" y="1294"/>
                  </a:lnTo>
                  <a:lnTo>
                    <a:pt x="4615779" y="1063"/>
                  </a:lnTo>
                  <a:lnTo>
                    <a:pt x="4642005" y="849"/>
                  </a:lnTo>
                  <a:lnTo>
                    <a:pt x="4668231" y="651"/>
                  </a:lnTo>
                  <a:lnTo>
                    <a:pt x="4694457" y="469"/>
                  </a:lnTo>
                  <a:lnTo>
                    <a:pt x="4720683" y="300"/>
                  </a:lnTo>
                  <a:lnTo>
                    <a:pt x="4746909" y="14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1114310"/>
              <a:ext cx="4773135" cy="4988483"/>
            </a:xfrm>
            <a:custGeom>
              <a:avLst/>
              <a:pathLst>
                <a:path w="4773135" h="4988483">
                  <a:moveTo>
                    <a:pt x="4773135" y="0"/>
                  </a:moveTo>
                  <a:lnTo>
                    <a:pt x="4746909" y="422"/>
                  </a:lnTo>
                  <a:lnTo>
                    <a:pt x="4720683" y="872"/>
                  </a:lnTo>
                  <a:lnTo>
                    <a:pt x="4694457" y="1351"/>
                  </a:lnTo>
                  <a:lnTo>
                    <a:pt x="4668231" y="1862"/>
                  </a:lnTo>
                  <a:lnTo>
                    <a:pt x="4642005" y="2405"/>
                  </a:lnTo>
                  <a:lnTo>
                    <a:pt x="4615779" y="2984"/>
                  </a:lnTo>
                  <a:lnTo>
                    <a:pt x="4589553" y="3601"/>
                  </a:lnTo>
                  <a:lnTo>
                    <a:pt x="4563327" y="4257"/>
                  </a:lnTo>
                  <a:lnTo>
                    <a:pt x="4537101" y="4956"/>
                  </a:lnTo>
                  <a:lnTo>
                    <a:pt x="4510875" y="5700"/>
                  </a:lnTo>
                  <a:lnTo>
                    <a:pt x="4484649" y="6493"/>
                  </a:lnTo>
                  <a:lnTo>
                    <a:pt x="4458423" y="7337"/>
                  </a:lnTo>
                  <a:lnTo>
                    <a:pt x="4432197" y="8235"/>
                  </a:lnTo>
                  <a:lnTo>
                    <a:pt x="4405971" y="9192"/>
                  </a:lnTo>
                  <a:lnTo>
                    <a:pt x="4379745" y="10211"/>
                  </a:lnTo>
                  <a:lnTo>
                    <a:pt x="4353519" y="11296"/>
                  </a:lnTo>
                  <a:lnTo>
                    <a:pt x="4327293" y="12450"/>
                  </a:lnTo>
                  <a:lnTo>
                    <a:pt x="4301067" y="13680"/>
                  </a:lnTo>
                  <a:lnTo>
                    <a:pt x="4274841" y="14989"/>
                  </a:lnTo>
                  <a:lnTo>
                    <a:pt x="4248615" y="16383"/>
                  </a:lnTo>
                  <a:lnTo>
                    <a:pt x="4222389" y="17866"/>
                  </a:lnTo>
                  <a:lnTo>
                    <a:pt x="4196163" y="19446"/>
                  </a:lnTo>
                  <a:lnTo>
                    <a:pt x="4169937" y="21127"/>
                  </a:lnTo>
                  <a:lnTo>
                    <a:pt x="4143711" y="22916"/>
                  </a:lnTo>
                  <a:lnTo>
                    <a:pt x="4117485" y="24821"/>
                  </a:lnTo>
                  <a:lnTo>
                    <a:pt x="4091258" y="26848"/>
                  </a:lnTo>
                  <a:lnTo>
                    <a:pt x="4065032" y="29006"/>
                  </a:lnTo>
                  <a:lnTo>
                    <a:pt x="4038806" y="31303"/>
                  </a:lnTo>
                  <a:lnTo>
                    <a:pt x="4012580" y="33746"/>
                  </a:lnTo>
                  <a:lnTo>
                    <a:pt x="3986354" y="36347"/>
                  </a:lnTo>
                  <a:lnTo>
                    <a:pt x="3960128" y="39114"/>
                  </a:lnTo>
                  <a:lnTo>
                    <a:pt x="3933902" y="42058"/>
                  </a:lnTo>
                  <a:lnTo>
                    <a:pt x="3907676" y="45191"/>
                  </a:lnTo>
                  <a:lnTo>
                    <a:pt x="3881450" y="48523"/>
                  </a:lnTo>
                  <a:lnTo>
                    <a:pt x="3855224" y="52068"/>
                  </a:lnTo>
                  <a:lnTo>
                    <a:pt x="3828998" y="55838"/>
                  </a:lnTo>
                  <a:lnTo>
                    <a:pt x="3802772" y="59849"/>
                  </a:lnTo>
                  <a:lnTo>
                    <a:pt x="3776546" y="64114"/>
                  </a:lnTo>
                  <a:lnTo>
                    <a:pt x="3750320" y="68649"/>
                  </a:lnTo>
                  <a:lnTo>
                    <a:pt x="3724094" y="73471"/>
                  </a:lnTo>
                  <a:lnTo>
                    <a:pt x="3697868" y="78597"/>
                  </a:lnTo>
                  <a:lnTo>
                    <a:pt x="3671642" y="84046"/>
                  </a:lnTo>
                  <a:lnTo>
                    <a:pt x="3645416" y="89838"/>
                  </a:lnTo>
                  <a:lnTo>
                    <a:pt x="3619190" y="95993"/>
                  </a:lnTo>
                  <a:lnTo>
                    <a:pt x="3592964" y="102534"/>
                  </a:lnTo>
                  <a:lnTo>
                    <a:pt x="3566738" y="109482"/>
                  </a:lnTo>
                  <a:lnTo>
                    <a:pt x="3540512" y="116863"/>
                  </a:lnTo>
                  <a:lnTo>
                    <a:pt x="3514286" y="124702"/>
                  </a:lnTo>
                  <a:lnTo>
                    <a:pt x="3488060" y="133026"/>
                  </a:lnTo>
                  <a:lnTo>
                    <a:pt x="3461834" y="141863"/>
                  </a:lnTo>
                  <a:lnTo>
                    <a:pt x="3435608" y="151244"/>
                  </a:lnTo>
                  <a:lnTo>
                    <a:pt x="3409382" y="161198"/>
                  </a:lnTo>
                  <a:lnTo>
                    <a:pt x="3383156" y="171760"/>
                  </a:lnTo>
                  <a:lnTo>
                    <a:pt x="3356930" y="182962"/>
                  </a:lnTo>
                  <a:lnTo>
                    <a:pt x="3330704" y="194842"/>
                  </a:lnTo>
                  <a:lnTo>
                    <a:pt x="3304478" y="207438"/>
                  </a:lnTo>
                  <a:lnTo>
                    <a:pt x="3278252" y="220787"/>
                  </a:lnTo>
                  <a:lnTo>
                    <a:pt x="3252026" y="234931"/>
                  </a:lnTo>
                  <a:lnTo>
                    <a:pt x="3225800" y="249914"/>
                  </a:lnTo>
                  <a:lnTo>
                    <a:pt x="3199574" y="265780"/>
                  </a:lnTo>
                  <a:lnTo>
                    <a:pt x="3173348" y="282574"/>
                  </a:lnTo>
                  <a:lnTo>
                    <a:pt x="3147122" y="300347"/>
                  </a:lnTo>
                  <a:lnTo>
                    <a:pt x="3120896" y="319148"/>
                  </a:lnTo>
                  <a:lnTo>
                    <a:pt x="3094670" y="339041"/>
                  </a:lnTo>
                  <a:lnTo>
                    <a:pt x="3068444" y="360091"/>
                  </a:lnTo>
                  <a:lnTo>
                    <a:pt x="3042218" y="382370"/>
                  </a:lnTo>
                  <a:lnTo>
                    <a:pt x="3015992" y="405954"/>
                  </a:lnTo>
                  <a:lnTo>
                    <a:pt x="2989766" y="430924"/>
                  </a:lnTo>
                  <a:lnTo>
                    <a:pt x="2963540" y="457368"/>
                  </a:lnTo>
                  <a:lnTo>
                    <a:pt x="2937314" y="485378"/>
                  </a:lnTo>
                  <a:lnTo>
                    <a:pt x="2911088" y="515052"/>
                  </a:lnTo>
                  <a:lnTo>
                    <a:pt x="2884862" y="546495"/>
                  </a:lnTo>
                  <a:lnTo>
                    <a:pt x="2858636" y="579820"/>
                  </a:lnTo>
                  <a:lnTo>
                    <a:pt x="2832410" y="615145"/>
                  </a:lnTo>
                  <a:lnTo>
                    <a:pt x="2806184" y="652598"/>
                  </a:lnTo>
                  <a:lnTo>
                    <a:pt x="2779958" y="692314"/>
                  </a:lnTo>
                  <a:lnTo>
                    <a:pt x="2753732" y="734434"/>
                  </a:lnTo>
                  <a:lnTo>
                    <a:pt x="2727505" y="779109"/>
                  </a:lnTo>
                  <a:lnTo>
                    <a:pt x="2701279" y="826497"/>
                  </a:lnTo>
                  <a:lnTo>
                    <a:pt x="2675053" y="876759"/>
                  </a:lnTo>
                  <a:lnTo>
                    <a:pt x="2648827" y="930061"/>
                  </a:lnTo>
                  <a:lnTo>
                    <a:pt x="2622601" y="986564"/>
                  </a:lnTo>
                  <a:lnTo>
                    <a:pt x="2596375" y="1046423"/>
                  </a:lnTo>
                  <a:lnTo>
                    <a:pt x="2570149" y="1109777"/>
                  </a:lnTo>
                  <a:lnTo>
                    <a:pt x="2543923" y="1176739"/>
                  </a:lnTo>
                  <a:lnTo>
                    <a:pt x="2517697" y="1247393"/>
                  </a:lnTo>
                  <a:lnTo>
                    <a:pt x="2491471" y="1321786"/>
                  </a:lnTo>
                  <a:lnTo>
                    <a:pt x="2465245" y="1399923"/>
                  </a:lnTo>
                  <a:lnTo>
                    <a:pt x="2439019" y="1481771"/>
                  </a:lnTo>
                  <a:lnTo>
                    <a:pt x="2412793" y="1567252"/>
                  </a:lnTo>
                  <a:lnTo>
                    <a:pt x="2386567" y="1656254"/>
                  </a:lnTo>
                  <a:lnTo>
                    <a:pt x="2360341" y="1748624"/>
                  </a:lnTo>
                  <a:lnTo>
                    <a:pt x="2334115" y="1844176"/>
                  </a:lnTo>
                  <a:lnTo>
                    <a:pt x="2307889" y="1942687"/>
                  </a:lnTo>
                  <a:lnTo>
                    <a:pt x="2281663" y="2043903"/>
                  </a:lnTo>
                  <a:lnTo>
                    <a:pt x="2255437" y="2147539"/>
                  </a:lnTo>
                  <a:lnTo>
                    <a:pt x="2229211" y="2253279"/>
                  </a:lnTo>
                  <a:lnTo>
                    <a:pt x="2202985" y="2360782"/>
                  </a:lnTo>
                  <a:lnTo>
                    <a:pt x="2176759" y="2469684"/>
                  </a:lnTo>
                  <a:lnTo>
                    <a:pt x="2150533" y="2579601"/>
                  </a:lnTo>
                  <a:lnTo>
                    <a:pt x="2124307" y="2690138"/>
                  </a:lnTo>
                  <a:lnTo>
                    <a:pt x="2098081" y="2800890"/>
                  </a:lnTo>
                  <a:lnTo>
                    <a:pt x="2071855" y="2911441"/>
                  </a:lnTo>
                  <a:lnTo>
                    <a:pt x="2045629" y="3021336"/>
                  </a:lnTo>
                  <a:lnTo>
                    <a:pt x="2019403" y="3130121"/>
                  </a:lnTo>
                  <a:lnTo>
                    <a:pt x="1993177" y="3237349"/>
                  </a:lnTo>
                  <a:lnTo>
                    <a:pt x="1966951" y="3342596"/>
                  </a:lnTo>
                  <a:lnTo>
                    <a:pt x="1940725" y="3445457"/>
                  </a:lnTo>
                  <a:lnTo>
                    <a:pt x="1914499" y="3545557"/>
                  </a:lnTo>
                  <a:lnTo>
                    <a:pt x="1888273" y="3642550"/>
                  </a:lnTo>
                  <a:lnTo>
                    <a:pt x="1862047" y="3736126"/>
                  </a:lnTo>
                  <a:lnTo>
                    <a:pt x="1835821" y="3826015"/>
                  </a:lnTo>
                  <a:lnTo>
                    <a:pt x="1809595" y="3911987"/>
                  </a:lnTo>
                  <a:lnTo>
                    <a:pt x="1783369" y="3993859"/>
                  </a:lnTo>
                  <a:lnTo>
                    <a:pt x="1757143" y="4071493"/>
                  </a:lnTo>
                  <a:lnTo>
                    <a:pt x="1730917" y="4144801"/>
                  </a:lnTo>
                  <a:lnTo>
                    <a:pt x="1704691" y="4213745"/>
                  </a:lnTo>
                  <a:lnTo>
                    <a:pt x="1678465" y="4278330"/>
                  </a:lnTo>
                  <a:lnTo>
                    <a:pt x="1652239" y="4338606"/>
                  </a:lnTo>
                  <a:lnTo>
                    <a:pt x="1626013" y="4394664"/>
                  </a:lnTo>
                  <a:lnTo>
                    <a:pt x="1599787" y="4446625"/>
                  </a:lnTo>
                  <a:lnTo>
                    <a:pt x="1573561" y="4494642"/>
                  </a:lnTo>
                  <a:lnTo>
                    <a:pt x="1547335" y="4538888"/>
                  </a:lnTo>
                  <a:lnTo>
                    <a:pt x="1521109" y="4579552"/>
                  </a:lnTo>
                  <a:lnTo>
                    <a:pt x="1494883" y="4616836"/>
                  </a:lnTo>
                  <a:lnTo>
                    <a:pt x="1468657" y="4650948"/>
                  </a:lnTo>
                  <a:lnTo>
                    <a:pt x="1442431" y="4682097"/>
                  </a:lnTo>
                  <a:lnTo>
                    <a:pt x="1416205" y="4710494"/>
                  </a:lnTo>
                  <a:lnTo>
                    <a:pt x="1389979" y="4736341"/>
                  </a:lnTo>
                  <a:lnTo>
                    <a:pt x="1363752" y="4759839"/>
                  </a:lnTo>
                  <a:lnTo>
                    <a:pt x="1337526" y="4781177"/>
                  </a:lnTo>
                  <a:lnTo>
                    <a:pt x="1311300" y="4800537"/>
                  </a:lnTo>
                  <a:lnTo>
                    <a:pt x="1285074" y="4818089"/>
                  </a:lnTo>
                  <a:lnTo>
                    <a:pt x="1258848" y="4833995"/>
                  </a:lnTo>
                  <a:lnTo>
                    <a:pt x="1232622" y="4848402"/>
                  </a:lnTo>
                  <a:lnTo>
                    <a:pt x="1206396" y="4861451"/>
                  </a:lnTo>
                  <a:lnTo>
                    <a:pt x="1180170" y="4873269"/>
                  </a:lnTo>
                  <a:lnTo>
                    <a:pt x="1153944" y="4883974"/>
                  </a:lnTo>
                  <a:lnTo>
                    <a:pt x="1127718" y="4893673"/>
                  </a:lnTo>
                  <a:lnTo>
                    <a:pt x="1101492" y="4902465"/>
                  </a:lnTo>
                  <a:lnTo>
                    <a:pt x="1075266" y="4910439"/>
                  </a:lnTo>
                  <a:lnTo>
                    <a:pt x="1049040" y="4917674"/>
                  </a:lnTo>
                  <a:lnTo>
                    <a:pt x="1022814" y="4924246"/>
                  </a:lnTo>
                  <a:lnTo>
                    <a:pt x="996588" y="4930221"/>
                  </a:lnTo>
                  <a:lnTo>
                    <a:pt x="970362" y="4935659"/>
                  </a:lnTo>
                  <a:lnTo>
                    <a:pt x="944136" y="4940612"/>
                  </a:lnTo>
                  <a:lnTo>
                    <a:pt x="917910" y="4945125"/>
                  </a:lnTo>
                  <a:lnTo>
                    <a:pt x="891684" y="4949239"/>
                  </a:lnTo>
                  <a:lnTo>
                    <a:pt x="865458" y="4952989"/>
                  </a:lnTo>
                  <a:lnTo>
                    <a:pt x="839232" y="4956405"/>
                  </a:lnTo>
                  <a:lnTo>
                    <a:pt x="813006" y="4959517"/>
                  </a:lnTo>
                  <a:lnTo>
                    <a:pt x="786780" y="4962349"/>
                  </a:lnTo>
                  <a:lnTo>
                    <a:pt x="760554" y="4964926"/>
                  </a:lnTo>
                  <a:lnTo>
                    <a:pt x="734328" y="4967270"/>
                  </a:lnTo>
                  <a:lnTo>
                    <a:pt x="708102" y="4969399"/>
                  </a:lnTo>
                  <a:lnTo>
                    <a:pt x="681876" y="4971333"/>
                  </a:lnTo>
                  <a:lnTo>
                    <a:pt x="655650" y="4973088"/>
                  </a:lnTo>
                  <a:lnTo>
                    <a:pt x="629424" y="4974681"/>
                  </a:lnTo>
                  <a:lnTo>
                    <a:pt x="603198" y="4976125"/>
                  </a:lnTo>
                  <a:lnTo>
                    <a:pt x="576972" y="4977434"/>
                  </a:lnTo>
                  <a:lnTo>
                    <a:pt x="550746" y="4978620"/>
                  </a:lnTo>
                  <a:lnTo>
                    <a:pt x="524520" y="4979694"/>
                  </a:lnTo>
                  <a:lnTo>
                    <a:pt x="498294" y="4980666"/>
                  </a:lnTo>
                  <a:lnTo>
                    <a:pt x="472068" y="4981546"/>
                  </a:lnTo>
                  <a:lnTo>
                    <a:pt x="445842" y="4982343"/>
                  </a:lnTo>
                  <a:lnTo>
                    <a:pt x="419616" y="4983063"/>
                  </a:lnTo>
                  <a:lnTo>
                    <a:pt x="393390" y="4983714"/>
                  </a:lnTo>
                  <a:lnTo>
                    <a:pt x="367164" y="4984303"/>
                  </a:lnTo>
                  <a:lnTo>
                    <a:pt x="340938" y="4984835"/>
                  </a:lnTo>
                  <a:lnTo>
                    <a:pt x="314712" y="4985317"/>
                  </a:lnTo>
                  <a:lnTo>
                    <a:pt x="288486" y="4985751"/>
                  </a:lnTo>
                  <a:lnTo>
                    <a:pt x="262260" y="4986144"/>
                  </a:lnTo>
                  <a:lnTo>
                    <a:pt x="236034" y="4986499"/>
                  </a:lnTo>
                  <a:lnTo>
                    <a:pt x="209808" y="4986819"/>
                  </a:lnTo>
                  <a:lnTo>
                    <a:pt x="183582" y="4987109"/>
                  </a:lnTo>
                  <a:lnTo>
                    <a:pt x="157356" y="4987370"/>
                  </a:lnTo>
                  <a:lnTo>
                    <a:pt x="131130" y="4987606"/>
                  </a:lnTo>
                  <a:lnTo>
                    <a:pt x="104904" y="4987819"/>
                  </a:lnTo>
                  <a:lnTo>
                    <a:pt x="78678" y="4988011"/>
                  </a:lnTo>
                  <a:lnTo>
                    <a:pt x="52452" y="4988185"/>
                  </a:lnTo>
                  <a:lnTo>
                    <a:pt x="26226" y="4988342"/>
                  </a:lnTo>
                  <a:lnTo>
                    <a:pt x="0" y="4988483"/>
                  </a:lnTo>
                  <a:lnTo>
                    <a:pt x="0" y="49884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112447"/>
              <a:ext cx="4773135" cy="4989795"/>
            </a:xfrm>
            <a:custGeom>
              <a:avLst/>
              <a:pathLst>
                <a:path w="4773135" h="4989795">
                  <a:moveTo>
                    <a:pt x="0" y="4986693"/>
                  </a:moveTo>
                  <a:lnTo>
                    <a:pt x="26226" y="4986585"/>
                  </a:lnTo>
                  <a:lnTo>
                    <a:pt x="52452" y="4986474"/>
                  </a:lnTo>
                  <a:lnTo>
                    <a:pt x="78678" y="4986359"/>
                  </a:lnTo>
                  <a:lnTo>
                    <a:pt x="104904" y="4986241"/>
                  </a:lnTo>
                  <a:lnTo>
                    <a:pt x="131130" y="4986117"/>
                  </a:lnTo>
                  <a:lnTo>
                    <a:pt x="157356" y="4985988"/>
                  </a:lnTo>
                  <a:lnTo>
                    <a:pt x="183582" y="4985853"/>
                  </a:lnTo>
                  <a:lnTo>
                    <a:pt x="209808" y="4985710"/>
                  </a:lnTo>
                  <a:lnTo>
                    <a:pt x="236034" y="4985560"/>
                  </a:lnTo>
                  <a:lnTo>
                    <a:pt x="262260" y="4985401"/>
                  </a:lnTo>
                  <a:lnTo>
                    <a:pt x="288486" y="4985231"/>
                  </a:lnTo>
                  <a:lnTo>
                    <a:pt x="314712" y="4985050"/>
                  </a:lnTo>
                  <a:lnTo>
                    <a:pt x="340938" y="4984857"/>
                  </a:lnTo>
                  <a:lnTo>
                    <a:pt x="367164" y="4984649"/>
                  </a:lnTo>
                  <a:lnTo>
                    <a:pt x="393390" y="4984426"/>
                  </a:lnTo>
                  <a:lnTo>
                    <a:pt x="419616" y="4984186"/>
                  </a:lnTo>
                  <a:lnTo>
                    <a:pt x="445842" y="4983926"/>
                  </a:lnTo>
                  <a:lnTo>
                    <a:pt x="472068" y="4983644"/>
                  </a:lnTo>
                  <a:lnTo>
                    <a:pt x="498294" y="4983338"/>
                  </a:lnTo>
                  <a:lnTo>
                    <a:pt x="524520" y="4983006"/>
                  </a:lnTo>
                  <a:lnTo>
                    <a:pt x="550746" y="4982643"/>
                  </a:lnTo>
                  <a:lnTo>
                    <a:pt x="576972" y="4982247"/>
                  </a:lnTo>
                  <a:lnTo>
                    <a:pt x="603198" y="4981813"/>
                  </a:lnTo>
                  <a:lnTo>
                    <a:pt x="629424" y="4981337"/>
                  </a:lnTo>
                  <a:lnTo>
                    <a:pt x="655650" y="4980814"/>
                  </a:lnTo>
                  <a:lnTo>
                    <a:pt x="681876" y="4980237"/>
                  </a:lnTo>
                  <a:lnTo>
                    <a:pt x="708102" y="4979601"/>
                  </a:lnTo>
                  <a:lnTo>
                    <a:pt x="734328" y="4978896"/>
                  </a:lnTo>
                  <a:lnTo>
                    <a:pt x="760554" y="4978115"/>
                  </a:lnTo>
                  <a:lnTo>
                    <a:pt x="786780" y="4977247"/>
                  </a:lnTo>
                  <a:lnTo>
                    <a:pt x="813006" y="4976280"/>
                  </a:lnTo>
                  <a:lnTo>
                    <a:pt x="839232" y="4975200"/>
                  </a:lnTo>
                  <a:lnTo>
                    <a:pt x="865458" y="4973993"/>
                  </a:lnTo>
                  <a:lnTo>
                    <a:pt x="891684" y="4972640"/>
                  </a:lnTo>
                  <a:lnTo>
                    <a:pt x="917910" y="4971120"/>
                  </a:lnTo>
                  <a:lnTo>
                    <a:pt x="944136" y="4969410"/>
                  </a:lnTo>
                  <a:lnTo>
                    <a:pt x="970362" y="4967483"/>
                  </a:lnTo>
                  <a:lnTo>
                    <a:pt x="996588" y="4965305"/>
                  </a:lnTo>
                  <a:lnTo>
                    <a:pt x="1022814" y="4962842"/>
                  </a:lnTo>
                  <a:lnTo>
                    <a:pt x="1049040" y="4960048"/>
                  </a:lnTo>
                  <a:lnTo>
                    <a:pt x="1075266" y="4956877"/>
                  </a:lnTo>
                  <a:lnTo>
                    <a:pt x="1101492" y="4953274"/>
                  </a:lnTo>
                  <a:lnTo>
                    <a:pt x="1127718" y="4949184"/>
                  </a:lnTo>
                  <a:lnTo>
                    <a:pt x="1153944" y="4944537"/>
                  </a:lnTo>
                  <a:lnTo>
                    <a:pt x="1180170" y="4939260"/>
                  </a:lnTo>
                  <a:lnTo>
                    <a:pt x="1206396" y="4933266"/>
                  </a:lnTo>
                  <a:lnTo>
                    <a:pt x="1232622" y="4926457"/>
                  </a:lnTo>
                  <a:lnTo>
                    <a:pt x="1258848" y="4918722"/>
                  </a:lnTo>
                  <a:lnTo>
                    <a:pt x="1285074" y="4909936"/>
                  </a:lnTo>
                  <a:lnTo>
                    <a:pt x="1311300" y="4899958"/>
                  </a:lnTo>
                  <a:lnTo>
                    <a:pt x="1337526" y="4888629"/>
                  </a:lnTo>
                  <a:lnTo>
                    <a:pt x="1363752" y="4875771"/>
                  </a:lnTo>
                  <a:lnTo>
                    <a:pt x="1389979" y="4861185"/>
                  </a:lnTo>
                  <a:lnTo>
                    <a:pt x="1416205" y="4844650"/>
                  </a:lnTo>
                  <a:lnTo>
                    <a:pt x="1442431" y="4825922"/>
                  </a:lnTo>
                  <a:lnTo>
                    <a:pt x="1468657" y="4804732"/>
                  </a:lnTo>
                  <a:lnTo>
                    <a:pt x="1494883" y="4780787"/>
                  </a:lnTo>
                  <a:lnTo>
                    <a:pt x="1521109" y="4753767"/>
                  </a:lnTo>
                  <a:lnTo>
                    <a:pt x="1547335" y="4723331"/>
                  </a:lnTo>
                  <a:lnTo>
                    <a:pt x="1573561" y="4689114"/>
                  </a:lnTo>
                  <a:lnTo>
                    <a:pt x="1599787" y="4650734"/>
                  </a:lnTo>
                  <a:lnTo>
                    <a:pt x="1626013" y="4607793"/>
                  </a:lnTo>
                  <a:lnTo>
                    <a:pt x="1652239" y="4559889"/>
                  </a:lnTo>
                  <a:lnTo>
                    <a:pt x="1678465" y="4506622"/>
                  </a:lnTo>
                  <a:lnTo>
                    <a:pt x="1704691" y="4447605"/>
                  </a:lnTo>
                  <a:lnTo>
                    <a:pt x="1730917" y="4382480"/>
                  </a:lnTo>
                  <a:lnTo>
                    <a:pt x="1757143" y="4310935"/>
                  </a:lnTo>
                  <a:lnTo>
                    <a:pt x="1783369" y="4232723"/>
                  </a:lnTo>
                  <a:lnTo>
                    <a:pt x="1809595" y="4147680"/>
                  </a:lnTo>
                  <a:lnTo>
                    <a:pt x="1835821" y="4055752"/>
                  </a:lnTo>
                  <a:lnTo>
                    <a:pt x="1862047" y="3957006"/>
                  </a:lnTo>
                  <a:lnTo>
                    <a:pt x="1888273" y="3851654"/>
                  </a:lnTo>
                  <a:lnTo>
                    <a:pt x="1914499" y="3740060"/>
                  </a:lnTo>
                  <a:lnTo>
                    <a:pt x="1940725" y="3622742"/>
                  </a:lnTo>
                  <a:lnTo>
                    <a:pt x="1966951" y="3500375"/>
                  </a:lnTo>
                  <a:lnTo>
                    <a:pt x="1993177" y="3373771"/>
                  </a:lnTo>
                  <a:lnTo>
                    <a:pt x="2019403" y="3243864"/>
                  </a:lnTo>
                  <a:lnTo>
                    <a:pt x="2045629" y="3111678"/>
                  </a:lnTo>
                  <a:lnTo>
                    <a:pt x="2071855" y="2978295"/>
                  </a:lnTo>
                  <a:lnTo>
                    <a:pt x="2098081" y="2844820"/>
                  </a:lnTo>
                  <a:lnTo>
                    <a:pt x="2124307" y="2712300"/>
                  </a:lnTo>
                  <a:lnTo>
                    <a:pt x="2150533" y="2581558"/>
                  </a:lnTo>
                  <a:lnTo>
                    <a:pt x="2176759" y="2453293"/>
                  </a:lnTo>
                  <a:lnTo>
                    <a:pt x="2202985" y="2328114"/>
                  </a:lnTo>
                  <a:lnTo>
                    <a:pt x="2229211" y="2206530"/>
                  </a:lnTo>
                  <a:lnTo>
                    <a:pt x="2255437" y="2088956"/>
                  </a:lnTo>
                  <a:lnTo>
                    <a:pt x="2281663" y="1975709"/>
                  </a:lnTo>
                  <a:lnTo>
                    <a:pt x="2307889" y="1867017"/>
                  </a:lnTo>
                  <a:lnTo>
                    <a:pt x="2334115" y="1763026"/>
                  </a:lnTo>
                  <a:lnTo>
                    <a:pt x="2360341" y="1663804"/>
                  </a:lnTo>
                  <a:lnTo>
                    <a:pt x="2386567" y="1569357"/>
                  </a:lnTo>
                  <a:lnTo>
                    <a:pt x="2412793" y="1479636"/>
                  </a:lnTo>
                  <a:lnTo>
                    <a:pt x="2439019" y="1394543"/>
                  </a:lnTo>
                  <a:lnTo>
                    <a:pt x="2465245" y="1313947"/>
                  </a:lnTo>
                  <a:lnTo>
                    <a:pt x="2491471" y="1237689"/>
                  </a:lnTo>
                  <a:lnTo>
                    <a:pt x="2517697" y="1165592"/>
                  </a:lnTo>
                  <a:lnTo>
                    <a:pt x="2543923" y="1097469"/>
                  </a:lnTo>
                  <a:lnTo>
                    <a:pt x="2570149" y="1033128"/>
                  </a:lnTo>
                  <a:lnTo>
                    <a:pt x="2596375" y="972383"/>
                  </a:lnTo>
                  <a:lnTo>
                    <a:pt x="2622601" y="915051"/>
                  </a:lnTo>
                  <a:lnTo>
                    <a:pt x="2648827" y="860958"/>
                  </a:lnTo>
                  <a:lnTo>
                    <a:pt x="2675053" y="809940"/>
                  </a:lnTo>
                  <a:lnTo>
                    <a:pt x="2701279" y="761840"/>
                  </a:lnTo>
                  <a:lnTo>
                    <a:pt x="2727505" y="716509"/>
                  </a:lnTo>
                  <a:lnTo>
                    <a:pt x="2753732" y="673803"/>
                  </a:lnTo>
                  <a:lnTo>
                    <a:pt x="2779958" y="633583"/>
                  </a:lnTo>
                  <a:lnTo>
                    <a:pt x="2806184" y="595716"/>
                  </a:lnTo>
                  <a:lnTo>
                    <a:pt x="2832410" y="560070"/>
                  </a:lnTo>
                  <a:lnTo>
                    <a:pt x="2858636" y="526520"/>
                  </a:lnTo>
                  <a:lnTo>
                    <a:pt x="2884862" y="494945"/>
                  </a:lnTo>
                  <a:lnTo>
                    <a:pt x="2911088" y="465228"/>
                  </a:lnTo>
                  <a:lnTo>
                    <a:pt x="2937314" y="437257"/>
                  </a:lnTo>
                  <a:lnTo>
                    <a:pt x="2963540" y="410927"/>
                  </a:lnTo>
                  <a:lnTo>
                    <a:pt x="2989766" y="386137"/>
                  </a:lnTo>
                  <a:lnTo>
                    <a:pt x="3015992" y="362793"/>
                  </a:lnTo>
                  <a:lnTo>
                    <a:pt x="3042218" y="340804"/>
                  </a:lnTo>
                  <a:lnTo>
                    <a:pt x="3068444" y="320086"/>
                  </a:lnTo>
                  <a:lnTo>
                    <a:pt x="3094670" y="300561"/>
                  </a:lnTo>
                  <a:lnTo>
                    <a:pt x="3120896" y="282156"/>
                  </a:lnTo>
                  <a:lnTo>
                    <a:pt x="3147122" y="264799"/>
                  </a:lnTo>
                  <a:lnTo>
                    <a:pt x="3173348" y="248431"/>
                  </a:lnTo>
                  <a:lnTo>
                    <a:pt x="3199574" y="233000"/>
                  </a:lnTo>
                  <a:lnTo>
                    <a:pt x="3225800" y="218460"/>
                  </a:lnTo>
                  <a:lnTo>
                    <a:pt x="3252026" y="204766"/>
                  </a:lnTo>
                  <a:lnTo>
                    <a:pt x="3278252" y="191873"/>
                  </a:lnTo>
                  <a:lnTo>
                    <a:pt x="3304478" y="179740"/>
                  </a:lnTo>
                  <a:lnTo>
                    <a:pt x="3330704" y="168326"/>
                  </a:lnTo>
                  <a:lnTo>
                    <a:pt x="3356930" y="157593"/>
                  </a:lnTo>
                  <a:lnTo>
                    <a:pt x="3383156" y="147502"/>
                  </a:lnTo>
                  <a:lnTo>
                    <a:pt x="3409382" y="138019"/>
                  </a:lnTo>
                  <a:lnTo>
                    <a:pt x="3435608" y="129109"/>
                  </a:lnTo>
                  <a:lnTo>
                    <a:pt x="3461834" y="120740"/>
                  </a:lnTo>
                  <a:lnTo>
                    <a:pt x="3488060" y="112881"/>
                  </a:lnTo>
                  <a:lnTo>
                    <a:pt x="3514286" y="105502"/>
                  </a:lnTo>
                  <a:lnTo>
                    <a:pt x="3540512" y="98576"/>
                  </a:lnTo>
                  <a:lnTo>
                    <a:pt x="3566738" y="92076"/>
                  </a:lnTo>
                  <a:lnTo>
                    <a:pt x="3592964" y="85977"/>
                  </a:lnTo>
                  <a:lnTo>
                    <a:pt x="3619190" y="80255"/>
                  </a:lnTo>
                  <a:lnTo>
                    <a:pt x="3645416" y="74889"/>
                  </a:lnTo>
                  <a:lnTo>
                    <a:pt x="3671642" y="69856"/>
                  </a:lnTo>
                  <a:lnTo>
                    <a:pt x="3697868" y="65137"/>
                  </a:lnTo>
                  <a:lnTo>
                    <a:pt x="3724094" y="60712"/>
                  </a:lnTo>
                  <a:lnTo>
                    <a:pt x="3750320" y="56565"/>
                  </a:lnTo>
                  <a:lnTo>
                    <a:pt x="3776546" y="52677"/>
                  </a:lnTo>
                  <a:lnTo>
                    <a:pt x="3802772" y="49033"/>
                  </a:lnTo>
                  <a:lnTo>
                    <a:pt x="3828998" y="45619"/>
                  </a:lnTo>
                  <a:lnTo>
                    <a:pt x="3855224" y="42419"/>
                  </a:lnTo>
                  <a:lnTo>
                    <a:pt x="3881450" y="39421"/>
                  </a:lnTo>
                  <a:lnTo>
                    <a:pt x="3907676" y="36613"/>
                  </a:lnTo>
                  <a:lnTo>
                    <a:pt x="3933902" y="33982"/>
                  </a:lnTo>
                  <a:lnTo>
                    <a:pt x="3960128" y="31517"/>
                  </a:lnTo>
                  <a:lnTo>
                    <a:pt x="3986354" y="29209"/>
                  </a:lnTo>
                  <a:lnTo>
                    <a:pt x="4012580" y="27047"/>
                  </a:lnTo>
                  <a:lnTo>
                    <a:pt x="4038806" y="25022"/>
                  </a:lnTo>
                  <a:lnTo>
                    <a:pt x="4065032" y="23126"/>
                  </a:lnTo>
                  <a:lnTo>
                    <a:pt x="4091258" y="21350"/>
                  </a:lnTo>
                  <a:lnTo>
                    <a:pt x="4117485" y="19687"/>
                  </a:lnTo>
                  <a:lnTo>
                    <a:pt x="4143711" y="18131"/>
                  </a:lnTo>
                  <a:lnTo>
                    <a:pt x="4169937" y="16673"/>
                  </a:lnTo>
                  <a:lnTo>
                    <a:pt x="4196163" y="15308"/>
                  </a:lnTo>
                  <a:lnTo>
                    <a:pt x="4222389" y="14031"/>
                  </a:lnTo>
                  <a:lnTo>
                    <a:pt x="4248615" y="12835"/>
                  </a:lnTo>
                  <a:lnTo>
                    <a:pt x="4274841" y="11715"/>
                  </a:lnTo>
                  <a:lnTo>
                    <a:pt x="4301067" y="10667"/>
                  </a:lnTo>
                  <a:lnTo>
                    <a:pt x="4327293" y="9685"/>
                  </a:lnTo>
                  <a:lnTo>
                    <a:pt x="4353519" y="8767"/>
                  </a:lnTo>
                  <a:lnTo>
                    <a:pt x="4379745" y="7907"/>
                  </a:lnTo>
                  <a:lnTo>
                    <a:pt x="4405971" y="7103"/>
                  </a:lnTo>
                  <a:lnTo>
                    <a:pt x="4432197" y="6349"/>
                  </a:lnTo>
                  <a:lnTo>
                    <a:pt x="4458423" y="5644"/>
                  </a:lnTo>
                  <a:lnTo>
                    <a:pt x="4484649" y="4984"/>
                  </a:lnTo>
                  <a:lnTo>
                    <a:pt x="4510875" y="4367"/>
                  </a:lnTo>
                  <a:lnTo>
                    <a:pt x="4537101" y="3789"/>
                  </a:lnTo>
                  <a:lnTo>
                    <a:pt x="4563327" y="3248"/>
                  </a:lnTo>
                  <a:lnTo>
                    <a:pt x="4589553" y="2742"/>
                  </a:lnTo>
                  <a:lnTo>
                    <a:pt x="4615779" y="2268"/>
                  </a:lnTo>
                  <a:lnTo>
                    <a:pt x="4642005" y="1825"/>
                  </a:lnTo>
                  <a:lnTo>
                    <a:pt x="4668231" y="1410"/>
                  </a:lnTo>
                  <a:lnTo>
                    <a:pt x="4694457" y="1021"/>
                  </a:lnTo>
                  <a:lnTo>
                    <a:pt x="4720683" y="658"/>
                  </a:lnTo>
                  <a:lnTo>
                    <a:pt x="4746909" y="318"/>
                  </a:lnTo>
                  <a:lnTo>
                    <a:pt x="4773135" y="0"/>
                  </a:lnTo>
                  <a:lnTo>
                    <a:pt x="4773135" y="6222"/>
                  </a:lnTo>
                  <a:lnTo>
                    <a:pt x="4746909" y="6848"/>
                  </a:lnTo>
                  <a:lnTo>
                    <a:pt x="4720683" y="7510"/>
                  </a:lnTo>
                  <a:lnTo>
                    <a:pt x="4694457" y="8210"/>
                  </a:lnTo>
                  <a:lnTo>
                    <a:pt x="4668231" y="8950"/>
                  </a:lnTo>
                  <a:lnTo>
                    <a:pt x="4642005" y="9732"/>
                  </a:lnTo>
                  <a:lnTo>
                    <a:pt x="4615779" y="10560"/>
                  </a:lnTo>
                  <a:lnTo>
                    <a:pt x="4589553" y="11435"/>
                  </a:lnTo>
                  <a:lnTo>
                    <a:pt x="4563327" y="12360"/>
                  </a:lnTo>
                  <a:lnTo>
                    <a:pt x="4537101" y="13339"/>
                  </a:lnTo>
                  <a:lnTo>
                    <a:pt x="4510875" y="14374"/>
                  </a:lnTo>
                  <a:lnTo>
                    <a:pt x="4484649" y="15467"/>
                  </a:lnTo>
                  <a:lnTo>
                    <a:pt x="4458423" y="16624"/>
                  </a:lnTo>
                  <a:lnTo>
                    <a:pt x="4432197" y="17847"/>
                  </a:lnTo>
                  <a:lnTo>
                    <a:pt x="4405971" y="19140"/>
                  </a:lnTo>
                  <a:lnTo>
                    <a:pt x="4379745" y="20507"/>
                  </a:lnTo>
                  <a:lnTo>
                    <a:pt x="4353519" y="21952"/>
                  </a:lnTo>
                  <a:lnTo>
                    <a:pt x="4327293" y="23480"/>
                  </a:lnTo>
                  <a:lnTo>
                    <a:pt x="4301067" y="25095"/>
                  </a:lnTo>
                  <a:lnTo>
                    <a:pt x="4274841" y="26802"/>
                  </a:lnTo>
                  <a:lnTo>
                    <a:pt x="4248615" y="28607"/>
                  </a:lnTo>
                  <a:lnTo>
                    <a:pt x="4222389" y="30514"/>
                  </a:lnTo>
                  <a:lnTo>
                    <a:pt x="4196163" y="32531"/>
                  </a:lnTo>
                  <a:lnTo>
                    <a:pt x="4169937" y="34662"/>
                  </a:lnTo>
                  <a:lnTo>
                    <a:pt x="4143711" y="36914"/>
                  </a:lnTo>
                  <a:lnTo>
                    <a:pt x="4117485" y="39294"/>
                  </a:lnTo>
                  <a:lnTo>
                    <a:pt x="4091258" y="41810"/>
                  </a:lnTo>
                  <a:lnTo>
                    <a:pt x="4065032" y="44468"/>
                  </a:lnTo>
                  <a:lnTo>
                    <a:pt x="4038806" y="47277"/>
                  </a:lnTo>
                  <a:lnTo>
                    <a:pt x="4012580" y="50245"/>
                  </a:lnTo>
                  <a:lnTo>
                    <a:pt x="3986354" y="53380"/>
                  </a:lnTo>
                  <a:lnTo>
                    <a:pt x="3960128" y="56693"/>
                  </a:lnTo>
                  <a:lnTo>
                    <a:pt x="3933902" y="60192"/>
                  </a:lnTo>
                  <a:lnTo>
                    <a:pt x="3907676" y="63889"/>
                  </a:lnTo>
                  <a:lnTo>
                    <a:pt x="3881450" y="67793"/>
                  </a:lnTo>
                  <a:lnTo>
                    <a:pt x="3855224" y="71916"/>
                  </a:lnTo>
                  <a:lnTo>
                    <a:pt x="3828998" y="76271"/>
                  </a:lnTo>
                  <a:lnTo>
                    <a:pt x="3802772" y="80869"/>
                  </a:lnTo>
                  <a:lnTo>
                    <a:pt x="3776546" y="85724"/>
                  </a:lnTo>
                  <a:lnTo>
                    <a:pt x="3750320" y="90850"/>
                  </a:lnTo>
                  <a:lnTo>
                    <a:pt x="3724094" y="96260"/>
                  </a:lnTo>
                  <a:lnTo>
                    <a:pt x="3697868" y="101971"/>
                  </a:lnTo>
                  <a:lnTo>
                    <a:pt x="3671642" y="107998"/>
                  </a:lnTo>
                  <a:lnTo>
                    <a:pt x="3645416" y="114358"/>
                  </a:lnTo>
                  <a:lnTo>
                    <a:pt x="3619190" y="121069"/>
                  </a:lnTo>
                  <a:lnTo>
                    <a:pt x="3592964" y="128148"/>
                  </a:lnTo>
                  <a:lnTo>
                    <a:pt x="3566738" y="135616"/>
                  </a:lnTo>
                  <a:lnTo>
                    <a:pt x="3540512" y="143491"/>
                  </a:lnTo>
                  <a:lnTo>
                    <a:pt x="3514286" y="151795"/>
                  </a:lnTo>
                  <a:lnTo>
                    <a:pt x="3488060" y="160550"/>
                  </a:lnTo>
                  <a:lnTo>
                    <a:pt x="3461834" y="169778"/>
                  </a:lnTo>
                  <a:lnTo>
                    <a:pt x="3435608" y="179504"/>
                  </a:lnTo>
                  <a:lnTo>
                    <a:pt x="3409382" y="189751"/>
                  </a:lnTo>
                  <a:lnTo>
                    <a:pt x="3383156" y="200547"/>
                  </a:lnTo>
                  <a:lnTo>
                    <a:pt x="3356930" y="211917"/>
                  </a:lnTo>
                  <a:lnTo>
                    <a:pt x="3330704" y="223891"/>
                  </a:lnTo>
                  <a:lnTo>
                    <a:pt x="3304478" y="236495"/>
                  </a:lnTo>
                  <a:lnTo>
                    <a:pt x="3278252" y="249762"/>
                  </a:lnTo>
                  <a:lnTo>
                    <a:pt x="3252026" y="263721"/>
                  </a:lnTo>
                  <a:lnTo>
                    <a:pt x="3225800" y="278406"/>
                  </a:lnTo>
                  <a:lnTo>
                    <a:pt x="3199574" y="293850"/>
                  </a:lnTo>
                  <a:lnTo>
                    <a:pt x="3173348" y="310086"/>
                  </a:lnTo>
                  <a:lnTo>
                    <a:pt x="3147122" y="327153"/>
                  </a:lnTo>
                  <a:lnTo>
                    <a:pt x="3120896" y="345089"/>
                  </a:lnTo>
                  <a:lnTo>
                    <a:pt x="3094670" y="363952"/>
                  </a:lnTo>
                  <a:lnTo>
                    <a:pt x="3068444" y="383809"/>
                  </a:lnTo>
                  <a:lnTo>
                    <a:pt x="3042218" y="404731"/>
                  </a:lnTo>
                  <a:lnTo>
                    <a:pt x="3015992" y="426798"/>
                  </a:lnTo>
                  <a:lnTo>
                    <a:pt x="2989766" y="450095"/>
                  </a:lnTo>
                  <a:lnTo>
                    <a:pt x="2963540" y="474716"/>
                  </a:lnTo>
                  <a:lnTo>
                    <a:pt x="2937314" y="500763"/>
                  </a:lnTo>
                  <a:lnTo>
                    <a:pt x="2911088" y="528346"/>
                  </a:lnTo>
                  <a:lnTo>
                    <a:pt x="2884862" y="557587"/>
                  </a:lnTo>
                  <a:lnTo>
                    <a:pt x="2858636" y="588616"/>
                  </a:lnTo>
                  <a:lnTo>
                    <a:pt x="2832410" y="621575"/>
                  </a:lnTo>
                  <a:lnTo>
                    <a:pt x="2806184" y="656619"/>
                  </a:lnTo>
                  <a:lnTo>
                    <a:pt x="2779958" y="693912"/>
                  </a:lnTo>
                  <a:lnTo>
                    <a:pt x="2753732" y="733634"/>
                  </a:lnTo>
                  <a:lnTo>
                    <a:pt x="2727505" y="775973"/>
                  </a:lnTo>
                  <a:lnTo>
                    <a:pt x="2701279" y="821130"/>
                  </a:lnTo>
                  <a:lnTo>
                    <a:pt x="2675053" y="869316"/>
                  </a:lnTo>
                  <a:lnTo>
                    <a:pt x="2648827" y="920746"/>
                  </a:lnTo>
                  <a:lnTo>
                    <a:pt x="2622601" y="975638"/>
                  </a:lnTo>
                  <a:lnTo>
                    <a:pt x="2596375" y="1034207"/>
                  </a:lnTo>
                  <a:lnTo>
                    <a:pt x="2570149" y="1096662"/>
                  </a:lnTo>
                  <a:lnTo>
                    <a:pt x="2543923" y="1163197"/>
                  </a:lnTo>
                  <a:lnTo>
                    <a:pt x="2517697" y="1233991"/>
                  </a:lnTo>
                  <a:lnTo>
                    <a:pt x="2491471" y="1309198"/>
                  </a:lnTo>
                  <a:lnTo>
                    <a:pt x="2465245" y="1388950"/>
                  </a:lnTo>
                  <a:lnTo>
                    <a:pt x="2439019" y="1473346"/>
                  </a:lnTo>
                  <a:lnTo>
                    <a:pt x="2412793" y="1562453"/>
                  </a:lnTo>
                  <a:lnTo>
                    <a:pt x="2386567" y="1656295"/>
                  </a:lnTo>
                  <a:lnTo>
                    <a:pt x="2360341" y="1754852"/>
                  </a:lnTo>
                  <a:lnTo>
                    <a:pt x="2334115" y="1858052"/>
                  </a:lnTo>
                  <a:lnTo>
                    <a:pt x="2307889" y="1965763"/>
                  </a:lnTo>
                  <a:lnTo>
                    <a:pt x="2281663" y="2077789"/>
                  </a:lnTo>
                  <a:lnTo>
                    <a:pt x="2255437" y="2193862"/>
                  </a:lnTo>
                  <a:lnTo>
                    <a:pt x="2229211" y="2313640"/>
                  </a:lnTo>
                  <a:lnTo>
                    <a:pt x="2202985" y="2436703"/>
                  </a:lnTo>
                  <a:lnTo>
                    <a:pt x="2176759" y="2562556"/>
                  </a:lnTo>
                  <a:lnTo>
                    <a:pt x="2150533" y="2690627"/>
                  </a:lnTo>
                  <a:lnTo>
                    <a:pt x="2124307" y="2820278"/>
                  </a:lnTo>
                  <a:lnTo>
                    <a:pt x="2098081" y="2950811"/>
                  </a:lnTo>
                  <a:lnTo>
                    <a:pt x="2071855" y="3081446"/>
                  </a:lnTo>
                  <a:lnTo>
                    <a:pt x="2045629" y="3211238"/>
                  </a:lnTo>
                  <a:lnTo>
                    <a:pt x="2019403" y="3339216"/>
                  </a:lnTo>
                  <a:lnTo>
                    <a:pt x="1993177" y="3464445"/>
                  </a:lnTo>
                  <a:lnTo>
                    <a:pt x="1966951" y="3586059"/>
                  </a:lnTo>
                  <a:lnTo>
                    <a:pt x="1940725" y="3703276"/>
                  </a:lnTo>
                  <a:lnTo>
                    <a:pt x="1914499" y="3815422"/>
                  </a:lnTo>
                  <a:lnTo>
                    <a:pt x="1888273" y="3921943"/>
                  </a:lnTo>
                  <a:lnTo>
                    <a:pt x="1862047" y="4022411"/>
                  </a:lnTo>
                  <a:lnTo>
                    <a:pt x="1835821" y="4116527"/>
                  </a:lnTo>
                  <a:lnTo>
                    <a:pt x="1809595" y="4204116"/>
                  </a:lnTo>
                  <a:lnTo>
                    <a:pt x="1783369" y="4285123"/>
                  </a:lnTo>
                  <a:lnTo>
                    <a:pt x="1757143" y="4359595"/>
                  </a:lnTo>
                  <a:lnTo>
                    <a:pt x="1730917" y="4427676"/>
                  </a:lnTo>
                  <a:lnTo>
                    <a:pt x="1704691" y="4489587"/>
                  </a:lnTo>
                  <a:lnTo>
                    <a:pt x="1678465" y="4545612"/>
                  </a:lnTo>
                  <a:lnTo>
                    <a:pt x="1652239" y="4596081"/>
                  </a:lnTo>
                  <a:lnTo>
                    <a:pt x="1626013" y="4641358"/>
                  </a:lnTo>
                  <a:lnTo>
                    <a:pt x="1599787" y="4681826"/>
                  </a:lnTo>
                  <a:lnTo>
                    <a:pt x="1573561" y="4717873"/>
                  </a:lnTo>
                  <a:lnTo>
                    <a:pt x="1547335" y="4749888"/>
                  </a:lnTo>
                  <a:lnTo>
                    <a:pt x="1521109" y="4778247"/>
                  </a:lnTo>
                  <a:lnTo>
                    <a:pt x="1494883" y="4803311"/>
                  </a:lnTo>
                  <a:lnTo>
                    <a:pt x="1468657" y="4825419"/>
                  </a:lnTo>
                  <a:lnTo>
                    <a:pt x="1442431" y="4844888"/>
                  </a:lnTo>
                  <a:lnTo>
                    <a:pt x="1416205" y="4862011"/>
                  </a:lnTo>
                  <a:lnTo>
                    <a:pt x="1389979" y="4877052"/>
                  </a:lnTo>
                  <a:lnTo>
                    <a:pt x="1363752" y="4890255"/>
                  </a:lnTo>
                  <a:lnTo>
                    <a:pt x="1337526" y="4901837"/>
                  </a:lnTo>
                  <a:lnTo>
                    <a:pt x="1311300" y="4911993"/>
                  </a:lnTo>
                  <a:lnTo>
                    <a:pt x="1285074" y="4920897"/>
                  </a:lnTo>
                  <a:lnTo>
                    <a:pt x="1258848" y="4928703"/>
                  </a:lnTo>
                  <a:lnTo>
                    <a:pt x="1232622" y="4935547"/>
                  </a:lnTo>
                  <a:lnTo>
                    <a:pt x="1206396" y="4941551"/>
                  </a:lnTo>
                  <a:lnTo>
                    <a:pt x="1180170" y="4946820"/>
                  </a:lnTo>
                  <a:lnTo>
                    <a:pt x="1153944" y="4951446"/>
                  </a:lnTo>
                  <a:lnTo>
                    <a:pt x="1127718" y="4955511"/>
                  </a:lnTo>
                  <a:lnTo>
                    <a:pt x="1101492" y="4959087"/>
                  </a:lnTo>
                  <a:lnTo>
                    <a:pt x="1075266" y="4962234"/>
                  </a:lnTo>
                  <a:lnTo>
                    <a:pt x="1049040" y="4965007"/>
                  </a:lnTo>
                  <a:lnTo>
                    <a:pt x="1022814" y="4967454"/>
                  </a:lnTo>
                  <a:lnTo>
                    <a:pt x="996588" y="4969620"/>
                  </a:lnTo>
                  <a:lnTo>
                    <a:pt x="970362" y="4971543"/>
                  </a:lnTo>
                  <a:lnTo>
                    <a:pt x="944136" y="4973256"/>
                  </a:lnTo>
                  <a:lnTo>
                    <a:pt x="917910" y="4974787"/>
                  </a:lnTo>
                  <a:lnTo>
                    <a:pt x="891684" y="4976158"/>
                  </a:lnTo>
                  <a:lnTo>
                    <a:pt x="865458" y="4977390"/>
                  </a:lnTo>
                  <a:lnTo>
                    <a:pt x="839232" y="4978499"/>
                  </a:lnTo>
                  <a:lnTo>
                    <a:pt x="813006" y="4979501"/>
                  </a:lnTo>
                  <a:lnTo>
                    <a:pt x="786780" y="4980407"/>
                  </a:lnTo>
                  <a:lnTo>
                    <a:pt x="760554" y="4981228"/>
                  </a:lnTo>
                  <a:lnTo>
                    <a:pt x="734328" y="4981974"/>
                  </a:lnTo>
                  <a:lnTo>
                    <a:pt x="708102" y="4982653"/>
                  </a:lnTo>
                  <a:lnTo>
                    <a:pt x="681876" y="4983272"/>
                  </a:lnTo>
                  <a:lnTo>
                    <a:pt x="655650" y="4983838"/>
                  </a:lnTo>
                  <a:lnTo>
                    <a:pt x="629424" y="4984355"/>
                  </a:lnTo>
                  <a:lnTo>
                    <a:pt x="603198" y="4984829"/>
                  </a:lnTo>
                  <a:lnTo>
                    <a:pt x="576972" y="4985264"/>
                  </a:lnTo>
                  <a:lnTo>
                    <a:pt x="550746" y="4985664"/>
                  </a:lnTo>
                  <a:lnTo>
                    <a:pt x="524520" y="4986032"/>
                  </a:lnTo>
                  <a:lnTo>
                    <a:pt x="498294" y="4986372"/>
                  </a:lnTo>
                  <a:lnTo>
                    <a:pt x="472068" y="4986685"/>
                  </a:lnTo>
                  <a:lnTo>
                    <a:pt x="445842" y="4986976"/>
                  </a:lnTo>
                  <a:lnTo>
                    <a:pt x="419616" y="4987245"/>
                  </a:lnTo>
                  <a:lnTo>
                    <a:pt x="393390" y="4987495"/>
                  </a:lnTo>
                  <a:lnTo>
                    <a:pt x="367164" y="4987728"/>
                  </a:lnTo>
                  <a:lnTo>
                    <a:pt x="340938" y="4987944"/>
                  </a:lnTo>
                  <a:lnTo>
                    <a:pt x="314712" y="4988146"/>
                  </a:lnTo>
                  <a:lnTo>
                    <a:pt x="288486" y="4988335"/>
                  </a:lnTo>
                  <a:lnTo>
                    <a:pt x="262260" y="4988511"/>
                  </a:lnTo>
                  <a:lnTo>
                    <a:pt x="236034" y="4988677"/>
                  </a:lnTo>
                  <a:lnTo>
                    <a:pt x="209808" y="4988832"/>
                  </a:lnTo>
                  <a:lnTo>
                    <a:pt x="183582" y="4988978"/>
                  </a:lnTo>
                  <a:lnTo>
                    <a:pt x="157356" y="4989115"/>
                  </a:lnTo>
                  <a:lnTo>
                    <a:pt x="131130" y="4989245"/>
                  </a:lnTo>
                  <a:lnTo>
                    <a:pt x="104904" y="4989367"/>
                  </a:lnTo>
                  <a:lnTo>
                    <a:pt x="78678" y="4989483"/>
                  </a:lnTo>
                  <a:lnTo>
                    <a:pt x="52452" y="4989592"/>
                  </a:lnTo>
                  <a:lnTo>
                    <a:pt x="26226" y="4989696"/>
                  </a:lnTo>
                  <a:lnTo>
                    <a:pt x="0" y="4989795"/>
                  </a:lnTo>
                  <a:close/>
                </a:path>
              </a:pathLst>
            </a:custGeom>
            <a:solidFill>
              <a:srgbClr val="00C09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112447"/>
              <a:ext cx="4773135" cy="4986693"/>
            </a:xfrm>
            <a:custGeom>
              <a:avLst/>
              <a:pathLst>
                <a:path w="4773135" h="4986693">
                  <a:moveTo>
                    <a:pt x="0" y="4986693"/>
                  </a:moveTo>
                  <a:lnTo>
                    <a:pt x="26226" y="4986585"/>
                  </a:lnTo>
                  <a:lnTo>
                    <a:pt x="52452" y="4986474"/>
                  </a:lnTo>
                  <a:lnTo>
                    <a:pt x="78678" y="4986359"/>
                  </a:lnTo>
                  <a:lnTo>
                    <a:pt x="104904" y="4986241"/>
                  </a:lnTo>
                  <a:lnTo>
                    <a:pt x="131130" y="4986117"/>
                  </a:lnTo>
                  <a:lnTo>
                    <a:pt x="157356" y="4985988"/>
                  </a:lnTo>
                  <a:lnTo>
                    <a:pt x="183582" y="4985853"/>
                  </a:lnTo>
                  <a:lnTo>
                    <a:pt x="209808" y="4985710"/>
                  </a:lnTo>
                  <a:lnTo>
                    <a:pt x="236034" y="4985560"/>
                  </a:lnTo>
                  <a:lnTo>
                    <a:pt x="262260" y="4985401"/>
                  </a:lnTo>
                  <a:lnTo>
                    <a:pt x="288486" y="4985231"/>
                  </a:lnTo>
                  <a:lnTo>
                    <a:pt x="314712" y="4985050"/>
                  </a:lnTo>
                  <a:lnTo>
                    <a:pt x="340938" y="4984857"/>
                  </a:lnTo>
                  <a:lnTo>
                    <a:pt x="367164" y="4984649"/>
                  </a:lnTo>
                  <a:lnTo>
                    <a:pt x="393390" y="4984426"/>
                  </a:lnTo>
                  <a:lnTo>
                    <a:pt x="419616" y="4984186"/>
                  </a:lnTo>
                  <a:lnTo>
                    <a:pt x="445842" y="4983926"/>
                  </a:lnTo>
                  <a:lnTo>
                    <a:pt x="472068" y="4983644"/>
                  </a:lnTo>
                  <a:lnTo>
                    <a:pt x="498294" y="4983338"/>
                  </a:lnTo>
                  <a:lnTo>
                    <a:pt x="524520" y="4983006"/>
                  </a:lnTo>
                  <a:lnTo>
                    <a:pt x="550746" y="4982643"/>
                  </a:lnTo>
                  <a:lnTo>
                    <a:pt x="576972" y="4982247"/>
                  </a:lnTo>
                  <a:lnTo>
                    <a:pt x="603198" y="4981813"/>
                  </a:lnTo>
                  <a:lnTo>
                    <a:pt x="629424" y="4981337"/>
                  </a:lnTo>
                  <a:lnTo>
                    <a:pt x="655650" y="4980814"/>
                  </a:lnTo>
                  <a:lnTo>
                    <a:pt x="681876" y="4980237"/>
                  </a:lnTo>
                  <a:lnTo>
                    <a:pt x="708102" y="4979601"/>
                  </a:lnTo>
                  <a:lnTo>
                    <a:pt x="734328" y="4978896"/>
                  </a:lnTo>
                  <a:lnTo>
                    <a:pt x="760554" y="4978115"/>
                  </a:lnTo>
                  <a:lnTo>
                    <a:pt x="786780" y="4977247"/>
                  </a:lnTo>
                  <a:lnTo>
                    <a:pt x="813006" y="4976280"/>
                  </a:lnTo>
                  <a:lnTo>
                    <a:pt x="839232" y="4975200"/>
                  </a:lnTo>
                  <a:lnTo>
                    <a:pt x="865458" y="4973993"/>
                  </a:lnTo>
                  <a:lnTo>
                    <a:pt x="891684" y="4972640"/>
                  </a:lnTo>
                  <a:lnTo>
                    <a:pt x="917910" y="4971120"/>
                  </a:lnTo>
                  <a:lnTo>
                    <a:pt x="944136" y="4969410"/>
                  </a:lnTo>
                  <a:lnTo>
                    <a:pt x="970362" y="4967483"/>
                  </a:lnTo>
                  <a:lnTo>
                    <a:pt x="996588" y="4965305"/>
                  </a:lnTo>
                  <a:lnTo>
                    <a:pt x="1022814" y="4962842"/>
                  </a:lnTo>
                  <a:lnTo>
                    <a:pt x="1049040" y="4960048"/>
                  </a:lnTo>
                  <a:lnTo>
                    <a:pt x="1075266" y="4956877"/>
                  </a:lnTo>
                  <a:lnTo>
                    <a:pt x="1101492" y="4953274"/>
                  </a:lnTo>
                  <a:lnTo>
                    <a:pt x="1127718" y="4949184"/>
                  </a:lnTo>
                  <a:lnTo>
                    <a:pt x="1153944" y="4944537"/>
                  </a:lnTo>
                  <a:lnTo>
                    <a:pt x="1180170" y="4939260"/>
                  </a:lnTo>
                  <a:lnTo>
                    <a:pt x="1206396" y="4933266"/>
                  </a:lnTo>
                  <a:lnTo>
                    <a:pt x="1232622" y="4926457"/>
                  </a:lnTo>
                  <a:lnTo>
                    <a:pt x="1258848" y="4918722"/>
                  </a:lnTo>
                  <a:lnTo>
                    <a:pt x="1285074" y="4909936"/>
                  </a:lnTo>
                  <a:lnTo>
                    <a:pt x="1311300" y="4899958"/>
                  </a:lnTo>
                  <a:lnTo>
                    <a:pt x="1337526" y="4888629"/>
                  </a:lnTo>
                  <a:lnTo>
                    <a:pt x="1363752" y="4875771"/>
                  </a:lnTo>
                  <a:lnTo>
                    <a:pt x="1389979" y="4861185"/>
                  </a:lnTo>
                  <a:lnTo>
                    <a:pt x="1416205" y="4844650"/>
                  </a:lnTo>
                  <a:lnTo>
                    <a:pt x="1442431" y="4825922"/>
                  </a:lnTo>
                  <a:lnTo>
                    <a:pt x="1468657" y="4804732"/>
                  </a:lnTo>
                  <a:lnTo>
                    <a:pt x="1494883" y="4780787"/>
                  </a:lnTo>
                  <a:lnTo>
                    <a:pt x="1521109" y="4753767"/>
                  </a:lnTo>
                  <a:lnTo>
                    <a:pt x="1547335" y="4723331"/>
                  </a:lnTo>
                  <a:lnTo>
                    <a:pt x="1573561" y="4689114"/>
                  </a:lnTo>
                  <a:lnTo>
                    <a:pt x="1599787" y="4650734"/>
                  </a:lnTo>
                  <a:lnTo>
                    <a:pt x="1626013" y="4607793"/>
                  </a:lnTo>
                  <a:lnTo>
                    <a:pt x="1652239" y="4559889"/>
                  </a:lnTo>
                  <a:lnTo>
                    <a:pt x="1678465" y="4506622"/>
                  </a:lnTo>
                  <a:lnTo>
                    <a:pt x="1704691" y="4447605"/>
                  </a:lnTo>
                  <a:lnTo>
                    <a:pt x="1730917" y="4382480"/>
                  </a:lnTo>
                  <a:lnTo>
                    <a:pt x="1757143" y="4310935"/>
                  </a:lnTo>
                  <a:lnTo>
                    <a:pt x="1783369" y="4232723"/>
                  </a:lnTo>
                  <a:lnTo>
                    <a:pt x="1809595" y="4147680"/>
                  </a:lnTo>
                  <a:lnTo>
                    <a:pt x="1835821" y="4055752"/>
                  </a:lnTo>
                  <a:lnTo>
                    <a:pt x="1862047" y="3957006"/>
                  </a:lnTo>
                  <a:lnTo>
                    <a:pt x="1888273" y="3851654"/>
                  </a:lnTo>
                  <a:lnTo>
                    <a:pt x="1914499" y="3740060"/>
                  </a:lnTo>
                  <a:lnTo>
                    <a:pt x="1940725" y="3622742"/>
                  </a:lnTo>
                  <a:lnTo>
                    <a:pt x="1966951" y="3500375"/>
                  </a:lnTo>
                  <a:lnTo>
                    <a:pt x="1993177" y="3373771"/>
                  </a:lnTo>
                  <a:lnTo>
                    <a:pt x="2019403" y="3243864"/>
                  </a:lnTo>
                  <a:lnTo>
                    <a:pt x="2045629" y="3111678"/>
                  </a:lnTo>
                  <a:lnTo>
                    <a:pt x="2071855" y="2978295"/>
                  </a:lnTo>
                  <a:lnTo>
                    <a:pt x="2098081" y="2844820"/>
                  </a:lnTo>
                  <a:lnTo>
                    <a:pt x="2124307" y="2712300"/>
                  </a:lnTo>
                  <a:lnTo>
                    <a:pt x="2150533" y="2581558"/>
                  </a:lnTo>
                  <a:lnTo>
                    <a:pt x="2176759" y="2453293"/>
                  </a:lnTo>
                  <a:lnTo>
                    <a:pt x="2202985" y="2328114"/>
                  </a:lnTo>
                  <a:lnTo>
                    <a:pt x="2229211" y="2206530"/>
                  </a:lnTo>
                  <a:lnTo>
                    <a:pt x="2255437" y="2088956"/>
                  </a:lnTo>
                  <a:lnTo>
                    <a:pt x="2281663" y="1975709"/>
                  </a:lnTo>
                  <a:lnTo>
                    <a:pt x="2307889" y="1867017"/>
                  </a:lnTo>
                  <a:lnTo>
                    <a:pt x="2334115" y="1763026"/>
                  </a:lnTo>
                  <a:lnTo>
                    <a:pt x="2360341" y="1663804"/>
                  </a:lnTo>
                  <a:lnTo>
                    <a:pt x="2386567" y="1569357"/>
                  </a:lnTo>
                  <a:lnTo>
                    <a:pt x="2412793" y="1479636"/>
                  </a:lnTo>
                  <a:lnTo>
                    <a:pt x="2439019" y="1394543"/>
                  </a:lnTo>
                  <a:lnTo>
                    <a:pt x="2465245" y="1313947"/>
                  </a:lnTo>
                  <a:lnTo>
                    <a:pt x="2491471" y="1237689"/>
                  </a:lnTo>
                  <a:lnTo>
                    <a:pt x="2517697" y="1165592"/>
                  </a:lnTo>
                  <a:lnTo>
                    <a:pt x="2543923" y="1097469"/>
                  </a:lnTo>
                  <a:lnTo>
                    <a:pt x="2570149" y="1033128"/>
                  </a:lnTo>
                  <a:lnTo>
                    <a:pt x="2596375" y="972383"/>
                  </a:lnTo>
                  <a:lnTo>
                    <a:pt x="2622601" y="915051"/>
                  </a:lnTo>
                  <a:lnTo>
                    <a:pt x="2648827" y="860958"/>
                  </a:lnTo>
                  <a:lnTo>
                    <a:pt x="2675053" y="809940"/>
                  </a:lnTo>
                  <a:lnTo>
                    <a:pt x="2701279" y="761840"/>
                  </a:lnTo>
                  <a:lnTo>
                    <a:pt x="2727505" y="716509"/>
                  </a:lnTo>
                  <a:lnTo>
                    <a:pt x="2753732" y="673803"/>
                  </a:lnTo>
                  <a:lnTo>
                    <a:pt x="2779958" y="633583"/>
                  </a:lnTo>
                  <a:lnTo>
                    <a:pt x="2806184" y="595716"/>
                  </a:lnTo>
                  <a:lnTo>
                    <a:pt x="2832410" y="560070"/>
                  </a:lnTo>
                  <a:lnTo>
                    <a:pt x="2858636" y="526520"/>
                  </a:lnTo>
                  <a:lnTo>
                    <a:pt x="2884862" y="494945"/>
                  </a:lnTo>
                  <a:lnTo>
                    <a:pt x="2911088" y="465228"/>
                  </a:lnTo>
                  <a:lnTo>
                    <a:pt x="2937314" y="437257"/>
                  </a:lnTo>
                  <a:lnTo>
                    <a:pt x="2963540" y="410927"/>
                  </a:lnTo>
                  <a:lnTo>
                    <a:pt x="2989766" y="386137"/>
                  </a:lnTo>
                  <a:lnTo>
                    <a:pt x="3015992" y="362793"/>
                  </a:lnTo>
                  <a:lnTo>
                    <a:pt x="3042218" y="340804"/>
                  </a:lnTo>
                  <a:lnTo>
                    <a:pt x="3068444" y="320086"/>
                  </a:lnTo>
                  <a:lnTo>
                    <a:pt x="3094670" y="300561"/>
                  </a:lnTo>
                  <a:lnTo>
                    <a:pt x="3120896" y="282156"/>
                  </a:lnTo>
                  <a:lnTo>
                    <a:pt x="3147122" y="264799"/>
                  </a:lnTo>
                  <a:lnTo>
                    <a:pt x="3173348" y="248431"/>
                  </a:lnTo>
                  <a:lnTo>
                    <a:pt x="3199574" y="233000"/>
                  </a:lnTo>
                  <a:lnTo>
                    <a:pt x="3225800" y="218460"/>
                  </a:lnTo>
                  <a:lnTo>
                    <a:pt x="3252026" y="204766"/>
                  </a:lnTo>
                  <a:lnTo>
                    <a:pt x="3278252" y="191873"/>
                  </a:lnTo>
                  <a:lnTo>
                    <a:pt x="3304478" y="179740"/>
                  </a:lnTo>
                  <a:lnTo>
                    <a:pt x="3330704" y="168326"/>
                  </a:lnTo>
                  <a:lnTo>
                    <a:pt x="3356930" y="157593"/>
                  </a:lnTo>
                  <a:lnTo>
                    <a:pt x="3383156" y="147502"/>
                  </a:lnTo>
                  <a:lnTo>
                    <a:pt x="3409382" y="138019"/>
                  </a:lnTo>
                  <a:lnTo>
                    <a:pt x="3435608" y="129109"/>
                  </a:lnTo>
                  <a:lnTo>
                    <a:pt x="3461834" y="120740"/>
                  </a:lnTo>
                  <a:lnTo>
                    <a:pt x="3488060" y="112881"/>
                  </a:lnTo>
                  <a:lnTo>
                    <a:pt x="3514286" y="105502"/>
                  </a:lnTo>
                  <a:lnTo>
                    <a:pt x="3540512" y="98576"/>
                  </a:lnTo>
                  <a:lnTo>
                    <a:pt x="3566738" y="92076"/>
                  </a:lnTo>
                  <a:lnTo>
                    <a:pt x="3592964" y="85977"/>
                  </a:lnTo>
                  <a:lnTo>
                    <a:pt x="3619190" y="80255"/>
                  </a:lnTo>
                  <a:lnTo>
                    <a:pt x="3645416" y="74889"/>
                  </a:lnTo>
                  <a:lnTo>
                    <a:pt x="3671642" y="69856"/>
                  </a:lnTo>
                  <a:lnTo>
                    <a:pt x="3697868" y="65137"/>
                  </a:lnTo>
                  <a:lnTo>
                    <a:pt x="3724094" y="60712"/>
                  </a:lnTo>
                  <a:lnTo>
                    <a:pt x="3750320" y="56565"/>
                  </a:lnTo>
                  <a:lnTo>
                    <a:pt x="3776546" y="52677"/>
                  </a:lnTo>
                  <a:lnTo>
                    <a:pt x="3802772" y="49033"/>
                  </a:lnTo>
                  <a:lnTo>
                    <a:pt x="3828998" y="45619"/>
                  </a:lnTo>
                  <a:lnTo>
                    <a:pt x="3855224" y="42419"/>
                  </a:lnTo>
                  <a:lnTo>
                    <a:pt x="3881450" y="39421"/>
                  </a:lnTo>
                  <a:lnTo>
                    <a:pt x="3907676" y="36613"/>
                  </a:lnTo>
                  <a:lnTo>
                    <a:pt x="3933902" y="33982"/>
                  </a:lnTo>
                  <a:lnTo>
                    <a:pt x="3960128" y="31517"/>
                  </a:lnTo>
                  <a:lnTo>
                    <a:pt x="3986354" y="29209"/>
                  </a:lnTo>
                  <a:lnTo>
                    <a:pt x="4012580" y="27047"/>
                  </a:lnTo>
                  <a:lnTo>
                    <a:pt x="4038806" y="25022"/>
                  </a:lnTo>
                  <a:lnTo>
                    <a:pt x="4065032" y="23126"/>
                  </a:lnTo>
                  <a:lnTo>
                    <a:pt x="4091258" y="21350"/>
                  </a:lnTo>
                  <a:lnTo>
                    <a:pt x="4117485" y="19687"/>
                  </a:lnTo>
                  <a:lnTo>
                    <a:pt x="4143711" y="18131"/>
                  </a:lnTo>
                  <a:lnTo>
                    <a:pt x="4169937" y="16673"/>
                  </a:lnTo>
                  <a:lnTo>
                    <a:pt x="4196163" y="15308"/>
                  </a:lnTo>
                  <a:lnTo>
                    <a:pt x="4222389" y="14031"/>
                  </a:lnTo>
                  <a:lnTo>
                    <a:pt x="4248615" y="12835"/>
                  </a:lnTo>
                  <a:lnTo>
                    <a:pt x="4274841" y="11715"/>
                  </a:lnTo>
                  <a:lnTo>
                    <a:pt x="4301067" y="10667"/>
                  </a:lnTo>
                  <a:lnTo>
                    <a:pt x="4327293" y="9685"/>
                  </a:lnTo>
                  <a:lnTo>
                    <a:pt x="4353519" y="8767"/>
                  </a:lnTo>
                  <a:lnTo>
                    <a:pt x="4379745" y="7907"/>
                  </a:lnTo>
                  <a:lnTo>
                    <a:pt x="4405971" y="7103"/>
                  </a:lnTo>
                  <a:lnTo>
                    <a:pt x="4432197" y="6349"/>
                  </a:lnTo>
                  <a:lnTo>
                    <a:pt x="4458423" y="5644"/>
                  </a:lnTo>
                  <a:lnTo>
                    <a:pt x="4484649" y="4984"/>
                  </a:lnTo>
                  <a:lnTo>
                    <a:pt x="4510875" y="4367"/>
                  </a:lnTo>
                  <a:lnTo>
                    <a:pt x="4537101" y="3789"/>
                  </a:lnTo>
                  <a:lnTo>
                    <a:pt x="4563327" y="3248"/>
                  </a:lnTo>
                  <a:lnTo>
                    <a:pt x="4589553" y="2742"/>
                  </a:lnTo>
                  <a:lnTo>
                    <a:pt x="4615779" y="2268"/>
                  </a:lnTo>
                  <a:lnTo>
                    <a:pt x="4642005" y="1825"/>
                  </a:lnTo>
                  <a:lnTo>
                    <a:pt x="4668231" y="1410"/>
                  </a:lnTo>
                  <a:lnTo>
                    <a:pt x="4694457" y="1021"/>
                  </a:lnTo>
                  <a:lnTo>
                    <a:pt x="4720683" y="658"/>
                  </a:lnTo>
                  <a:lnTo>
                    <a:pt x="4746909" y="31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118670"/>
              <a:ext cx="4773135" cy="4983572"/>
            </a:xfrm>
            <a:custGeom>
              <a:avLst/>
              <a:pathLst>
                <a:path w="4773135" h="4983572">
                  <a:moveTo>
                    <a:pt x="4773135" y="0"/>
                  </a:moveTo>
                  <a:lnTo>
                    <a:pt x="4746909" y="625"/>
                  </a:lnTo>
                  <a:lnTo>
                    <a:pt x="4720683" y="1287"/>
                  </a:lnTo>
                  <a:lnTo>
                    <a:pt x="4694457" y="1987"/>
                  </a:lnTo>
                  <a:lnTo>
                    <a:pt x="4668231" y="2727"/>
                  </a:lnTo>
                  <a:lnTo>
                    <a:pt x="4642005" y="3510"/>
                  </a:lnTo>
                  <a:lnTo>
                    <a:pt x="4615779" y="4337"/>
                  </a:lnTo>
                  <a:lnTo>
                    <a:pt x="4589553" y="5212"/>
                  </a:lnTo>
                  <a:lnTo>
                    <a:pt x="4563327" y="6138"/>
                  </a:lnTo>
                  <a:lnTo>
                    <a:pt x="4537101" y="7116"/>
                  </a:lnTo>
                  <a:lnTo>
                    <a:pt x="4510875" y="8151"/>
                  </a:lnTo>
                  <a:lnTo>
                    <a:pt x="4484649" y="9245"/>
                  </a:lnTo>
                  <a:lnTo>
                    <a:pt x="4458423" y="10401"/>
                  </a:lnTo>
                  <a:lnTo>
                    <a:pt x="4432197" y="11624"/>
                  </a:lnTo>
                  <a:lnTo>
                    <a:pt x="4405971" y="12917"/>
                  </a:lnTo>
                  <a:lnTo>
                    <a:pt x="4379745" y="14284"/>
                  </a:lnTo>
                  <a:lnTo>
                    <a:pt x="4353519" y="15729"/>
                  </a:lnTo>
                  <a:lnTo>
                    <a:pt x="4327293" y="17257"/>
                  </a:lnTo>
                  <a:lnTo>
                    <a:pt x="4301067" y="18872"/>
                  </a:lnTo>
                  <a:lnTo>
                    <a:pt x="4274841" y="20579"/>
                  </a:lnTo>
                  <a:lnTo>
                    <a:pt x="4248615" y="22384"/>
                  </a:lnTo>
                  <a:lnTo>
                    <a:pt x="4222389" y="24292"/>
                  </a:lnTo>
                  <a:lnTo>
                    <a:pt x="4196163" y="26308"/>
                  </a:lnTo>
                  <a:lnTo>
                    <a:pt x="4169937" y="28439"/>
                  </a:lnTo>
                  <a:lnTo>
                    <a:pt x="4143711" y="30691"/>
                  </a:lnTo>
                  <a:lnTo>
                    <a:pt x="4117485" y="33072"/>
                  </a:lnTo>
                  <a:lnTo>
                    <a:pt x="4091258" y="35587"/>
                  </a:lnTo>
                  <a:lnTo>
                    <a:pt x="4065032" y="38245"/>
                  </a:lnTo>
                  <a:lnTo>
                    <a:pt x="4038806" y="41054"/>
                  </a:lnTo>
                  <a:lnTo>
                    <a:pt x="4012580" y="44022"/>
                  </a:lnTo>
                  <a:lnTo>
                    <a:pt x="3986354" y="47158"/>
                  </a:lnTo>
                  <a:lnTo>
                    <a:pt x="3960128" y="50470"/>
                  </a:lnTo>
                  <a:lnTo>
                    <a:pt x="3933902" y="53970"/>
                  </a:lnTo>
                  <a:lnTo>
                    <a:pt x="3907676" y="57666"/>
                  </a:lnTo>
                  <a:lnTo>
                    <a:pt x="3881450" y="61570"/>
                  </a:lnTo>
                  <a:lnTo>
                    <a:pt x="3855224" y="65694"/>
                  </a:lnTo>
                  <a:lnTo>
                    <a:pt x="3828998" y="70048"/>
                  </a:lnTo>
                  <a:lnTo>
                    <a:pt x="3802772" y="74646"/>
                  </a:lnTo>
                  <a:lnTo>
                    <a:pt x="3776546" y="79501"/>
                  </a:lnTo>
                  <a:lnTo>
                    <a:pt x="3750320" y="84627"/>
                  </a:lnTo>
                  <a:lnTo>
                    <a:pt x="3724094" y="90038"/>
                  </a:lnTo>
                  <a:lnTo>
                    <a:pt x="3697868" y="95748"/>
                  </a:lnTo>
                  <a:lnTo>
                    <a:pt x="3671642" y="101776"/>
                  </a:lnTo>
                  <a:lnTo>
                    <a:pt x="3645416" y="108136"/>
                  </a:lnTo>
                  <a:lnTo>
                    <a:pt x="3619190" y="114846"/>
                  </a:lnTo>
                  <a:lnTo>
                    <a:pt x="3592964" y="121926"/>
                  </a:lnTo>
                  <a:lnTo>
                    <a:pt x="3566738" y="129393"/>
                  </a:lnTo>
                  <a:lnTo>
                    <a:pt x="3540512" y="137268"/>
                  </a:lnTo>
                  <a:lnTo>
                    <a:pt x="3514286" y="145572"/>
                  </a:lnTo>
                  <a:lnTo>
                    <a:pt x="3488060" y="154327"/>
                  </a:lnTo>
                  <a:lnTo>
                    <a:pt x="3461834" y="163555"/>
                  </a:lnTo>
                  <a:lnTo>
                    <a:pt x="3435608" y="173281"/>
                  </a:lnTo>
                  <a:lnTo>
                    <a:pt x="3409382" y="183529"/>
                  </a:lnTo>
                  <a:lnTo>
                    <a:pt x="3383156" y="194324"/>
                  </a:lnTo>
                  <a:lnTo>
                    <a:pt x="3356930" y="205695"/>
                  </a:lnTo>
                  <a:lnTo>
                    <a:pt x="3330704" y="217668"/>
                  </a:lnTo>
                  <a:lnTo>
                    <a:pt x="3304478" y="230273"/>
                  </a:lnTo>
                  <a:lnTo>
                    <a:pt x="3278252" y="243539"/>
                  </a:lnTo>
                  <a:lnTo>
                    <a:pt x="3252026" y="257499"/>
                  </a:lnTo>
                  <a:lnTo>
                    <a:pt x="3225800" y="272183"/>
                  </a:lnTo>
                  <a:lnTo>
                    <a:pt x="3199574" y="287627"/>
                  </a:lnTo>
                  <a:lnTo>
                    <a:pt x="3173348" y="303864"/>
                  </a:lnTo>
                  <a:lnTo>
                    <a:pt x="3147122" y="320930"/>
                  </a:lnTo>
                  <a:lnTo>
                    <a:pt x="3120896" y="338866"/>
                  </a:lnTo>
                  <a:lnTo>
                    <a:pt x="3094670" y="357729"/>
                  </a:lnTo>
                  <a:lnTo>
                    <a:pt x="3068444" y="377586"/>
                  </a:lnTo>
                  <a:lnTo>
                    <a:pt x="3042218" y="398509"/>
                  </a:lnTo>
                  <a:lnTo>
                    <a:pt x="3015992" y="420575"/>
                  </a:lnTo>
                  <a:lnTo>
                    <a:pt x="2989766" y="443872"/>
                  </a:lnTo>
                  <a:lnTo>
                    <a:pt x="2963540" y="468493"/>
                  </a:lnTo>
                  <a:lnTo>
                    <a:pt x="2937314" y="494540"/>
                  </a:lnTo>
                  <a:lnTo>
                    <a:pt x="2911088" y="522124"/>
                  </a:lnTo>
                  <a:lnTo>
                    <a:pt x="2884862" y="551364"/>
                  </a:lnTo>
                  <a:lnTo>
                    <a:pt x="2858636" y="582393"/>
                  </a:lnTo>
                  <a:lnTo>
                    <a:pt x="2832410" y="615353"/>
                  </a:lnTo>
                  <a:lnTo>
                    <a:pt x="2806184" y="650396"/>
                  </a:lnTo>
                  <a:lnTo>
                    <a:pt x="2779958" y="687690"/>
                  </a:lnTo>
                  <a:lnTo>
                    <a:pt x="2753732" y="727411"/>
                  </a:lnTo>
                  <a:lnTo>
                    <a:pt x="2727505" y="769750"/>
                  </a:lnTo>
                  <a:lnTo>
                    <a:pt x="2701279" y="814908"/>
                  </a:lnTo>
                  <a:lnTo>
                    <a:pt x="2675053" y="863093"/>
                  </a:lnTo>
                  <a:lnTo>
                    <a:pt x="2648827" y="914523"/>
                  </a:lnTo>
                  <a:lnTo>
                    <a:pt x="2622601" y="969415"/>
                  </a:lnTo>
                  <a:lnTo>
                    <a:pt x="2596375" y="1027984"/>
                  </a:lnTo>
                  <a:lnTo>
                    <a:pt x="2570149" y="1090439"/>
                  </a:lnTo>
                  <a:lnTo>
                    <a:pt x="2543923" y="1156974"/>
                  </a:lnTo>
                  <a:lnTo>
                    <a:pt x="2517697" y="1227768"/>
                  </a:lnTo>
                  <a:lnTo>
                    <a:pt x="2491471" y="1302976"/>
                  </a:lnTo>
                  <a:lnTo>
                    <a:pt x="2465245" y="1382728"/>
                  </a:lnTo>
                  <a:lnTo>
                    <a:pt x="2439019" y="1467124"/>
                  </a:lnTo>
                  <a:lnTo>
                    <a:pt x="2412793" y="1556230"/>
                  </a:lnTo>
                  <a:lnTo>
                    <a:pt x="2386567" y="1650072"/>
                  </a:lnTo>
                  <a:lnTo>
                    <a:pt x="2360341" y="1748629"/>
                  </a:lnTo>
                  <a:lnTo>
                    <a:pt x="2334115" y="1851829"/>
                  </a:lnTo>
                  <a:lnTo>
                    <a:pt x="2307889" y="1959541"/>
                  </a:lnTo>
                  <a:lnTo>
                    <a:pt x="2281663" y="2071566"/>
                  </a:lnTo>
                  <a:lnTo>
                    <a:pt x="2255437" y="2187639"/>
                  </a:lnTo>
                  <a:lnTo>
                    <a:pt x="2229211" y="2307417"/>
                  </a:lnTo>
                  <a:lnTo>
                    <a:pt x="2202985" y="2430480"/>
                  </a:lnTo>
                  <a:lnTo>
                    <a:pt x="2176759" y="2556333"/>
                  </a:lnTo>
                  <a:lnTo>
                    <a:pt x="2150533" y="2684404"/>
                  </a:lnTo>
                  <a:lnTo>
                    <a:pt x="2124307" y="2814056"/>
                  </a:lnTo>
                  <a:lnTo>
                    <a:pt x="2098081" y="2944589"/>
                  </a:lnTo>
                  <a:lnTo>
                    <a:pt x="2071855" y="3075224"/>
                  </a:lnTo>
                  <a:lnTo>
                    <a:pt x="2045629" y="3205016"/>
                  </a:lnTo>
                  <a:lnTo>
                    <a:pt x="2019403" y="3332993"/>
                  </a:lnTo>
                  <a:lnTo>
                    <a:pt x="1993177" y="3458223"/>
                  </a:lnTo>
                  <a:lnTo>
                    <a:pt x="1966951" y="3579836"/>
                  </a:lnTo>
                  <a:lnTo>
                    <a:pt x="1940725" y="3697053"/>
                  </a:lnTo>
                  <a:lnTo>
                    <a:pt x="1914499" y="3809199"/>
                  </a:lnTo>
                  <a:lnTo>
                    <a:pt x="1888273" y="3915720"/>
                  </a:lnTo>
                  <a:lnTo>
                    <a:pt x="1862047" y="4016188"/>
                  </a:lnTo>
                  <a:lnTo>
                    <a:pt x="1835821" y="4110304"/>
                  </a:lnTo>
                  <a:lnTo>
                    <a:pt x="1809595" y="4197894"/>
                  </a:lnTo>
                  <a:lnTo>
                    <a:pt x="1783369" y="4278900"/>
                  </a:lnTo>
                  <a:lnTo>
                    <a:pt x="1757143" y="4353372"/>
                  </a:lnTo>
                  <a:lnTo>
                    <a:pt x="1730917" y="4421454"/>
                  </a:lnTo>
                  <a:lnTo>
                    <a:pt x="1704691" y="4483365"/>
                  </a:lnTo>
                  <a:lnTo>
                    <a:pt x="1678465" y="4539389"/>
                  </a:lnTo>
                  <a:lnTo>
                    <a:pt x="1652239" y="4589859"/>
                  </a:lnTo>
                  <a:lnTo>
                    <a:pt x="1626013" y="4635136"/>
                  </a:lnTo>
                  <a:lnTo>
                    <a:pt x="1599787" y="4675603"/>
                  </a:lnTo>
                  <a:lnTo>
                    <a:pt x="1573561" y="4711651"/>
                  </a:lnTo>
                  <a:lnTo>
                    <a:pt x="1547335" y="4743666"/>
                  </a:lnTo>
                  <a:lnTo>
                    <a:pt x="1521109" y="4772025"/>
                  </a:lnTo>
                  <a:lnTo>
                    <a:pt x="1494883" y="4797088"/>
                  </a:lnTo>
                  <a:lnTo>
                    <a:pt x="1468657" y="4819197"/>
                  </a:lnTo>
                  <a:lnTo>
                    <a:pt x="1442431" y="4838666"/>
                  </a:lnTo>
                  <a:lnTo>
                    <a:pt x="1416205" y="4855788"/>
                  </a:lnTo>
                  <a:lnTo>
                    <a:pt x="1389979" y="4870829"/>
                  </a:lnTo>
                  <a:lnTo>
                    <a:pt x="1363752" y="4884032"/>
                  </a:lnTo>
                  <a:lnTo>
                    <a:pt x="1337526" y="4895614"/>
                  </a:lnTo>
                  <a:lnTo>
                    <a:pt x="1311300" y="4905770"/>
                  </a:lnTo>
                  <a:lnTo>
                    <a:pt x="1285074" y="4914674"/>
                  </a:lnTo>
                  <a:lnTo>
                    <a:pt x="1258848" y="4922480"/>
                  </a:lnTo>
                  <a:lnTo>
                    <a:pt x="1232622" y="4929325"/>
                  </a:lnTo>
                  <a:lnTo>
                    <a:pt x="1206396" y="4935329"/>
                  </a:lnTo>
                  <a:lnTo>
                    <a:pt x="1180170" y="4940597"/>
                  </a:lnTo>
                  <a:lnTo>
                    <a:pt x="1153944" y="4945224"/>
                  </a:lnTo>
                  <a:lnTo>
                    <a:pt x="1127718" y="4949289"/>
                  </a:lnTo>
                  <a:lnTo>
                    <a:pt x="1101492" y="4952864"/>
                  </a:lnTo>
                  <a:lnTo>
                    <a:pt x="1075266" y="4956011"/>
                  </a:lnTo>
                  <a:lnTo>
                    <a:pt x="1049040" y="4958784"/>
                  </a:lnTo>
                  <a:lnTo>
                    <a:pt x="1022814" y="4961231"/>
                  </a:lnTo>
                  <a:lnTo>
                    <a:pt x="996588" y="4963397"/>
                  </a:lnTo>
                  <a:lnTo>
                    <a:pt x="970362" y="4965321"/>
                  </a:lnTo>
                  <a:lnTo>
                    <a:pt x="944136" y="4967034"/>
                  </a:lnTo>
                  <a:lnTo>
                    <a:pt x="917910" y="4968564"/>
                  </a:lnTo>
                  <a:lnTo>
                    <a:pt x="891684" y="4969935"/>
                  </a:lnTo>
                  <a:lnTo>
                    <a:pt x="865458" y="4971167"/>
                  </a:lnTo>
                  <a:lnTo>
                    <a:pt x="839232" y="4972277"/>
                  </a:lnTo>
                  <a:lnTo>
                    <a:pt x="813006" y="4973278"/>
                  </a:lnTo>
                  <a:lnTo>
                    <a:pt x="786780" y="4974184"/>
                  </a:lnTo>
                  <a:lnTo>
                    <a:pt x="760554" y="4975006"/>
                  </a:lnTo>
                  <a:lnTo>
                    <a:pt x="734328" y="4975752"/>
                  </a:lnTo>
                  <a:lnTo>
                    <a:pt x="708102" y="4976431"/>
                  </a:lnTo>
                  <a:lnTo>
                    <a:pt x="681876" y="4977050"/>
                  </a:lnTo>
                  <a:lnTo>
                    <a:pt x="655650" y="4977615"/>
                  </a:lnTo>
                  <a:lnTo>
                    <a:pt x="629424" y="4978132"/>
                  </a:lnTo>
                  <a:lnTo>
                    <a:pt x="603198" y="4978606"/>
                  </a:lnTo>
                  <a:lnTo>
                    <a:pt x="576972" y="4979041"/>
                  </a:lnTo>
                  <a:lnTo>
                    <a:pt x="550746" y="4979441"/>
                  </a:lnTo>
                  <a:lnTo>
                    <a:pt x="524520" y="4979809"/>
                  </a:lnTo>
                  <a:lnTo>
                    <a:pt x="498294" y="4980149"/>
                  </a:lnTo>
                  <a:lnTo>
                    <a:pt x="472068" y="4980463"/>
                  </a:lnTo>
                  <a:lnTo>
                    <a:pt x="445842" y="4980753"/>
                  </a:lnTo>
                  <a:lnTo>
                    <a:pt x="419616" y="4981023"/>
                  </a:lnTo>
                  <a:lnTo>
                    <a:pt x="393390" y="4981273"/>
                  </a:lnTo>
                  <a:lnTo>
                    <a:pt x="367164" y="4981505"/>
                  </a:lnTo>
                  <a:lnTo>
                    <a:pt x="340938" y="4981721"/>
                  </a:lnTo>
                  <a:lnTo>
                    <a:pt x="314712" y="4981923"/>
                  </a:lnTo>
                  <a:lnTo>
                    <a:pt x="288486" y="4982112"/>
                  </a:lnTo>
                  <a:lnTo>
                    <a:pt x="262260" y="4982289"/>
                  </a:lnTo>
                  <a:lnTo>
                    <a:pt x="236034" y="4982454"/>
                  </a:lnTo>
                  <a:lnTo>
                    <a:pt x="209808" y="4982609"/>
                  </a:lnTo>
                  <a:lnTo>
                    <a:pt x="183582" y="4982755"/>
                  </a:lnTo>
                  <a:lnTo>
                    <a:pt x="157356" y="4982893"/>
                  </a:lnTo>
                  <a:lnTo>
                    <a:pt x="131130" y="4983022"/>
                  </a:lnTo>
                  <a:lnTo>
                    <a:pt x="104904" y="4983145"/>
                  </a:lnTo>
                  <a:lnTo>
                    <a:pt x="78678" y="4983260"/>
                  </a:lnTo>
                  <a:lnTo>
                    <a:pt x="52452" y="4983370"/>
                  </a:lnTo>
                  <a:lnTo>
                    <a:pt x="26226" y="4983474"/>
                  </a:lnTo>
                  <a:lnTo>
                    <a:pt x="0" y="4983572"/>
                  </a:lnTo>
                  <a:lnTo>
                    <a:pt x="0" y="4983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112681"/>
              <a:ext cx="4773135" cy="4988645"/>
            </a:xfrm>
            <a:custGeom>
              <a:avLst/>
              <a:pathLst>
                <a:path w="4773135" h="4988645">
                  <a:moveTo>
                    <a:pt x="0" y="4986209"/>
                  </a:moveTo>
                  <a:lnTo>
                    <a:pt x="26226" y="4986029"/>
                  </a:lnTo>
                  <a:lnTo>
                    <a:pt x="52452" y="4985843"/>
                  </a:lnTo>
                  <a:lnTo>
                    <a:pt x="78678" y="4985649"/>
                  </a:lnTo>
                  <a:lnTo>
                    <a:pt x="104904" y="4985448"/>
                  </a:lnTo>
                  <a:lnTo>
                    <a:pt x="131130" y="4985237"/>
                  </a:lnTo>
                  <a:lnTo>
                    <a:pt x="157356" y="4985017"/>
                  </a:lnTo>
                  <a:lnTo>
                    <a:pt x="183582" y="4984787"/>
                  </a:lnTo>
                  <a:lnTo>
                    <a:pt x="209808" y="4984545"/>
                  </a:lnTo>
                  <a:lnTo>
                    <a:pt x="236034" y="4984290"/>
                  </a:lnTo>
                  <a:lnTo>
                    <a:pt x="262260" y="4984022"/>
                  </a:lnTo>
                  <a:lnTo>
                    <a:pt x="288486" y="4983738"/>
                  </a:lnTo>
                  <a:lnTo>
                    <a:pt x="314712" y="4983438"/>
                  </a:lnTo>
                  <a:lnTo>
                    <a:pt x="340938" y="4983120"/>
                  </a:lnTo>
                  <a:lnTo>
                    <a:pt x="367164" y="4982782"/>
                  </a:lnTo>
                  <a:lnTo>
                    <a:pt x="393390" y="4982421"/>
                  </a:lnTo>
                  <a:lnTo>
                    <a:pt x="419616" y="4982036"/>
                  </a:lnTo>
                  <a:lnTo>
                    <a:pt x="445842" y="4981625"/>
                  </a:lnTo>
                  <a:lnTo>
                    <a:pt x="472068" y="4981184"/>
                  </a:lnTo>
                  <a:lnTo>
                    <a:pt x="498294" y="4980710"/>
                  </a:lnTo>
                  <a:lnTo>
                    <a:pt x="524520" y="4980200"/>
                  </a:lnTo>
                  <a:lnTo>
                    <a:pt x="550746" y="4979650"/>
                  </a:lnTo>
                  <a:lnTo>
                    <a:pt x="576972" y="4979056"/>
                  </a:lnTo>
                  <a:lnTo>
                    <a:pt x="603198" y="4978413"/>
                  </a:lnTo>
                  <a:lnTo>
                    <a:pt x="629424" y="4977715"/>
                  </a:lnTo>
                  <a:lnTo>
                    <a:pt x="655650" y="4976956"/>
                  </a:lnTo>
                  <a:lnTo>
                    <a:pt x="681876" y="4976130"/>
                  </a:lnTo>
                  <a:lnTo>
                    <a:pt x="708102" y="4975228"/>
                  </a:lnTo>
                  <a:lnTo>
                    <a:pt x="734328" y="4974243"/>
                  </a:lnTo>
                  <a:lnTo>
                    <a:pt x="760554" y="4973164"/>
                  </a:lnTo>
                  <a:lnTo>
                    <a:pt x="786780" y="4971981"/>
                  </a:lnTo>
                  <a:lnTo>
                    <a:pt x="813006" y="4970682"/>
                  </a:lnTo>
                  <a:lnTo>
                    <a:pt x="839232" y="4969253"/>
                  </a:lnTo>
                  <a:lnTo>
                    <a:pt x="865458" y="4967680"/>
                  </a:lnTo>
                  <a:lnTo>
                    <a:pt x="891684" y="4965945"/>
                  </a:lnTo>
                  <a:lnTo>
                    <a:pt x="917910" y="4964031"/>
                  </a:lnTo>
                  <a:lnTo>
                    <a:pt x="944136" y="4961916"/>
                  </a:lnTo>
                  <a:lnTo>
                    <a:pt x="970362" y="4959575"/>
                  </a:lnTo>
                  <a:lnTo>
                    <a:pt x="996588" y="4956983"/>
                  </a:lnTo>
                  <a:lnTo>
                    <a:pt x="1022814" y="4954109"/>
                  </a:lnTo>
                  <a:lnTo>
                    <a:pt x="1049040" y="4950918"/>
                  </a:lnTo>
                  <a:lnTo>
                    <a:pt x="1075266" y="4947371"/>
                  </a:lnTo>
                  <a:lnTo>
                    <a:pt x="1101492" y="4943428"/>
                  </a:lnTo>
                  <a:lnTo>
                    <a:pt x="1127718" y="4939045"/>
                  </a:lnTo>
                  <a:lnTo>
                    <a:pt x="1153944" y="4934173"/>
                  </a:lnTo>
                  <a:lnTo>
                    <a:pt x="1180170" y="4928757"/>
                  </a:lnTo>
                  <a:lnTo>
                    <a:pt x="1206396" y="4922737"/>
                  </a:lnTo>
                  <a:lnTo>
                    <a:pt x="1232622" y="4916044"/>
                  </a:lnTo>
                  <a:lnTo>
                    <a:pt x="1258848" y="4908605"/>
                  </a:lnTo>
                  <a:lnTo>
                    <a:pt x="1285074" y="4900337"/>
                  </a:lnTo>
                  <a:lnTo>
                    <a:pt x="1311300" y="4891148"/>
                  </a:lnTo>
                  <a:lnTo>
                    <a:pt x="1337526" y="4880938"/>
                  </a:lnTo>
                  <a:lnTo>
                    <a:pt x="1363752" y="4869598"/>
                  </a:lnTo>
                  <a:lnTo>
                    <a:pt x="1389979" y="4857005"/>
                  </a:lnTo>
                  <a:lnTo>
                    <a:pt x="1416205" y="4843029"/>
                  </a:lnTo>
                  <a:lnTo>
                    <a:pt x="1442431" y="4827526"/>
                  </a:lnTo>
                  <a:lnTo>
                    <a:pt x="1468657" y="4810340"/>
                  </a:lnTo>
                  <a:lnTo>
                    <a:pt x="1494883" y="4791304"/>
                  </a:lnTo>
                  <a:lnTo>
                    <a:pt x="1521109" y="4770237"/>
                  </a:lnTo>
                  <a:lnTo>
                    <a:pt x="1547335" y="4746946"/>
                  </a:lnTo>
                  <a:lnTo>
                    <a:pt x="1573561" y="4721228"/>
                  </a:lnTo>
                  <a:lnTo>
                    <a:pt x="1599787" y="4692868"/>
                  </a:lnTo>
                  <a:lnTo>
                    <a:pt x="1626013" y="4661643"/>
                  </a:lnTo>
                  <a:lnTo>
                    <a:pt x="1652239" y="4627321"/>
                  </a:lnTo>
                  <a:lnTo>
                    <a:pt x="1678465" y="4589670"/>
                  </a:lnTo>
                  <a:lnTo>
                    <a:pt x="1704691" y="4548455"/>
                  </a:lnTo>
                  <a:lnTo>
                    <a:pt x="1730917" y="4503449"/>
                  </a:lnTo>
                  <a:lnTo>
                    <a:pt x="1757143" y="4454435"/>
                  </a:lnTo>
                  <a:lnTo>
                    <a:pt x="1783369" y="4401215"/>
                  </a:lnTo>
                  <a:lnTo>
                    <a:pt x="1809595" y="4343617"/>
                  </a:lnTo>
                  <a:lnTo>
                    <a:pt x="1835821" y="4281501"/>
                  </a:lnTo>
                  <a:lnTo>
                    <a:pt x="1862047" y="4214773"/>
                  </a:lnTo>
                  <a:lnTo>
                    <a:pt x="1888273" y="4143388"/>
                  </a:lnTo>
                  <a:lnTo>
                    <a:pt x="1914499" y="4067358"/>
                  </a:lnTo>
                  <a:lnTo>
                    <a:pt x="1940725" y="3986762"/>
                  </a:lnTo>
                  <a:lnTo>
                    <a:pt x="1966951" y="3901748"/>
                  </a:lnTo>
                  <a:lnTo>
                    <a:pt x="1993177" y="3812536"/>
                  </a:lnTo>
                  <a:lnTo>
                    <a:pt x="2019403" y="3719421"/>
                  </a:lnTo>
                  <a:lnTo>
                    <a:pt x="2045629" y="3622768"/>
                  </a:lnTo>
                  <a:lnTo>
                    <a:pt x="2071855" y="3523008"/>
                  </a:lnTo>
                  <a:lnTo>
                    <a:pt x="2098081" y="3420634"/>
                  </a:lnTo>
                  <a:lnTo>
                    <a:pt x="2124307" y="3316162"/>
                  </a:lnTo>
                  <a:lnTo>
                    <a:pt x="2150533" y="3210044"/>
                  </a:lnTo>
                  <a:lnTo>
                    <a:pt x="2176759" y="3102714"/>
                  </a:lnTo>
                  <a:lnTo>
                    <a:pt x="2202985" y="2994611"/>
                  </a:lnTo>
                  <a:lnTo>
                    <a:pt x="2229211" y="2886165"/>
                  </a:lnTo>
                  <a:lnTo>
                    <a:pt x="2255437" y="2777793"/>
                  </a:lnTo>
                  <a:lnTo>
                    <a:pt x="2281663" y="2669892"/>
                  </a:lnTo>
                  <a:lnTo>
                    <a:pt x="2307889" y="2562836"/>
                  </a:lnTo>
                  <a:lnTo>
                    <a:pt x="2334115" y="2456966"/>
                  </a:lnTo>
                  <a:lnTo>
                    <a:pt x="2360341" y="2352594"/>
                  </a:lnTo>
                  <a:lnTo>
                    <a:pt x="2386567" y="2249995"/>
                  </a:lnTo>
                  <a:lnTo>
                    <a:pt x="2412793" y="2149407"/>
                  </a:lnTo>
                  <a:lnTo>
                    <a:pt x="2439019" y="2051034"/>
                  </a:lnTo>
                  <a:lnTo>
                    <a:pt x="2465245" y="1955045"/>
                  </a:lnTo>
                  <a:lnTo>
                    <a:pt x="2491471" y="1861574"/>
                  </a:lnTo>
                  <a:lnTo>
                    <a:pt x="2517697" y="1770732"/>
                  </a:lnTo>
                  <a:lnTo>
                    <a:pt x="2543923" y="1682601"/>
                  </a:lnTo>
                  <a:lnTo>
                    <a:pt x="2570149" y="1597246"/>
                  </a:lnTo>
                  <a:lnTo>
                    <a:pt x="2596375" y="1514717"/>
                  </a:lnTo>
                  <a:lnTo>
                    <a:pt x="2622601" y="1435054"/>
                  </a:lnTo>
                  <a:lnTo>
                    <a:pt x="2648827" y="1358287"/>
                  </a:lnTo>
                  <a:lnTo>
                    <a:pt x="2675053" y="1284436"/>
                  </a:lnTo>
                  <a:lnTo>
                    <a:pt x="2701279" y="1213515"/>
                  </a:lnTo>
                  <a:lnTo>
                    <a:pt x="2727505" y="1145525"/>
                  </a:lnTo>
                  <a:lnTo>
                    <a:pt x="2753732" y="1080456"/>
                  </a:lnTo>
                  <a:lnTo>
                    <a:pt x="2779958" y="1018286"/>
                  </a:lnTo>
                  <a:lnTo>
                    <a:pt x="2806184" y="958979"/>
                  </a:lnTo>
                  <a:lnTo>
                    <a:pt x="2832410" y="902488"/>
                  </a:lnTo>
                  <a:lnTo>
                    <a:pt x="2858636" y="848753"/>
                  </a:lnTo>
                  <a:lnTo>
                    <a:pt x="2884862" y="797706"/>
                  </a:lnTo>
                  <a:lnTo>
                    <a:pt x="2911088" y="749270"/>
                  </a:lnTo>
                  <a:lnTo>
                    <a:pt x="2937314" y="703363"/>
                  </a:lnTo>
                  <a:lnTo>
                    <a:pt x="2963540" y="659895"/>
                  </a:lnTo>
                  <a:lnTo>
                    <a:pt x="2989766" y="618775"/>
                  </a:lnTo>
                  <a:lnTo>
                    <a:pt x="3015992" y="579909"/>
                  </a:lnTo>
                  <a:lnTo>
                    <a:pt x="3042218" y="543202"/>
                  </a:lnTo>
                  <a:lnTo>
                    <a:pt x="3068444" y="508559"/>
                  </a:lnTo>
                  <a:lnTo>
                    <a:pt x="3094670" y="475886"/>
                  </a:lnTo>
                  <a:lnTo>
                    <a:pt x="3120896" y="445088"/>
                  </a:lnTo>
                  <a:lnTo>
                    <a:pt x="3147122" y="416076"/>
                  </a:lnTo>
                  <a:lnTo>
                    <a:pt x="3173348" y="388761"/>
                  </a:lnTo>
                  <a:lnTo>
                    <a:pt x="3199574" y="363065"/>
                  </a:lnTo>
                  <a:lnTo>
                    <a:pt x="3225800" y="338912"/>
                  </a:lnTo>
                  <a:lnTo>
                    <a:pt x="3252026" y="316227"/>
                  </a:lnTo>
                  <a:lnTo>
                    <a:pt x="3278252" y="294936"/>
                  </a:lnTo>
                  <a:lnTo>
                    <a:pt x="3304478" y="274966"/>
                  </a:lnTo>
                  <a:lnTo>
                    <a:pt x="3330704" y="256249"/>
                  </a:lnTo>
                  <a:lnTo>
                    <a:pt x="3356930" y="238714"/>
                  </a:lnTo>
                  <a:lnTo>
                    <a:pt x="3383156" y="222298"/>
                  </a:lnTo>
                  <a:lnTo>
                    <a:pt x="3409382" y="206935"/>
                  </a:lnTo>
                  <a:lnTo>
                    <a:pt x="3435608" y="192566"/>
                  </a:lnTo>
                  <a:lnTo>
                    <a:pt x="3461834" y="179133"/>
                  </a:lnTo>
                  <a:lnTo>
                    <a:pt x="3488060" y="166578"/>
                  </a:lnTo>
                  <a:lnTo>
                    <a:pt x="3514286" y="154851"/>
                  </a:lnTo>
                  <a:lnTo>
                    <a:pt x="3540512" y="143899"/>
                  </a:lnTo>
                  <a:lnTo>
                    <a:pt x="3566738" y="133676"/>
                  </a:lnTo>
                  <a:lnTo>
                    <a:pt x="3592964" y="124136"/>
                  </a:lnTo>
                  <a:lnTo>
                    <a:pt x="3619190" y="115236"/>
                  </a:lnTo>
                  <a:lnTo>
                    <a:pt x="3645416" y="106934"/>
                  </a:lnTo>
                  <a:lnTo>
                    <a:pt x="3671642" y="99194"/>
                  </a:lnTo>
                  <a:lnTo>
                    <a:pt x="3697868" y="91978"/>
                  </a:lnTo>
                  <a:lnTo>
                    <a:pt x="3724094" y="85253"/>
                  </a:lnTo>
                  <a:lnTo>
                    <a:pt x="3750320" y="78987"/>
                  </a:lnTo>
                  <a:lnTo>
                    <a:pt x="3776546" y="73149"/>
                  </a:lnTo>
                  <a:lnTo>
                    <a:pt x="3802772" y="67711"/>
                  </a:lnTo>
                  <a:lnTo>
                    <a:pt x="3828998" y="62647"/>
                  </a:lnTo>
                  <a:lnTo>
                    <a:pt x="3855224" y="57931"/>
                  </a:lnTo>
                  <a:lnTo>
                    <a:pt x="3881450" y="53541"/>
                  </a:lnTo>
                  <a:lnTo>
                    <a:pt x="3907676" y="49454"/>
                  </a:lnTo>
                  <a:lnTo>
                    <a:pt x="3933902" y="45649"/>
                  </a:lnTo>
                  <a:lnTo>
                    <a:pt x="3960128" y="42109"/>
                  </a:lnTo>
                  <a:lnTo>
                    <a:pt x="3986354" y="38814"/>
                  </a:lnTo>
                  <a:lnTo>
                    <a:pt x="4012580" y="35749"/>
                  </a:lnTo>
                  <a:lnTo>
                    <a:pt x="4038806" y="32897"/>
                  </a:lnTo>
                  <a:lnTo>
                    <a:pt x="4065032" y="30243"/>
                  </a:lnTo>
                  <a:lnTo>
                    <a:pt x="4091258" y="27775"/>
                  </a:lnTo>
                  <a:lnTo>
                    <a:pt x="4117485" y="25479"/>
                  </a:lnTo>
                  <a:lnTo>
                    <a:pt x="4143711" y="23344"/>
                  </a:lnTo>
                  <a:lnTo>
                    <a:pt x="4169937" y="21358"/>
                  </a:lnTo>
                  <a:lnTo>
                    <a:pt x="4196163" y="19511"/>
                  </a:lnTo>
                  <a:lnTo>
                    <a:pt x="4222389" y="17793"/>
                  </a:lnTo>
                  <a:lnTo>
                    <a:pt x="4248615" y="16196"/>
                  </a:lnTo>
                  <a:lnTo>
                    <a:pt x="4274841" y="14711"/>
                  </a:lnTo>
                  <a:lnTo>
                    <a:pt x="4301067" y="13331"/>
                  </a:lnTo>
                  <a:lnTo>
                    <a:pt x="4327293" y="12047"/>
                  </a:lnTo>
                  <a:lnTo>
                    <a:pt x="4353519" y="10854"/>
                  </a:lnTo>
                  <a:lnTo>
                    <a:pt x="4379745" y="9744"/>
                  </a:lnTo>
                  <a:lnTo>
                    <a:pt x="4405971" y="8713"/>
                  </a:lnTo>
                  <a:lnTo>
                    <a:pt x="4432197" y="7754"/>
                  </a:lnTo>
                  <a:lnTo>
                    <a:pt x="4458423" y="6863"/>
                  </a:lnTo>
                  <a:lnTo>
                    <a:pt x="4484649" y="6034"/>
                  </a:lnTo>
                  <a:lnTo>
                    <a:pt x="4510875" y="5264"/>
                  </a:lnTo>
                  <a:lnTo>
                    <a:pt x="4537101" y="4548"/>
                  </a:lnTo>
                  <a:lnTo>
                    <a:pt x="4563327" y="3883"/>
                  </a:lnTo>
                  <a:lnTo>
                    <a:pt x="4589553" y="3264"/>
                  </a:lnTo>
                  <a:lnTo>
                    <a:pt x="4615779" y="2690"/>
                  </a:lnTo>
                  <a:lnTo>
                    <a:pt x="4642005" y="2155"/>
                  </a:lnTo>
                  <a:lnTo>
                    <a:pt x="4668231" y="1659"/>
                  </a:lnTo>
                  <a:lnTo>
                    <a:pt x="4694457" y="1197"/>
                  </a:lnTo>
                  <a:lnTo>
                    <a:pt x="4720683" y="769"/>
                  </a:lnTo>
                  <a:lnTo>
                    <a:pt x="4746909" y="370"/>
                  </a:lnTo>
                  <a:lnTo>
                    <a:pt x="4773135" y="0"/>
                  </a:lnTo>
                  <a:lnTo>
                    <a:pt x="4773135" y="6033"/>
                  </a:lnTo>
                  <a:lnTo>
                    <a:pt x="4746909" y="6747"/>
                  </a:lnTo>
                  <a:lnTo>
                    <a:pt x="4720683" y="7509"/>
                  </a:lnTo>
                  <a:lnTo>
                    <a:pt x="4694457" y="8320"/>
                  </a:lnTo>
                  <a:lnTo>
                    <a:pt x="4668231" y="9185"/>
                  </a:lnTo>
                  <a:lnTo>
                    <a:pt x="4642005" y="10106"/>
                  </a:lnTo>
                  <a:lnTo>
                    <a:pt x="4615779" y="11087"/>
                  </a:lnTo>
                  <a:lnTo>
                    <a:pt x="4589553" y="12132"/>
                  </a:lnTo>
                  <a:lnTo>
                    <a:pt x="4563327" y="13245"/>
                  </a:lnTo>
                  <a:lnTo>
                    <a:pt x="4537101" y="14431"/>
                  </a:lnTo>
                  <a:lnTo>
                    <a:pt x="4510875" y="15694"/>
                  </a:lnTo>
                  <a:lnTo>
                    <a:pt x="4484649" y="17040"/>
                  </a:lnTo>
                  <a:lnTo>
                    <a:pt x="4458423" y="18474"/>
                  </a:lnTo>
                  <a:lnTo>
                    <a:pt x="4432197" y="20000"/>
                  </a:lnTo>
                  <a:lnTo>
                    <a:pt x="4405971" y="21626"/>
                  </a:lnTo>
                  <a:lnTo>
                    <a:pt x="4379745" y="23358"/>
                  </a:lnTo>
                  <a:lnTo>
                    <a:pt x="4353519" y="25202"/>
                  </a:lnTo>
                  <a:lnTo>
                    <a:pt x="4327293" y="27167"/>
                  </a:lnTo>
                  <a:lnTo>
                    <a:pt x="4301067" y="29258"/>
                  </a:lnTo>
                  <a:lnTo>
                    <a:pt x="4274841" y="31485"/>
                  </a:lnTo>
                  <a:lnTo>
                    <a:pt x="4248615" y="33857"/>
                  </a:lnTo>
                  <a:lnTo>
                    <a:pt x="4222389" y="36381"/>
                  </a:lnTo>
                  <a:lnTo>
                    <a:pt x="4196163" y="39069"/>
                  </a:lnTo>
                  <a:lnTo>
                    <a:pt x="4169937" y="41931"/>
                  </a:lnTo>
                  <a:lnTo>
                    <a:pt x="4143711" y="44977"/>
                  </a:lnTo>
                  <a:lnTo>
                    <a:pt x="4117485" y="48219"/>
                  </a:lnTo>
                  <a:lnTo>
                    <a:pt x="4091258" y="51670"/>
                  </a:lnTo>
                  <a:lnTo>
                    <a:pt x="4065032" y="55343"/>
                  </a:lnTo>
                  <a:lnTo>
                    <a:pt x="4038806" y="59251"/>
                  </a:lnTo>
                  <a:lnTo>
                    <a:pt x="4012580" y="63409"/>
                  </a:lnTo>
                  <a:lnTo>
                    <a:pt x="3986354" y="67834"/>
                  </a:lnTo>
                  <a:lnTo>
                    <a:pt x="3960128" y="72540"/>
                  </a:lnTo>
                  <a:lnTo>
                    <a:pt x="3933902" y="77546"/>
                  </a:lnTo>
                  <a:lnTo>
                    <a:pt x="3907676" y="82871"/>
                  </a:lnTo>
                  <a:lnTo>
                    <a:pt x="3881450" y="88533"/>
                  </a:lnTo>
                  <a:lnTo>
                    <a:pt x="3855224" y="94553"/>
                  </a:lnTo>
                  <a:lnTo>
                    <a:pt x="3828998" y="100953"/>
                  </a:lnTo>
                  <a:lnTo>
                    <a:pt x="3802772" y="107756"/>
                  </a:lnTo>
                  <a:lnTo>
                    <a:pt x="3776546" y="114985"/>
                  </a:lnTo>
                  <a:lnTo>
                    <a:pt x="3750320" y="122667"/>
                  </a:lnTo>
                  <a:lnTo>
                    <a:pt x="3724094" y="130828"/>
                  </a:lnTo>
                  <a:lnTo>
                    <a:pt x="3697868" y="139497"/>
                  </a:lnTo>
                  <a:lnTo>
                    <a:pt x="3671642" y="148702"/>
                  </a:lnTo>
                  <a:lnTo>
                    <a:pt x="3645416" y="158474"/>
                  </a:lnTo>
                  <a:lnTo>
                    <a:pt x="3619190" y="168847"/>
                  </a:lnTo>
                  <a:lnTo>
                    <a:pt x="3592964" y="179855"/>
                  </a:lnTo>
                  <a:lnTo>
                    <a:pt x="3566738" y="191532"/>
                  </a:lnTo>
                  <a:lnTo>
                    <a:pt x="3540512" y="203916"/>
                  </a:lnTo>
                  <a:lnTo>
                    <a:pt x="3514286" y="217047"/>
                  </a:lnTo>
                  <a:lnTo>
                    <a:pt x="3488060" y="230963"/>
                  </a:lnTo>
                  <a:lnTo>
                    <a:pt x="3461834" y="245709"/>
                  </a:lnTo>
                  <a:lnTo>
                    <a:pt x="3435608" y="261326"/>
                  </a:lnTo>
                  <a:lnTo>
                    <a:pt x="3409382" y="277861"/>
                  </a:lnTo>
                  <a:lnTo>
                    <a:pt x="3383156" y="295360"/>
                  </a:lnTo>
                  <a:lnTo>
                    <a:pt x="3356930" y="313872"/>
                  </a:lnTo>
                  <a:lnTo>
                    <a:pt x="3330704" y="333447"/>
                  </a:lnTo>
                  <a:lnTo>
                    <a:pt x="3304478" y="354136"/>
                  </a:lnTo>
                  <a:lnTo>
                    <a:pt x="3278252" y="375991"/>
                  </a:lnTo>
                  <a:lnTo>
                    <a:pt x="3252026" y="399067"/>
                  </a:lnTo>
                  <a:lnTo>
                    <a:pt x="3225800" y="423417"/>
                  </a:lnTo>
                  <a:lnTo>
                    <a:pt x="3199574" y="449099"/>
                  </a:lnTo>
                  <a:lnTo>
                    <a:pt x="3173348" y="476168"/>
                  </a:lnTo>
                  <a:lnTo>
                    <a:pt x="3147122" y="504682"/>
                  </a:lnTo>
                  <a:lnTo>
                    <a:pt x="3120896" y="534701"/>
                  </a:lnTo>
                  <a:lnTo>
                    <a:pt x="3094670" y="566301"/>
                  </a:lnTo>
                  <a:lnTo>
                    <a:pt x="3068444" y="599563"/>
                  </a:lnTo>
                  <a:lnTo>
                    <a:pt x="3042218" y="634574"/>
                  </a:lnTo>
                  <a:lnTo>
                    <a:pt x="3015992" y="671421"/>
                  </a:lnTo>
                  <a:lnTo>
                    <a:pt x="2989766" y="710201"/>
                  </a:lnTo>
                  <a:lnTo>
                    <a:pt x="2963540" y="751009"/>
                  </a:lnTo>
                  <a:lnTo>
                    <a:pt x="2937314" y="793948"/>
                  </a:lnTo>
                  <a:lnTo>
                    <a:pt x="2911088" y="839122"/>
                  </a:lnTo>
                  <a:lnTo>
                    <a:pt x="2884862" y="886639"/>
                  </a:lnTo>
                  <a:lnTo>
                    <a:pt x="2858636" y="936611"/>
                  </a:lnTo>
                  <a:lnTo>
                    <a:pt x="2832410" y="989151"/>
                  </a:lnTo>
                  <a:lnTo>
                    <a:pt x="2806184" y="1044374"/>
                  </a:lnTo>
                  <a:lnTo>
                    <a:pt x="2779958" y="1102395"/>
                  </a:lnTo>
                  <a:lnTo>
                    <a:pt x="2753732" y="1163327"/>
                  </a:lnTo>
                  <a:lnTo>
                    <a:pt x="2727505" y="1227280"/>
                  </a:lnTo>
                  <a:lnTo>
                    <a:pt x="2701279" y="1294356"/>
                  </a:lnTo>
                  <a:lnTo>
                    <a:pt x="2675053" y="1364645"/>
                  </a:lnTo>
                  <a:lnTo>
                    <a:pt x="2648827" y="1438221"/>
                  </a:lnTo>
                  <a:lnTo>
                    <a:pt x="2622601" y="1515134"/>
                  </a:lnTo>
                  <a:lnTo>
                    <a:pt x="2596375" y="1595405"/>
                  </a:lnTo>
                  <a:lnTo>
                    <a:pt x="2570149" y="1679021"/>
                  </a:lnTo>
                  <a:lnTo>
                    <a:pt x="2543923" y="1765929"/>
                  </a:lnTo>
                  <a:lnTo>
                    <a:pt x="2517697" y="1856032"/>
                  </a:lnTo>
                  <a:lnTo>
                    <a:pt x="2491471" y="1949195"/>
                  </a:lnTo>
                  <a:lnTo>
                    <a:pt x="2465245" y="2045238"/>
                  </a:lnTo>
                  <a:lnTo>
                    <a:pt x="2439019" y="2143941"/>
                  </a:lnTo>
                  <a:lnTo>
                    <a:pt x="2412793" y="2245048"/>
                  </a:lnTo>
                  <a:lnTo>
                    <a:pt x="2386567" y="2348268"/>
                  </a:lnTo>
                  <a:lnTo>
                    <a:pt x="2360341" y="2453277"/>
                  </a:lnTo>
                  <a:lnTo>
                    <a:pt x="2334115" y="2559723"/>
                  </a:lnTo>
                  <a:lnTo>
                    <a:pt x="2307889" y="2667231"/>
                  </a:lnTo>
                  <a:lnTo>
                    <a:pt x="2281663" y="2775402"/>
                  </a:lnTo>
                  <a:lnTo>
                    <a:pt x="2255437" y="2883825"/>
                  </a:lnTo>
                  <a:lnTo>
                    <a:pt x="2229211" y="2992076"/>
                  </a:lnTo>
                  <a:lnTo>
                    <a:pt x="2202985" y="3099728"/>
                  </a:lnTo>
                  <a:lnTo>
                    <a:pt x="2176759" y="3206355"/>
                  </a:lnTo>
                  <a:lnTo>
                    <a:pt x="2150533" y="3311538"/>
                  </a:lnTo>
                  <a:lnTo>
                    <a:pt x="2124307" y="3414873"/>
                  </a:lnTo>
                  <a:lnTo>
                    <a:pt x="2098081" y="3515977"/>
                  </a:lnTo>
                  <a:lnTo>
                    <a:pt x="2071855" y="3614473"/>
                  </a:lnTo>
                  <a:lnTo>
                    <a:pt x="2045629" y="3709953"/>
                  </a:lnTo>
                  <a:lnTo>
                    <a:pt x="2019403" y="3802039"/>
                  </a:lnTo>
                  <a:lnTo>
                    <a:pt x="1993177" y="3890414"/>
                  </a:lnTo>
                  <a:lnTo>
                    <a:pt x="1966951" y="3974820"/>
                  </a:lnTo>
                  <a:lnTo>
                    <a:pt x="1940725" y="4055058"/>
                  </a:lnTo>
                  <a:lnTo>
                    <a:pt x="1914499" y="4130991"/>
                  </a:lnTo>
                  <a:lnTo>
                    <a:pt x="1888273" y="4202537"/>
                  </a:lnTo>
                  <a:lnTo>
                    <a:pt x="1862047" y="4269670"/>
                  </a:lnTo>
                  <a:lnTo>
                    <a:pt x="1835821" y="4332410"/>
                  </a:lnTo>
                  <a:lnTo>
                    <a:pt x="1809595" y="4390819"/>
                  </a:lnTo>
                  <a:lnTo>
                    <a:pt x="1783369" y="4445000"/>
                  </a:lnTo>
                  <a:lnTo>
                    <a:pt x="1757143" y="4495083"/>
                  </a:lnTo>
                  <a:lnTo>
                    <a:pt x="1730917" y="4541226"/>
                  </a:lnTo>
                  <a:lnTo>
                    <a:pt x="1704691" y="4583607"/>
                  </a:lnTo>
                  <a:lnTo>
                    <a:pt x="1678465" y="4622417"/>
                  </a:lnTo>
                  <a:lnTo>
                    <a:pt x="1652239" y="4657861"/>
                  </a:lnTo>
                  <a:lnTo>
                    <a:pt x="1626013" y="4690147"/>
                  </a:lnTo>
                  <a:lnTo>
                    <a:pt x="1599787" y="4719487"/>
                  </a:lnTo>
                  <a:lnTo>
                    <a:pt x="1573561" y="4746092"/>
                  </a:lnTo>
                  <a:lnTo>
                    <a:pt x="1547335" y="4770170"/>
                  </a:lnTo>
                  <a:lnTo>
                    <a:pt x="1521109" y="4791922"/>
                  </a:lnTo>
                  <a:lnTo>
                    <a:pt x="1494883" y="4811542"/>
                  </a:lnTo>
                  <a:lnTo>
                    <a:pt x="1468657" y="4829214"/>
                  </a:lnTo>
                  <a:lnTo>
                    <a:pt x="1442431" y="4845112"/>
                  </a:lnTo>
                  <a:lnTo>
                    <a:pt x="1416205" y="4859399"/>
                  </a:lnTo>
                  <a:lnTo>
                    <a:pt x="1389979" y="4872227"/>
                  </a:lnTo>
                  <a:lnTo>
                    <a:pt x="1363752" y="4883736"/>
                  </a:lnTo>
                  <a:lnTo>
                    <a:pt x="1337526" y="4894058"/>
                  </a:lnTo>
                  <a:lnTo>
                    <a:pt x="1311300" y="4903309"/>
                  </a:lnTo>
                  <a:lnTo>
                    <a:pt x="1285074" y="4911598"/>
                  </a:lnTo>
                  <a:lnTo>
                    <a:pt x="1258848" y="4919024"/>
                  </a:lnTo>
                  <a:lnTo>
                    <a:pt x="1232622" y="4925677"/>
                  </a:lnTo>
                  <a:lnTo>
                    <a:pt x="1206396" y="4931636"/>
                  </a:lnTo>
                  <a:lnTo>
                    <a:pt x="1180170" y="4936976"/>
                  </a:lnTo>
                  <a:lnTo>
                    <a:pt x="1153944" y="4941761"/>
                  </a:lnTo>
                  <a:lnTo>
                    <a:pt x="1127718" y="4946050"/>
                  </a:lnTo>
                  <a:lnTo>
                    <a:pt x="1101492" y="4949897"/>
                  </a:lnTo>
                  <a:lnTo>
                    <a:pt x="1075266" y="4953348"/>
                  </a:lnTo>
                  <a:lnTo>
                    <a:pt x="1049040" y="4956446"/>
                  </a:lnTo>
                  <a:lnTo>
                    <a:pt x="1022814" y="4959230"/>
                  </a:lnTo>
                  <a:lnTo>
                    <a:pt x="996588" y="4961737"/>
                  </a:lnTo>
                  <a:lnTo>
                    <a:pt x="970362" y="4964001"/>
                  </a:lnTo>
                  <a:lnTo>
                    <a:pt x="944136" y="4966049"/>
                  </a:lnTo>
                  <a:lnTo>
                    <a:pt x="917910" y="4967907"/>
                  </a:lnTo>
                  <a:lnTo>
                    <a:pt x="891684" y="4969597"/>
                  </a:lnTo>
                  <a:lnTo>
                    <a:pt x="865458" y="4971137"/>
                  </a:lnTo>
                  <a:lnTo>
                    <a:pt x="839232" y="4972544"/>
                  </a:lnTo>
                  <a:lnTo>
                    <a:pt x="813006" y="4973833"/>
                  </a:lnTo>
                  <a:lnTo>
                    <a:pt x="786780" y="4975015"/>
                  </a:lnTo>
                  <a:lnTo>
                    <a:pt x="760554" y="4976102"/>
                  </a:lnTo>
                  <a:lnTo>
                    <a:pt x="734328" y="4977102"/>
                  </a:lnTo>
                  <a:lnTo>
                    <a:pt x="708102" y="4978025"/>
                  </a:lnTo>
                  <a:lnTo>
                    <a:pt x="681876" y="4978878"/>
                  </a:lnTo>
                  <a:lnTo>
                    <a:pt x="655650" y="4979666"/>
                  </a:lnTo>
                  <a:lnTo>
                    <a:pt x="629424" y="4980396"/>
                  </a:lnTo>
                  <a:lnTo>
                    <a:pt x="603198" y="4981073"/>
                  </a:lnTo>
                  <a:lnTo>
                    <a:pt x="576972" y="4981702"/>
                  </a:lnTo>
                  <a:lnTo>
                    <a:pt x="550746" y="4982285"/>
                  </a:lnTo>
                  <a:lnTo>
                    <a:pt x="524520" y="4982828"/>
                  </a:lnTo>
                  <a:lnTo>
                    <a:pt x="498294" y="4983333"/>
                  </a:lnTo>
                  <a:lnTo>
                    <a:pt x="472068" y="4983804"/>
                  </a:lnTo>
                  <a:lnTo>
                    <a:pt x="445842" y="4984243"/>
                  </a:lnTo>
                  <a:lnTo>
                    <a:pt x="419616" y="4984653"/>
                  </a:lnTo>
                  <a:lnTo>
                    <a:pt x="393390" y="4985037"/>
                  </a:lnTo>
                  <a:lnTo>
                    <a:pt x="367164" y="4985395"/>
                  </a:lnTo>
                  <a:lnTo>
                    <a:pt x="340938" y="4985731"/>
                  </a:lnTo>
                  <a:lnTo>
                    <a:pt x="314712" y="4986045"/>
                  </a:lnTo>
                  <a:lnTo>
                    <a:pt x="288486" y="4986340"/>
                  </a:lnTo>
                  <a:lnTo>
                    <a:pt x="262260" y="4986618"/>
                  </a:lnTo>
                  <a:lnTo>
                    <a:pt x="236034" y="4986878"/>
                  </a:lnTo>
                  <a:lnTo>
                    <a:pt x="209808" y="4987123"/>
                  </a:lnTo>
                  <a:lnTo>
                    <a:pt x="183582" y="4987354"/>
                  </a:lnTo>
                  <a:lnTo>
                    <a:pt x="157356" y="4987571"/>
                  </a:lnTo>
                  <a:lnTo>
                    <a:pt x="131130" y="4987777"/>
                  </a:lnTo>
                  <a:lnTo>
                    <a:pt x="104904" y="4987970"/>
                  </a:lnTo>
                  <a:lnTo>
                    <a:pt x="78678" y="4988153"/>
                  </a:lnTo>
                  <a:lnTo>
                    <a:pt x="52452" y="4988326"/>
                  </a:lnTo>
                  <a:lnTo>
                    <a:pt x="26226" y="4988490"/>
                  </a:lnTo>
                  <a:lnTo>
                    <a:pt x="0" y="4988645"/>
                  </a:lnTo>
                  <a:close/>
                </a:path>
              </a:pathLst>
            </a:custGeom>
            <a:solidFill>
              <a:srgbClr val="00CD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112681"/>
              <a:ext cx="4773135" cy="4986209"/>
            </a:xfrm>
            <a:custGeom>
              <a:avLst/>
              <a:pathLst>
                <a:path w="4773135" h="4986209">
                  <a:moveTo>
                    <a:pt x="0" y="4986209"/>
                  </a:moveTo>
                  <a:lnTo>
                    <a:pt x="26226" y="4986029"/>
                  </a:lnTo>
                  <a:lnTo>
                    <a:pt x="52452" y="4985843"/>
                  </a:lnTo>
                  <a:lnTo>
                    <a:pt x="78678" y="4985649"/>
                  </a:lnTo>
                  <a:lnTo>
                    <a:pt x="104904" y="4985448"/>
                  </a:lnTo>
                  <a:lnTo>
                    <a:pt x="131130" y="4985237"/>
                  </a:lnTo>
                  <a:lnTo>
                    <a:pt x="157356" y="4985017"/>
                  </a:lnTo>
                  <a:lnTo>
                    <a:pt x="183582" y="4984787"/>
                  </a:lnTo>
                  <a:lnTo>
                    <a:pt x="209808" y="4984545"/>
                  </a:lnTo>
                  <a:lnTo>
                    <a:pt x="236034" y="4984290"/>
                  </a:lnTo>
                  <a:lnTo>
                    <a:pt x="262260" y="4984022"/>
                  </a:lnTo>
                  <a:lnTo>
                    <a:pt x="288486" y="4983738"/>
                  </a:lnTo>
                  <a:lnTo>
                    <a:pt x="314712" y="4983438"/>
                  </a:lnTo>
                  <a:lnTo>
                    <a:pt x="340938" y="4983120"/>
                  </a:lnTo>
                  <a:lnTo>
                    <a:pt x="367164" y="4982782"/>
                  </a:lnTo>
                  <a:lnTo>
                    <a:pt x="393390" y="4982421"/>
                  </a:lnTo>
                  <a:lnTo>
                    <a:pt x="419616" y="4982036"/>
                  </a:lnTo>
                  <a:lnTo>
                    <a:pt x="445842" y="4981625"/>
                  </a:lnTo>
                  <a:lnTo>
                    <a:pt x="472068" y="4981184"/>
                  </a:lnTo>
                  <a:lnTo>
                    <a:pt x="498294" y="4980710"/>
                  </a:lnTo>
                  <a:lnTo>
                    <a:pt x="524520" y="4980200"/>
                  </a:lnTo>
                  <a:lnTo>
                    <a:pt x="550746" y="4979650"/>
                  </a:lnTo>
                  <a:lnTo>
                    <a:pt x="576972" y="4979056"/>
                  </a:lnTo>
                  <a:lnTo>
                    <a:pt x="603198" y="4978413"/>
                  </a:lnTo>
                  <a:lnTo>
                    <a:pt x="629424" y="4977715"/>
                  </a:lnTo>
                  <a:lnTo>
                    <a:pt x="655650" y="4976956"/>
                  </a:lnTo>
                  <a:lnTo>
                    <a:pt x="681876" y="4976130"/>
                  </a:lnTo>
                  <a:lnTo>
                    <a:pt x="708102" y="4975228"/>
                  </a:lnTo>
                  <a:lnTo>
                    <a:pt x="734328" y="4974243"/>
                  </a:lnTo>
                  <a:lnTo>
                    <a:pt x="760554" y="4973164"/>
                  </a:lnTo>
                  <a:lnTo>
                    <a:pt x="786780" y="4971981"/>
                  </a:lnTo>
                  <a:lnTo>
                    <a:pt x="813006" y="4970682"/>
                  </a:lnTo>
                  <a:lnTo>
                    <a:pt x="839232" y="4969253"/>
                  </a:lnTo>
                  <a:lnTo>
                    <a:pt x="865458" y="4967680"/>
                  </a:lnTo>
                  <a:lnTo>
                    <a:pt x="891684" y="4965945"/>
                  </a:lnTo>
                  <a:lnTo>
                    <a:pt x="917910" y="4964031"/>
                  </a:lnTo>
                  <a:lnTo>
                    <a:pt x="944136" y="4961916"/>
                  </a:lnTo>
                  <a:lnTo>
                    <a:pt x="970362" y="4959575"/>
                  </a:lnTo>
                  <a:lnTo>
                    <a:pt x="996588" y="4956983"/>
                  </a:lnTo>
                  <a:lnTo>
                    <a:pt x="1022814" y="4954109"/>
                  </a:lnTo>
                  <a:lnTo>
                    <a:pt x="1049040" y="4950918"/>
                  </a:lnTo>
                  <a:lnTo>
                    <a:pt x="1075266" y="4947371"/>
                  </a:lnTo>
                  <a:lnTo>
                    <a:pt x="1101492" y="4943428"/>
                  </a:lnTo>
                  <a:lnTo>
                    <a:pt x="1127718" y="4939045"/>
                  </a:lnTo>
                  <a:lnTo>
                    <a:pt x="1153944" y="4934173"/>
                  </a:lnTo>
                  <a:lnTo>
                    <a:pt x="1180170" y="4928757"/>
                  </a:lnTo>
                  <a:lnTo>
                    <a:pt x="1206396" y="4922737"/>
                  </a:lnTo>
                  <a:lnTo>
                    <a:pt x="1232622" y="4916044"/>
                  </a:lnTo>
                  <a:lnTo>
                    <a:pt x="1258848" y="4908605"/>
                  </a:lnTo>
                  <a:lnTo>
                    <a:pt x="1285074" y="4900337"/>
                  </a:lnTo>
                  <a:lnTo>
                    <a:pt x="1311300" y="4891148"/>
                  </a:lnTo>
                  <a:lnTo>
                    <a:pt x="1337526" y="4880938"/>
                  </a:lnTo>
                  <a:lnTo>
                    <a:pt x="1363752" y="4869598"/>
                  </a:lnTo>
                  <a:lnTo>
                    <a:pt x="1389979" y="4857005"/>
                  </a:lnTo>
                  <a:lnTo>
                    <a:pt x="1416205" y="4843029"/>
                  </a:lnTo>
                  <a:lnTo>
                    <a:pt x="1442431" y="4827526"/>
                  </a:lnTo>
                  <a:lnTo>
                    <a:pt x="1468657" y="4810340"/>
                  </a:lnTo>
                  <a:lnTo>
                    <a:pt x="1494883" y="4791304"/>
                  </a:lnTo>
                  <a:lnTo>
                    <a:pt x="1521109" y="4770237"/>
                  </a:lnTo>
                  <a:lnTo>
                    <a:pt x="1547335" y="4746946"/>
                  </a:lnTo>
                  <a:lnTo>
                    <a:pt x="1573561" y="4721228"/>
                  </a:lnTo>
                  <a:lnTo>
                    <a:pt x="1599787" y="4692868"/>
                  </a:lnTo>
                  <a:lnTo>
                    <a:pt x="1626013" y="4661643"/>
                  </a:lnTo>
                  <a:lnTo>
                    <a:pt x="1652239" y="4627321"/>
                  </a:lnTo>
                  <a:lnTo>
                    <a:pt x="1678465" y="4589670"/>
                  </a:lnTo>
                  <a:lnTo>
                    <a:pt x="1704691" y="4548455"/>
                  </a:lnTo>
                  <a:lnTo>
                    <a:pt x="1730917" y="4503449"/>
                  </a:lnTo>
                  <a:lnTo>
                    <a:pt x="1757143" y="4454435"/>
                  </a:lnTo>
                  <a:lnTo>
                    <a:pt x="1783369" y="4401215"/>
                  </a:lnTo>
                  <a:lnTo>
                    <a:pt x="1809595" y="4343617"/>
                  </a:lnTo>
                  <a:lnTo>
                    <a:pt x="1835821" y="4281501"/>
                  </a:lnTo>
                  <a:lnTo>
                    <a:pt x="1862047" y="4214773"/>
                  </a:lnTo>
                  <a:lnTo>
                    <a:pt x="1888273" y="4143388"/>
                  </a:lnTo>
                  <a:lnTo>
                    <a:pt x="1914499" y="4067358"/>
                  </a:lnTo>
                  <a:lnTo>
                    <a:pt x="1940725" y="3986762"/>
                  </a:lnTo>
                  <a:lnTo>
                    <a:pt x="1966951" y="3901748"/>
                  </a:lnTo>
                  <a:lnTo>
                    <a:pt x="1993177" y="3812536"/>
                  </a:lnTo>
                  <a:lnTo>
                    <a:pt x="2019403" y="3719421"/>
                  </a:lnTo>
                  <a:lnTo>
                    <a:pt x="2045629" y="3622768"/>
                  </a:lnTo>
                  <a:lnTo>
                    <a:pt x="2071855" y="3523008"/>
                  </a:lnTo>
                  <a:lnTo>
                    <a:pt x="2098081" y="3420634"/>
                  </a:lnTo>
                  <a:lnTo>
                    <a:pt x="2124307" y="3316162"/>
                  </a:lnTo>
                  <a:lnTo>
                    <a:pt x="2150533" y="3210044"/>
                  </a:lnTo>
                  <a:lnTo>
                    <a:pt x="2176759" y="3102714"/>
                  </a:lnTo>
                  <a:lnTo>
                    <a:pt x="2202985" y="2994611"/>
                  </a:lnTo>
                  <a:lnTo>
                    <a:pt x="2229211" y="2886165"/>
                  </a:lnTo>
                  <a:lnTo>
                    <a:pt x="2255437" y="2777793"/>
                  </a:lnTo>
                  <a:lnTo>
                    <a:pt x="2281663" y="2669892"/>
                  </a:lnTo>
                  <a:lnTo>
                    <a:pt x="2307889" y="2562836"/>
                  </a:lnTo>
                  <a:lnTo>
                    <a:pt x="2334115" y="2456966"/>
                  </a:lnTo>
                  <a:lnTo>
                    <a:pt x="2360341" y="2352594"/>
                  </a:lnTo>
                  <a:lnTo>
                    <a:pt x="2386567" y="2249995"/>
                  </a:lnTo>
                  <a:lnTo>
                    <a:pt x="2412793" y="2149407"/>
                  </a:lnTo>
                  <a:lnTo>
                    <a:pt x="2439019" y="2051034"/>
                  </a:lnTo>
                  <a:lnTo>
                    <a:pt x="2465245" y="1955045"/>
                  </a:lnTo>
                  <a:lnTo>
                    <a:pt x="2491471" y="1861574"/>
                  </a:lnTo>
                  <a:lnTo>
                    <a:pt x="2517697" y="1770732"/>
                  </a:lnTo>
                  <a:lnTo>
                    <a:pt x="2543923" y="1682601"/>
                  </a:lnTo>
                  <a:lnTo>
                    <a:pt x="2570149" y="1597246"/>
                  </a:lnTo>
                  <a:lnTo>
                    <a:pt x="2596375" y="1514717"/>
                  </a:lnTo>
                  <a:lnTo>
                    <a:pt x="2622601" y="1435054"/>
                  </a:lnTo>
                  <a:lnTo>
                    <a:pt x="2648827" y="1358287"/>
                  </a:lnTo>
                  <a:lnTo>
                    <a:pt x="2675053" y="1284436"/>
                  </a:lnTo>
                  <a:lnTo>
                    <a:pt x="2701279" y="1213515"/>
                  </a:lnTo>
                  <a:lnTo>
                    <a:pt x="2727505" y="1145525"/>
                  </a:lnTo>
                  <a:lnTo>
                    <a:pt x="2753732" y="1080456"/>
                  </a:lnTo>
                  <a:lnTo>
                    <a:pt x="2779958" y="1018286"/>
                  </a:lnTo>
                  <a:lnTo>
                    <a:pt x="2806184" y="958979"/>
                  </a:lnTo>
                  <a:lnTo>
                    <a:pt x="2832410" y="902488"/>
                  </a:lnTo>
                  <a:lnTo>
                    <a:pt x="2858636" y="848753"/>
                  </a:lnTo>
                  <a:lnTo>
                    <a:pt x="2884862" y="797706"/>
                  </a:lnTo>
                  <a:lnTo>
                    <a:pt x="2911088" y="749270"/>
                  </a:lnTo>
                  <a:lnTo>
                    <a:pt x="2937314" y="703363"/>
                  </a:lnTo>
                  <a:lnTo>
                    <a:pt x="2963540" y="659895"/>
                  </a:lnTo>
                  <a:lnTo>
                    <a:pt x="2989766" y="618775"/>
                  </a:lnTo>
                  <a:lnTo>
                    <a:pt x="3015992" y="579909"/>
                  </a:lnTo>
                  <a:lnTo>
                    <a:pt x="3042218" y="543202"/>
                  </a:lnTo>
                  <a:lnTo>
                    <a:pt x="3068444" y="508559"/>
                  </a:lnTo>
                  <a:lnTo>
                    <a:pt x="3094670" y="475886"/>
                  </a:lnTo>
                  <a:lnTo>
                    <a:pt x="3120896" y="445088"/>
                  </a:lnTo>
                  <a:lnTo>
                    <a:pt x="3147122" y="416076"/>
                  </a:lnTo>
                  <a:lnTo>
                    <a:pt x="3173348" y="388761"/>
                  </a:lnTo>
                  <a:lnTo>
                    <a:pt x="3199574" y="363065"/>
                  </a:lnTo>
                  <a:lnTo>
                    <a:pt x="3225800" y="338912"/>
                  </a:lnTo>
                  <a:lnTo>
                    <a:pt x="3252026" y="316227"/>
                  </a:lnTo>
                  <a:lnTo>
                    <a:pt x="3278252" y="294936"/>
                  </a:lnTo>
                  <a:lnTo>
                    <a:pt x="3304478" y="274966"/>
                  </a:lnTo>
                  <a:lnTo>
                    <a:pt x="3330704" y="256249"/>
                  </a:lnTo>
                  <a:lnTo>
                    <a:pt x="3356930" y="238714"/>
                  </a:lnTo>
                  <a:lnTo>
                    <a:pt x="3383156" y="222298"/>
                  </a:lnTo>
                  <a:lnTo>
                    <a:pt x="3409382" y="206935"/>
                  </a:lnTo>
                  <a:lnTo>
                    <a:pt x="3435608" y="192566"/>
                  </a:lnTo>
                  <a:lnTo>
                    <a:pt x="3461834" y="179133"/>
                  </a:lnTo>
                  <a:lnTo>
                    <a:pt x="3488060" y="166578"/>
                  </a:lnTo>
                  <a:lnTo>
                    <a:pt x="3514286" y="154851"/>
                  </a:lnTo>
                  <a:lnTo>
                    <a:pt x="3540512" y="143899"/>
                  </a:lnTo>
                  <a:lnTo>
                    <a:pt x="3566738" y="133676"/>
                  </a:lnTo>
                  <a:lnTo>
                    <a:pt x="3592964" y="124136"/>
                  </a:lnTo>
                  <a:lnTo>
                    <a:pt x="3619190" y="115236"/>
                  </a:lnTo>
                  <a:lnTo>
                    <a:pt x="3645416" y="106934"/>
                  </a:lnTo>
                  <a:lnTo>
                    <a:pt x="3671642" y="99194"/>
                  </a:lnTo>
                  <a:lnTo>
                    <a:pt x="3697868" y="91978"/>
                  </a:lnTo>
                  <a:lnTo>
                    <a:pt x="3724094" y="85253"/>
                  </a:lnTo>
                  <a:lnTo>
                    <a:pt x="3750320" y="78987"/>
                  </a:lnTo>
                  <a:lnTo>
                    <a:pt x="3776546" y="73149"/>
                  </a:lnTo>
                  <a:lnTo>
                    <a:pt x="3802772" y="67711"/>
                  </a:lnTo>
                  <a:lnTo>
                    <a:pt x="3828998" y="62647"/>
                  </a:lnTo>
                  <a:lnTo>
                    <a:pt x="3855224" y="57931"/>
                  </a:lnTo>
                  <a:lnTo>
                    <a:pt x="3881450" y="53541"/>
                  </a:lnTo>
                  <a:lnTo>
                    <a:pt x="3907676" y="49454"/>
                  </a:lnTo>
                  <a:lnTo>
                    <a:pt x="3933902" y="45649"/>
                  </a:lnTo>
                  <a:lnTo>
                    <a:pt x="3960128" y="42109"/>
                  </a:lnTo>
                  <a:lnTo>
                    <a:pt x="3986354" y="38814"/>
                  </a:lnTo>
                  <a:lnTo>
                    <a:pt x="4012580" y="35749"/>
                  </a:lnTo>
                  <a:lnTo>
                    <a:pt x="4038806" y="32897"/>
                  </a:lnTo>
                  <a:lnTo>
                    <a:pt x="4065032" y="30243"/>
                  </a:lnTo>
                  <a:lnTo>
                    <a:pt x="4091258" y="27775"/>
                  </a:lnTo>
                  <a:lnTo>
                    <a:pt x="4117485" y="25479"/>
                  </a:lnTo>
                  <a:lnTo>
                    <a:pt x="4143711" y="23344"/>
                  </a:lnTo>
                  <a:lnTo>
                    <a:pt x="4169937" y="21358"/>
                  </a:lnTo>
                  <a:lnTo>
                    <a:pt x="4196163" y="19511"/>
                  </a:lnTo>
                  <a:lnTo>
                    <a:pt x="4222389" y="17793"/>
                  </a:lnTo>
                  <a:lnTo>
                    <a:pt x="4248615" y="16196"/>
                  </a:lnTo>
                  <a:lnTo>
                    <a:pt x="4274841" y="14711"/>
                  </a:lnTo>
                  <a:lnTo>
                    <a:pt x="4301067" y="13331"/>
                  </a:lnTo>
                  <a:lnTo>
                    <a:pt x="4327293" y="12047"/>
                  </a:lnTo>
                  <a:lnTo>
                    <a:pt x="4353519" y="10854"/>
                  </a:lnTo>
                  <a:lnTo>
                    <a:pt x="4379745" y="9744"/>
                  </a:lnTo>
                  <a:lnTo>
                    <a:pt x="4405971" y="8713"/>
                  </a:lnTo>
                  <a:lnTo>
                    <a:pt x="4432197" y="7754"/>
                  </a:lnTo>
                  <a:lnTo>
                    <a:pt x="4458423" y="6863"/>
                  </a:lnTo>
                  <a:lnTo>
                    <a:pt x="4484649" y="6034"/>
                  </a:lnTo>
                  <a:lnTo>
                    <a:pt x="4510875" y="5264"/>
                  </a:lnTo>
                  <a:lnTo>
                    <a:pt x="4537101" y="4548"/>
                  </a:lnTo>
                  <a:lnTo>
                    <a:pt x="4563327" y="3883"/>
                  </a:lnTo>
                  <a:lnTo>
                    <a:pt x="4589553" y="3264"/>
                  </a:lnTo>
                  <a:lnTo>
                    <a:pt x="4615779" y="2690"/>
                  </a:lnTo>
                  <a:lnTo>
                    <a:pt x="4642005" y="2155"/>
                  </a:lnTo>
                  <a:lnTo>
                    <a:pt x="4668231" y="1659"/>
                  </a:lnTo>
                  <a:lnTo>
                    <a:pt x="4694457" y="1197"/>
                  </a:lnTo>
                  <a:lnTo>
                    <a:pt x="4720683" y="769"/>
                  </a:lnTo>
                  <a:lnTo>
                    <a:pt x="4746909" y="37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118714"/>
              <a:ext cx="4773135" cy="4982612"/>
            </a:xfrm>
            <a:custGeom>
              <a:avLst/>
              <a:pathLst>
                <a:path w="4773135" h="4982612">
                  <a:moveTo>
                    <a:pt x="4773135" y="0"/>
                  </a:moveTo>
                  <a:lnTo>
                    <a:pt x="4746909" y="714"/>
                  </a:lnTo>
                  <a:lnTo>
                    <a:pt x="4720683" y="1476"/>
                  </a:lnTo>
                  <a:lnTo>
                    <a:pt x="4694457" y="2287"/>
                  </a:lnTo>
                  <a:lnTo>
                    <a:pt x="4668231" y="3152"/>
                  </a:lnTo>
                  <a:lnTo>
                    <a:pt x="4642005" y="4073"/>
                  </a:lnTo>
                  <a:lnTo>
                    <a:pt x="4615779" y="5054"/>
                  </a:lnTo>
                  <a:lnTo>
                    <a:pt x="4589553" y="6099"/>
                  </a:lnTo>
                  <a:lnTo>
                    <a:pt x="4563327" y="7212"/>
                  </a:lnTo>
                  <a:lnTo>
                    <a:pt x="4537101" y="8398"/>
                  </a:lnTo>
                  <a:lnTo>
                    <a:pt x="4510875" y="9661"/>
                  </a:lnTo>
                  <a:lnTo>
                    <a:pt x="4484649" y="11007"/>
                  </a:lnTo>
                  <a:lnTo>
                    <a:pt x="4458423" y="12441"/>
                  </a:lnTo>
                  <a:lnTo>
                    <a:pt x="4432197" y="13967"/>
                  </a:lnTo>
                  <a:lnTo>
                    <a:pt x="4405971" y="15593"/>
                  </a:lnTo>
                  <a:lnTo>
                    <a:pt x="4379745" y="17325"/>
                  </a:lnTo>
                  <a:lnTo>
                    <a:pt x="4353519" y="19169"/>
                  </a:lnTo>
                  <a:lnTo>
                    <a:pt x="4327293" y="21134"/>
                  </a:lnTo>
                  <a:lnTo>
                    <a:pt x="4301067" y="23225"/>
                  </a:lnTo>
                  <a:lnTo>
                    <a:pt x="4274841" y="25452"/>
                  </a:lnTo>
                  <a:lnTo>
                    <a:pt x="4248615" y="27824"/>
                  </a:lnTo>
                  <a:lnTo>
                    <a:pt x="4222389" y="30348"/>
                  </a:lnTo>
                  <a:lnTo>
                    <a:pt x="4196163" y="33036"/>
                  </a:lnTo>
                  <a:lnTo>
                    <a:pt x="4169937" y="35898"/>
                  </a:lnTo>
                  <a:lnTo>
                    <a:pt x="4143711" y="38944"/>
                  </a:lnTo>
                  <a:lnTo>
                    <a:pt x="4117485" y="42186"/>
                  </a:lnTo>
                  <a:lnTo>
                    <a:pt x="4091258" y="45637"/>
                  </a:lnTo>
                  <a:lnTo>
                    <a:pt x="4065032" y="49310"/>
                  </a:lnTo>
                  <a:lnTo>
                    <a:pt x="4038806" y="53218"/>
                  </a:lnTo>
                  <a:lnTo>
                    <a:pt x="4012580" y="57376"/>
                  </a:lnTo>
                  <a:lnTo>
                    <a:pt x="3986354" y="61801"/>
                  </a:lnTo>
                  <a:lnTo>
                    <a:pt x="3960128" y="66507"/>
                  </a:lnTo>
                  <a:lnTo>
                    <a:pt x="3933902" y="71513"/>
                  </a:lnTo>
                  <a:lnTo>
                    <a:pt x="3907676" y="76838"/>
                  </a:lnTo>
                  <a:lnTo>
                    <a:pt x="3881450" y="82500"/>
                  </a:lnTo>
                  <a:lnTo>
                    <a:pt x="3855224" y="88520"/>
                  </a:lnTo>
                  <a:lnTo>
                    <a:pt x="3828998" y="94920"/>
                  </a:lnTo>
                  <a:lnTo>
                    <a:pt x="3802772" y="101723"/>
                  </a:lnTo>
                  <a:lnTo>
                    <a:pt x="3776546" y="108952"/>
                  </a:lnTo>
                  <a:lnTo>
                    <a:pt x="3750320" y="116634"/>
                  </a:lnTo>
                  <a:lnTo>
                    <a:pt x="3724094" y="124795"/>
                  </a:lnTo>
                  <a:lnTo>
                    <a:pt x="3697868" y="133464"/>
                  </a:lnTo>
                  <a:lnTo>
                    <a:pt x="3671642" y="142669"/>
                  </a:lnTo>
                  <a:lnTo>
                    <a:pt x="3645416" y="152441"/>
                  </a:lnTo>
                  <a:lnTo>
                    <a:pt x="3619190" y="162814"/>
                  </a:lnTo>
                  <a:lnTo>
                    <a:pt x="3592964" y="173822"/>
                  </a:lnTo>
                  <a:lnTo>
                    <a:pt x="3566738" y="185499"/>
                  </a:lnTo>
                  <a:lnTo>
                    <a:pt x="3540512" y="197883"/>
                  </a:lnTo>
                  <a:lnTo>
                    <a:pt x="3514286" y="211014"/>
                  </a:lnTo>
                  <a:lnTo>
                    <a:pt x="3488060" y="224930"/>
                  </a:lnTo>
                  <a:lnTo>
                    <a:pt x="3461834" y="239676"/>
                  </a:lnTo>
                  <a:lnTo>
                    <a:pt x="3435608" y="255293"/>
                  </a:lnTo>
                  <a:lnTo>
                    <a:pt x="3409382" y="271828"/>
                  </a:lnTo>
                  <a:lnTo>
                    <a:pt x="3383156" y="289327"/>
                  </a:lnTo>
                  <a:lnTo>
                    <a:pt x="3356930" y="307839"/>
                  </a:lnTo>
                  <a:lnTo>
                    <a:pt x="3330704" y="327414"/>
                  </a:lnTo>
                  <a:lnTo>
                    <a:pt x="3304478" y="348103"/>
                  </a:lnTo>
                  <a:lnTo>
                    <a:pt x="3278252" y="369958"/>
                  </a:lnTo>
                  <a:lnTo>
                    <a:pt x="3252026" y="393034"/>
                  </a:lnTo>
                  <a:lnTo>
                    <a:pt x="3225800" y="417384"/>
                  </a:lnTo>
                  <a:lnTo>
                    <a:pt x="3199574" y="443066"/>
                  </a:lnTo>
                  <a:lnTo>
                    <a:pt x="3173348" y="470135"/>
                  </a:lnTo>
                  <a:lnTo>
                    <a:pt x="3147122" y="498649"/>
                  </a:lnTo>
                  <a:lnTo>
                    <a:pt x="3120896" y="528668"/>
                  </a:lnTo>
                  <a:lnTo>
                    <a:pt x="3094670" y="560268"/>
                  </a:lnTo>
                  <a:lnTo>
                    <a:pt x="3068444" y="593530"/>
                  </a:lnTo>
                  <a:lnTo>
                    <a:pt x="3042218" y="628541"/>
                  </a:lnTo>
                  <a:lnTo>
                    <a:pt x="3015992" y="665388"/>
                  </a:lnTo>
                  <a:lnTo>
                    <a:pt x="2989766" y="704168"/>
                  </a:lnTo>
                  <a:lnTo>
                    <a:pt x="2963540" y="744976"/>
                  </a:lnTo>
                  <a:lnTo>
                    <a:pt x="2937314" y="787915"/>
                  </a:lnTo>
                  <a:lnTo>
                    <a:pt x="2911088" y="833089"/>
                  </a:lnTo>
                  <a:lnTo>
                    <a:pt x="2884862" y="880606"/>
                  </a:lnTo>
                  <a:lnTo>
                    <a:pt x="2858636" y="930578"/>
                  </a:lnTo>
                  <a:lnTo>
                    <a:pt x="2832410" y="983118"/>
                  </a:lnTo>
                  <a:lnTo>
                    <a:pt x="2806184" y="1038341"/>
                  </a:lnTo>
                  <a:lnTo>
                    <a:pt x="2779958" y="1096362"/>
                  </a:lnTo>
                  <a:lnTo>
                    <a:pt x="2753732" y="1157294"/>
                  </a:lnTo>
                  <a:lnTo>
                    <a:pt x="2727505" y="1221247"/>
                  </a:lnTo>
                  <a:lnTo>
                    <a:pt x="2701279" y="1288323"/>
                  </a:lnTo>
                  <a:lnTo>
                    <a:pt x="2675053" y="1358612"/>
                  </a:lnTo>
                  <a:lnTo>
                    <a:pt x="2648827" y="1432188"/>
                  </a:lnTo>
                  <a:lnTo>
                    <a:pt x="2622601" y="1509101"/>
                  </a:lnTo>
                  <a:lnTo>
                    <a:pt x="2596375" y="1589372"/>
                  </a:lnTo>
                  <a:lnTo>
                    <a:pt x="2570149" y="1672988"/>
                  </a:lnTo>
                  <a:lnTo>
                    <a:pt x="2543923" y="1759896"/>
                  </a:lnTo>
                  <a:lnTo>
                    <a:pt x="2517697" y="1849999"/>
                  </a:lnTo>
                  <a:lnTo>
                    <a:pt x="2491471" y="1943162"/>
                  </a:lnTo>
                  <a:lnTo>
                    <a:pt x="2465245" y="2039205"/>
                  </a:lnTo>
                  <a:lnTo>
                    <a:pt x="2439019" y="2137908"/>
                  </a:lnTo>
                  <a:lnTo>
                    <a:pt x="2412793" y="2239015"/>
                  </a:lnTo>
                  <a:lnTo>
                    <a:pt x="2386567" y="2342235"/>
                  </a:lnTo>
                  <a:lnTo>
                    <a:pt x="2360341" y="2447244"/>
                  </a:lnTo>
                  <a:lnTo>
                    <a:pt x="2334115" y="2553690"/>
                  </a:lnTo>
                  <a:lnTo>
                    <a:pt x="2307889" y="2661197"/>
                  </a:lnTo>
                  <a:lnTo>
                    <a:pt x="2281663" y="2769369"/>
                  </a:lnTo>
                  <a:lnTo>
                    <a:pt x="2255437" y="2877792"/>
                  </a:lnTo>
                  <a:lnTo>
                    <a:pt x="2229211" y="2986043"/>
                  </a:lnTo>
                  <a:lnTo>
                    <a:pt x="2202985" y="3093695"/>
                  </a:lnTo>
                  <a:lnTo>
                    <a:pt x="2176759" y="3200322"/>
                  </a:lnTo>
                  <a:lnTo>
                    <a:pt x="2150533" y="3305505"/>
                  </a:lnTo>
                  <a:lnTo>
                    <a:pt x="2124307" y="3408840"/>
                  </a:lnTo>
                  <a:lnTo>
                    <a:pt x="2098081" y="3509944"/>
                  </a:lnTo>
                  <a:lnTo>
                    <a:pt x="2071855" y="3608440"/>
                  </a:lnTo>
                  <a:lnTo>
                    <a:pt x="2045629" y="3703919"/>
                  </a:lnTo>
                  <a:lnTo>
                    <a:pt x="2019403" y="3796006"/>
                  </a:lnTo>
                  <a:lnTo>
                    <a:pt x="1993177" y="3884381"/>
                  </a:lnTo>
                  <a:lnTo>
                    <a:pt x="1966951" y="3968787"/>
                  </a:lnTo>
                  <a:lnTo>
                    <a:pt x="1940725" y="4049025"/>
                  </a:lnTo>
                  <a:lnTo>
                    <a:pt x="1914499" y="4124958"/>
                  </a:lnTo>
                  <a:lnTo>
                    <a:pt x="1888273" y="4196504"/>
                  </a:lnTo>
                  <a:lnTo>
                    <a:pt x="1862047" y="4263637"/>
                  </a:lnTo>
                  <a:lnTo>
                    <a:pt x="1835821" y="4326377"/>
                  </a:lnTo>
                  <a:lnTo>
                    <a:pt x="1809595" y="4384786"/>
                  </a:lnTo>
                  <a:lnTo>
                    <a:pt x="1783369" y="4438967"/>
                  </a:lnTo>
                  <a:lnTo>
                    <a:pt x="1757143" y="4489050"/>
                  </a:lnTo>
                  <a:lnTo>
                    <a:pt x="1730917" y="4535193"/>
                  </a:lnTo>
                  <a:lnTo>
                    <a:pt x="1704691" y="4577574"/>
                  </a:lnTo>
                  <a:lnTo>
                    <a:pt x="1678465" y="4616384"/>
                  </a:lnTo>
                  <a:lnTo>
                    <a:pt x="1652239" y="4651828"/>
                  </a:lnTo>
                  <a:lnTo>
                    <a:pt x="1626013" y="4684114"/>
                  </a:lnTo>
                  <a:lnTo>
                    <a:pt x="1599787" y="4713454"/>
                  </a:lnTo>
                  <a:lnTo>
                    <a:pt x="1573561" y="4740059"/>
                  </a:lnTo>
                  <a:lnTo>
                    <a:pt x="1547335" y="4764137"/>
                  </a:lnTo>
                  <a:lnTo>
                    <a:pt x="1521109" y="4785889"/>
                  </a:lnTo>
                  <a:lnTo>
                    <a:pt x="1494883" y="4805509"/>
                  </a:lnTo>
                  <a:lnTo>
                    <a:pt x="1468657" y="4823181"/>
                  </a:lnTo>
                  <a:lnTo>
                    <a:pt x="1442431" y="4839079"/>
                  </a:lnTo>
                  <a:lnTo>
                    <a:pt x="1416205" y="4853366"/>
                  </a:lnTo>
                  <a:lnTo>
                    <a:pt x="1389979" y="4866194"/>
                  </a:lnTo>
                  <a:lnTo>
                    <a:pt x="1363752" y="4877703"/>
                  </a:lnTo>
                  <a:lnTo>
                    <a:pt x="1337526" y="4888025"/>
                  </a:lnTo>
                  <a:lnTo>
                    <a:pt x="1311300" y="4897276"/>
                  </a:lnTo>
                  <a:lnTo>
                    <a:pt x="1285074" y="4905565"/>
                  </a:lnTo>
                  <a:lnTo>
                    <a:pt x="1258848" y="4912991"/>
                  </a:lnTo>
                  <a:lnTo>
                    <a:pt x="1232622" y="4919644"/>
                  </a:lnTo>
                  <a:lnTo>
                    <a:pt x="1206396" y="4925603"/>
                  </a:lnTo>
                  <a:lnTo>
                    <a:pt x="1180170" y="4930943"/>
                  </a:lnTo>
                  <a:lnTo>
                    <a:pt x="1153944" y="4935728"/>
                  </a:lnTo>
                  <a:lnTo>
                    <a:pt x="1127718" y="4940017"/>
                  </a:lnTo>
                  <a:lnTo>
                    <a:pt x="1101492" y="4943864"/>
                  </a:lnTo>
                  <a:lnTo>
                    <a:pt x="1075266" y="4947315"/>
                  </a:lnTo>
                  <a:lnTo>
                    <a:pt x="1049040" y="4950413"/>
                  </a:lnTo>
                  <a:lnTo>
                    <a:pt x="1022814" y="4953197"/>
                  </a:lnTo>
                  <a:lnTo>
                    <a:pt x="996588" y="4955704"/>
                  </a:lnTo>
                  <a:lnTo>
                    <a:pt x="970362" y="4957968"/>
                  </a:lnTo>
                  <a:lnTo>
                    <a:pt x="944136" y="4960016"/>
                  </a:lnTo>
                  <a:lnTo>
                    <a:pt x="917910" y="4961874"/>
                  </a:lnTo>
                  <a:lnTo>
                    <a:pt x="891684" y="4963564"/>
                  </a:lnTo>
                  <a:lnTo>
                    <a:pt x="865458" y="4965104"/>
                  </a:lnTo>
                  <a:lnTo>
                    <a:pt x="839232" y="4966511"/>
                  </a:lnTo>
                  <a:lnTo>
                    <a:pt x="813006" y="4967800"/>
                  </a:lnTo>
                  <a:lnTo>
                    <a:pt x="786780" y="4968982"/>
                  </a:lnTo>
                  <a:lnTo>
                    <a:pt x="760554" y="4970069"/>
                  </a:lnTo>
                  <a:lnTo>
                    <a:pt x="734328" y="4971069"/>
                  </a:lnTo>
                  <a:lnTo>
                    <a:pt x="708102" y="4971992"/>
                  </a:lnTo>
                  <a:lnTo>
                    <a:pt x="681876" y="4972845"/>
                  </a:lnTo>
                  <a:lnTo>
                    <a:pt x="655650" y="4973633"/>
                  </a:lnTo>
                  <a:lnTo>
                    <a:pt x="629424" y="4974363"/>
                  </a:lnTo>
                  <a:lnTo>
                    <a:pt x="603198" y="4975040"/>
                  </a:lnTo>
                  <a:lnTo>
                    <a:pt x="576972" y="4975669"/>
                  </a:lnTo>
                  <a:lnTo>
                    <a:pt x="550746" y="4976252"/>
                  </a:lnTo>
                  <a:lnTo>
                    <a:pt x="524520" y="4976795"/>
                  </a:lnTo>
                  <a:lnTo>
                    <a:pt x="498294" y="4977300"/>
                  </a:lnTo>
                  <a:lnTo>
                    <a:pt x="472068" y="4977771"/>
                  </a:lnTo>
                  <a:lnTo>
                    <a:pt x="445842" y="4978210"/>
                  </a:lnTo>
                  <a:lnTo>
                    <a:pt x="419616" y="4978620"/>
                  </a:lnTo>
                  <a:lnTo>
                    <a:pt x="393390" y="4979003"/>
                  </a:lnTo>
                  <a:lnTo>
                    <a:pt x="367164" y="4979362"/>
                  </a:lnTo>
                  <a:lnTo>
                    <a:pt x="340938" y="4979698"/>
                  </a:lnTo>
                  <a:lnTo>
                    <a:pt x="314712" y="4980012"/>
                  </a:lnTo>
                  <a:lnTo>
                    <a:pt x="288486" y="4980307"/>
                  </a:lnTo>
                  <a:lnTo>
                    <a:pt x="262260" y="4980585"/>
                  </a:lnTo>
                  <a:lnTo>
                    <a:pt x="236034" y="4980845"/>
                  </a:lnTo>
                  <a:lnTo>
                    <a:pt x="209808" y="4981090"/>
                  </a:lnTo>
                  <a:lnTo>
                    <a:pt x="183582" y="4981321"/>
                  </a:lnTo>
                  <a:lnTo>
                    <a:pt x="157356" y="4981538"/>
                  </a:lnTo>
                  <a:lnTo>
                    <a:pt x="131130" y="4981744"/>
                  </a:lnTo>
                  <a:lnTo>
                    <a:pt x="104904" y="4981937"/>
                  </a:lnTo>
                  <a:lnTo>
                    <a:pt x="78678" y="4982120"/>
                  </a:lnTo>
                  <a:lnTo>
                    <a:pt x="52452" y="4982293"/>
                  </a:lnTo>
                  <a:lnTo>
                    <a:pt x="26226" y="4982457"/>
                  </a:lnTo>
                  <a:lnTo>
                    <a:pt x="0" y="4982612"/>
                  </a:lnTo>
                  <a:lnTo>
                    <a:pt x="0" y="49826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12960"/>
              <a:ext cx="4773135" cy="4990259"/>
            </a:xfrm>
            <a:custGeom>
              <a:avLst/>
              <a:pathLst>
                <a:path w="4773135" h="4990259">
                  <a:moveTo>
                    <a:pt x="0" y="4988787"/>
                  </a:moveTo>
                  <a:lnTo>
                    <a:pt x="26226" y="4988747"/>
                  </a:lnTo>
                  <a:lnTo>
                    <a:pt x="52452" y="4988707"/>
                  </a:lnTo>
                  <a:lnTo>
                    <a:pt x="78678" y="4988665"/>
                  </a:lnTo>
                  <a:lnTo>
                    <a:pt x="104904" y="4988621"/>
                  </a:lnTo>
                  <a:lnTo>
                    <a:pt x="131130" y="4988576"/>
                  </a:lnTo>
                  <a:lnTo>
                    <a:pt x="157356" y="4988528"/>
                  </a:lnTo>
                  <a:lnTo>
                    <a:pt x="183582" y="4988478"/>
                  </a:lnTo>
                  <a:lnTo>
                    <a:pt x="209808" y="4988425"/>
                  </a:lnTo>
                  <a:lnTo>
                    <a:pt x="236034" y="4988368"/>
                  </a:lnTo>
                  <a:lnTo>
                    <a:pt x="262260" y="4988307"/>
                  </a:lnTo>
                  <a:lnTo>
                    <a:pt x="288486" y="4988242"/>
                  </a:lnTo>
                  <a:lnTo>
                    <a:pt x="314712" y="4988172"/>
                  </a:lnTo>
                  <a:lnTo>
                    <a:pt x="340938" y="4988097"/>
                  </a:lnTo>
                  <a:lnTo>
                    <a:pt x="367164" y="4988015"/>
                  </a:lnTo>
                  <a:lnTo>
                    <a:pt x="393390" y="4987926"/>
                  </a:lnTo>
                  <a:lnTo>
                    <a:pt x="419616" y="4987829"/>
                  </a:lnTo>
                  <a:lnTo>
                    <a:pt x="445842" y="4987724"/>
                  </a:lnTo>
                  <a:lnTo>
                    <a:pt x="472068" y="4987608"/>
                  </a:lnTo>
                  <a:lnTo>
                    <a:pt x="498294" y="4987482"/>
                  </a:lnTo>
                  <a:lnTo>
                    <a:pt x="524520" y="4987344"/>
                  </a:lnTo>
                  <a:lnTo>
                    <a:pt x="550746" y="4987192"/>
                  </a:lnTo>
                  <a:lnTo>
                    <a:pt x="576972" y="4987024"/>
                  </a:lnTo>
                  <a:lnTo>
                    <a:pt x="603198" y="4986839"/>
                  </a:lnTo>
                  <a:lnTo>
                    <a:pt x="629424" y="4986635"/>
                  </a:lnTo>
                  <a:lnTo>
                    <a:pt x="655650" y="4986409"/>
                  </a:lnTo>
                  <a:lnTo>
                    <a:pt x="681876" y="4986158"/>
                  </a:lnTo>
                  <a:lnTo>
                    <a:pt x="708102" y="4985879"/>
                  </a:lnTo>
                  <a:lnTo>
                    <a:pt x="734328" y="4985569"/>
                  </a:lnTo>
                  <a:lnTo>
                    <a:pt x="760554" y="4985223"/>
                  </a:lnTo>
                  <a:lnTo>
                    <a:pt x="786780" y="4984836"/>
                  </a:lnTo>
                  <a:lnTo>
                    <a:pt x="813006" y="4984403"/>
                  </a:lnTo>
                  <a:lnTo>
                    <a:pt x="839232" y="4983918"/>
                  </a:lnTo>
                  <a:lnTo>
                    <a:pt x="865458" y="4983373"/>
                  </a:lnTo>
                  <a:lnTo>
                    <a:pt x="891684" y="4982760"/>
                  </a:lnTo>
                  <a:lnTo>
                    <a:pt x="917910" y="4982070"/>
                  </a:lnTo>
                  <a:lnTo>
                    <a:pt x="944136" y="4981290"/>
                  </a:lnTo>
                  <a:lnTo>
                    <a:pt x="970362" y="4980408"/>
                  </a:lnTo>
                  <a:lnTo>
                    <a:pt x="996588" y="4979408"/>
                  </a:lnTo>
                  <a:lnTo>
                    <a:pt x="1022814" y="4978273"/>
                  </a:lnTo>
                  <a:lnTo>
                    <a:pt x="1049040" y="4976982"/>
                  </a:lnTo>
                  <a:lnTo>
                    <a:pt x="1075266" y="4975509"/>
                  </a:lnTo>
                  <a:lnTo>
                    <a:pt x="1101492" y="4973829"/>
                  </a:lnTo>
                  <a:lnTo>
                    <a:pt x="1127718" y="4971912"/>
                  </a:lnTo>
                  <a:lnTo>
                    <a:pt x="1153944" y="4969724"/>
                  </a:lnTo>
                  <a:lnTo>
                    <a:pt x="1180170" y="4967225"/>
                  </a:lnTo>
                  <a:lnTo>
                    <a:pt x="1206396" y="4964370"/>
                  </a:lnTo>
                  <a:lnTo>
                    <a:pt x="1232622" y="4961107"/>
                  </a:lnTo>
                  <a:lnTo>
                    <a:pt x="1258848" y="4957376"/>
                  </a:lnTo>
                  <a:lnTo>
                    <a:pt x="1285074" y="4953109"/>
                  </a:lnTo>
                  <a:lnTo>
                    <a:pt x="1311300" y="4948227"/>
                  </a:lnTo>
                  <a:lnTo>
                    <a:pt x="1337526" y="4942642"/>
                  </a:lnTo>
                  <a:lnTo>
                    <a:pt x="1363752" y="4936250"/>
                  </a:lnTo>
                  <a:lnTo>
                    <a:pt x="1389979" y="4928938"/>
                  </a:lnTo>
                  <a:lnTo>
                    <a:pt x="1416205" y="4920572"/>
                  </a:lnTo>
                  <a:lnTo>
                    <a:pt x="1442431" y="4911005"/>
                  </a:lnTo>
                  <a:lnTo>
                    <a:pt x="1468657" y="4900070"/>
                  </a:lnTo>
                  <a:lnTo>
                    <a:pt x="1494883" y="4887578"/>
                  </a:lnTo>
                  <a:lnTo>
                    <a:pt x="1521109" y="4873321"/>
                  </a:lnTo>
                  <a:lnTo>
                    <a:pt x="1547335" y="4857065"/>
                  </a:lnTo>
                  <a:lnTo>
                    <a:pt x="1573561" y="4838553"/>
                  </a:lnTo>
                  <a:lnTo>
                    <a:pt x="1599787" y="4817502"/>
                  </a:lnTo>
                  <a:lnTo>
                    <a:pt x="1626013" y="4793604"/>
                  </a:lnTo>
                  <a:lnTo>
                    <a:pt x="1652239" y="4766525"/>
                  </a:lnTo>
                  <a:lnTo>
                    <a:pt x="1678465" y="4735911"/>
                  </a:lnTo>
                  <a:lnTo>
                    <a:pt x="1704691" y="4701385"/>
                  </a:lnTo>
                  <a:lnTo>
                    <a:pt x="1730917" y="4662558"/>
                  </a:lnTo>
                  <a:lnTo>
                    <a:pt x="1757143" y="4619031"/>
                  </a:lnTo>
                  <a:lnTo>
                    <a:pt x="1783369" y="4570409"/>
                  </a:lnTo>
                  <a:lnTo>
                    <a:pt x="1809595" y="4516306"/>
                  </a:lnTo>
                  <a:lnTo>
                    <a:pt x="1835821" y="4456368"/>
                  </a:lnTo>
                  <a:lnTo>
                    <a:pt x="1862047" y="4390286"/>
                  </a:lnTo>
                  <a:lnTo>
                    <a:pt x="1888273" y="4317815"/>
                  </a:lnTo>
                  <a:lnTo>
                    <a:pt x="1914499" y="4238796"/>
                  </a:lnTo>
                  <a:lnTo>
                    <a:pt x="1940725" y="4153181"/>
                  </a:lnTo>
                  <a:lnTo>
                    <a:pt x="1966951" y="4061045"/>
                  </a:lnTo>
                  <a:lnTo>
                    <a:pt x="1993177" y="3962606"/>
                  </a:lnTo>
                  <a:lnTo>
                    <a:pt x="2019403" y="3858232"/>
                  </a:lnTo>
                  <a:lnTo>
                    <a:pt x="2045629" y="3748446"/>
                  </a:lnTo>
                  <a:lnTo>
                    <a:pt x="2071855" y="3633920"/>
                  </a:lnTo>
                  <a:lnTo>
                    <a:pt x="2098081" y="3515459"/>
                  </a:lnTo>
                  <a:lnTo>
                    <a:pt x="2124307" y="3393941"/>
                  </a:lnTo>
                  <a:lnTo>
                    <a:pt x="2150533" y="3270152"/>
                  </a:lnTo>
                  <a:lnTo>
                    <a:pt x="2176759" y="3144860"/>
                  </a:lnTo>
                  <a:lnTo>
                    <a:pt x="2202985" y="3018829"/>
                  </a:lnTo>
                  <a:lnTo>
                    <a:pt x="2229211" y="2892800"/>
                  </a:lnTo>
                  <a:lnTo>
                    <a:pt x="2255437" y="2767475"/>
                  </a:lnTo>
                  <a:lnTo>
                    <a:pt x="2281663" y="2643503"/>
                  </a:lnTo>
                  <a:lnTo>
                    <a:pt x="2307889" y="2521469"/>
                  </a:lnTo>
                  <a:lnTo>
                    <a:pt x="2334115" y="2401887"/>
                  </a:lnTo>
                  <a:lnTo>
                    <a:pt x="2360341" y="2285195"/>
                  </a:lnTo>
                  <a:lnTo>
                    <a:pt x="2386567" y="2171753"/>
                  </a:lnTo>
                  <a:lnTo>
                    <a:pt x="2412793" y="2061847"/>
                  </a:lnTo>
                  <a:lnTo>
                    <a:pt x="2439019" y="1955688"/>
                  </a:lnTo>
                  <a:lnTo>
                    <a:pt x="2465245" y="1853420"/>
                  </a:lnTo>
                  <a:lnTo>
                    <a:pt x="2491471" y="1755128"/>
                  </a:lnTo>
                  <a:lnTo>
                    <a:pt x="2517697" y="1660843"/>
                  </a:lnTo>
                  <a:lnTo>
                    <a:pt x="2543923" y="1570554"/>
                  </a:lnTo>
                  <a:lnTo>
                    <a:pt x="2570149" y="1484214"/>
                  </a:lnTo>
                  <a:lnTo>
                    <a:pt x="2596375" y="1401753"/>
                  </a:lnTo>
                  <a:lnTo>
                    <a:pt x="2622601" y="1323085"/>
                  </a:lnTo>
                  <a:lnTo>
                    <a:pt x="2648827" y="1248116"/>
                  </a:lnTo>
                  <a:lnTo>
                    <a:pt x="2675053" y="1176747"/>
                  </a:lnTo>
                  <a:lnTo>
                    <a:pt x="2701279" y="1108876"/>
                  </a:lnTo>
                  <a:lnTo>
                    <a:pt x="2727505" y="1044401"/>
                  </a:lnTo>
                  <a:lnTo>
                    <a:pt x="2753732" y="983216"/>
                  </a:lnTo>
                  <a:lnTo>
                    <a:pt x="2779958" y="925213"/>
                  </a:lnTo>
                  <a:lnTo>
                    <a:pt x="2806184" y="870279"/>
                  </a:lnTo>
                  <a:lnTo>
                    <a:pt x="2832410" y="818296"/>
                  </a:lnTo>
                  <a:lnTo>
                    <a:pt x="2858636" y="769144"/>
                  </a:lnTo>
                  <a:lnTo>
                    <a:pt x="2884862" y="722699"/>
                  </a:lnTo>
                  <a:lnTo>
                    <a:pt x="2911088" y="678838"/>
                  </a:lnTo>
                  <a:lnTo>
                    <a:pt x="2937314" y="637436"/>
                  </a:lnTo>
                  <a:lnTo>
                    <a:pt x="2963540" y="598369"/>
                  </a:lnTo>
                  <a:lnTo>
                    <a:pt x="2989766" y="561518"/>
                  </a:lnTo>
                  <a:lnTo>
                    <a:pt x="3015992" y="526764"/>
                  </a:lnTo>
                  <a:lnTo>
                    <a:pt x="3042218" y="493994"/>
                  </a:lnTo>
                  <a:lnTo>
                    <a:pt x="3068444" y="463098"/>
                  </a:lnTo>
                  <a:lnTo>
                    <a:pt x="3094670" y="433972"/>
                  </a:lnTo>
                  <a:lnTo>
                    <a:pt x="3120896" y="406516"/>
                  </a:lnTo>
                  <a:lnTo>
                    <a:pt x="3147122" y="380635"/>
                  </a:lnTo>
                  <a:lnTo>
                    <a:pt x="3173348" y="356242"/>
                  </a:lnTo>
                  <a:lnTo>
                    <a:pt x="3199574" y="333268"/>
                  </a:lnTo>
                  <a:lnTo>
                    <a:pt x="3225800" y="311644"/>
                  </a:lnTo>
                  <a:lnTo>
                    <a:pt x="3252026" y="291307"/>
                  </a:lnTo>
                  <a:lnTo>
                    <a:pt x="3278252" y="272191"/>
                  </a:lnTo>
                  <a:lnTo>
                    <a:pt x="3304478" y="254235"/>
                  </a:lnTo>
                  <a:lnTo>
                    <a:pt x="3330704" y="237377"/>
                  </a:lnTo>
                  <a:lnTo>
                    <a:pt x="3356930" y="221558"/>
                  </a:lnTo>
                  <a:lnTo>
                    <a:pt x="3383156" y="206721"/>
                  </a:lnTo>
                  <a:lnTo>
                    <a:pt x="3409382" y="192812"/>
                  </a:lnTo>
                  <a:lnTo>
                    <a:pt x="3435608" y="179779"/>
                  </a:lnTo>
                  <a:lnTo>
                    <a:pt x="3461834" y="167571"/>
                  </a:lnTo>
                  <a:lnTo>
                    <a:pt x="3488060" y="156140"/>
                  </a:lnTo>
                  <a:lnTo>
                    <a:pt x="3514286" y="145440"/>
                  </a:lnTo>
                  <a:lnTo>
                    <a:pt x="3540512" y="135428"/>
                  </a:lnTo>
                  <a:lnTo>
                    <a:pt x="3566738" y="126063"/>
                  </a:lnTo>
                  <a:lnTo>
                    <a:pt x="3592964" y="117305"/>
                  </a:lnTo>
                  <a:lnTo>
                    <a:pt x="3619190" y="109117"/>
                  </a:lnTo>
                  <a:lnTo>
                    <a:pt x="3645416" y="101464"/>
                  </a:lnTo>
                  <a:lnTo>
                    <a:pt x="3671642" y="94312"/>
                  </a:lnTo>
                  <a:lnTo>
                    <a:pt x="3697868" y="87630"/>
                  </a:lnTo>
                  <a:lnTo>
                    <a:pt x="3724094" y="81389"/>
                  </a:lnTo>
                  <a:lnTo>
                    <a:pt x="3750320" y="75561"/>
                  </a:lnTo>
                  <a:lnTo>
                    <a:pt x="3776546" y="70118"/>
                  </a:lnTo>
                  <a:lnTo>
                    <a:pt x="3802772" y="65037"/>
                  </a:lnTo>
                  <a:lnTo>
                    <a:pt x="3828998" y="60295"/>
                  </a:lnTo>
                  <a:lnTo>
                    <a:pt x="3855224" y="55868"/>
                  </a:lnTo>
                  <a:lnTo>
                    <a:pt x="3881450" y="51737"/>
                  </a:lnTo>
                  <a:lnTo>
                    <a:pt x="3907676" y="47883"/>
                  </a:lnTo>
                  <a:lnTo>
                    <a:pt x="3933902" y="44287"/>
                  </a:lnTo>
                  <a:lnTo>
                    <a:pt x="3960128" y="40933"/>
                  </a:lnTo>
                  <a:lnTo>
                    <a:pt x="3986354" y="37804"/>
                  </a:lnTo>
                  <a:lnTo>
                    <a:pt x="4012580" y="34885"/>
                  </a:lnTo>
                  <a:lnTo>
                    <a:pt x="4038806" y="32164"/>
                  </a:lnTo>
                  <a:lnTo>
                    <a:pt x="4065032" y="29626"/>
                  </a:lnTo>
                  <a:lnTo>
                    <a:pt x="4091258" y="27259"/>
                  </a:lnTo>
                  <a:lnTo>
                    <a:pt x="4117485" y="25053"/>
                  </a:lnTo>
                  <a:lnTo>
                    <a:pt x="4143711" y="22995"/>
                  </a:lnTo>
                  <a:lnTo>
                    <a:pt x="4169937" y="21078"/>
                  </a:lnTo>
                  <a:lnTo>
                    <a:pt x="4196163" y="19290"/>
                  </a:lnTo>
                  <a:lnTo>
                    <a:pt x="4222389" y="17623"/>
                  </a:lnTo>
                  <a:lnTo>
                    <a:pt x="4248615" y="16070"/>
                  </a:lnTo>
                  <a:lnTo>
                    <a:pt x="4274841" y="14622"/>
                  </a:lnTo>
                  <a:lnTo>
                    <a:pt x="4301067" y="13272"/>
                  </a:lnTo>
                  <a:lnTo>
                    <a:pt x="4327293" y="12015"/>
                  </a:lnTo>
                  <a:lnTo>
                    <a:pt x="4353519" y="10843"/>
                  </a:lnTo>
                  <a:lnTo>
                    <a:pt x="4379745" y="9750"/>
                  </a:lnTo>
                  <a:lnTo>
                    <a:pt x="4405971" y="8732"/>
                  </a:lnTo>
                  <a:lnTo>
                    <a:pt x="4432197" y="7784"/>
                  </a:lnTo>
                  <a:lnTo>
                    <a:pt x="4458423" y="6900"/>
                  </a:lnTo>
                  <a:lnTo>
                    <a:pt x="4484649" y="6076"/>
                  </a:lnTo>
                  <a:lnTo>
                    <a:pt x="4510875" y="5309"/>
                  </a:lnTo>
                  <a:lnTo>
                    <a:pt x="4537101" y="4594"/>
                  </a:lnTo>
                  <a:lnTo>
                    <a:pt x="4563327" y="3927"/>
                  </a:lnTo>
                  <a:lnTo>
                    <a:pt x="4589553" y="3307"/>
                  </a:lnTo>
                  <a:lnTo>
                    <a:pt x="4615779" y="2728"/>
                  </a:lnTo>
                  <a:lnTo>
                    <a:pt x="4642005" y="2189"/>
                  </a:lnTo>
                  <a:lnTo>
                    <a:pt x="4668231" y="1687"/>
                  </a:lnTo>
                  <a:lnTo>
                    <a:pt x="4694457" y="1220"/>
                  </a:lnTo>
                  <a:lnTo>
                    <a:pt x="4720683" y="784"/>
                  </a:lnTo>
                  <a:lnTo>
                    <a:pt x="4746909" y="378"/>
                  </a:lnTo>
                  <a:lnTo>
                    <a:pt x="4773135" y="0"/>
                  </a:lnTo>
                  <a:lnTo>
                    <a:pt x="4773135" y="6954"/>
                  </a:lnTo>
                  <a:lnTo>
                    <a:pt x="4746909" y="7707"/>
                  </a:lnTo>
                  <a:lnTo>
                    <a:pt x="4720683" y="8506"/>
                  </a:lnTo>
                  <a:lnTo>
                    <a:pt x="4694457" y="9355"/>
                  </a:lnTo>
                  <a:lnTo>
                    <a:pt x="4668231" y="10257"/>
                  </a:lnTo>
                  <a:lnTo>
                    <a:pt x="4642005" y="11214"/>
                  </a:lnTo>
                  <a:lnTo>
                    <a:pt x="4615779" y="12231"/>
                  </a:lnTo>
                  <a:lnTo>
                    <a:pt x="4589553" y="13310"/>
                  </a:lnTo>
                  <a:lnTo>
                    <a:pt x="4563327" y="14457"/>
                  </a:lnTo>
                  <a:lnTo>
                    <a:pt x="4537101" y="15674"/>
                  </a:lnTo>
                  <a:lnTo>
                    <a:pt x="4510875" y="16967"/>
                  </a:lnTo>
                  <a:lnTo>
                    <a:pt x="4484649" y="18339"/>
                  </a:lnTo>
                  <a:lnTo>
                    <a:pt x="4458423" y="19796"/>
                  </a:lnTo>
                  <a:lnTo>
                    <a:pt x="4432197" y="21343"/>
                  </a:lnTo>
                  <a:lnTo>
                    <a:pt x="4405971" y="22986"/>
                  </a:lnTo>
                  <a:lnTo>
                    <a:pt x="4379745" y="24730"/>
                  </a:lnTo>
                  <a:lnTo>
                    <a:pt x="4353519" y="26581"/>
                  </a:lnTo>
                  <a:lnTo>
                    <a:pt x="4327293" y="28547"/>
                  </a:lnTo>
                  <a:lnTo>
                    <a:pt x="4301067" y="30633"/>
                  </a:lnTo>
                  <a:lnTo>
                    <a:pt x="4274841" y="32848"/>
                  </a:lnTo>
                  <a:lnTo>
                    <a:pt x="4248615" y="35198"/>
                  </a:lnTo>
                  <a:lnTo>
                    <a:pt x="4222389" y="37693"/>
                  </a:lnTo>
                  <a:lnTo>
                    <a:pt x="4196163" y="40340"/>
                  </a:lnTo>
                  <a:lnTo>
                    <a:pt x="4169937" y="43150"/>
                  </a:lnTo>
                  <a:lnTo>
                    <a:pt x="4143711" y="46131"/>
                  </a:lnTo>
                  <a:lnTo>
                    <a:pt x="4117485" y="49295"/>
                  </a:lnTo>
                  <a:lnTo>
                    <a:pt x="4091258" y="52651"/>
                  </a:lnTo>
                  <a:lnTo>
                    <a:pt x="4065032" y="56212"/>
                  </a:lnTo>
                  <a:lnTo>
                    <a:pt x="4038806" y="59989"/>
                  </a:lnTo>
                  <a:lnTo>
                    <a:pt x="4012580" y="63996"/>
                  </a:lnTo>
                  <a:lnTo>
                    <a:pt x="3986354" y="68246"/>
                  </a:lnTo>
                  <a:lnTo>
                    <a:pt x="3960128" y="72753"/>
                  </a:lnTo>
                  <a:lnTo>
                    <a:pt x="3933902" y="77533"/>
                  </a:lnTo>
                  <a:lnTo>
                    <a:pt x="3907676" y="82600"/>
                  </a:lnTo>
                  <a:lnTo>
                    <a:pt x="3881450" y="87972"/>
                  </a:lnTo>
                  <a:lnTo>
                    <a:pt x="3855224" y="93667"/>
                  </a:lnTo>
                  <a:lnTo>
                    <a:pt x="3828998" y="99703"/>
                  </a:lnTo>
                  <a:lnTo>
                    <a:pt x="3802772" y="106100"/>
                  </a:lnTo>
                  <a:lnTo>
                    <a:pt x="3776546" y="112878"/>
                  </a:lnTo>
                  <a:lnTo>
                    <a:pt x="3750320" y="120058"/>
                  </a:lnTo>
                  <a:lnTo>
                    <a:pt x="3724094" y="127664"/>
                  </a:lnTo>
                  <a:lnTo>
                    <a:pt x="3697868" y="135719"/>
                  </a:lnTo>
                  <a:lnTo>
                    <a:pt x="3671642" y="144248"/>
                  </a:lnTo>
                  <a:lnTo>
                    <a:pt x="3645416" y="153277"/>
                  </a:lnTo>
                  <a:lnTo>
                    <a:pt x="3619190" y="162834"/>
                  </a:lnTo>
                  <a:lnTo>
                    <a:pt x="3592964" y="172947"/>
                  </a:lnTo>
                  <a:lnTo>
                    <a:pt x="3566738" y="183645"/>
                  </a:lnTo>
                  <a:lnTo>
                    <a:pt x="3540512" y="194961"/>
                  </a:lnTo>
                  <a:lnTo>
                    <a:pt x="3514286" y="206926"/>
                  </a:lnTo>
                  <a:lnTo>
                    <a:pt x="3488060" y="219575"/>
                  </a:lnTo>
                  <a:lnTo>
                    <a:pt x="3461834" y="232942"/>
                  </a:lnTo>
                  <a:lnTo>
                    <a:pt x="3435608" y="247065"/>
                  </a:lnTo>
                  <a:lnTo>
                    <a:pt x="3409382" y="261980"/>
                  </a:lnTo>
                  <a:lnTo>
                    <a:pt x="3383156" y="277728"/>
                  </a:lnTo>
                  <a:lnTo>
                    <a:pt x="3356930" y="294348"/>
                  </a:lnTo>
                  <a:lnTo>
                    <a:pt x="3330704" y="311882"/>
                  </a:lnTo>
                  <a:lnTo>
                    <a:pt x="3304478" y="330375"/>
                  </a:lnTo>
                  <a:lnTo>
                    <a:pt x="3278252" y="349869"/>
                  </a:lnTo>
                  <a:lnTo>
                    <a:pt x="3252026" y="370411"/>
                  </a:lnTo>
                  <a:lnTo>
                    <a:pt x="3225800" y="392047"/>
                  </a:lnTo>
                  <a:lnTo>
                    <a:pt x="3199574" y="414826"/>
                  </a:lnTo>
                  <a:lnTo>
                    <a:pt x="3173348" y="438795"/>
                  </a:lnTo>
                  <a:lnTo>
                    <a:pt x="3147122" y="464004"/>
                  </a:lnTo>
                  <a:lnTo>
                    <a:pt x="3120896" y="490510"/>
                  </a:lnTo>
                  <a:lnTo>
                    <a:pt x="3094670" y="518391"/>
                  </a:lnTo>
                  <a:lnTo>
                    <a:pt x="3068444" y="547737"/>
                  </a:lnTo>
                  <a:lnTo>
                    <a:pt x="3042218" y="578647"/>
                  </a:lnTo>
                  <a:lnTo>
                    <a:pt x="3015992" y="611226"/>
                  </a:lnTo>
                  <a:lnTo>
                    <a:pt x="2989766" y="645587"/>
                  </a:lnTo>
                  <a:lnTo>
                    <a:pt x="2963540" y="681854"/>
                  </a:lnTo>
                  <a:lnTo>
                    <a:pt x="2937314" y="720158"/>
                  </a:lnTo>
                  <a:lnTo>
                    <a:pt x="2911088" y="760640"/>
                  </a:lnTo>
                  <a:lnTo>
                    <a:pt x="2884862" y="803451"/>
                  </a:lnTo>
                  <a:lnTo>
                    <a:pt x="2858636" y="848751"/>
                  </a:lnTo>
                  <a:lnTo>
                    <a:pt x="2832410" y="896711"/>
                  </a:lnTo>
                  <a:lnTo>
                    <a:pt x="2806184" y="947511"/>
                  </a:lnTo>
                  <a:lnTo>
                    <a:pt x="2779958" y="1001340"/>
                  </a:lnTo>
                  <a:lnTo>
                    <a:pt x="2753732" y="1058391"/>
                  </a:lnTo>
                  <a:lnTo>
                    <a:pt x="2727505" y="1118863"/>
                  </a:lnTo>
                  <a:lnTo>
                    <a:pt x="2701279" y="1182951"/>
                  </a:lnTo>
                  <a:lnTo>
                    <a:pt x="2675053" y="1250846"/>
                  </a:lnTo>
                  <a:lnTo>
                    <a:pt x="2648827" y="1322723"/>
                  </a:lnTo>
                  <a:lnTo>
                    <a:pt x="2622601" y="1398733"/>
                  </a:lnTo>
                  <a:lnTo>
                    <a:pt x="2596375" y="1478997"/>
                  </a:lnTo>
                  <a:lnTo>
                    <a:pt x="2570149" y="1563599"/>
                  </a:lnTo>
                  <a:lnTo>
                    <a:pt x="2543923" y="1652578"/>
                  </a:lnTo>
                  <a:lnTo>
                    <a:pt x="2517697" y="1745925"/>
                  </a:lnTo>
                  <a:lnTo>
                    <a:pt x="2491471" y="1843579"/>
                  </a:lnTo>
                  <a:lnTo>
                    <a:pt x="2465245" y="1945426"/>
                  </a:lnTo>
                  <a:lnTo>
                    <a:pt x="2439019" y="2051294"/>
                  </a:lnTo>
                  <a:lnTo>
                    <a:pt x="2412793" y="2160952"/>
                  </a:lnTo>
                  <a:lnTo>
                    <a:pt x="2386567" y="2274111"/>
                  </a:lnTo>
                  <a:lnTo>
                    <a:pt x="2360341" y="2390415"/>
                  </a:lnTo>
                  <a:lnTo>
                    <a:pt x="2334115" y="2509449"/>
                  </a:lnTo>
                  <a:lnTo>
                    <a:pt x="2307889" y="2630737"/>
                  </a:lnTo>
                  <a:lnTo>
                    <a:pt x="2281663" y="2753743"/>
                  </a:lnTo>
                  <a:lnTo>
                    <a:pt x="2255437" y="2877883"/>
                  </a:lnTo>
                  <a:lnTo>
                    <a:pt x="2229211" y="3002527"/>
                  </a:lnTo>
                  <a:lnTo>
                    <a:pt x="2202985" y="3127012"/>
                  </a:lnTo>
                  <a:lnTo>
                    <a:pt x="2176759" y="3250655"/>
                  </a:lnTo>
                  <a:lnTo>
                    <a:pt x="2150533" y="3372765"/>
                  </a:lnTo>
                  <a:lnTo>
                    <a:pt x="2124307" y="3492662"/>
                  </a:lnTo>
                  <a:lnTo>
                    <a:pt x="2098081" y="3609686"/>
                  </a:lnTo>
                  <a:lnTo>
                    <a:pt x="2071855" y="3723188"/>
                  </a:lnTo>
                  <a:lnTo>
                    <a:pt x="2045629" y="3832456"/>
                  </a:lnTo>
                  <a:lnTo>
                    <a:pt x="2019403" y="3936853"/>
                  </a:lnTo>
                  <a:lnTo>
                    <a:pt x="1993177" y="4035857"/>
                  </a:lnTo>
                  <a:lnTo>
                    <a:pt x="1966951" y="4129067"/>
                  </a:lnTo>
                  <a:lnTo>
                    <a:pt x="1940725" y="4216207"/>
                  </a:lnTo>
                  <a:lnTo>
                    <a:pt x="1914499" y="4297121"/>
                  </a:lnTo>
                  <a:lnTo>
                    <a:pt x="1888273" y="4371764"/>
                  </a:lnTo>
                  <a:lnTo>
                    <a:pt x="1862047" y="4440192"/>
                  </a:lnTo>
                  <a:lnTo>
                    <a:pt x="1835821" y="4502550"/>
                  </a:lnTo>
                  <a:lnTo>
                    <a:pt x="1809595" y="4559058"/>
                  </a:lnTo>
                  <a:lnTo>
                    <a:pt x="1783369" y="4609993"/>
                  </a:lnTo>
                  <a:lnTo>
                    <a:pt x="1757143" y="4655679"/>
                  </a:lnTo>
                  <a:lnTo>
                    <a:pt x="1730917" y="4696469"/>
                  </a:lnTo>
                  <a:lnTo>
                    <a:pt x="1704691" y="4732737"/>
                  </a:lnTo>
                  <a:lnTo>
                    <a:pt x="1678465" y="4764861"/>
                  </a:lnTo>
                  <a:lnTo>
                    <a:pt x="1652239" y="4793218"/>
                  </a:lnTo>
                  <a:lnTo>
                    <a:pt x="1626013" y="4818172"/>
                  </a:lnTo>
                  <a:lnTo>
                    <a:pt x="1599787" y="4840072"/>
                  </a:lnTo>
                  <a:lnTo>
                    <a:pt x="1573561" y="4859248"/>
                  </a:lnTo>
                  <a:lnTo>
                    <a:pt x="1547335" y="4876003"/>
                  </a:lnTo>
                  <a:lnTo>
                    <a:pt x="1521109" y="4890619"/>
                  </a:lnTo>
                  <a:lnTo>
                    <a:pt x="1494883" y="4903349"/>
                  </a:lnTo>
                  <a:lnTo>
                    <a:pt x="1468657" y="4914424"/>
                  </a:lnTo>
                  <a:lnTo>
                    <a:pt x="1442431" y="4924051"/>
                  </a:lnTo>
                  <a:lnTo>
                    <a:pt x="1416205" y="4932412"/>
                  </a:lnTo>
                  <a:lnTo>
                    <a:pt x="1389979" y="4939671"/>
                  </a:lnTo>
                  <a:lnTo>
                    <a:pt x="1363752" y="4945971"/>
                  </a:lnTo>
                  <a:lnTo>
                    <a:pt x="1337526" y="4951439"/>
                  </a:lnTo>
                  <a:lnTo>
                    <a:pt x="1311300" y="4956185"/>
                  </a:lnTo>
                  <a:lnTo>
                    <a:pt x="1285074" y="4960305"/>
                  </a:lnTo>
                  <a:lnTo>
                    <a:pt x="1258848" y="4963882"/>
                  </a:lnTo>
                  <a:lnTo>
                    <a:pt x="1232622" y="4966991"/>
                  </a:lnTo>
                  <a:lnTo>
                    <a:pt x="1206396" y="4969695"/>
                  </a:lnTo>
                  <a:lnTo>
                    <a:pt x="1180170" y="4972047"/>
                  </a:lnTo>
                  <a:lnTo>
                    <a:pt x="1153944" y="4974095"/>
                  </a:lnTo>
                  <a:lnTo>
                    <a:pt x="1127718" y="4975881"/>
                  </a:lnTo>
                  <a:lnTo>
                    <a:pt x="1101492" y="4977439"/>
                  </a:lnTo>
                  <a:lnTo>
                    <a:pt x="1075266" y="4978801"/>
                  </a:lnTo>
                  <a:lnTo>
                    <a:pt x="1049040" y="4979991"/>
                  </a:lnTo>
                  <a:lnTo>
                    <a:pt x="1022814" y="4981034"/>
                  </a:lnTo>
                  <a:lnTo>
                    <a:pt x="996588" y="4981950"/>
                  </a:lnTo>
                  <a:lnTo>
                    <a:pt x="970362" y="4982758"/>
                  </a:lnTo>
                  <a:lnTo>
                    <a:pt x="944136" y="4983473"/>
                  </a:lnTo>
                  <a:lnTo>
                    <a:pt x="917910" y="4984108"/>
                  </a:lnTo>
                  <a:lnTo>
                    <a:pt x="891684" y="4984674"/>
                  </a:lnTo>
                  <a:lnTo>
                    <a:pt x="865458" y="4985181"/>
                  </a:lnTo>
                  <a:lnTo>
                    <a:pt x="839232" y="4985635"/>
                  </a:lnTo>
                  <a:lnTo>
                    <a:pt x="813006" y="4986043"/>
                  </a:lnTo>
                  <a:lnTo>
                    <a:pt x="786780" y="4986412"/>
                  </a:lnTo>
                  <a:lnTo>
                    <a:pt x="760554" y="4986745"/>
                  </a:lnTo>
                  <a:lnTo>
                    <a:pt x="734328" y="4987048"/>
                  </a:lnTo>
                  <a:lnTo>
                    <a:pt x="708102" y="4987323"/>
                  </a:lnTo>
                  <a:lnTo>
                    <a:pt x="681876" y="4987574"/>
                  </a:lnTo>
                  <a:lnTo>
                    <a:pt x="655650" y="4987804"/>
                  </a:lnTo>
                  <a:lnTo>
                    <a:pt x="629424" y="4988013"/>
                  </a:lnTo>
                  <a:lnTo>
                    <a:pt x="603198" y="4988206"/>
                  </a:lnTo>
                  <a:lnTo>
                    <a:pt x="576972" y="4988383"/>
                  </a:lnTo>
                  <a:lnTo>
                    <a:pt x="550746" y="4988546"/>
                  </a:lnTo>
                  <a:lnTo>
                    <a:pt x="524520" y="4988696"/>
                  </a:lnTo>
                  <a:lnTo>
                    <a:pt x="498294" y="4988834"/>
                  </a:lnTo>
                  <a:lnTo>
                    <a:pt x="472068" y="4988963"/>
                  </a:lnTo>
                  <a:lnTo>
                    <a:pt x="445842" y="4989082"/>
                  </a:lnTo>
                  <a:lnTo>
                    <a:pt x="419616" y="4989192"/>
                  </a:lnTo>
                  <a:lnTo>
                    <a:pt x="393390" y="4989295"/>
                  </a:lnTo>
                  <a:lnTo>
                    <a:pt x="367164" y="4989391"/>
                  </a:lnTo>
                  <a:lnTo>
                    <a:pt x="340938" y="4989480"/>
                  </a:lnTo>
                  <a:lnTo>
                    <a:pt x="314712" y="4989564"/>
                  </a:lnTo>
                  <a:lnTo>
                    <a:pt x="288486" y="4989642"/>
                  </a:lnTo>
                  <a:lnTo>
                    <a:pt x="262260" y="4989716"/>
                  </a:lnTo>
                  <a:lnTo>
                    <a:pt x="236034" y="4989785"/>
                  </a:lnTo>
                  <a:lnTo>
                    <a:pt x="209808" y="4989850"/>
                  </a:lnTo>
                  <a:lnTo>
                    <a:pt x="183582" y="4989911"/>
                  </a:lnTo>
                  <a:lnTo>
                    <a:pt x="157356" y="4989969"/>
                  </a:lnTo>
                  <a:lnTo>
                    <a:pt x="131130" y="4990024"/>
                  </a:lnTo>
                  <a:lnTo>
                    <a:pt x="104904" y="4990076"/>
                  </a:lnTo>
                  <a:lnTo>
                    <a:pt x="78678" y="4990125"/>
                  </a:lnTo>
                  <a:lnTo>
                    <a:pt x="52452" y="4990172"/>
                  </a:lnTo>
                  <a:lnTo>
                    <a:pt x="26226" y="4990216"/>
                  </a:lnTo>
                  <a:lnTo>
                    <a:pt x="0" y="4990259"/>
                  </a:lnTo>
                  <a:close/>
                </a:path>
              </a:pathLst>
            </a:custGeom>
            <a:solidFill>
              <a:srgbClr val="0071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12960"/>
              <a:ext cx="4773135" cy="4988787"/>
            </a:xfrm>
            <a:custGeom>
              <a:avLst/>
              <a:pathLst>
                <a:path w="4773135" h="4988787">
                  <a:moveTo>
                    <a:pt x="0" y="4988787"/>
                  </a:moveTo>
                  <a:lnTo>
                    <a:pt x="26226" y="4988747"/>
                  </a:lnTo>
                  <a:lnTo>
                    <a:pt x="52452" y="4988707"/>
                  </a:lnTo>
                  <a:lnTo>
                    <a:pt x="78678" y="4988665"/>
                  </a:lnTo>
                  <a:lnTo>
                    <a:pt x="104904" y="4988621"/>
                  </a:lnTo>
                  <a:lnTo>
                    <a:pt x="131130" y="4988576"/>
                  </a:lnTo>
                  <a:lnTo>
                    <a:pt x="157356" y="4988528"/>
                  </a:lnTo>
                  <a:lnTo>
                    <a:pt x="183582" y="4988478"/>
                  </a:lnTo>
                  <a:lnTo>
                    <a:pt x="209808" y="4988425"/>
                  </a:lnTo>
                  <a:lnTo>
                    <a:pt x="236034" y="4988368"/>
                  </a:lnTo>
                  <a:lnTo>
                    <a:pt x="262260" y="4988307"/>
                  </a:lnTo>
                  <a:lnTo>
                    <a:pt x="288486" y="4988242"/>
                  </a:lnTo>
                  <a:lnTo>
                    <a:pt x="314712" y="4988172"/>
                  </a:lnTo>
                  <a:lnTo>
                    <a:pt x="340938" y="4988097"/>
                  </a:lnTo>
                  <a:lnTo>
                    <a:pt x="367164" y="4988015"/>
                  </a:lnTo>
                  <a:lnTo>
                    <a:pt x="393390" y="4987926"/>
                  </a:lnTo>
                  <a:lnTo>
                    <a:pt x="419616" y="4987829"/>
                  </a:lnTo>
                  <a:lnTo>
                    <a:pt x="445842" y="4987724"/>
                  </a:lnTo>
                  <a:lnTo>
                    <a:pt x="472068" y="4987608"/>
                  </a:lnTo>
                  <a:lnTo>
                    <a:pt x="498294" y="4987482"/>
                  </a:lnTo>
                  <a:lnTo>
                    <a:pt x="524520" y="4987344"/>
                  </a:lnTo>
                  <a:lnTo>
                    <a:pt x="550746" y="4987192"/>
                  </a:lnTo>
                  <a:lnTo>
                    <a:pt x="576972" y="4987024"/>
                  </a:lnTo>
                  <a:lnTo>
                    <a:pt x="603198" y="4986839"/>
                  </a:lnTo>
                  <a:lnTo>
                    <a:pt x="629424" y="4986635"/>
                  </a:lnTo>
                  <a:lnTo>
                    <a:pt x="655650" y="4986409"/>
                  </a:lnTo>
                  <a:lnTo>
                    <a:pt x="681876" y="4986158"/>
                  </a:lnTo>
                  <a:lnTo>
                    <a:pt x="708102" y="4985879"/>
                  </a:lnTo>
                  <a:lnTo>
                    <a:pt x="734328" y="4985569"/>
                  </a:lnTo>
                  <a:lnTo>
                    <a:pt x="760554" y="4985223"/>
                  </a:lnTo>
                  <a:lnTo>
                    <a:pt x="786780" y="4984836"/>
                  </a:lnTo>
                  <a:lnTo>
                    <a:pt x="813006" y="4984403"/>
                  </a:lnTo>
                  <a:lnTo>
                    <a:pt x="839232" y="4983918"/>
                  </a:lnTo>
                  <a:lnTo>
                    <a:pt x="865458" y="4983373"/>
                  </a:lnTo>
                  <a:lnTo>
                    <a:pt x="891684" y="4982760"/>
                  </a:lnTo>
                  <a:lnTo>
                    <a:pt x="917910" y="4982070"/>
                  </a:lnTo>
                  <a:lnTo>
                    <a:pt x="944136" y="4981290"/>
                  </a:lnTo>
                  <a:lnTo>
                    <a:pt x="970362" y="4980408"/>
                  </a:lnTo>
                  <a:lnTo>
                    <a:pt x="996588" y="4979408"/>
                  </a:lnTo>
                  <a:lnTo>
                    <a:pt x="1022814" y="4978273"/>
                  </a:lnTo>
                  <a:lnTo>
                    <a:pt x="1049040" y="4976982"/>
                  </a:lnTo>
                  <a:lnTo>
                    <a:pt x="1075266" y="4975509"/>
                  </a:lnTo>
                  <a:lnTo>
                    <a:pt x="1101492" y="4973829"/>
                  </a:lnTo>
                  <a:lnTo>
                    <a:pt x="1127718" y="4971912"/>
                  </a:lnTo>
                  <a:lnTo>
                    <a:pt x="1153944" y="4969724"/>
                  </a:lnTo>
                  <a:lnTo>
                    <a:pt x="1180170" y="4967225"/>
                  </a:lnTo>
                  <a:lnTo>
                    <a:pt x="1206396" y="4964370"/>
                  </a:lnTo>
                  <a:lnTo>
                    <a:pt x="1232622" y="4961107"/>
                  </a:lnTo>
                  <a:lnTo>
                    <a:pt x="1258848" y="4957376"/>
                  </a:lnTo>
                  <a:lnTo>
                    <a:pt x="1285074" y="4953109"/>
                  </a:lnTo>
                  <a:lnTo>
                    <a:pt x="1311300" y="4948227"/>
                  </a:lnTo>
                  <a:lnTo>
                    <a:pt x="1337526" y="4942642"/>
                  </a:lnTo>
                  <a:lnTo>
                    <a:pt x="1363752" y="4936250"/>
                  </a:lnTo>
                  <a:lnTo>
                    <a:pt x="1389979" y="4928938"/>
                  </a:lnTo>
                  <a:lnTo>
                    <a:pt x="1416205" y="4920572"/>
                  </a:lnTo>
                  <a:lnTo>
                    <a:pt x="1442431" y="4911005"/>
                  </a:lnTo>
                  <a:lnTo>
                    <a:pt x="1468657" y="4900070"/>
                  </a:lnTo>
                  <a:lnTo>
                    <a:pt x="1494883" y="4887578"/>
                  </a:lnTo>
                  <a:lnTo>
                    <a:pt x="1521109" y="4873321"/>
                  </a:lnTo>
                  <a:lnTo>
                    <a:pt x="1547335" y="4857065"/>
                  </a:lnTo>
                  <a:lnTo>
                    <a:pt x="1573561" y="4838553"/>
                  </a:lnTo>
                  <a:lnTo>
                    <a:pt x="1599787" y="4817502"/>
                  </a:lnTo>
                  <a:lnTo>
                    <a:pt x="1626013" y="4793604"/>
                  </a:lnTo>
                  <a:lnTo>
                    <a:pt x="1652239" y="4766525"/>
                  </a:lnTo>
                  <a:lnTo>
                    <a:pt x="1678465" y="4735911"/>
                  </a:lnTo>
                  <a:lnTo>
                    <a:pt x="1704691" y="4701385"/>
                  </a:lnTo>
                  <a:lnTo>
                    <a:pt x="1730917" y="4662558"/>
                  </a:lnTo>
                  <a:lnTo>
                    <a:pt x="1757143" y="4619031"/>
                  </a:lnTo>
                  <a:lnTo>
                    <a:pt x="1783369" y="4570409"/>
                  </a:lnTo>
                  <a:lnTo>
                    <a:pt x="1809595" y="4516306"/>
                  </a:lnTo>
                  <a:lnTo>
                    <a:pt x="1835821" y="4456368"/>
                  </a:lnTo>
                  <a:lnTo>
                    <a:pt x="1862047" y="4390286"/>
                  </a:lnTo>
                  <a:lnTo>
                    <a:pt x="1888273" y="4317815"/>
                  </a:lnTo>
                  <a:lnTo>
                    <a:pt x="1914499" y="4238796"/>
                  </a:lnTo>
                  <a:lnTo>
                    <a:pt x="1940725" y="4153181"/>
                  </a:lnTo>
                  <a:lnTo>
                    <a:pt x="1966951" y="4061045"/>
                  </a:lnTo>
                  <a:lnTo>
                    <a:pt x="1993177" y="3962606"/>
                  </a:lnTo>
                  <a:lnTo>
                    <a:pt x="2019403" y="3858232"/>
                  </a:lnTo>
                  <a:lnTo>
                    <a:pt x="2045629" y="3748446"/>
                  </a:lnTo>
                  <a:lnTo>
                    <a:pt x="2071855" y="3633920"/>
                  </a:lnTo>
                  <a:lnTo>
                    <a:pt x="2098081" y="3515459"/>
                  </a:lnTo>
                  <a:lnTo>
                    <a:pt x="2124307" y="3393941"/>
                  </a:lnTo>
                  <a:lnTo>
                    <a:pt x="2150533" y="3270152"/>
                  </a:lnTo>
                  <a:lnTo>
                    <a:pt x="2176759" y="3144860"/>
                  </a:lnTo>
                  <a:lnTo>
                    <a:pt x="2202985" y="3018829"/>
                  </a:lnTo>
                  <a:lnTo>
                    <a:pt x="2229211" y="2892800"/>
                  </a:lnTo>
                  <a:lnTo>
                    <a:pt x="2255437" y="2767475"/>
                  </a:lnTo>
                  <a:lnTo>
                    <a:pt x="2281663" y="2643503"/>
                  </a:lnTo>
                  <a:lnTo>
                    <a:pt x="2307889" y="2521469"/>
                  </a:lnTo>
                  <a:lnTo>
                    <a:pt x="2334115" y="2401887"/>
                  </a:lnTo>
                  <a:lnTo>
                    <a:pt x="2360341" y="2285195"/>
                  </a:lnTo>
                  <a:lnTo>
                    <a:pt x="2386567" y="2171753"/>
                  </a:lnTo>
                  <a:lnTo>
                    <a:pt x="2412793" y="2061847"/>
                  </a:lnTo>
                  <a:lnTo>
                    <a:pt x="2439019" y="1955688"/>
                  </a:lnTo>
                  <a:lnTo>
                    <a:pt x="2465245" y="1853420"/>
                  </a:lnTo>
                  <a:lnTo>
                    <a:pt x="2491471" y="1755128"/>
                  </a:lnTo>
                  <a:lnTo>
                    <a:pt x="2517697" y="1660843"/>
                  </a:lnTo>
                  <a:lnTo>
                    <a:pt x="2543923" y="1570554"/>
                  </a:lnTo>
                  <a:lnTo>
                    <a:pt x="2570149" y="1484214"/>
                  </a:lnTo>
                  <a:lnTo>
                    <a:pt x="2596375" y="1401753"/>
                  </a:lnTo>
                  <a:lnTo>
                    <a:pt x="2622601" y="1323085"/>
                  </a:lnTo>
                  <a:lnTo>
                    <a:pt x="2648827" y="1248116"/>
                  </a:lnTo>
                  <a:lnTo>
                    <a:pt x="2675053" y="1176747"/>
                  </a:lnTo>
                  <a:lnTo>
                    <a:pt x="2701279" y="1108876"/>
                  </a:lnTo>
                  <a:lnTo>
                    <a:pt x="2727505" y="1044401"/>
                  </a:lnTo>
                  <a:lnTo>
                    <a:pt x="2753732" y="983216"/>
                  </a:lnTo>
                  <a:lnTo>
                    <a:pt x="2779958" y="925213"/>
                  </a:lnTo>
                  <a:lnTo>
                    <a:pt x="2806184" y="870279"/>
                  </a:lnTo>
                  <a:lnTo>
                    <a:pt x="2832410" y="818296"/>
                  </a:lnTo>
                  <a:lnTo>
                    <a:pt x="2858636" y="769144"/>
                  </a:lnTo>
                  <a:lnTo>
                    <a:pt x="2884862" y="722699"/>
                  </a:lnTo>
                  <a:lnTo>
                    <a:pt x="2911088" y="678838"/>
                  </a:lnTo>
                  <a:lnTo>
                    <a:pt x="2937314" y="637436"/>
                  </a:lnTo>
                  <a:lnTo>
                    <a:pt x="2963540" y="598369"/>
                  </a:lnTo>
                  <a:lnTo>
                    <a:pt x="2989766" y="561518"/>
                  </a:lnTo>
                  <a:lnTo>
                    <a:pt x="3015992" y="526764"/>
                  </a:lnTo>
                  <a:lnTo>
                    <a:pt x="3042218" y="493994"/>
                  </a:lnTo>
                  <a:lnTo>
                    <a:pt x="3068444" y="463098"/>
                  </a:lnTo>
                  <a:lnTo>
                    <a:pt x="3094670" y="433972"/>
                  </a:lnTo>
                  <a:lnTo>
                    <a:pt x="3120896" y="406516"/>
                  </a:lnTo>
                  <a:lnTo>
                    <a:pt x="3147122" y="380635"/>
                  </a:lnTo>
                  <a:lnTo>
                    <a:pt x="3173348" y="356242"/>
                  </a:lnTo>
                  <a:lnTo>
                    <a:pt x="3199574" y="333268"/>
                  </a:lnTo>
                  <a:lnTo>
                    <a:pt x="3225800" y="311644"/>
                  </a:lnTo>
                  <a:lnTo>
                    <a:pt x="3252026" y="291307"/>
                  </a:lnTo>
                  <a:lnTo>
                    <a:pt x="3278252" y="272191"/>
                  </a:lnTo>
                  <a:lnTo>
                    <a:pt x="3304478" y="254235"/>
                  </a:lnTo>
                  <a:lnTo>
                    <a:pt x="3330704" y="237377"/>
                  </a:lnTo>
                  <a:lnTo>
                    <a:pt x="3356930" y="221558"/>
                  </a:lnTo>
                  <a:lnTo>
                    <a:pt x="3383156" y="206721"/>
                  </a:lnTo>
                  <a:lnTo>
                    <a:pt x="3409382" y="192812"/>
                  </a:lnTo>
                  <a:lnTo>
                    <a:pt x="3435608" y="179779"/>
                  </a:lnTo>
                  <a:lnTo>
                    <a:pt x="3461834" y="167571"/>
                  </a:lnTo>
                  <a:lnTo>
                    <a:pt x="3488060" y="156140"/>
                  </a:lnTo>
                  <a:lnTo>
                    <a:pt x="3514286" y="145440"/>
                  </a:lnTo>
                  <a:lnTo>
                    <a:pt x="3540512" y="135428"/>
                  </a:lnTo>
                  <a:lnTo>
                    <a:pt x="3566738" y="126063"/>
                  </a:lnTo>
                  <a:lnTo>
                    <a:pt x="3592964" y="117305"/>
                  </a:lnTo>
                  <a:lnTo>
                    <a:pt x="3619190" y="109117"/>
                  </a:lnTo>
                  <a:lnTo>
                    <a:pt x="3645416" y="101464"/>
                  </a:lnTo>
                  <a:lnTo>
                    <a:pt x="3671642" y="94312"/>
                  </a:lnTo>
                  <a:lnTo>
                    <a:pt x="3697868" y="87630"/>
                  </a:lnTo>
                  <a:lnTo>
                    <a:pt x="3724094" y="81389"/>
                  </a:lnTo>
                  <a:lnTo>
                    <a:pt x="3750320" y="75561"/>
                  </a:lnTo>
                  <a:lnTo>
                    <a:pt x="3776546" y="70118"/>
                  </a:lnTo>
                  <a:lnTo>
                    <a:pt x="3802772" y="65037"/>
                  </a:lnTo>
                  <a:lnTo>
                    <a:pt x="3828998" y="60295"/>
                  </a:lnTo>
                  <a:lnTo>
                    <a:pt x="3855224" y="55868"/>
                  </a:lnTo>
                  <a:lnTo>
                    <a:pt x="3881450" y="51737"/>
                  </a:lnTo>
                  <a:lnTo>
                    <a:pt x="3907676" y="47883"/>
                  </a:lnTo>
                  <a:lnTo>
                    <a:pt x="3933902" y="44287"/>
                  </a:lnTo>
                  <a:lnTo>
                    <a:pt x="3960128" y="40933"/>
                  </a:lnTo>
                  <a:lnTo>
                    <a:pt x="3986354" y="37804"/>
                  </a:lnTo>
                  <a:lnTo>
                    <a:pt x="4012580" y="34885"/>
                  </a:lnTo>
                  <a:lnTo>
                    <a:pt x="4038806" y="32164"/>
                  </a:lnTo>
                  <a:lnTo>
                    <a:pt x="4065032" y="29626"/>
                  </a:lnTo>
                  <a:lnTo>
                    <a:pt x="4091258" y="27259"/>
                  </a:lnTo>
                  <a:lnTo>
                    <a:pt x="4117485" y="25053"/>
                  </a:lnTo>
                  <a:lnTo>
                    <a:pt x="4143711" y="22995"/>
                  </a:lnTo>
                  <a:lnTo>
                    <a:pt x="4169937" y="21078"/>
                  </a:lnTo>
                  <a:lnTo>
                    <a:pt x="4196163" y="19290"/>
                  </a:lnTo>
                  <a:lnTo>
                    <a:pt x="4222389" y="17623"/>
                  </a:lnTo>
                  <a:lnTo>
                    <a:pt x="4248615" y="16070"/>
                  </a:lnTo>
                  <a:lnTo>
                    <a:pt x="4274841" y="14622"/>
                  </a:lnTo>
                  <a:lnTo>
                    <a:pt x="4301067" y="13272"/>
                  </a:lnTo>
                  <a:lnTo>
                    <a:pt x="4327293" y="12015"/>
                  </a:lnTo>
                  <a:lnTo>
                    <a:pt x="4353519" y="10843"/>
                  </a:lnTo>
                  <a:lnTo>
                    <a:pt x="4379745" y="9750"/>
                  </a:lnTo>
                  <a:lnTo>
                    <a:pt x="4405971" y="8732"/>
                  </a:lnTo>
                  <a:lnTo>
                    <a:pt x="4432197" y="7784"/>
                  </a:lnTo>
                  <a:lnTo>
                    <a:pt x="4458423" y="6900"/>
                  </a:lnTo>
                  <a:lnTo>
                    <a:pt x="4484649" y="6076"/>
                  </a:lnTo>
                  <a:lnTo>
                    <a:pt x="4510875" y="5309"/>
                  </a:lnTo>
                  <a:lnTo>
                    <a:pt x="4537101" y="4594"/>
                  </a:lnTo>
                  <a:lnTo>
                    <a:pt x="4563327" y="3927"/>
                  </a:lnTo>
                  <a:lnTo>
                    <a:pt x="4589553" y="3307"/>
                  </a:lnTo>
                  <a:lnTo>
                    <a:pt x="4615779" y="2728"/>
                  </a:lnTo>
                  <a:lnTo>
                    <a:pt x="4642005" y="2189"/>
                  </a:lnTo>
                  <a:lnTo>
                    <a:pt x="4668231" y="1687"/>
                  </a:lnTo>
                  <a:lnTo>
                    <a:pt x="4694457" y="1220"/>
                  </a:lnTo>
                  <a:lnTo>
                    <a:pt x="4720683" y="784"/>
                  </a:lnTo>
                  <a:lnTo>
                    <a:pt x="4746909" y="37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19915"/>
              <a:ext cx="4773135" cy="4983304"/>
            </a:xfrm>
            <a:custGeom>
              <a:avLst/>
              <a:pathLst>
                <a:path w="4773135" h="4983304">
                  <a:moveTo>
                    <a:pt x="4773135" y="0"/>
                  </a:moveTo>
                  <a:lnTo>
                    <a:pt x="4746909" y="752"/>
                  </a:lnTo>
                  <a:lnTo>
                    <a:pt x="4720683" y="1551"/>
                  </a:lnTo>
                  <a:lnTo>
                    <a:pt x="4694457" y="2400"/>
                  </a:lnTo>
                  <a:lnTo>
                    <a:pt x="4668231" y="3302"/>
                  </a:lnTo>
                  <a:lnTo>
                    <a:pt x="4642005" y="4259"/>
                  </a:lnTo>
                  <a:lnTo>
                    <a:pt x="4615779" y="5276"/>
                  </a:lnTo>
                  <a:lnTo>
                    <a:pt x="4589553" y="6355"/>
                  </a:lnTo>
                  <a:lnTo>
                    <a:pt x="4563327" y="7502"/>
                  </a:lnTo>
                  <a:lnTo>
                    <a:pt x="4537101" y="8719"/>
                  </a:lnTo>
                  <a:lnTo>
                    <a:pt x="4510875" y="10012"/>
                  </a:lnTo>
                  <a:lnTo>
                    <a:pt x="4484649" y="11384"/>
                  </a:lnTo>
                  <a:lnTo>
                    <a:pt x="4458423" y="12841"/>
                  </a:lnTo>
                  <a:lnTo>
                    <a:pt x="4432197" y="14389"/>
                  </a:lnTo>
                  <a:lnTo>
                    <a:pt x="4405971" y="16031"/>
                  </a:lnTo>
                  <a:lnTo>
                    <a:pt x="4379745" y="17775"/>
                  </a:lnTo>
                  <a:lnTo>
                    <a:pt x="4353519" y="19627"/>
                  </a:lnTo>
                  <a:lnTo>
                    <a:pt x="4327293" y="21592"/>
                  </a:lnTo>
                  <a:lnTo>
                    <a:pt x="4301067" y="23678"/>
                  </a:lnTo>
                  <a:lnTo>
                    <a:pt x="4274841" y="25893"/>
                  </a:lnTo>
                  <a:lnTo>
                    <a:pt x="4248615" y="28243"/>
                  </a:lnTo>
                  <a:lnTo>
                    <a:pt x="4222389" y="30738"/>
                  </a:lnTo>
                  <a:lnTo>
                    <a:pt x="4196163" y="33385"/>
                  </a:lnTo>
                  <a:lnTo>
                    <a:pt x="4169937" y="36195"/>
                  </a:lnTo>
                  <a:lnTo>
                    <a:pt x="4143711" y="39176"/>
                  </a:lnTo>
                  <a:lnTo>
                    <a:pt x="4117485" y="42340"/>
                  </a:lnTo>
                  <a:lnTo>
                    <a:pt x="4091258" y="45696"/>
                  </a:lnTo>
                  <a:lnTo>
                    <a:pt x="4065032" y="49257"/>
                  </a:lnTo>
                  <a:lnTo>
                    <a:pt x="4038806" y="53035"/>
                  </a:lnTo>
                  <a:lnTo>
                    <a:pt x="4012580" y="57041"/>
                  </a:lnTo>
                  <a:lnTo>
                    <a:pt x="3986354" y="61291"/>
                  </a:lnTo>
                  <a:lnTo>
                    <a:pt x="3960128" y="65798"/>
                  </a:lnTo>
                  <a:lnTo>
                    <a:pt x="3933902" y="70578"/>
                  </a:lnTo>
                  <a:lnTo>
                    <a:pt x="3907676" y="75645"/>
                  </a:lnTo>
                  <a:lnTo>
                    <a:pt x="3881450" y="81017"/>
                  </a:lnTo>
                  <a:lnTo>
                    <a:pt x="3855224" y="86712"/>
                  </a:lnTo>
                  <a:lnTo>
                    <a:pt x="3828998" y="92748"/>
                  </a:lnTo>
                  <a:lnTo>
                    <a:pt x="3802772" y="99145"/>
                  </a:lnTo>
                  <a:lnTo>
                    <a:pt x="3776546" y="105923"/>
                  </a:lnTo>
                  <a:lnTo>
                    <a:pt x="3750320" y="113103"/>
                  </a:lnTo>
                  <a:lnTo>
                    <a:pt x="3724094" y="120709"/>
                  </a:lnTo>
                  <a:lnTo>
                    <a:pt x="3697868" y="128764"/>
                  </a:lnTo>
                  <a:lnTo>
                    <a:pt x="3671642" y="137293"/>
                  </a:lnTo>
                  <a:lnTo>
                    <a:pt x="3645416" y="146322"/>
                  </a:lnTo>
                  <a:lnTo>
                    <a:pt x="3619190" y="155879"/>
                  </a:lnTo>
                  <a:lnTo>
                    <a:pt x="3592964" y="165992"/>
                  </a:lnTo>
                  <a:lnTo>
                    <a:pt x="3566738" y="176690"/>
                  </a:lnTo>
                  <a:lnTo>
                    <a:pt x="3540512" y="188006"/>
                  </a:lnTo>
                  <a:lnTo>
                    <a:pt x="3514286" y="199971"/>
                  </a:lnTo>
                  <a:lnTo>
                    <a:pt x="3488060" y="212620"/>
                  </a:lnTo>
                  <a:lnTo>
                    <a:pt x="3461834" y="225988"/>
                  </a:lnTo>
                  <a:lnTo>
                    <a:pt x="3435608" y="240110"/>
                  </a:lnTo>
                  <a:lnTo>
                    <a:pt x="3409382" y="255025"/>
                  </a:lnTo>
                  <a:lnTo>
                    <a:pt x="3383156" y="270773"/>
                  </a:lnTo>
                  <a:lnTo>
                    <a:pt x="3356930" y="287393"/>
                  </a:lnTo>
                  <a:lnTo>
                    <a:pt x="3330704" y="304928"/>
                  </a:lnTo>
                  <a:lnTo>
                    <a:pt x="3304478" y="323420"/>
                  </a:lnTo>
                  <a:lnTo>
                    <a:pt x="3278252" y="342914"/>
                  </a:lnTo>
                  <a:lnTo>
                    <a:pt x="3252026" y="363456"/>
                  </a:lnTo>
                  <a:lnTo>
                    <a:pt x="3225800" y="385092"/>
                  </a:lnTo>
                  <a:lnTo>
                    <a:pt x="3199574" y="407871"/>
                  </a:lnTo>
                  <a:lnTo>
                    <a:pt x="3173348" y="431840"/>
                  </a:lnTo>
                  <a:lnTo>
                    <a:pt x="3147122" y="457049"/>
                  </a:lnTo>
                  <a:lnTo>
                    <a:pt x="3120896" y="483555"/>
                  </a:lnTo>
                  <a:lnTo>
                    <a:pt x="3094670" y="511436"/>
                  </a:lnTo>
                  <a:lnTo>
                    <a:pt x="3068444" y="540782"/>
                  </a:lnTo>
                  <a:lnTo>
                    <a:pt x="3042218" y="571692"/>
                  </a:lnTo>
                  <a:lnTo>
                    <a:pt x="3015992" y="604271"/>
                  </a:lnTo>
                  <a:lnTo>
                    <a:pt x="2989766" y="638633"/>
                  </a:lnTo>
                  <a:lnTo>
                    <a:pt x="2963540" y="674899"/>
                  </a:lnTo>
                  <a:lnTo>
                    <a:pt x="2937314" y="713203"/>
                  </a:lnTo>
                  <a:lnTo>
                    <a:pt x="2911088" y="753685"/>
                  </a:lnTo>
                  <a:lnTo>
                    <a:pt x="2884862" y="796496"/>
                  </a:lnTo>
                  <a:lnTo>
                    <a:pt x="2858636" y="841796"/>
                  </a:lnTo>
                  <a:lnTo>
                    <a:pt x="2832410" y="889756"/>
                  </a:lnTo>
                  <a:lnTo>
                    <a:pt x="2806184" y="940557"/>
                  </a:lnTo>
                  <a:lnTo>
                    <a:pt x="2779958" y="994385"/>
                  </a:lnTo>
                  <a:lnTo>
                    <a:pt x="2753732" y="1051436"/>
                  </a:lnTo>
                  <a:lnTo>
                    <a:pt x="2727505" y="1111908"/>
                  </a:lnTo>
                  <a:lnTo>
                    <a:pt x="2701279" y="1175996"/>
                  </a:lnTo>
                  <a:lnTo>
                    <a:pt x="2675053" y="1243891"/>
                  </a:lnTo>
                  <a:lnTo>
                    <a:pt x="2648827" y="1315768"/>
                  </a:lnTo>
                  <a:lnTo>
                    <a:pt x="2622601" y="1391778"/>
                  </a:lnTo>
                  <a:lnTo>
                    <a:pt x="2596375" y="1472042"/>
                  </a:lnTo>
                  <a:lnTo>
                    <a:pt x="2570149" y="1556644"/>
                  </a:lnTo>
                  <a:lnTo>
                    <a:pt x="2543923" y="1645623"/>
                  </a:lnTo>
                  <a:lnTo>
                    <a:pt x="2517697" y="1738970"/>
                  </a:lnTo>
                  <a:lnTo>
                    <a:pt x="2491471" y="1836624"/>
                  </a:lnTo>
                  <a:lnTo>
                    <a:pt x="2465245" y="1938471"/>
                  </a:lnTo>
                  <a:lnTo>
                    <a:pt x="2439019" y="2044339"/>
                  </a:lnTo>
                  <a:lnTo>
                    <a:pt x="2412793" y="2153997"/>
                  </a:lnTo>
                  <a:lnTo>
                    <a:pt x="2386567" y="2267156"/>
                  </a:lnTo>
                  <a:lnTo>
                    <a:pt x="2360341" y="2383460"/>
                  </a:lnTo>
                  <a:lnTo>
                    <a:pt x="2334115" y="2502494"/>
                  </a:lnTo>
                  <a:lnTo>
                    <a:pt x="2307889" y="2623782"/>
                  </a:lnTo>
                  <a:lnTo>
                    <a:pt x="2281663" y="2746788"/>
                  </a:lnTo>
                  <a:lnTo>
                    <a:pt x="2255437" y="2870928"/>
                  </a:lnTo>
                  <a:lnTo>
                    <a:pt x="2229211" y="2995572"/>
                  </a:lnTo>
                  <a:lnTo>
                    <a:pt x="2202985" y="3120057"/>
                  </a:lnTo>
                  <a:lnTo>
                    <a:pt x="2176759" y="3243700"/>
                  </a:lnTo>
                  <a:lnTo>
                    <a:pt x="2150533" y="3365810"/>
                  </a:lnTo>
                  <a:lnTo>
                    <a:pt x="2124307" y="3485707"/>
                  </a:lnTo>
                  <a:lnTo>
                    <a:pt x="2098081" y="3602732"/>
                  </a:lnTo>
                  <a:lnTo>
                    <a:pt x="2071855" y="3716233"/>
                  </a:lnTo>
                  <a:lnTo>
                    <a:pt x="2045629" y="3825501"/>
                  </a:lnTo>
                  <a:lnTo>
                    <a:pt x="2019403" y="3929899"/>
                  </a:lnTo>
                  <a:lnTo>
                    <a:pt x="1993177" y="4028902"/>
                  </a:lnTo>
                  <a:lnTo>
                    <a:pt x="1966951" y="4122112"/>
                  </a:lnTo>
                  <a:lnTo>
                    <a:pt x="1940725" y="4209252"/>
                  </a:lnTo>
                  <a:lnTo>
                    <a:pt x="1914499" y="4290166"/>
                  </a:lnTo>
                  <a:lnTo>
                    <a:pt x="1888273" y="4364809"/>
                  </a:lnTo>
                  <a:lnTo>
                    <a:pt x="1862047" y="4433237"/>
                  </a:lnTo>
                  <a:lnTo>
                    <a:pt x="1835821" y="4495596"/>
                  </a:lnTo>
                  <a:lnTo>
                    <a:pt x="1809595" y="4552103"/>
                  </a:lnTo>
                  <a:lnTo>
                    <a:pt x="1783369" y="4603038"/>
                  </a:lnTo>
                  <a:lnTo>
                    <a:pt x="1757143" y="4648724"/>
                  </a:lnTo>
                  <a:lnTo>
                    <a:pt x="1730917" y="4689514"/>
                  </a:lnTo>
                  <a:lnTo>
                    <a:pt x="1704691" y="4725782"/>
                  </a:lnTo>
                  <a:lnTo>
                    <a:pt x="1678465" y="4757906"/>
                  </a:lnTo>
                  <a:lnTo>
                    <a:pt x="1652239" y="4786263"/>
                  </a:lnTo>
                  <a:lnTo>
                    <a:pt x="1626013" y="4811217"/>
                  </a:lnTo>
                  <a:lnTo>
                    <a:pt x="1599787" y="4833117"/>
                  </a:lnTo>
                  <a:lnTo>
                    <a:pt x="1573561" y="4852293"/>
                  </a:lnTo>
                  <a:lnTo>
                    <a:pt x="1547335" y="4869048"/>
                  </a:lnTo>
                  <a:lnTo>
                    <a:pt x="1521109" y="4883664"/>
                  </a:lnTo>
                  <a:lnTo>
                    <a:pt x="1494883" y="4896394"/>
                  </a:lnTo>
                  <a:lnTo>
                    <a:pt x="1468657" y="4907469"/>
                  </a:lnTo>
                  <a:lnTo>
                    <a:pt x="1442431" y="4917096"/>
                  </a:lnTo>
                  <a:lnTo>
                    <a:pt x="1416205" y="4925457"/>
                  </a:lnTo>
                  <a:lnTo>
                    <a:pt x="1389979" y="4932716"/>
                  </a:lnTo>
                  <a:lnTo>
                    <a:pt x="1363752" y="4939017"/>
                  </a:lnTo>
                  <a:lnTo>
                    <a:pt x="1337526" y="4944484"/>
                  </a:lnTo>
                  <a:lnTo>
                    <a:pt x="1311300" y="4949230"/>
                  </a:lnTo>
                  <a:lnTo>
                    <a:pt x="1285074" y="4953350"/>
                  </a:lnTo>
                  <a:lnTo>
                    <a:pt x="1258848" y="4956928"/>
                  </a:lnTo>
                  <a:lnTo>
                    <a:pt x="1232622" y="4960037"/>
                  </a:lnTo>
                  <a:lnTo>
                    <a:pt x="1206396" y="4962740"/>
                  </a:lnTo>
                  <a:lnTo>
                    <a:pt x="1180170" y="4965092"/>
                  </a:lnTo>
                  <a:lnTo>
                    <a:pt x="1153944" y="4967141"/>
                  </a:lnTo>
                  <a:lnTo>
                    <a:pt x="1127718" y="4968926"/>
                  </a:lnTo>
                  <a:lnTo>
                    <a:pt x="1101492" y="4970485"/>
                  </a:lnTo>
                  <a:lnTo>
                    <a:pt x="1075266" y="4971846"/>
                  </a:lnTo>
                  <a:lnTo>
                    <a:pt x="1049040" y="4973036"/>
                  </a:lnTo>
                  <a:lnTo>
                    <a:pt x="1022814" y="4974079"/>
                  </a:lnTo>
                  <a:lnTo>
                    <a:pt x="996588" y="4974995"/>
                  </a:lnTo>
                  <a:lnTo>
                    <a:pt x="970362" y="4975803"/>
                  </a:lnTo>
                  <a:lnTo>
                    <a:pt x="944136" y="4976518"/>
                  </a:lnTo>
                  <a:lnTo>
                    <a:pt x="917910" y="4977153"/>
                  </a:lnTo>
                  <a:lnTo>
                    <a:pt x="891684" y="4977719"/>
                  </a:lnTo>
                  <a:lnTo>
                    <a:pt x="865458" y="4978226"/>
                  </a:lnTo>
                  <a:lnTo>
                    <a:pt x="839232" y="4978680"/>
                  </a:lnTo>
                  <a:lnTo>
                    <a:pt x="813006" y="4979088"/>
                  </a:lnTo>
                  <a:lnTo>
                    <a:pt x="786780" y="4979457"/>
                  </a:lnTo>
                  <a:lnTo>
                    <a:pt x="760554" y="4979790"/>
                  </a:lnTo>
                  <a:lnTo>
                    <a:pt x="734328" y="4980093"/>
                  </a:lnTo>
                  <a:lnTo>
                    <a:pt x="708102" y="4980368"/>
                  </a:lnTo>
                  <a:lnTo>
                    <a:pt x="681876" y="4980619"/>
                  </a:lnTo>
                  <a:lnTo>
                    <a:pt x="655650" y="4980849"/>
                  </a:lnTo>
                  <a:lnTo>
                    <a:pt x="629424" y="4981058"/>
                  </a:lnTo>
                  <a:lnTo>
                    <a:pt x="603198" y="4981251"/>
                  </a:lnTo>
                  <a:lnTo>
                    <a:pt x="576972" y="4981428"/>
                  </a:lnTo>
                  <a:lnTo>
                    <a:pt x="550746" y="4981591"/>
                  </a:lnTo>
                  <a:lnTo>
                    <a:pt x="524520" y="4981741"/>
                  </a:lnTo>
                  <a:lnTo>
                    <a:pt x="498294" y="4981880"/>
                  </a:lnTo>
                  <a:lnTo>
                    <a:pt x="472068" y="4982008"/>
                  </a:lnTo>
                  <a:lnTo>
                    <a:pt x="445842" y="4982127"/>
                  </a:lnTo>
                  <a:lnTo>
                    <a:pt x="419616" y="4982237"/>
                  </a:lnTo>
                  <a:lnTo>
                    <a:pt x="393390" y="4982340"/>
                  </a:lnTo>
                  <a:lnTo>
                    <a:pt x="367164" y="4982436"/>
                  </a:lnTo>
                  <a:lnTo>
                    <a:pt x="340938" y="4982526"/>
                  </a:lnTo>
                  <a:lnTo>
                    <a:pt x="314712" y="4982609"/>
                  </a:lnTo>
                  <a:lnTo>
                    <a:pt x="288486" y="4982687"/>
                  </a:lnTo>
                  <a:lnTo>
                    <a:pt x="262260" y="4982761"/>
                  </a:lnTo>
                  <a:lnTo>
                    <a:pt x="236034" y="4982830"/>
                  </a:lnTo>
                  <a:lnTo>
                    <a:pt x="209808" y="4982895"/>
                  </a:lnTo>
                  <a:lnTo>
                    <a:pt x="183582" y="4982956"/>
                  </a:lnTo>
                  <a:lnTo>
                    <a:pt x="157356" y="4983014"/>
                  </a:lnTo>
                  <a:lnTo>
                    <a:pt x="131130" y="4983069"/>
                  </a:lnTo>
                  <a:lnTo>
                    <a:pt x="104904" y="4983121"/>
                  </a:lnTo>
                  <a:lnTo>
                    <a:pt x="78678" y="4983170"/>
                  </a:lnTo>
                  <a:lnTo>
                    <a:pt x="52452" y="4983217"/>
                  </a:lnTo>
                  <a:lnTo>
                    <a:pt x="26226" y="4983262"/>
                  </a:lnTo>
                  <a:lnTo>
                    <a:pt x="0" y="4983304"/>
                  </a:lnTo>
                  <a:lnTo>
                    <a:pt x="0" y="49833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166530" y="1152226"/>
              <a:ext cx="2806184" cy="4950915"/>
            </a:xfrm>
            <a:custGeom>
              <a:avLst/>
              <a:pathLst>
                <a:path w="2806184" h="4950915">
                  <a:moveTo>
                    <a:pt x="0" y="4950915"/>
                  </a:moveTo>
                  <a:lnTo>
                    <a:pt x="26226" y="4950599"/>
                  </a:lnTo>
                  <a:lnTo>
                    <a:pt x="52452" y="4950188"/>
                  </a:lnTo>
                  <a:lnTo>
                    <a:pt x="78678" y="4949656"/>
                  </a:lnTo>
                  <a:lnTo>
                    <a:pt x="104904" y="4948973"/>
                  </a:lnTo>
                  <a:lnTo>
                    <a:pt x="131130" y="4948108"/>
                  </a:lnTo>
                  <a:lnTo>
                    <a:pt x="157356" y="4947023"/>
                  </a:lnTo>
                  <a:lnTo>
                    <a:pt x="183582" y="4945676"/>
                  </a:lnTo>
                  <a:lnTo>
                    <a:pt x="209808" y="4944014"/>
                  </a:lnTo>
                  <a:lnTo>
                    <a:pt x="236034" y="4941982"/>
                  </a:lnTo>
                  <a:lnTo>
                    <a:pt x="262260" y="4939515"/>
                  </a:lnTo>
                  <a:lnTo>
                    <a:pt x="288486" y="4936544"/>
                  </a:lnTo>
                  <a:lnTo>
                    <a:pt x="314712" y="4932991"/>
                  </a:lnTo>
                  <a:lnTo>
                    <a:pt x="340938" y="4928772"/>
                  </a:lnTo>
                  <a:lnTo>
                    <a:pt x="367164" y="4923797"/>
                  </a:lnTo>
                  <a:lnTo>
                    <a:pt x="393390" y="4917970"/>
                  </a:lnTo>
                  <a:lnTo>
                    <a:pt x="419616" y="4911190"/>
                  </a:lnTo>
                  <a:lnTo>
                    <a:pt x="445842" y="4903349"/>
                  </a:lnTo>
                  <a:lnTo>
                    <a:pt x="472068" y="4894338"/>
                  </a:lnTo>
                  <a:lnTo>
                    <a:pt x="498294" y="4884044"/>
                  </a:lnTo>
                  <a:lnTo>
                    <a:pt x="524520" y="4872350"/>
                  </a:lnTo>
                  <a:lnTo>
                    <a:pt x="550746" y="4859140"/>
                  </a:lnTo>
                  <a:lnTo>
                    <a:pt x="576972" y="4844297"/>
                  </a:lnTo>
                  <a:lnTo>
                    <a:pt x="603198" y="4827704"/>
                  </a:lnTo>
                  <a:lnTo>
                    <a:pt x="629424" y="4809244"/>
                  </a:lnTo>
                  <a:lnTo>
                    <a:pt x="655650" y="4788806"/>
                  </a:lnTo>
                  <a:lnTo>
                    <a:pt x="681876" y="4766276"/>
                  </a:lnTo>
                  <a:lnTo>
                    <a:pt x="708102" y="4741546"/>
                  </a:lnTo>
                  <a:lnTo>
                    <a:pt x="734328" y="4714511"/>
                  </a:lnTo>
                  <a:lnTo>
                    <a:pt x="760554" y="4685066"/>
                  </a:lnTo>
                  <a:lnTo>
                    <a:pt x="786780" y="4653110"/>
                  </a:lnTo>
                  <a:lnTo>
                    <a:pt x="813006" y="4618546"/>
                  </a:lnTo>
                  <a:lnTo>
                    <a:pt x="839232" y="4581274"/>
                  </a:lnTo>
                  <a:lnTo>
                    <a:pt x="865458" y="4541197"/>
                  </a:lnTo>
                  <a:lnTo>
                    <a:pt x="891684" y="4498217"/>
                  </a:lnTo>
                  <a:lnTo>
                    <a:pt x="917910" y="4452235"/>
                  </a:lnTo>
                  <a:lnTo>
                    <a:pt x="944136" y="4403149"/>
                  </a:lnTo>
                  <a:lnTo>
                    <a:pt x="970362" y="4350854"/>
                  </a:lnTo>
                  <a:lnTo>
                    <a:pt x="996588" y="4295239"/>
                  </a:lnTo>
                  <a:lnTo>
                    <a:pt x="1022814" y="4236190"/>
                  </a:lnTo>
                  <a:lnTo>
                    <a:pt x="1049040" y="4173588"/>
                  </a:lnTo>
                  <a:lnTo>
                    <a:pt x="1075266" y="4107307"/>
                  </a:lnTo>
                  <a:lnTo>
                    <a:pt x="1101492" y="4037216"/>
                  </a:lnTo>
                  <a:lnTo>
                    <a:pt x="1127718" y="3963184"/>
                  </a:lnTo>
                  <a:lnTo>
                    <a:pt x="1153944" y="3885072"/>
                  </a:lnTo>
                  <a:lnTo>
                    <a:pt x="1180170" y="3802746"/>
                  </a:lnTo>
                  <a:lnTo>
                    <a:pt x="1206396" y="3716104"/>
                  </a:lnTo>
                  <a:lnTo>
                    <a:pt x="1232622" y="3625192"/>
                  </a:lnTo>
                  <a:lnTo>
                    <a:pt x="1258848" y="3530128"/>
                  </a:lnTo>
                  <a:lnTo>
                    <a:pt x="1285074" y="3431085"/>
                  </a:lnTo>
                  <a:lnTo>
                    <a:pt x="1311300" y="3328285"/>
                  </a:lnTo>
                  <a:lnTo>
                    <a:pt x="1337526" y="3222003"/>
                  </a:lnTo>
                  <a:lnTo>
                    <a:pt x="1363752" y="3112565"/>
                  </a:lnTo>
                  <a:lnTo>
                    <a:pt x="1389979" y="3000347"/>
                  </a:lnTo>
                  <a:lnTo>
                    <a:pt x="1416205" y="2885770"/>
                  </a:lnTo>
                  <a:lnTo>
                    <a:pt x="1442431" y="2769292"/>
                  </a:lnTo>
                  <a:lnTo>
                    <a:pt x="1468657" y="2651407"/>
                  </a:lnTo>
                  <a:lnTo>
                    <a:pt x="1494883" y="2532632"/>
                  </a:lnTo>
                  <a:lnTo>
                    <a:pt x="1521109" y="2413500"/>
                  </a:lnTo>
                  <a:lnTo>
                    <a:pt x="1547335" y="2294549"/>
                  </a:lnTo>
                  <a:lnTo>
                    <a:pt x="1573561" y="2176318"/>
                  </a:lnTo>
                  <a:lnTo>
                    <a:pt x="1599787" y="2059328"/>
                  </a:lnTo>
                  <a:lnTo>
                    <a:pt x="1626013" y="1944081"/>
                  </a:lnTo>
                  <a:lnTo>
                    <a:pt x="1652239" y="1831049"/>
                  </a:lnTo>
                  <a:lnTo>
                    <a:pt x="1678465" y="1720665"/>
                  </a:lnTo>
                  <a:lnTo>
                    <a:pt x="1704691" y="1613320"/>
                  </a:lnTo>
                  <a:lnTo>
                    <a:pt x="1730917" y="1509356"/>
                  </a:lnTo>
                  <a:lnTo>
                    <a:pt x="1757143" y="1409066"/>
                  </a:lnTo>
                  <a:lnTo>
                    <a:pt x="1783369" y="1312689"/>
                  </a:lnTo>
                  <a:lnTo>
                    <a:pt x="1809595" y="1220412"/>
                  </a:lnTo>
                  <a:lnTo>
                    <a:pt x="1835821" y="1132374"/>
                  </a:lnTo>
                  <a:lnTo>
                    <a:pt x="1862047" y="1048660"/>
                  </a:lnTo>
                  <a:lnTo>
                    <a:pt x="1888273" y="969314"/>
                  </a:lnTo>
                  <a:lnTo>
                    <a:pt x="1914499" y="894335"/>
                  </a:lnTo>
                  <a:lnTo>
                    <a:pt x="1940725" y="823686"/>
                  </a:lnTo>
                  <a:lnTo>
                    <a:pt x="1966951" y="757298"/>
                  </a:lnTo>
                  <a:lnTo>
                    <a:pt x="1993177" y="695072"/>
                  </a:lnTo>
                  <a:lnTo>
                    <a:pt x="2019403" y="636887"/>
                  </a:lnTo>
                  <a:lnTo>
                    <a:pt x="2045629" y="582600"/>
                  </a:lnTo>
                  <a:lnTo>
                    <a:pt x="2071855" y="532058"/>
                  </a:lnTo>
                  <a:lnTo>
                    <a:pt x="2098081" y="485092"/>
                  </a:lnTo>
                  <a:lnTo>
                    <a:pt x="2124307" y="441529"/>
                  </a:lnTo>
                  <a:lnTo>
                    <a:pt x="2150533" y="401190"/>
                  </a:lnTo>
                  <a:lnTo>
                    <a:pt x="2176759" y="363894"/>
                  </a:lnTo>
                  <a:lnTo>
                    <a:pt x="2202985" y="329461"/>
                  </a:lnTo>
                  <a:lnTo>
                    <a:pt x="2229211" y="297713"/>
                  </a:lnTo>
                  <a:lnTo>
                    <a:pt x="2255437" y="268477"/>
                  </a:lnTo>
                  <a:lnTo>
                    <a:pt x="2281663" y="241585"/>
                  </a:lnTo>
                  <a:lnTo>
                    <a:pt x="2307889" y="216874"/>
                  </a:lnTo>
                  <a:lnTo>
                    <a:pt x="2334115" y="194189"/>
                  </a:lnTo>
                  <a:lnTo>
                    <a:pt x="2360341" y="173382"/>
                  </a:lnTo>
                  <a:lnTo>
                    <a:pt x="2386567" y="154313"/>
                  </a:lnTo>
                  <a:lnTo>
                    <a:pt x="2412793" y="136850"/>
                  </a:lnTo>
                  <a:lnTo>
                    <a:pt x="2439019" y="120868"/>
                  </a:lnTo>
                  <a:lnTo>
                    <a:pt x="2465245" y="106250"/>
                  </a:lnTo>
                  <a:lnTo>
                    <a:pt x="2491471" y="92889"/>
                  </a:lnTo>
                  <a:lnTo>
                    <a:pt x="2517697" y="80681"/>
                  </a:lnTo>
                  <a:lnTo>
                    <a:pt x="2543923" y="69533"/>
                  </a:lnTo>
                  <a:lnTo>
                    <a:pt x="2570149" y="59357"/>
                  </a:lnTo>
                  <a:lnTo>
                    <a:pt x="2596375" y="50072"/>
                  </a:lnTo>
                  <a:lnTo>
                    <a:pt x="2622601" y="41604"/>
                  </a:lnTo>
                  <a:lnTo>
                    <a:pt x="2648827" y="33882"/>
                  </a:lnTo>
                  <a:lnTo>
                    <a:pt x="2675053" y="26843"/>
                  </a:lnTo>
                  <a:lnTo>
                    <a:pt x="2701279" y="20428"/>
                  </a:lnTo>
                  <a:lnTo>
                    <a:pt x="2727505" y="14584"/>
                  </a:lnTo>
                  <a:lnTo>
                    <a:pt x="2753732" y="9261"/>
                  </a:lnTo>
                  <a:lnTo>
                    <a:pt x="2779958" y="4413"/>
                  </a:lnTo>
                  <a:lnTo>
                    <a:pt x="2806184" y="0"/>
                  </a:lnTo>
                  <a:lnTo>
                    <a:pt x="280618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34930"/>
              <a:ext cx="4773135" cy="4931114"/>
            </a:xfrm>
            <a:custGeom>
              <a:avLst/>
              <a:pathLst>
                <a:path w="4773135" h="4931114">
                  <a:moveTo>
                    <a:pt x="0" y="4931114"/>
                  </a:moveTo>
                  <a:lnTo>
                    <a:pt x="26226" y="4927900"/>
                  </a:lnTo>
                  <a:lnTo>
                    <a:pt x="52452" y="4924415"/>
                  </a:lnTo>
                  <a:lnTo>
                    <a:pt x="78678" y="4920639"/>
                  </a:lnTo>
                  <a:lnTo>
                    <a:pt x="104904" y="4916547"/>
                  </a:lnTo>
                  <a:lnTo>
                    <a:pt x="131130" y="4912113"/>
                  </a:lnTo>
                  <a:lnTo>
                    <a:pt x="157356" y="4907308"/>
                  </a:lnTo>
                  <a:lnTo>
                    <a:pt x="183582" y="4902102"/>
                  </a:lnTo>
                  <a:lnTo>
                    <a:pt x="209808" y="4896462"/>
                  </a:lnTo>
                  <a:lnTo>
                    <a:pt x="236034" y="4890351"/>
                  </a:lnTo>
                  <a:lnTo>
                    <a:pt x="262260" y="4883733"/>
                  </a:lnTo>
                  <a:lnTo>
                    <a:pt x="288486" y="4876564"/>
                  </a:lnTo>
                  <a:lnTo>
                    <a:pt x="314712" y="4868801"/>
                  </a:lnTo>
                  <a:lnTo>
                    <a:pt x="340938" y="4860395"/>
                  </a:lnTo>
                  <a:lnTo>
                    <a:pt x="367164" y="4851294"/>
                  </a:lnTo>
                  <a:lnTo>
                    <a:pt x="393390" y="4841443"/>
                  </a:lnTo>
                  <a:lnTo>
                    <a:pt x="419616" y="4830782"/>
                  </a:lnTo>
                  <a:lnTo>
                    <a:pt x="445842" y="4819246"/>
                  </a:lnTo>
                  <a:lnTo>
                    <a:pt x="472068" y="4806768"/>
                  </a:lnTo>
                  <a:lnTo>
                    <a:pt x="498294" y="4793273"/>
                  </a:lnTo>
                  <a:lnTo>
                    <a:pt x="524520" y="4778683"/>
                  </a:lnTo>
                  <a:lnTo>
                    <a:pt x="550746" y="4762915"/>
                  </a:lnTo>
                  <a:lnTo>
                    <a:pt x="576972" y="4745879"/>
                  </a:lnTo>
                  <a:lnTo>
                    <a:pt x="603198" y="4727482"/>
                  </a:lnTo>
                  <a:lnTo>
                    <a:pt x="629424" y="4707623"/>
                  </a:lnTo>
                  <a:lnTo>
                    <a:pt x="655650" y="4686197"/>
                  </a:lnTo>
                  <a:lnTo>
                    <a:pt x="681876" y="4663094"/>
                  </a:lnTo>
                  <a:lnTo>
                    <a:pt x="708102" y="4638196"/>
                  </a:lnTo>
                  <a:lnTo>
                    <a:pt x="734328" y="4611382"/>
                  </a:lnTo>
                  <a:lnTo>
                    <a:pt x="760554" y="4582525"/>
                  </a:lnTo>
                  <a:lnTo>
                    <a:pt x="786780" y="4551495"/>
                  </a:lnTo>
                  <a:lnTo>
                    <a:pt x="813006" y="4518156"/>
                  </a:lnTo>
                  <a:lnTo>
                    <a:pt x="839232" y="4482371"/>
                  </a:lnTo>
                  <a:lnTo>
                    <a:pt x="865458" y="4443998"/>
                  </a:lnTo>
                  <a:lnTo>
                    <a:pt x="891684" y="4402898"/>
                  </a:lnTo>
                  <a:lnTo>
                    <a:pt x="917910" y="4358930"/>
                  </a:lnTo>
                  <a:lnTo>
                    <a:pt x="944136" y="4311953"/>
                  </a:lnTo>
                  <a:lnTo>
                    <a:pt x="970362" y="4261835"/>
                  </a:lnTo>
                  <a:lnTo>
                    <a:pt x="996588" y="4208445"/>
                  </a:lnTo>
                  <a:lnTo>
                    <a:pt x="1022814" y="4151663"/>
                  </a:lnTo>
                  <a:lnTo>
                    <a:pt x="1049040" y="4091381"/>
                  </a:lnTo>
                  <a:lnTo>
                    <a:pt x="1075266" y="4027508"/>
                  </a:lnTo>
                  <a:lnTo>
                    <a:pt x="1101492" y="3959999"/>
                  </a:lnTo>
                  <a:lnTo>
                    <a:pt x="1127718" y="3888842"/>
                  </a:lnTo>
                  <a:lnTo>
                    <a:pt x="1153944" y="3814054"/>
                  </a:lnTo>
                  <a:lnTo>
                    <a:pt x="1180170" y="3735690"/>
                  </a:lnTo>
                  <a:lnTo>
                    <a:pt x="1206396" y="3653838"/>
                  </a:lnTo>
                  <a:lnTo>
                    <a:pt x="1232622" y="3568627"/>
                  </a:lnTo>
                  <a:lnTo>
                    <a:pt x="1258848" y="3480225"/>
                  </a:lnTo>
                  <a:lnTo>
                    <a:pt x="1285074" y="3388839"/>
                  </a:lnTo>
                  <a:lnTo>
                    <a:pt x="1311300" y="3294716"/>
                  </a:lnTo>
                  <a:lnTo>
                    <a:pt x="1337526" y="3198141"/>
                  </a:lnTo>
                  <a:lnTo>
                    <a:pt x="1363752" y="3099431"/>
                  </a:lnTo>
                  <a:lnTo>
                    <a:pt x="1389979" y="2998936"/>
                  </a:lnTo>
                  <a:lnTo>
                    <a:pt x="1416205" y="2897031"/>
                  </a:lnTo>
                  <a:lnTo>
                    <a:pt x="1442431" y="2794109"/>
                  </a:lnTo>
                  <a:lnTo>
                    <a:pt x="1468657" y="2690582"/>
                  </a:lnTo>
                  <a:lnTo>
                    <a:pt x="1494883" y="2586863"/>
                  </a:lnTo>
                  <a:lnTo>
                    <a:pt x="1521109" y="2483369"/>
                  </a:lnTo>
                  <a:lnTo>
                    <a:pt x="1547335" y="2380510"/>
                  </a:lnTo>
                  <a:lnTo>
                    <a:pt x="1573561" y="2278682"/>
                  </a:lnTo>
                  <a:lnTo>
                    <a:pt x="1599787" y="2178263"/>
                  </a:lnTo>
                  <a:lnTo>
                    <a:pt x="1626013" y="2079604"/>
                  </a:lnTo>
                  <a:lnTo>
                    <a:pt x="1652239" y="1983031"/>
                  </a:lnTo>
                  <a:lnTo>
                    <a:pt x="1678465" y="1888834"/>
                  </a:lnTo>
                  <a:lnTo>
                    <a:pt x="1704691" y="1797270"/>
                  </a:lnTo>
                  <a:lnTo>
                    <a:pt x="1730917" y="1708557"/>
                  </a:lnTo>
                  <a:lnTo>
                    <a:pt x="1757143" y="1622879"/>
                  </a:lnTo>
                  <a:lnTo>
                    <a:pt x="1783369" y="1540380"/>
                  </a:lnTo>
                  <a:lnTo>
                    <a:pt x="1809595" y="1461170"/>
                  </a:lnTo>
                  <a:lnTo>
                    <a:pt x="1835821" y="1385324"/>
                  </a:lnTo>
                  <a:lnTo>
                    <a:pt x="1862047" y="1312886"/>
                  </a:lnTo>
                  <a:lnTo>
                    <a:pt x="1888273" y="1243869"/>
                  </a:lnTo>
                  <a:lnTo>
                    <a:pt x="1914499" y="1178261"/>
                  </a:lnTo>
                  <a:lnTo>
                    <a:pt x="1940725" y="1116027"/>
                  </a:lnTo>
                  <a:lnTo>
                    <a:pt x="1966951" y="1057110"/>
                  </a:lnTo>
                  <a:lnTo>
                    <a:pt x="1993177" y="1001438"/>
                  </a:lnTo>
                  <a:lnTo>
                    <a:pt x="2019403" y="948925"/>
                  </a:lnTo>
                  <a:lnTo>
                    <a:pt x="2045629" y="899470"/>
                  </a:lnTo>
                  <a:lnTo>
                    <a:pt x="2071855" y="852969"/>
                  </a:lnTo>
                  <a:lnTo>
                    <a:pt x="2098081" y="809307"/>
                  </a:lnTo>
                  <a:lnTo>
                    <a:pt x="2124307" y="768358"/>
                  </a:lnTo>
                  <a:lnTo>
                    <a:pt x="2150533" y="729962"/>
                  </a:lnTo>
                  <a:lnTo>
                    <a:pt x="2176759" y="693954"/>
                  </a:lnTo>
                  <a:lnTo>
                    <a:pt x="2202985" y="660181"/>
                  </a:lnTo>
                  <a:lnTo>
                    <a:pt x="2229211" y="628494"/>
                  </a:lnTo>
                  <a:lnTo>
                    <a:pt x="2255437" y="598754"/>
                  </a:lnTo>
                  <a:lnTo>
                    <a:pt x="2281663" y="570830"/>
                  </a:lnTo>
                  <a:lnTo>
                    <a:pt x="2307889" y="544597"/>
                  </a:lnTo>
                  <a:lnTo>
                    <a:pt x="2334115" y="519940"/>
                  </a:lnTo>
                  <a:lnTo>
                    <a:pt x="2360341" y="496751"/>
                  </a:lnTo>
                  <a:lnTo>
                    <a:pt x="2386567" y="474928"/>
                  </a:lnTo>
                  <a:lnTo>
                    <a:pt x="2412793" y="454376"/>
                  </a:lnTo>
                  <a:lnTo>
                    <a:pt x="2439019" y="435007"/>
                  </a:lnTo>
                  <a:lnTo>
                    <a:pt x="2465245" y="416738"/>
                  </a:lnTo>
                  <a:lnTo>
                    <a:pt x="2491471" y="399494"/>
                  </a:lnTo>
                  <a:lnTo>
                    <a:pt x="2517697" y="383203"/>
                  </a:lnTo>
                  <a:lnTo>
                    <a:pt x="2543923" y="367799"/>
                  </a:lnTo>
                  <a:lnTo>
                    <a:pt x="2570149" y="353220"/>
                  </a:lnTo>
                  <a:lnTo>
                    <a:pt x="2596375" y="339409"/>
                  </a:lnTo>
                  <a:lnTo>
                    <a:pt x="2622601" y="326312"/>
                  </a:lnTo>
                  <a:lnTo>
                    <a:pt x="2648827" y="313881"/>
                  </a:lnTo>
                  <a:lnTo>
                    <a:pt x="2675053" y="302069"/>
                  </a:lnTo>
                  <a:lnTo>
                    <a:pt x="2701279" y="290834"/>
                  </a:lnTo>
                  <a:lnTo>
                    <a:pt x="2727505" y="280136"/>
                  </a:lnTo>
                  <a:lnTo>
                    <a:pt x="2753732" y="269938"/>
                  </a:lnTo>
                  <a:lnTo>
                    <a:pt x="2779958" y="260207"/>
                  </a:lnTo>
                  <a:lnTo>
                    <a:pt x="2806184" y="250909"/>
                  </a:lnTo>
                  <a:lnTo>
                    <a:pt x="2832410" y="242016"/>
                  </a:lnTo>
                  <a:lnTo>
                    <a:pt x="2858636" y="233499"/>
                  </a:lnTo>
                  <a:lnTo>
                    <a:pt x="2884862" y="225334"/>
                  </a:lnTo>
                  <a:lnTo>
                    <a:pt x="2911088" y="217497"/>
                  </a:lnTo>
                  <a:lnTo>
                    <a:pt x="2937314" y="209964"/>
                  </a:lnTo>
                  <a:lnTo>
                    <a:pt x="2963540" y="202717"/>
                  </a:lnTo>
                  <a:lnTo>
                    <a:pt x="2989766" y="195735"/>
                  </a:lnTo>
                  <a:lnTo>
                    <a:pt x="3015992" y="189001"/>
                  </a:lnTo>
                  <a:lnTo>
                    <a:pt x="3042218" y="182498"/>
                  </a:lnTo>
                  <a:lnTo>
                    <a:pt x="3068444" y="176210"/>
                  </a:lnTo>
                  <a:lnTo>
                    <a:pt x="3094670" y="170125"/>
                  </a:lnTo>
                  <a:lnTo>
                    <a:pt x="3120896" y="164227"/>
                  </a:lnTo>
                  <a:lnTo>
                    <a:pt x="3147122" y="158506"/>
                  </a:lnTo>
                  <a:lnTo>
                    <a:pt x="3173348" y="152950"/>
                  </a:lnTo>
                  <a:lnTo>
                    <a:pt x="3199574" y="147554"/>
                  </a:lnTo>
                  <a:lnTo>
                    <a:pt x="3225800" y="142315"/>
                  </a:lnTo>
                  <a:lnTo>
                    <a:pt x="3252026" y="137227"/>
                  </a:lnTo>
                  <a:lnTo>
                    <a:pt x="3278252" y="132286"/>
                  </a:lnTo>
                  <a:lnTo>
                    <a:pt x="3304478" y="127490"/>
                  </a:lnTo>
                  <a:lnTo>
                    <a:pt x="3330704" y="122833"/>
                  </a:lnTo>
                  <a:lnTo>
                    <a:pt x="3356930" y="118312"/>
                  </a:lnTo>
                  <a:lnTo>
                    <a:pt x="3383156" y="113924"/>
                  </a:lnTo>
                  <a:lnTo>
                    <a:pt x="3409382" y="109664"/>
                  </a:lnTo>
                  <a:lnTo>
                    <a:pt x="3435608" y="105530"/>
                  </a:lnTo>
                  <a:lnTo>
                    <a:pt x="3461834" y="101517"/>
                  </a:lnTo>
                  <a:lnTo>
                    <a:pt x="3488060" y="97622"/>
                  </a:lnTo>
                  <a:lnTo>
                    <a:pt x="3514286" y="93842"/>
                  </a:lnTo>
                  <a:lnTo>
                    <a:pt x="3540512" y="90174"/>
                  </a:lnTo>
                  <a:lnTo>
                    <a:pt x="3566738" y="86615"/>
                  </a:lnTo>
                  <a:lnTo>
                    <a:pt x="3592964" y="83161"/>
                  </a:lnTo>
                  <a:lnTo>
                    <a:pt x="3619190" y="79809"/>
                  </a:lnTo>
                  <a:lnTo>
                    <a:pt x="3645416" y="76558"/>
                  </a:lnTo>
                  <a:lnTo>
                    <a:pt x="3671642" y="73403"/>
                  </a:lnTo>
                  <a:lnTo>
                    <a:pt x="3697868" y="70342"/>
                  </a:lnTo>
                  <a:lnTo>
                    <a:pt x="3724094" y="67373"/>
                  </a:lnTo>
                  <a:lnTo>
                    <a:pt x="3750320" y="64492"/>
                  </a:lnTo>
                  <a:lnTo>
                    <a:pt x="3776546" y="61698"/>
                  </a:lnTo>
                  <a:lnTo>
                    <a:pt x="3802772" y="58987"/>
                  </a:lnTo>
                  <a:lnTo>
                    <a:pt x="3828998" y="56358"/>
                  </a:lnTo>
                  <a:lnTo>
                    <a:pt x="3855224" y="53808"/>
                  </a:lnTo>
                  <a:lnTo>
                    <a:pt x="3881450" y="51334"/>
                  </a:lnTo>
                  <a:lnTo>
                    <a:pt x="3907676" y="48934"/>
                  </a:lnTo>
                  <a:lnTo>
                    <a:pt x="3933902" y="46607"/>
                  </a:lnTo>
                  <a:lnTo>
                    <a:pt x="3960128" y="44351"/>
                  </a:lnTo>
                  <a:lnTo>
                    <a:pt x="3986354" y="42162"/>
                  </a:lnTo>
                  <a:lnTo>
                    <a:pt x="4012580" y="40039"/>
                  </a:lnTo>
                  <a:lnTo>
                    <a:pt x="4038806" y="37981"/>
                  </a:lnTo>
                  <a:lnTo>
                    <a:pt x="4065032" y="35985"/>
                  </a:lnTo>
                  <a:lnTo>
                    <a:pt x="4091258" y="34049"/>
                  </a:lnTo>
                  <a:lnTo>
                    <a:pt x="4117485" y="32172"/>
                  </a:lnTo>
                  <a:lnTo>
                    <a:pt x="4143711" y="30352"/>
                  </a:lnTo>
                  <a:lnTo>
                    <a:pt x="4169937" y="28587"/>
                  </a:lnTo>
                  <a:lnTo>
                    <a:pt x="4196163" y="26875"/>
                  </a:lnTo>
                  <a:lnTo>
                    <a:pt x="4222389" y="25216"/>
                  </a:lnTo>
                  <a:lnTo>
                    <a:pt x="4248615" y="23607"/>
                  </a:lnTo>
                  <a:lnTo>
                    <a:pt x="4274841" y="22047"/>
                  </a:lnTo>
                  <a:lnTo>
                    <a:pt x="4301067" y="20535"/>
                  </a:lnTo>
                  <a:lnTo>
                    <a:pt x="4327293" y="19069"/>
                  </a:lnTo>
                  <a:lnTo>
                    <a:pt x="4353519" y="17647"/>
                  </a:lnTo>
                  <a:lnTo>
                    <a:pt x="4379745" y="16269"/>
                  </a:lnTo>
                  <a:lnTo>
                    <a:pt x="4405971" y="14933"/>
                  </a:lnTo>
                  <a:lnTo>
                    <a:pt x="4432197" y="13637"/>
                  </a:lnTo>
                  <a:lnTo>
                    <a:pt x="4458423" y="12382"/>
                  </a:lnTo>
                  <a:lnTo>
                    <a:pt x="4484649" y="11164"/>
                  </a:lnTo>
                  <a:lnTo>
                    <a:pt x="4510875" y="9984"/>
                  </a:lnTo>
                  <a:lnTo>
                    <a:pt x="4537101" y="8840"/>
                  </a:lnTo>
                  <a:lnTo>
                    <a:pt x="4563327" y="7731"/>
                  </a:lnTo>
                  <a:lnTo>
                    <a:pt x="4589553" y="6656"/>
                  </a:lnTo>
                  <a:lnTo>
                    <a:pt x="4615779" y="5614"/>
                  </a:lnTo>
                  <a:lnTo>
                    <a:pt x="4642005" y="4604"/>
                  </a:lnTo>
                  <a:lnTo>
                    <a:pt x="4668231" y="3625"/>
                  </a:lnTo>
                  <a:lnTo>
                    <a:pt x="4694457" y="2676"/>
                  </a:lnTo>
                  <a:lnTo>
                    <a:pt x="4720683" y="1756"/>
                  </a:lnTo>
                  <a:lnTo>
                    <a:pt x="4746909" y="86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EA3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16793"/>
              <a:ext cx="4773135" cy="4970510"/>
            </a:xfrm>
            <a:custGeom>
              <a:avLst/>
              <a:pathLst>
                <a:path w="4773135" h="4970510">
                  <a:moveTo>
                    <a:pt x="0" y="4970510"/>
                  </a:moveTo>
                  <a:lnTo>
                    <a:pt x="26226" y="4969199"/>
                  </a:lnTo>
                  <a:lnTo>
                    <a:pt x="52452" y="4967786"/>
                  </a:lnTo>
                  <a:lnTo>
                    <a:pt x="78678" y="4966262"/>
                  </a:lnTo>
                  <a:lnTo>
                    <a:pt x="104904" y="4964618"/>
                  </a:lnTo>
                  <a:lnTo>
                    <a:pt x="131130" y="4962843"/>
                  </a:lnTo>
                  <a:lnTo>
                    <a:pt x="157356" y="4960926"/>
                  </a:lnTo>
                  <a:lnTo>
                    <a:pt x="183582" y="4958856"/>
                  </a:lnTo>
                  <a:lnTo>
                    <a:pt x="209808" y="4956618"/>
                  </a:lnTo>
                  <a:lnTo>
                    <a:pt x="236034" y="4954197"/>
                  </a:lnTo>
                  <a:lnTo>
                    <a:pt x="262260" y="4951579"/>
                  </a:lnTo>
                  <a:lnTo>
                    <a:pt x="288486" y="4948744"/>
                  </a:lnTo>
                  <a:lnTo>
                    <a:pt x="314712" y="4945673"/>
                  </a:lnTo>
                  <a:lnTo>
                    <a:pt x="340938" y="4942345"/>
                  </a:lnTo>
                  <a:lnTo>
                    <a:pt x="367164" y="4938737"/>
                  </a:lnTo>
                  <a:lnTo>
                    <a:pt x="393390" y="4934822"/>
                  </a:lnTo>
                  <a:lnTo>
                    <a:pt x="419616" y="4930571"/>
                  </a:lnTo>
                  <a:lnTo>
                    <a:pt x="445842" y="4925954"/>
                  </a:lnTo>
                  <a:lnTo>
                    <a:pt x="472068" y="4920935"/>
                  </a:lnTo>
                  <a:lnTo>
                    <a:pt x="498294" y="4915476"/>
                  </a:lnTo>
                  <a:lnTo>
                    <a:pt x="524520" y="4909534"/>
                  </a:lnTo>
                  <a:lnTo>
                    <a:pt x="550746" y="4903064"/>
                  </a:lnTo>
                  <a:lnTo>
                    <a:pt x="576972" y="4896012"/>
                  </a:lnTo>
                  <a:lnTo>
                    <a:pt x="603198" y="4888324"/>
                  </a:lnTo>
                  <a:lnTo>
                    <a:pt x="629424" y="4879935"/>
                  </a:lnTo>
                  <a:lnTo>
                    <a:pt x="655650" y="4870776"/>
                  </a:lnTo>
                  <a:lnTo>
                    <a:pt x="681876" y="4860770"/>
                  </a:lnTo>
                  <a:lnTo>
                    <a:pt x="708102" y="4849833"/>
                  </a:lnTo>
                  <a:lnTo>
                    <a:pt x="734328" y="4837872"/>
                  </a:lnTo>
                  <a:lnTo>
                    <a:pt x="760554" y="4824782"/>
                  </a:lnTo>
                  <a:lnTo>
                    <a:pt x="786780" y="4810450"/>
                  </a:lnTo>
                  <a:lnTo>
                    <a:pt x="813006" y="4794751"/>
                  </a:lnTo>
                  <a:lnTo>
                    <a:pt x="839232" y="4777546"/>
                  </a:lnTo>
                  <a:lnTo>
                    <a:pt x="865458" y="4758684"/>
                  </a:lnTo>
                  <a:lnTo>
                    <a:pt x="891684" y="4737997"/>
                  </a:lnTo>
                  <a:lnTo>
                    <a:pt x="917910" y="4715304"/>
                  </a:lnTo>
                  <a:lnTo>
                    <a:pt x="944136" y="4690403"/>
                  </a:lnTo>
                  <a:lnTo>
                    <a:pt x="970362" y="4663076"/>
                  </a:lnTo>
                  <a:lnTo>
                    <a:pt x="996588" y="4633088"/>
                  </a:lnTo>
                  <a:lnTo>
                    <a:pt x="1022814" y="4600180"/>
                  </a:lnTo>
                  <a:lnTo>
                    <a:pt x="1049040" y="4564076"/>
                  </a:lnTo>
                  <a:lnTo>
                    <a:pt x="1075266" y="4524485"/>
                  </a:lnTo>
                  <a:lnTo>
                    <a:pt x="1101492" y="4481134"/>
                  </a:lnTo>
                  <a:lnTo>
                    <a:pt x="1127718" y="4433750"/>
                  </a:lnTo>
                  <a:lnTo>
                    <a:pt x="1153944" y="4382063"/>
                  </a:lnTo>
                  <a:lnTo>
                    <a:pt x="1180170" y="4325812"/>
                  </a:lnTo>
                  <a:lnTo>
                    <a:pt x="1206396" y="4264749"/>
                  </a:lnTo>
                  <a:lnTo>
                    <a:pt x="1232622" y="4198649"/>
                  </a:lnTo>
                  <a:lnTo>
                    <a:pt x="1258848" y="4127318"/>
                  </a:lnTo>
                  <a:lnTo>
                    <a:pt x="1285074" y="4050602"/>
                  </a:lnTo>
                  <a:lnTo>
                    <a:pt x="1311300" y="3968395"/>
                  </a:lnTo>
                  <a:lnTo>
                    <a:pt x="1337526" y="3880655"/>
                  </a:lnTo>
                  <a:lnTo>
                    <a:pt x="1363752" y="3787407"/>
                  </a:lnTo>
                  <a:lnTo>
                    <a:pt x="1389979" y="3688753"/>
                  </a:lnTo>
                  <a:lnTo>
                    <a:pt x="1416205" y="3584882"/>
                  </a:lnTo>
                  <a:lnTo>
                    <a:pt x="1442431" y="3476072"/>
                  </a:lnTo>
                  <a:lnTo>
                    <a:pt x="1468657" y="3362692"/>
                  </a:lnTo>
                  <a:lnTo>
                    <a:pt x="1494883" y="3245204"/>
                  </a:lnTo>
                  <a:lnTo>
                    <a:pt x="1521109" y="3124152"/>
                  </a:lnTo>
                  <a:lnTo>
                    <a:pt x="1547335" y="3000160"/>
                  </a:lnTo>
                  <a:lnTo>
                    <a:pt x="1573561" y="2873915"/>
                  </a:lnTo>
                  <a:lnTo>
                    <a:pt x="1599787" y="2746157"/>
                  </a:lnTo>
                  <a:lnTo>
                    <a:pt x="1626013" y="2617654"/>
                  </a:lnTo>
                  <a:lnTo>
                    <a:pt x="1652239" y="2489191"/>
                  </a:lnTo>
                  <a:lnTo>
                    <a:pt x="1678465" y="2361545"/>
                  </a:lnTo>
                  <a:lnTo>
                    <a:pt x="1704691" y="2235468"/>
                  </a:lnTo>
                  <a:lnTo>
                    <a:pt x="1730917" y="2111668"/>
                  </a:lnTo>
                  <a:lnTo>
                    <a:pt x="1757143" y="1990795"/>
                  </a:lnTo>
                  <a:lnTo>
                    <a:pt x="1783369" y="1873427"/>
                  </a:lnTo>
                  <a:lnTo>
                    <a:pt x="1809595" y="1760066"/>
                  </a:lnTo>
                  <a:lnTo>
                    <a:pt x="1835821" y="1651125"/>
                  </a:lnTo>
                  <a:lnTo>
                    <a:pt x="1862047" y="1546931"/>
                  </a:lnTo>
                  <a:lnTo>
                    <a:pt x="1888273" y="1447727"/>
                  </a:lnTo>
                  <a:lnTo>
                    <a:pt x="1914499" y="1353673"/>
                  </a:lnTo>
                  <a:lnTo>
                    <a:pt x="1940725" y="1264851"/>
                  </a:lnTo>
                  <a:lnTo>
                    <a:pt x="1966951" y="1181279"/>
                  </a:lnTo>
                  <a:lnTo>
                    <a:pt x="1993177" y="1102910"/>
                  </a:lnTo>
                  <a:lnTo>
                    <a:pt x="2019403" y="1029650"/>
                  </a:lnTo>
                  <a:lnTo>
                    <a:pt x="2045629" y="961360"/>
                  </a:lnTo>
                  <a:lnTo>
                    <a:pt x="2071855" y="897870"/>
                  </a:lnTo>
                  <a:lnTo>
                    <a:pt x="2098081" y="838983"/>
                  </a:lnTo>
                  <a:lnTo>
                    <a:pt x="2124307" y="784470"/>
                  </a:lnTo>
                  <a:lnTo>
                    <a:pt x="2150533" y="734041"/>
                  </a:lnTo>
                  <a:lnTo>
                    <a:pt x="2176759" y="687401"/>
                  </a:lnTo>
                  <a:lnTo>
                    <a:pt x="2202985" y="644267"/>
                  </a:lnTo>
                  <a:lnTo>
                    <a:pt x="2229211" y="604373"/>
                  </a:lnTo>
                  <a:lnTo>
                    <a:pt x="2255437" y="567465"/>
                  </a:lnTo>
                  <a:lnTo>
                    <a:pt x="2281663" y="533308"/>
                  </a:lnTo>
                  <a:lnTo>
                    <a:pt x="2307889" y="501683"/>
                  </a:lnTo>
                  <a:lnTo>
                    <a:pt x="2334115" y="472384"/>
                  </a:lnTo>
                  <a:lnTo>
                    <a:pt x="2360341" y="445224"/>
                  </a:lnTo>
                  <a:lnTo>
                    <a:pt x="2386567" y="420026"/>
                  </a:lnTo>
                  <a:lnTo>
                    <a:pt x="2412793" y="396632"/>
                  </a:lnTo>
                  <a:lnTo>
                    <a:pt x="2439019" y="374892"/>
                  </a:lnTo>
                  <a:lnTo>
                    <a:pt x="2465245" y="354671"/>
                  </a:lnTo>
                  <a:lnTo>
                    <a:pt x="2491471" y="335845"/>
                  </a:lnTo>
                  <a:lnTo>
                    <a:pt x="2517697" y="318300"/>
                  </a:lnTo>
                  <a:lnTo>
                    <a:pt x="2543923" y="301931"/>
                  </a:lnTo>
                  <a:lnTo>
                    <a:pt x="2570149" y="286642"/>
                  </a:lnTo>
                  <a:lnTo>
                    <a:pt x="2596375" y="272347"/>
                  </a:lnTo>
                  <a:lnTo>
                    <a:pt x="2622601" y="258964"/>
                  </a:lnTo>
                  <a:lnTo>
                    <a:pt x="2648827" y="246422"/>
                  </a:lnTo>
                  <a:lnTo>
                    <a:pt x="2675053" y="234652"/>
                  </a:lnTo>
                  <a:lnTo>
                    <a:pt x="2701279" y="223594"/>
                  </a:lnTo>
                  <a:lnTo>
                    <a:pt x="2727505" y="213191"/>
                  </a:lnTo>
                  <a:lnTo>
                    <a:pt x="2753732" y="203393"/>
                  </a:lnTo>
                  <a:lnTo>
                    <a:pt x="2779958" y="194151"/>
                  </a:lnTo>
                  <a:lnTo>
                    <a:pt x="2806184" y="185424"/>
                  </a:lnTo>
                  <a:lnTo>
                    <a:pt x="2832410" y="177171"/>
                  </a:lnTo>
                  <a:lnTo>
                    <a:pt x="2858636" y="169357"/>
                  </a:lnTo>
                  <a:lnTo>
                    <a:pt x="2884862" y="161949"/>
                  </a:lnTo>
                  <a:lnTo>
                    <a:pt x="2911088" y="154915"/>
                  </a:lnTo>
                  <a:lnTo>
                    <a:pt x="2937314" y="148229"/>
                  </a:lnTo>
                  <a:lnTo>
                    <a:pt x="2963540" y="141865"/>
                  </a:lnTo>
                  <a:lnTo>
                    <a:pt x="2989766" y="135798"/>
                  </a:lnTo>
                  <a:lnTo>
                    <a:pt x="3015992" y="130009"/>
                  </a:lnTo>
                  <a:lnTo>
                    <a:pt x="3042218" y="124476"/>
                  </a:lnTo>
                  <a:lnTo>
                    <a:pt x="3068444" y="119182"/>
                  </a:lnTo>
                  <a:lnTo>
                    <a:pt x="3094670" y="114111"/>
                  </a:lnTo>
                  <a:lnTo>
                    <a:pt x="3120896" y="109247"/>
                  </a:lnTo>
                  <a:lnTo>
                    <a:pt x="3147122" y="104576"/>
                  </a:lnTo>
                  <a:lnTo>
                    <a:pt x="3173348" y="100086"/>
                  </a:lnTo>
                  <a:lnTo>
                    <a:pt x="3199574" y="95770"/>
                  </a:lnTo>
                  <a:lnTo>
                    <a:pt x="3225800" y="91621"/>
                  </a:lnTo>
                  <a:lnTo>
                    <a:pt x="3252026" y="87633"/>
                  </a:lnTo>
                  <a:lnTo>
                    <a:pt x="3278252" y="83800"/>
                  </a:lnTo>
                  <a:lnTo>
                    <a:pt x="3304478" y="80116"/>
                  </a:lnTo>
                  <a:lnTo>
                    <a:pt x="3330704" y="76577"/>
                  </a:lnTo>
                  <a:lnTo>
                    <a:pt x="3356930" y="73175"/>
                  </a:lnTo>
                  <a:lnTo>
                    <a:pt x="3383156" y="69906"/>
                  </a:lnTo>
                  <a:lnTo>
                    <a:pt x="3409382" y="66766"/>
                  </a:lnTo>
                  <a:lnTo>
                    <a:pt x="3435608" y="63748"/>
                  </a:lnTo>
                  <a:lnTo>
                    <a:pt x="3461834" y="60849"/>
                  </a:lnTo>
                  <a:lnTo>
                    <a:pt x="3488060" y="58065"/>
                  </a:lnTo>
                  <a:lnTo>
                    <a:pt x="3514286" y="55389"/>
                  </a:lnTo>
                  <a:lnTo>
                    <a:pt x="3540512" y="52819"/>
                  </a:lnTo>
                  <a:lnTo>
                    <a:pt x="3566738" y="50351"/>
                  </a:lnTo>
                  <a:lnTo>
                    <a:pt x="3592964" y="47980"/>
                  </a:lnTo>
                  <a:lnTo>
                    <a:pt x="3619190" y="45702"/>
                  </a:lnTo>
                  <a:lnTo>
                    <a:pt x="3645416" y="43515"/>
                  </a:lnTo>
                  <a:lnTo>
                    <a:pt x="3671642" y="41414"/>
                  </a:lnTo>
                  <a:lnTo>
                    <a:pt x="3697868" y="39396"/>
                  </a:lnTo>
                  <a:lnTo>
                    <a:pt x="3724094" y="37459"/>
                  </a:lnTo>
                  <a:lnTo>
                    <a:pt x="3750320" y="35598"/>
                  </a:lnTo>
                  <a:lnTo>
                    <a:pt x="3776546" y="33812"/>
                  </a:lnTo>
                  <a:lnTo>
                    <a:pt x="3802772" y="32096"/>
                  </a:lnTo>
                  <a:lnTo>
                    <a:pt x="3828998" y="30448"/>
                  </a:lnTo>
                  <a:lnTo>
                    <a:pt x="3855224" y="28867"/>
                  </a:lnTo>
                  <a:lnTo>
                    <a:pt x="3881450" y="27348"/>
                  </a:lnTo>
                  <a:lnTo>
                    <a:pt x="3907676" y="25889"/>
                  </a:lnTo>
                  <a:lnTo>
                    <a:pt x="3933902" y="24489"/>
                  </a:lnTo>
                  <a:lnTo>
                    <a:pt x="3960128" y="23145"/>
                  </a:lnTo>
                  <a:lnTo>
                    <a:pt x="3986354" y="21854"/>
                  </a:lnTo>
                  <a:lnTo>
                    <a:pt x="4012580" y="20615"/>
                  </a:lnTo>
                  <a:lnTo>
                    <a:pt x="4038806" y="19425"/>
                  </a:lnTo>
                  <a:lnTo>
                    <a:pt x="4065032" y="18283"/>
                  </a:lnTo>
                  <a:lnTo>
                    <a:pt x="4091258" y="17187"/>
                  </a:lnTo>
                  <a:lnTo>
                    <a:pt x="4117485" y="16134"/>
                  </a:lnTo>
                  <a:lnTo>
                    <a:pt x="4143711" y="15124"/>
                  </a:lnTo>
                  <a:lnTo>
                    <a:pt x="4169937" y="14154"/>
                  </a:lnTo>
                  <a:lnTo>
                    <a:pt x="4196163" y="13223"/>
                  </a:lnTo>
                  <a:lnTo>
                    <a:pt x="4222389" y="12329"/>
                  </a:lnTo>
                  <a:lnTo>
                    <a:pt x="4248615" y="11471"/>
                  </a:lnTo>
                  <a:lnTo>
                    <a:pt x="4274841" y="10647"/>
                  </a:lnTo>
                  <a:lnTo>
                    <a:pt x="4301067" y="9857"/>
                  </a:lnTo>
                  <a:lnTo>
                    <a:pt x="4327293" y="9098"/>
                  </a:lnTo>
                  <a:lnTo>
                    <a:pt x="4353519" y="8370"/>
                  </a:lnTo>
                  <a:lnTo>
                    <a:pt x="4379745" y="7671"/>
                  </a:lnTo>
                  <a:lnTo>
                    <a:pt x="4405971" y="7000"/>
                  </a:lnTo>
                  <a:lnTo>
                    <a:pt x="4432197" y="6356"/>
                  </a:lnTo>
                  <a:lnTo>
                    <a:pt x="4458423" y="5737"/>
                  </a:lnTo>
                  <a:lnTo>
                    <a:pt x="4484649" y="5144"/>
                  </a:lnTo>
                  <a:lnTo>
                    <a:pt x="4510875" y="4575"/>
                  </a:lnTo>
                  <a:lnTo>
                    <a:pt x="4537101" y="4028"/>
                  </a:lnTo>
                  <a:lnTo>
                    <a:pt x="4563327" y="3503"/>
                  </a:lnTo>
                  <a:lnTo>
                    <a:pt x="4589553" y="3000"/>
                  </a:lnTo>
                  <a:lnTo>
                    <a:pt x="4615779" y="2517"/>
                  </a:lnTo>
                  <a:lnTo>
                    <a:pt x="4642005" y="2053"/>
                  </a:lnTo>
                  <a:lnTo>
                    <a:pt x="4668231" y="1608"/>
                  </a:lnTo>
                  <a:lnTo>
                    <a:pt x="4694457" y="1181"/>
                  </a:lnTo>
                  <a:lnTo>
                    <a:pt x="4720683" y="771"/>
                  </a:lnTo>
                  <a:lnTo>
                    <a:pt x="4746909" y="37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199579" y="1140063"/>
              <a:ext cx="4773135" cy="4957531"/>
            </a:xfrm>
            <a:custGeom>
              <a:avLst/>
              <a:pathLst>
                <a:path w="4773135" h="4957531">
                  <a:moveTo>
                    <a:pt x="0" y="4957531"/>
                  </a:moveTo>
                  <a:lnTo>
                    <a:pt x="26226" y="4956887"/>
                  </a:lnTo>
                  <a:lnTo>
                    <a:pt x="52452" y="4956180"/>
                  </a:lnTo>
                  <a:lnTo>
                    <a:pt x="78678" y="4955403"/>
                  </a:lnTo>
                  <a:lnTo>
                    <a:pt x="104904" y="4954548"/>
                  </a:lnTo>
                  <a:lnTo>
                    <a:pt x="131130" y="4953608"/>
                  </a:lnTo>
                  <a:lnTo>
                    <a:pt x="157356" y="4952574"/>
                  </a:lnTo>
                  <a:lnTo>
                    <a:pt x="183582" y="4951436"/>
                  </a:lnTo>
                  <a:lnTo>
                    <a:pt x="209808" y="4950184"/>
                  </a:lnTo>
                  <a:lnTo>
                    <a:pt x="236034" y="4948805"/>
                  </a:lnTo>
                  <a:lnTo>
                    <a:pt x="262260" y="4947286"/>
                  </a:lnTo>
                  <a:lnTo>
                    <a:pt x="288486" y="4945612"/>
                  </a:lnTo>
                  <a:lnTo>
                    <a:pt x="314712" y="4943768"/>
                  </a:lnTo>
                  <a:lnTo>
                    <a:pt x="340938" y="4941734"/>
                  </a:lnTo>
                  <a:lnTo>
                    <a:pt x="367164" y="4939491"/>
                  </a:lnTo>
                  <a:lnTo>
                    <a:pt x="393390" y="4937016"/>
                  </a:lnTo>
                  <a:lnTo>
                    <a:pt x="419616" y="4934284"/>
                  </a:lnTo>
                  <a:lnTo>
                    <a:pt x="445842" y="4931267"/>
                  </a:lnTo>
                  <a:lnTo>
                    <a:pt x="472068" y="4927934"/>
                  </a:lnTo>
                  <a:lnTo>
                    <a:pt x="498294" y="4924250"/>
                  </a:lnTo>
                  <a:lnTo>
                    <a:pt x="524520" y="4920178"/>
                  </a:lnTo>
                  <a:lnTo>
                    <a:pt x="550746" y="4915673"/>
                  </a:lnTo>
                  <a:lnTo>
                    <a:pt x="576972" y="4910689"/>
                  </a:lnTo>
                  <a:lnTo>
                    <a:pt x="603198" y="4905172"/>
                  </a:lnTo>
                  <a:lnTo>
                    <a:pt x="629424" y="4899061"/>
                  </a:lnTo>
                  <a:lnTo>
                    <a:pt x="655650" y="4892292"/>
                  </a:lnTo>
                  <a:lnTo>
                    <a:pt x="681876" y="4884790"/>
                  </a:lnTo>
                  <a:lnTo>
                    <a:pt x="708102" y="4876472"/>
                  </a:lnTo>
                  <a:lnTo>
                    <a:pt x="734328" y="4867248"/>
                  </a:lnTo>
                  <a:lnTo>
                    <a:pt x="760554" y="4857014"/>
                  </a:lnTo>
                  <a:lnTo>
                    <a:pt x="786780" y="4845657"/>
                  </a:lnTo>
                  <a:lnTo>
                    <a:pt x="813006" y="4833052"/>
                  </a:lnTo>
                  <a:lnTo>
                    <a:pt x="839232" y="4819056"/>
                  </a:lnTo>
                  <a:lnTo>
                    <a:pt x="865458" y="4803515"/>
                  </a:lnTo>
                  <a:lnTo>
                    <a:pt x="891684" y="4786256"/>
                  </a:lnTo>
                  <a:lnTo>
                    <a:pt x="917910" y="4767089"/>
                  </a:lnTo>
                  <a:lnTo>
                    <a:pt x="944136" y="4745804"/>
                  </a:lnTo>
                  <a:lnTo>
                    <a:pt x="970362" y="4722169"/>
                  </a:lnTo>
                  <a:lnTo>
                    <a:pt x="996588" y="4695930"/>
                  </a:lnTo>
                  <a:lnTo>
                    <a:pt x="1022814" y="4666812"/>
                  </a:lnTo>
                  <a:lnTo>
                    <a:pt x="1049040" y="4634512"/>
                  </a:lnTo>
                  <a:lnTo>
                    <a:pt x="1075266" y="4598712"/>
                  </a:lnTo>
                  <a:lnTo>
                    <a:pt x="1101492" y="4559095"/>
                  </a:lnTo>
                  <a:lnTo>
                    <a:pt x="1127718" y="4515340"/>
                  </a:lnTo>
                  <a:lnTo>
                    <a:pt x="1153944" y="4467123"/>
                  </a:lnTo>
                  <a:lnTo>
                    <a:pt x="1180170" y="4414124"/>
                  </a:lnTo>
                  <a:lnTo>
                    <a:pt x="1206396" y="4356030"/>
                  </a:lnTo>
                  <a:lnTo>
                    <a:pt x="1232622" y="4292551"/>
                  </a:lnTo>
                  <a:lnTo>
                    <a:pt x="1258848" y="4223425"/>
                  </a:lnTo>
                  <a:lnTo>
                    <a:pt x="1285074" y="4148432"/>
                  </a:lnTo>
                  <a:lnTo>
                    <a:pt x="1311300" y="4067404"/>
                  </a:lnTo>
                  <a:lnTo>
                    <a:pt x="1337526" y="3980243"/>
                  </a:lnTo>
                  <a:lnTo>
                    <a:pt x="1363752" y="3886928"/>
                  </a:lnTo>
                  <a:lnTo>
                    <a:pt x="1389979" y="3787528"/>
                  </a:lnTo>
                  <a:lnTo>
                    <a:pt x="1416205" y="3682216"/>
                  </a:lnTo>
                  <a:lnTo>
                    <a:pt x="1442431" y="3571271"/>
                  </a:lnTo>
                  <a:lnTo>
                    <a:pt x="1468657" y="3455082"/>
                  </a:lnTo>
                  <a:lnTo>
                    <a:pt x="1494883" y="3334153"/>
                  </a:lnTo>
                  <a:lnTo>
                    <a:pt x="1521109" y="3209088"/>
                  </a:lnTo>
                  <a:lnTo>
                    <a:pt x="1547335" y="3080592"/>
                  </a:lnTo>
                  <a:lnTo>
                    <a:pt x="1573561" y="2949446"/>
                  </a:lnTo>
                  <a:lnTo>
                    <a:pt x="1599787" y="2816494"/>
                  </a:lnTo>
                  <a:lnTo>
                    <a:pt x="1626013" y="2682621"/>
                  </a:lnTo>
                  <a:lnTo>
                    <a:pt x="1652239" y="2548723"/>
                  </a:lnTo>
                  <a:lnTo>
                    <a:pt x="1678465" y="2415690"/>
                  </a:lnTo>
                  <a:lnTo>
                    <a:pt x="1704691" y="2284377"/>
                  </a:lnTo>
                  <a:lnTo>
                    <a:pt x="1730917" y="2155583"/>
                  </a:lnTo>
                  <a:lnTo>
                    <a:pt x="1757143" y="2030036"/>
                  </a:lnTo>
                  <a:lnTo>
                    <a:pt x="1783369" y="1908376"/>
                  </a:lnTo>
                  <a:lnTo>
                    <a:pt x="1809595" y="1791146"/>
                  </a:lnTo>
                  <a:lnTo>
                    <a:pt x="1835821" y="1678788"/>
                  </a:lnTo>
                  <a:lnTo>
                    <a:pt x="1862047" y="1571641"/>
                  </a:lnTo>
                  <a:lnTo>
                    <a:pt x="1888273" y="1469944"/>
                  </a:lnTo>
                  <a:lnTo>
                    <a:pt x="1914499" y="1373846"/>
                  </a:lnTo>
                  <a:lnTo>
                    <a:pt x="1940725" y="1283407"/>
                  </a:lnTo>
                  <a:lnTo>
                    <a:pt x="1966951" y="1198616"/>
                  </a:lnTo>
                  <a:lnTo>
                    <a:pt x="1993177" y="1119393"/>
                  </a:lnTo>
                  <a:lnTo>
                    <a:pt x="2019403" y="1045611"/>
                  </a:lnTo>
                  <a:lnTo>
                    <a:pt x="2045629" y="977095"/>
                  </a:lnTo>
                  <a:lnTo>
                    <a:pt x="2071855" y="913643"/>
                  </a:lnTo>
                  <a:lnTo>
                    <a:pt x="2098081" y="855024"/>
                  </a:lnTo>
                  <a:lnTo>
                    <a:pt x="2124307" y="800980"/>
                  </a:lnTo>
                  <a:lnTo>
                    <a:pt x="2150533" y="751183"/>
                  </a:lnTo>
                  <a:lnTo>
                    <a:pt x="2176759" y="705302"/>
                  </a:lnTo>
                  <a:lnTo>
                    <a:pt x="2202985" y="663026"/>
                  </a:lnTo>
                  <a:lnTo>
                    <a:pt x="2229211" y="624061"/>
                  </a:lnTo>
                  <a:lnTo>
                    <a:pt x="2255437" y="588133"/>
                  </a:lnTo>
                  <a:lnTo>
                    <a:pt x="2281663" y="554989"/>
                  </a:lnTo>
                  <a:lnTo>
                    <a:pt x="2307889" y="524393"/>
                  </a:lnTo>
                  <a:lnTo>
                    <a:pt x="2334115" y="496131"/>
                  </a:lnTo>
                  <a:lnTo>
                    <a:pt x="2360341" y="470002"/>
                  </a:lnTo>
                  <a:lnTo>
                    <a:pt x="2386567" y="445824"/>
                  </a:lnTo>
                  <a:lnTo>
                    <a:pt x="2412793" y="423431"/>
                  </a:lnTo>
                  <a:lnTo>
                    <a:pt x="2439019" y="402670"/>
                  </a:lnTo>
                  <a:lnTo>
                    <a:pt x="2465245" y="383401"/>
                  </a:lnTo>
                  <a:lnTo>
                    <a:pt x="2491471" y="365497"/>
                  </a:lnTo>
                  <a:lnTo>
                    <a:pt x="2517697" y="348841"/>
                  </a:lnTo>
                  <a:lnTo>
                    <a:pt x="2543923" y="333328"/>
                  </a:lnTo>
                  <a:lnTo>
                    <a:pt x="2570149" y="318860"/>
                  </a:lnTo>
                  <a:lnTo>
                    <a:pt x="2596375" y="305349"/>
                  </a:lnTo>
                  <a:lnTo>
                    <a:pt x="2622601" y="292714"/>
                  </a:lnTo>
                  <a:lnTo>
                    <a:pt x="2648827" y="280882"/>
                  </a:lnTo>
                  <a:lnTo>
                    <a:pt x="2675053" y="269784"/>
                  </a:lnTo>
                  <a:lnTo>
                    <a:pt x="2701279" y="259360"/>
                  </a:lnTo>
                  <a:lnTo>
                    <a:pt x="2727505" y="249552"/>
                  </a:lnTo>
                  <a:lnTo>
                    <a:pt x="2753732" y="240309"/>
                  </a:lnTo>
                  <a:lnTo>
                    <a:pt x="2779958" y="231582"/>
                  </a:lnTo>
                  <a:lnTo>
                    <a:pt x="2806184" y="223329"/>
                  </a:lnTo>
                  <a:lnTo>
                    <a:pt x="2832410" y="215509"/>
                  </a:lnTo>
                  <a:lnTo>
                    <a:pt x="2858636" y="208086"/>
                  </a:lnTo>
                  <a:lnTo>
                    <a:pt x="2884862" y="201024"/>
                  </a:lnTo>
                  <a:lnTo>
                    <a:pt x="2911088" y="194293"/>
                  </a:lnTo>
                  <a:lnTo>
                    <a:pt x="2937314" y="187864"/>
                  </a:lnTo>
                  <a:lnTo>
                    <a:pt x="2963540" y="181710"/>
                  </a:lnTo>
                  <a:lnTo>
                    <a:pt x="2989766" y="175807"/>
                  </a:lnTo>
                  <a:lnTo>
                    <a:pt x="3015992" y="170131"/>
                  </a:lnTo>
                  <a:lnTo>
                    <a:pt x="3042218" y="164662"/>
                  </a:lnTo>
                  <a:lnTo>
                    <a:pt x="3068444" y="159381"/>
                  </a:lnTo>
                  <a:lnTo>
                    <a:pt x="3094670" y="154268"/>
                  </a:lnTo>
                  <a:lnTo>
                    <a:pt x="3120896" y="149309"/>
                  </a:lnTo>
                  <a:lnTo>
                    <a:pt x="3147122" y="144487"/>
                  </a:lnTo>
                  <a:lnTo>
                    <a:pt x="3173348" y="139790"/>
                  </a:lnTo>
                  <a:lnTo>
                    <a:pt x="3199574" y="135213"/>
                  </a:lnTo>
                  <a:lnTo>
                    <a:pt x="3225800" y="130754"/>
                  </a:lnTo>
                  <a:lnTo>
                    <a:pt x="3252026" y="126410"/>
                  </a:lnTo>
                  <a:lnTo>
                    <a:pt x="3278252" y="122178"/>
                  </a:lnTo>
                  <a:lnTo>
                    <a:pt x="3304478" y="118055"/>
                  </a:lnTo>
                  <a:lnTo>
                    <a:pt x="3330704" y="114039"/>
                  </a:lnTo>
                  <a:lnTo>
                    <a:pt x="3356930" y="110127"/>
                  </a:lnTo>
                  <a:lnTo>
                    <a:pt x="3383156" y="106317"/>
                  </a:lnTo>
                  <a:lnTo>
                    <a:pt x="3409382" y="102606"/>
                  </a:lnTo>
                  <a:lnTo>
                    <a:pt x="3435608" y="98991"/>
                  </a:lnTo>
                  <a:lnTo>
                    <a:pt x="3461834" y="95471"/>
                  </a:lnTo>
                  <a:lnTo>
                    <a:pt x="3488060" y="92043"/>
                  </a:lnTo>
                  <a:lnTo>
                    <a:pt x="3514286" y="88704"/>
                  </a:lnTo>
                  <a:lnTo>
                    <a:pt x="3540512" y="85453"/>
                  </a:lnTo>
                  <a:lnTo>
                    <a:pt x="3566738" y="82288"/>
                  </a:lnTo>
                  <a:lnTo>
                    <a:pt x="3592964" y="79205"/>
                  </a:lnTo>
                  <a:lnTo>
                    <a:pt x="3619190" y="76204"/>
                  </a:lnTo>
                  <a:lnTo>
                    <a:pt x="3645416" y="73281"/>
                  </a:lnTo>
                  <a:lnTo>
                    <a:pt x="3671642" y="70436"/>
                  </a:lnTo>
                  <a:lnTo>
                    <a:pt x="3697868" y="67666"/>
                  </a:lnTo>
                  <a:lnTo>
                    <a:pt x="3724094" y="64969"/>
                  </a:lnTo>
                  <a:lnTo>
                    <a:pt x="3750320" y="62343"/>
                  </a:lnTo>
                  <a:lnTo>
                    <a:pt x="3776546" y="59787"/>
                  </a:lnTo>
                  <a:lnTo>
                    <a:pt x="3802772" y="57299"/>
                  </a:lnTo>
                  <a:lnTo>
                    <a:pt x="3828998" y="54877"/>
                  </a:lnTo>
                  <a:lnTo>
                    <a:pt x="3855224" y="52519"/>
                  </a:lnTo>
                  <a:lnTo>
                    <a:pt x="3881450" y="50224"/>
                  </a:lnTo>
                  <a:lnTo>
                    <a:pt x="3907676" y="47990"/>
                  </a:lnTo>
                  <a:lnTo>
                    <a:pt x="3933902" y="45816"/>
                  </a:lnTo>
                  <a:lnTo>
                    <a:pt x="3960128" y="43699"/>
                  </a:lnTo>
                  <a:lnTo>
                    <a:pt x="3986354" y="41639"/>
                  </a:lnTo>
                  <a:lnTo>
                    <a:pt x="4012580" y="39635"/>
                  </a:lnTo>
                  <a:lnTo>
                    <a:pt x="4038806" y="37683"/>
                  </a:lnTo>
                  <a:lnTo>
                    <a:pt x="4065032" y="35784"/>
                  </a:lnTo>
                  <a:lnTo>
                    <a:pt x="4091258" y="33936"/>
                  </a:lnTo>
                  <a:lnTo>
                    <a:pt x="4117485" y="32138"/>
                  </a:lnTo>
                  <a:lnTo>
                    <a:pt x="4143711" y="30387"/>
                  </a:lnTo>
                  <a:lnTo>
                    <a:pt x="4169937" y="28684"/>
                  </a:lnTo>
                  <a:lnTo>
                    <a:pt x="4196163" y="27026"/>
                  </a:lnTo>
                  <a:lnTo>
                    <a:pt x="4222389" y="25413"/>
                  </a:lnTo>
                  <a:lnTo>
                    <a:pt x="4248615" y="23844"/>
                  </a:lnTo>
                  <a:lnTo>
                    <a:pt x="4274841" y="22316"/>
                  </a:lnTo>
                  <a:lnTo>
                    <a:pt x="4301067" y="20830"/>
                  </a:lnTo>
                  <a:lnTo>
                    <a:pt x="4327293" y="19384"/>
                  </a:lnTo>
                  <a:lnTo>
                    <a:pt x="4353519" y="17977"/>
                  </a:lnTo>
                  <a:lnTo>
                    <a:pt x="4379745" y="16607"/>
                  </a:lnTo>
                  <a:lnTo>
                    <a:pt x="4405971" y="15275"/>
                  </a:lnTo>
                  <a:lnTo>
                    <a:pt x="4432197" y="13979"/>
                  </a:lnTo>
                  <a:lnTo>
                    <a:pt x="4458423" y="12718"/>
                  </a:lnTo>
                  <a:lnTo>
                    <a:pt x="4484649" y="11490"/>
                  </a:lnTo>
                  <a:lnTo>
                    <a:pt x="4510875" y="10296"/>
                  </a:lnTo>
                  <a:lnTo>
                    <a:pt x="4537101" y="9135"/>
                  </a:lnTo>
                  <a:lnTo>
                    <a:pt x="4563327" y="8005"/>
                  </a:lnTo>
                  <a:lnTo>
                    <a:pt x="4589553" y="6905"/>
                  </a:lnTo>
                  <a:lnTo>
                    <a:pt x="4615779" y="5835"/>
                  </a:lnTo>
                  <a:lnTo>
                    <a:pt x="4642005" y="4795"/>
                  </a:lnTo>
                  <a:lnTo>
                    <a:pt x="4668231" y="3782"/>
                  </a:lnTo>
                  <a:lnTo>
                    <a:pt x="4694457" y="2797"/>
                  </a:lnTo>
                  <a:lnTo>
                    <a:pt x="4720683" y="1839"/>
                  </a:lnTo>
                  <a:lnTo>
                    <a:pt x="4746909" y="90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11197"/>
              <a:ext cx="4773135" cy="4989775"/>
            </a:xfrm>
            <a:custGeom>
              <a:avLst/>
              <a:pathLst>
                <a:path w="4773135" h="4989775">
                  <a:moveTo>
                    <a:pt x="0" y="4989775"/>
                  </a:moveTo>
                  <a:lnTo>
                    <a:pt x="26226" y="4989527"/>
                  </a:lnTo>
                  <a:lnTo>
                    <a:pt x="52452" y="4989258"/>
                  </a:lnTo>
                  <a:lnTo>
                    <a:pt x="78678" y="4988967"/>
                  </a:lnTo>
                  <a:lnTo>
                    <a:pt x="104904" y="4988654"/>
                  </a:lnTo>
                  <a:lnTo>
                    <a:pt x="131130" y="4988315"/>
                  </a:lnTo>
                  <a:lnTo>
                    <a:pt x="157356" y="4987948"/>
                  </a:lnTo>
                  <a:lnTo>
                    <a:pt x="183582" y="4987552"/>
                  </a:lnTo>
                  <a:lnTo>
                    <a:pt x="209808" y="4987122"/>
                  </a:lnTo>
                  <a:lnTo>
                    <a:pt x="236034" y="4986658"/>
                  </a:lnTo>
                  <a:lnTo>
                    <a:pt x="262260" y="4986155"/>
                  </a:lnTo>
                  <a:lnTo>
                    <a:pt x="288486" y="4985610"/>
                  </a:lnTo>
                  <a:lnTo>
                    <a:pt x="314712" y="4985019"/>
                  </a:lnTo>
                  <a:lnTo>
                    <a:pt x="340938" y="4984378"/>
                  </a:lnTo>
                  <a:lnTo>
                    <a:pt x="367164" y="4983683"/>
                  </a:lnTo>
                  <a:lnTo>
                    <a:pt x="393390" y="4982928"/>
                  </a:lnTo>
                  <a:lnTo>
                    <a:pt x="419616" y="4982109"/>
                  </a:lnTo>
                  <a:lnTo>
                    <a:pt x="445842" y="4981218"/>
                  </a:lnTo>
                  <a:lnTo>
                    <a:pt x="472068" y="4980250"/>
                  </a:lnTo>
                  <a:lnTo>
                    <a:pt x="498294" y="4979197"/>
                  </a:lnTo>
                  <a:lnTo>
                    <a:pt x="524520" y="4978050"/>
                  </a:lnTo>
                  <a:lnTo>
                    <a:pt x="550746" y="4976801"/>
                  </a:lnTo>
                  <a:lnTo>
                    <a:pt x="576972" y="4975440"/>
                  </a:lnTo>
                  <a:lnTo>
                    <a:pt x="603198" y="4973956"/>
                  </a:lnTo>
                  <a:lnTo>
                    <a:pt x="629424" y="4972336"/>
                  </a:lnTo>
                  <a:lnTo>
                    <a:pt x="655650" y="4970568"/>
                  </a:lnTo>
                  <a:lnTo>
                    <a:pt x="681876" y="4968636"/>
                  </a:lnTo>
                  <a:lnTo>
                    <a:pt x="708102" y="4966523"/>
                  </a:lnTo>
                  <a:lnTo>
                    <a:pt x="734328" y="4964213"/>
                  </a:lnTo>
                  <a:lnTo>
                    <a:pt x="760554" y="4961683"/>
                  </a:lnTo>
                  <a:lnTo>
                    <a:pt x="786780" y="4958911"/>
                  </a:lnTo>
                  <a:lnTo>
                    <a:pt x="813006" y="4955873"/>
                  </a:lnTo>
                  <a:lnTo>
                    <a:pt x="839232" y="4952539"/>
                  </a:lnTo>
                  <a:lnTo>
                    <a:pt x="865458" y="4948880"/>
                  </a:lnTo>
                  <a:lnTo>
                    <a:pt x="891684" y="4944860"/>
                  </a:lnTo>
                  <a:lnTo>
                    <a:pt x="917910" y="4940440"/>
                  </a:lnTo>
                  <a:lnTo>
                    <a:pt x="944136" y="4935578"/>
                  </a:lnTo>
                  <a:lnTo>
                    <a:pt x="970362" y="4930226"/>
                  </a:lnTo>
                  <a:lnTo>
                    <a:pt x="996588" y="4924329"/>
                  </a:lnTo>
                  <a:lnTo>
                    <a:pt x="1022814" y="4917828"/>
                  </a:lnTo>
                  <a:lnTo>
                    <a:pt x="1049040" y="4910657"/>
                  </a:lnTo>
                  <a:lnTo>
                    <a:pt x="1075266" y="4902741"/>
                  </a:lnTo>
                  <a:lnTo>
                    <a:pt x="1101492" y="4894004"/>
                  </a:lnTo>
                  <a:lnTo>
                    <a:pt x="1127718" y="4884361"/>
                  </a:lnTo>
                  <a:lnTo>
                    <a:pt x="1153944" y="4873721"/>
                  </a:lnTo>
                  <a:lnTo>
                    <a:pt x="1180170" y="4861985"/>
                  </a:lnTo>
                  <a:lnTo>
                    <a:pt x="1206396" y="4849044"/>
                  </a:lnTo>
                  <a:lnTo>
                    <a:pt x="1232622" y="4834780"/>
                  </a:lnTo>
                  <a:lnTo>
                    <a:pt x="1258848" y="4819069"/>
                  </a:lnTo>
                  <a:lnTo>
                    <a:pt x="1285074" y="4801773"/>
                  </a:lnTo>
                  <a:lnTo>
                    <a:pt x="1311300" y="4782747"/>
                  </a:lnTo>
                  <a:lnTo>
                    <a:pt x="1337526" y="4761837"/>
                  </a:lnTo>
                  <a:lnTo>
                    <a:pt x="1363752" y="4738878"/>
                  </a:lnTo>
                  <a:lnTo>
                    <a:pt x="1389979" y="4713698"/>
                  </a:lnTo>
                  <a:lnTo>
                    <a:pt x="1416205" y="4686115"/>
                  </a:lnTo>
                  <a:lnTo>
                    <a:pt x="1442431" y="4655942"/>
                  </a:lnTo>
                  <a:lnTo>
                    <a:pt x="1468657" y="4622985"/>
                  </a:lnTo>
                  <a:lnTo>
                    <a:pt x="1494883" y="4587049"/>
                  </a:lnTo>
                  <a:lnTo>
                    <a:pt x="1521109" y="4547935"/>
                  </a:lnTo>
                  <a:lnTo>
                    <a:pt x="1547335" y="4505446"/>
                  </a:lnTo>
                  <a:lnTo>
                    <a:pt x="1573561" y="4459393"/>
                  </a:lnTo>
                  <a:lnTo>
                    <a:pt x="1599787" y="4409593"/>
                  </a:lnTo>
                  <a:lnTo>
                    <a:pt x="1626013" y="4355877"/>
                  </a:lnTo>
                  <a:lnTo>
                    <a:pt x="1652239" y="4298096"/>
                  </a:lnTo>
                  <a:lnTo>
                    <a:pt x="1678465" y="4236121"/>
                  </a:lnTo>
                  <a:lnTo>
                    <a:pt x="1704691" y="4169854"/>
                  </a:lnTo>
                  <a:lnTo>
                    <a:pt x="1730917" y="4099232"/>
                  </a:lnTo>
                  <a:lnTo>
                    <a:pt x="1757143" y="4024230"/>
                  </a:lnTo>
                  <a:lnTo>
                    <a:pt x="1783369" y="3944868"/>
                  </a:lnTo>
                  <a:lnTo>
                    <a:pt x="1809595" y="3861215"/>
                  </a:lnTo>
                  <a:lnTo>
                    <a:pt x="1835821" y="3773394"/>
                  </a:lnTo>
                  <a:lnTo>
                    <a:pt x="1862047" y="3681580"/>
                  </a:lnTo>
                  <a:lnTo>
                    <a:pt x="1888273" y="3586008"/>
                  </a:lnTo>
                  <a:lnTo>
                    <a:pt x="1914499" y="3486965"/>
                  </a:lnTo>
                  <a:lnTo>
                    <a:pt x="1940725" y="3384794"/>
                  </a:lnTo>
                  <a:lnTo>
                    <a:pt x="1966951" y="3279887"/>
                  </a:lnTo>
                  <a:lnTo>
                    <a:pt x="1993177" y="3172679"/>
                  </a:lnTo>
                  <a:lnTo>
                    <a:pt x="2019403" y="3063642"/>
                  </a:lnTo>
                  <a:lnTo>
                    <a:pt x="2045629" y="2953276"/>
                  </a:lnTo>
                  <a:lnTo>
                    <a:pt x="2071855" y="2842103"/>
                  </a:lnTo>
                  <a:lnTo>
                    <a:pt x="2098081" y="2730649"/>
                  </a:lnTo>
                  <a:lnTo>
                    <a:pt x="2124307" y="2619428"/>
                  </a:lnTo>
                  <a:lnTo>
                    <a:pt x="2150533" y="2508883"/>
                  </a:lnTo>
                  <a:lnTo>
                    <a:pt x="2176759" y="2399423"/>
                  </a:lnTo>
                  <a:lnTo>
                    <a:pt x="2202985" y="2291433"/>
                  </a:lnTo>
                  <a:lnTo>
                    <a:pt x="2229211" y="2185267"/>
                  </a:lnTo>
                  <a:lnTo>
                    <a:pt x="2255437" y="2081245"/>
                  </a:lnTo>
                  <a:lnTo>
                    <a:pt x="2281663" y="1979651"/>
                  </a:lnTo>
                  <a:lnTo>
                    <a:pt x="2307889" y="1880735"/>
                  </a:lnTo>
                  <a:lnTo>
                    <a:pt x="2334115" y="1784706"/>
                  </a:lnTo>
                  <a:lnTo>
                    <a:pt x="2360341" y="1691737"/>
                  </a:lnTo>
                  <a:lnTo>
                    <a:pt x="2386567" y="1601966"/>
                  </a:lnTo>
                  <a:lnTo>
                    <a:pt x="2412793" y="1515495"/>
                  </a:lnTo>
                  <a:lnTo>
                    <a:pt x="2439019" y="1432395"/>
                  </a:lnTo>
                  <a:lnTo>
                    <a:pt x="2465245" y="1352706"/>
                  </a:lnTo>
                  <a:lnTo>
                    <a:pt x="2491471" y="1276441"/>
                  </a:lnTo>
                  <a:lnTo>
                    <a:pt x="2517697" y="1203590"/>
                  </a:lnTo>
                  <a:lnTo>
                    <a:pt x="2543923" y="1134119"/>
                  </a:lnTo>
                  <a:lnTo>
                    <a:pt x="2570149" y="1067978"/>
                  </a:lnTo>
                  <a:lnTo>
                    <a:pt x="2596375" y="1005100"/>
                  </a:lnTo>
                  <a:lnTo>
                    <a:pt x="2622601" y="945405"/>
                  </a:lnTo>
                  <a:lnTo>
                    <a:pt x="2648827" y="888803"/>
                  </a:lnTo>
                  <a:lnTo>
                    <a:pt x="2675053" y="835193"/>
                  </a:lnTo>
                  <a:lnTo>
                    <a:pt x="2701279" y="784471"/>
                  </a:lnTo>
                  <a:lnTo>
                    <a:pt x="2727505" y="736526"/>
                  </a:lnTo>
                  <a:lnTo>
                    <a:pt x="2753732" y="691244"/>
                  </a:lnTo>
                  <a:lnTo>
                    <a:pt x="2779958" y="648512"/>
                  </a:lnTo>
                  <a:lnTo>
                    <a:pt x="2806184" y="608214"/>
                  </a:lnTo>
                  <a:lnTo>
                    <a:pt x="2832410" y="570235"/>
                  </a:lnTo>
                  <a:lnTo>
                    <a:pt x="2858636" y="534461"/>
                  </a:lnTo>
                  <a:lnTo>
                    <a:pt x="2884862" y="500783"/>
                  </a:lnTo>
                  <a:lnTo>
                    <a:pt x="2911088" y="469092"/>
                  </a:lnTo>
                  <a:lnTo>
                    <a:pt x="2937314" y="439283"/>
                  </a:lnTo>
                  <a:lnTo>
                    <a:pt x="2963540" y="411253"/>
                  </a:lnTo>
                  <a:lnTo>
                    <a:pt x="2989766" y="384907"/>
                  </a:lnTo>
                  <a:lnTo>
                    <a:pt x="3015992" y="360150"/>
                  </a:lnTo>
                  <a:lnTo>
                    <a:pt x="3042218" y="336892"/>
                  </a:lnTo>
                  <a:lnTo>
                    <a:pt x="3068444" y="315047"/>
                  </a:lnTo>
                  <a:lnTo>
                    <a:pt x="3094670" y="294535"/>
                  </a:lnTo>
                  <a:lnTo>
                    <a:pt x="3120896" y="275277"/>
                  </a:lnTo>
                  <a:lnTo>
                    <a:pt x="3147122" y="257201"/>
                  </a:lnTo>
                  <a:lnTo>
                    <a:pt x="3173348" y="240236"/>
                  </a:lnTo>
                  <a:lnTo>
                    <a:pt x="3199574" y="224323"/>
                  </a:lnTo>
                  <a:lnTo>
                    <a:pt x="3225800" y="209402"/>
                  </a:lnTo>
                  <a:lnTo>
                    <a:pt x="3252026" y="195418"/>
                  </a:lnTo>
                  <a:lnTo>
                    <a:pt x="3278252" y="182317"/>
                  </a:lnTo>
                  <a:lnTo>
                    <a:pt x="3304478" y="170048"/>
                  </a:lnTo>
                  <a:lnTo>
                    <a:pt x="3330704" y="158561"/>
                  </a:lnTo>
                  <a:lnTo>
                    <a:pt x="3356930" y="147812"/>
                  </a:lnTo>
                  <a:lnTo>
                    <a:pt x="3383156" y="137755"/>
                  </a:lnTo>
                  <a:lnTo>
                    <a:pt x="3409382" y="128348"/>
                  </a:lnTo>
                  <a:lnTo>
                    <a:pt x="3435608" y="119553"/>
                  </a:lnTo>
                  <a:lnTo>
                    <a:pt x="3461834" y="111330"/>
                  </a:lnTo>
                  <a:lnTo>
                    <a:pt x="3488060" y="103646"/>
                  </a:lnTo>
                  <a:lnTo>
                    <a:pt x="3514286" y="96466"/>
                  </a:lnTo>
                  <a:lnTo>
                    <a:pt x="3540512" y="89758"/>
                  </a:lnTo>
                  <a:lnTo>
                    <a:pt x="3566738" y="83492"/>
                  </a:lnTo>
                  <a:lnTo>
                    <a:pt x="3592964" y="77641"/>
                  </a:lnTo>
                  <a:lnTo>
                    <a:pt x="3619190" y="72178"/>
                  </a:lnTo>
                  <a:lnTo>
                    <a:pt x="3645416" y="67078"/>
                  </a:lnTo>
                  <a:lnTo>
                    <a:pt x="3671642" y="62318"/>
                  </a:lnTo>
                  <a:lnTo>
                    <a:pt x="3697868" y="57875"/>
                  </a:lnTo>
                  <a:lnTo>
                    <a:pt x="3724094" y="53729"/>
                  </a:lnTo>
                  <a:lnTo>
                    <a:pt x="3750320" y="49861"/>
                  </a:lnTo>
                  <a:lnTo>
                    <a:pt x="3776546" y="46251"/>
                  </a:lnTo>
                  <a:lnTo>
                    <a:pt x="3802772" y="42885"/>
                  </a:lnTo>
                  <a:lnTo>
                    <a:pt x="3828998" y="39744"/>
                  </a:lnTo>
                  <a:lnTo>
                    <a:pt x="3855224" y="36815"/>
                  </a:lnTo>
                  <a:lnTo>
                    <a:pt x="3881450" y="34084"/>
                  </a:lnTo>
                  <a:lnTo>
                    <a:pt x="3907676" y="31536"/>
                  </a:lnTo>
                  <a:lnTo>
                    <a:pt x="3933902" y="29161"/>
                  </a:lnTo>
                  <a:lnTo>
                    <a:pt x="3960128" y="26947"/>
                  </a:lnTo>
                  <a:lnTo>
                    <a:pt x="3986354" y="24882"/>
                  </a:lnTo>
                  <a:lnTo>
                    <a:pt x="4012580" y="22957"/>
                  </a:lnTo>
                  <a:lnTo>
                    <a:pt x="4038806" y="21162"/>
                  </a:lnTo>
                  <a:lnTo>
                    <a:pt x="4065032" y="19489"/>
                  </a:lnTo>
                  <a:lnTo>
                    <a:pt x="4091258" y="17930"/>
                  </a:lnTo>
                  <a:lnTo>
                    <a:pt x="4117485" y="16476"/>
                  </a:lnTo>
                  <a:lnTo>
                    <a:pt x="4143711" y="15122"/>
                  </a:lnTo>
                  <a:lnTo>
                    <a:pt x="4169937" y="13859"/>
                  </a:lnTo>
                  <a:lnTo>
                    <a:pt x="4196163" y="12682"/>
                  </a:lnTo>
                  <a:lnTo>
                    <a:pt x="4222389" y="11585"/>
                  </a:lnTo>
                  <a:lnTo>
                    <a:pt x="4248615" y="10563"/>
                  </a:lnTo>
                  <a:lnTo>
                    <a:pt x="4274841" y="9611"/>
                  </a:lnTo>
                  <a:lnTo>
                    <a:pt x="4301067" y="8723"/>
                  </a:lnTo>
                  <a:lnTo>
                    <a:pt x="4327293" y="7896"/>
                  </a:lnTo>
                  <a:lnTo>
                    <a:pt x="4353519" y="7126"/>
                  </a:lnTo>
                  <a:lnTo>
                    <a:pt x="4379745" y="6407"/>
                  </a:lnTo>
                  <a:lnTo>
                    <a:pt x="4405971" y="5738"/>
                  </a:lnTo>
                  <a:lnTo>
                    <a:pt x="4432197" y="5115"/>
                  </a:lnTo>
                  <a:lnTo>
                    <a:pt x="4458423" y="4534"/>
                  </a:lnTo>
                  <a:lnTo>
                    <a:pt x="4484649" y="3992"/>
                  </a:lnTo>
                  <a:lnTo>
                    <a:pt x="4510875" y="3488"/>
                  </a:lnTo>
                  <a:lnTo>
                    <a:pt x="4537101" y="3018"/>
                  </a:lnTo>
                  <a:lnTo>
                    <a:pt x="4563327" y="2580"/>
                  </a:lnTo>
                  <a:lnTo>
                    <a:pt x="4589553" y="2172"/>
                  </a:lnTo>
                  <a:lnTo>
                    <a:pt x="4615779" y="1792"/>
                  </a:lnTo>
                  <a:lnTo>
                    <a:pt x="4642005" y="1438"/>
                  </a:lnTo>
                  <a:lnTo>
                    <a:pt x="4668231" y="1108"/>
                  </a:lnTo>
                  <a:lnTo>
                    <a:pt x="4694457" y="801"/>
                  </a:lnTo>
                  <a:lnTo>
                    <a:pt x="4720683" y="515"/>
                  </a:lnTo>
                  <a:lnTo>
                    <a:pt x="4746909" y="24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14907"/>
              <a:ext cx="4773135" cy="4986157"/>
            </a:xfrm>
            <a:custGeom>
              <a:avLst/>
              <a:pathLst>
                <a:path w="4773135" h="4986157">
                  <a:moveTo>
                    <a:pt x="0" y="4986157"/>
                  </a:moveTo>
                  <a:lnTo>
                    <a:pt x="26226" y="4986044"/>
                  </a:lnTo>
                  <a:lnTo>
                    <a:pt x="52452" y="4985927"/>
                  </a:lnTo>
                  <a:lnTo>
                    <a:pt x="78678" y="4985804"/>
                  </a:lnTo>
                  <a:lnTo>
                    <a:pt x="104904" y="4985676"/>
                  </a:lnTo>
                  <a:lnTo>
                    <a:pt x="131130" y="4985542"/>
                  </a:lnTo>
                  <a:lnTo>
                    <a:pt x="157356" y="4985402"/>
                  </a:lnTo>
                  <a:lnTo>
                    <a:pt x="183582" y="4985254"/>
                  </a:lnTo>
                  <a:lnTo>
                    <a:pt x="209808" y="4985099"/>
                  </a:lnTo>
                  <a:lnTo>
                    <a:pt x="236034" y="4984935"/>
                  </a:lnTo>
                  <a:lnTo>
                    <a:pt x="262260" y="4984761"/>
                  </a:lnTo>
                  <a:lnTo>
                    <a:pt x="288486" y="4984577"/>
                  </a:lnTo>
                  <a:lnTo>
                    <a:pt x="314712" y="4984381"/>
                  </a:lnTo>
                  <a:lnTo>
                    <a:pt x="340938" y="4984172"/>
                  </a:lnTo>
                  <a:lnTo>
                    <a:pt x="367164" y="4983950"/>
                  </a:lnTo>
                  <a:lnTo>
                    <a:pt x="393390" y="4983711"/>
                  </a:lnTo>
                  <a:lnTo>
                    <a:pt x="419616" y="4983456"/>
                  </a:lnTo>
                  <a:lnTo>
                    <a:pt x="445842" y="4983181"/>
                  </a:lnTo>
                  <a:lnTo>
                    <a:pt x="472068" y="4982886"/>
                  </a:lnTo>
                  <a:lnTo>
                    <a:pt x="498294" y="4982566"/>
                  </a:lnTo>
                  <a:lnTo>
                    <a:pt x="524520" y="4982221"/>
                  </a:lnTo>
                  <a:lnTo>
                    <a:pt x="550746" y="4981847"/>
                  </a:lnTo>
                  <a:lnTo>
                    <a:pt x="576972" y="4981441"/>
                  </a:lnTo>
                  <a:lnTo>
                    <a:pt x="603198" y="4980998"/>
                  </a:lnTo>
                  <a:lnTo>
                    <a:pt x="629424" y="4980516"/>
                  </a:lnTo>
                  <a:lnTo>
                    <a:pt x="655650" y="4979989"/>
                  </a:lnTo>
                  <a:lnTo>
                    <a:pt x="681876" y="4979412"/>
                  </a:lnTo>
                  <a:lnTo>
                    <a:pt x="708102" y="4978778"/>
                  </a:lnTo>
                  <a:lnTo>
                    <a:pt x="734328" y="4978081"/>
                  </a:lnTo>
                  <a:lnTo>
                    <a:pt x="760554" y="4977313"/>
                  </a:lnTo>
                  <a:lnTo>
                    <a:pt x="786780" y="4976464"/>
                  </a:lnTo>
                  <a:lnTo>
                    <a:pt x="813006" y="4975525"/>
                  </a:lnTo>
                  <a:lnTo>
                    <a:pt x="839232" y="4974482"/>
                  </a:lnTo>
                  <a:lnTo>
                    <a:pt x="865458" y="4973322"/>
                  </a:lnTo>
                  <a:lnTo>
                    <a:pt x="891684" y="4972029"/>
                  </a:lnTo>
                  <a:lnTo>
                    <a:pt x="917910" y="4970584"/>
                  </a:lnTo>
                  <a:lnTo>
                    <a:pt x="944136" y="4968964"/>
                  </a:lnTo>
                  <a:lnTo>
                    <a:pt x="970362" y="4967146"/>
                  </a:lnTo>
                  <a:lnTo>
                    <a:pt x="996588" y="4965099"/>
                  </a:lnTo>
                  <a:lnTo>
                    <a:pt x="1022814" y="4962788"/>
                  </a:lnTo>
                  <a:lnTo>
                    <a:pt x="1049040" y="4960173"/>
                  </a:lnTo>
                  <a:lnTo>
                    <a:pt x="1075266" y="4957206"/>
                  </a:lnTo>
                  <a:lnTo>
                    <a:pt x="1101492" y="4953839"/>
                  </a:lnTo>
                  <a:lnTo>
                    <a:pt x="1127718" y="4950014"/>
                  </a:lnTo>
                  <a:lnTo>
                    <a:pt x="1153944" y="4945668"/>
                  </a:lnTo>
                  <a:lnTo>
                    <a:pt x="1180170" y="4940726"/>
                  </a:lnTo>
                  <a:lnTo>
                    <a:pt x="1206396" y="4935105"/>
                  </a:lnTo>
                  <a:lnTo>
                    <a:pt x="1232622" y="4928711"/>
                  </a:lnTo>
                  <a:lnTo>
                    <a:pt x="1258848" y="4921433"/>
                  </a:lnTo>
                  <a:lnTo>
                    <a:pt x="1285074" y="4913151"/>
                  </a:lnTo>
                  <a:lnTo>
                    <a:pt x="1311300" y="4903723"/>
                  </a:lnTo>
                  <a:lnTo>
                    <a:pt x="1337526" y="4892995"/>
                  </a:lnTo>
                  <a:lnTo>
                    <a:pt x="1363752" y="4880789"/>
                  </a:lnTo>
                  <a:lnTo>
                    <a:pt x="1389979" y="4866909"/>
                  </a:lnTo>
                  <a:lnTo>
                    <a:pt x="1416205" y="4851135"/>
                  </a:lnTo>
                  <a:lnTo>
                    <a:pt x="1442431" y="4833224"/>
                  </a:lnTo>
                  <a:lnTo>
                    <a:pt x="1468657" y="4812908"/>
                  </a:lnTo>
                  <a:lnTo>
                    <a:pt x="1494883" y="4789894"/>
                  </a:lnTo>
                  <a:lnTo>
                    <a:pt x="1521109" y="4763864"/>
                  </a:lnTo>
                  <a:lnTo>
                    <a:pt x="1547335" y="4734477"/>
                  </a:lnTo>
                  <a:lnTo>
                    <a:pt x="1573561" y="4701371"/>
                  </a:lnTo>
                  <a:lnTo>
                    <a:pt x="1599787" y="4664165"/>
                  </a:lnTo>
                  <a:lnTo>
                    <a:pt x="1626013" y="4622469"/>
                  </a:lnTo>
                  <a:lnTo>
                    <a:pt x="1652239" y="4575885"/>
                  </a:lnTo>
                  <a:lnTo>
                    <a:pt x="1678465" y="4524023"/>
                  </a:lnTo>
                  <a:lnTo>
                    <a:pt x="1704691" y="4466508"/>
                  </a:lnTo>
                  <a:lnTo>
                    <a:pt x="1730917" y="4402995"/>
                  </a:lnTo>
                  <a:lnTo>
                    <a:pt x="1757143" y="4333188"/>
                  </a:lnTo>
                  <a:lnTo>
                    <a:pt x="1783369" y="4256850"/>
                  </a:lnTo>
                  <a:lnTo>
                    <a:pt x="1809595" y="4173831"/>
                  </a:lnTo>
                  <a:lnTo>
                    <a:pt x="1835821" y="4084076"/>
                  </a:lnTo>
                  <a:lnTo>
                    <a:pt x="1862047" y="3987648"/>
                  </a:lnTo>
                  <a:lnTo>
                    <a:pt x="1888273" y="3884738"/>
                  </a:lnTo>
                  <a:lnTo>
                    <a:pt x="1914499" y="3775677"/>
                  </a:lnTo>
                  <a:lnTo>
                    <a:pt x="1940725" y="3660937"/>
                  </a:lnTo>
                  <a:lnTo>
                    <a:pt x="1966951" y="3541131"/>
                  </a:lnTo>
                  <a:lnTo>
                    <a:pt x="1993177" y="3417001"/>
                  </a:lnTo>
                  <a:lnTo>
                    <a:pt x="2019403" y="3289403"/>
                  </a:lnTo>
                  <a:lnTo>
                    <a:pt x="2045629" y="3159283"/>
                  </a:lnTo>
                  <a:lnTo>
                    <a:pt x="2071855" y="3027650"/>
                  </a:lnTo>
                  <a:lnTo>
                    <a:pt x="2098081" y="2895542"/>
                  </a:lnTo>
                  <a:lnTo>
                    <a:pt x="2124307" y="2763958"/>
                  </a:lnTo>
                  <a:lnTo>
                    <a:pt x="2150533" y="2633701"/>
                  </a:lnTo>
                  <a:lnTo>
                    <a:pt x="2176759" y="2505472"/>
                  </a:lnTo>
                  <a:lnTo>
                    <a:pt x="2202985" y="2379896"/>
                  </a:lnTo>
                  <a:lnTo>
                    <a:pt x="2229211" y="2257517"/>
                  </a:lnTo>
                  <a:lnTo>
                    <a:pt x="2255437" y="2138791"/>
                  </a:lnTo>
                  <a:lnTo>
                    <a:pt x="2281663" y="2024088"/>
                  </a:lnTo>
                  <a:lnTo>
                    <a:pt x="2307889" y="1913693"/>
                  </a:lnTo>
                  <a:lnTo>
                    <a:pt x="2334115" y="1807812"/>
                  </a:lnTo>
                  <a:lnTo>
                    <a:pt x="2360341" y="1706580"/>
                  </a:lnTo>
                  <a:lnTo>
                    <a:pt x="2386567" y="1610062"/>
                  </a:lnTo>
                  <a:lnTo>
                    <a:pt x="2412793" y="1518270"/>
                  </a:lnTo>
                  <a:lnTo>
                    <a:pt x="2439019" y="1431164"/>
                  </a:lnTo>
                  <a:lnTo>
                    <a:pt x="2465245" y="1348664"/>
                  </a:lnTo>
                  <a:lnTo>
                    <a:pt x="2491471" y="1270656"/>
                  </a:lnTo>
                  <a:lnTo>
                    <a:pt x="2517697" y="1197001"/>
                  </a:lnTo>
                  <a:lnTo>
                    <a:pt x="2543923" y="1127538"/>
                  </a:lnTo>
                  <a:lnTo>
                    <a:pt x="2570149" y="1062092"/>
                  </a:lnTo>
                  <a:lnTo>
                    <a:pt x="2596375" y="1000481"/>
                  </a:lnTo>
                  <a:lnTo>
                    <a:pt x="2622601" y="942515"/>
                  </a:lnTo>
                  <a:lnTo>
                    <a:pt x="2648827" y="888002"/>
                  </a:lnTo>
                  <a:lnTo>
                    <a:pt x="2675053" y="836753"/>
                  </a:lnTo>
                  <a:lnTo>
                    <a:pt x="2701279" y="788578"/>
                  </a:lnTo>
                  <a:lnTo>
                    <a:pt x="2727505" y="743297"/>
                  </a:lnTo>
                  <a:lnTo>
                    <a:pt x="2753732" y="700731"/>
                  </a:lnTo>
                  <a:lnTo>
                    <a:pt x="2779958" y="660713"/>
                  </a:lnTo>
                  <a:lnTo>
                    <a:pt x="2806184" y="623079"/>
                  </a:lnTo>
                  <a:lnTo>
                    <a:pt x="2832410" y="587676"/>
                  </a:lnTo>
                  <a:lnTo>
                    <a:pt x="2858636" y="554360"/>
                  </a:lnTo>
                  <a:lnTo>
                    <a:pt x="2884862" y="522992"/>
                  </a:lnTo>
                  <a:lnTo>
                    <a:pt x="2911088" y="493445"/>
                  </a:lnTo>
                  <a:lnTo>
                    <a:pt x="2937314" y="465597"/>
                  </a:lnTo>
                  <a:lnTo>
                    <a:pt x="2963540" y="439336"/>
                  </a:lnTo>
                  <a:lnTo>
                    <a:pt x="2989766" y="414558"/>
                  </a:lnTo>
                  <a:lnTo>
                    <a:pt x="3015992" y="391164"/>
                  </a:lnTo>
                  <a:lnTo>
                    <a:pt x="3042218" y="369063"/>
                  </a:lnTo>
                  <a:lnTo>
                    <a:pt x="3068444" y="348171"/>
                  </a:lnTo>
                  <a:lnTo>
                    <a:pt x="3094670" y="328411"/>
                  </a:lnTo>
                  <a:lnTo>
                    <a:pt x="3120896" y="309709"/>
                  </a:lnTo>
                  <a:lnTo>
                    <a:pt x="3147122" y="291999"/>
                  </a:lnTo>
                  <a:lnTo>
                    <a:pt x="3173348" y="275222"/>
                  </a:lnTo>
                  <a:lnTo>
                    <a:pt x="3199574" y="259331"/>
                  </a:lnTo>
                  <a:lnTo>
                    <a:pt x="3225800" y="244287"/>
                  </a:lnTo>
                  <a:lnTo>
                    <a:pt x="3252026" y="230050"/>
                  </a:lnTo>
                  <a:lnTo>
                    <a:pt x="3278252" y="216580"/>
                  </a:lnTo>
                  <a:lnTo>
                    <a:pt x="3304478" y="203841"/>
                  </a:lnTo>
                  <a:lnTo>
                    <a:pt x="3330704" y="191798"/>
                  </a:lnTo>
                  <a:lnTo>
                    <a:pt x="3356930" y="180414"/>
                  </a:lnTo>
                  <a:lnTo>
                    <a:pt x="3383156" y="169658"/>
                  </a:lnTo>
                  <a:lnTo>
                    <a:pt x="3409382" y="159498"/>
                  </a:lnTo>
                  <a:lnTo>
                    <a:pt x="3435608" y="149902"/>
                  </a:lnTo>
                  <a:lnTo>
                    <a:pt x="3461834" y="140842"/>
                  </a:lnTo>
                  <a:lnTo>
                    <a:pt x="3488060" y="132290"/>
                  </a:lnTo>
                  <a:lnTo>
                    <a:pt x="3514286" y="124218"/>
                  </a:lnTo>
                  <a:lnTo>
                    <a:pt x="3540512" y="116602"/>
                  </a:lnTo>
                  <a:lnTo>
                    <a:pt x="3566738" y="109417"/>
                  </a:lnTo>
                  <a:lnTo>
                    <a:pt x="3592964" y="102640"/>
                  </a:lnTo>
                  <a:lnTo>
                    <a:pt x="3619190" y="96249"/>
                  </a:lnTo>
                  <a:lnTo>
                    <a:pt x="3645416" y="90222"/>
                  </a:lnTo>
                  <a:lnTo>
                    <a:pt x="3671642" y="84540"/>
                  </a:lnTo>
                  <a:lnTo>
                    <a:pt x="3697868" y="79184"/>
                  </a:lnTo>
                  <a:lnTo>
                    <a:pt x="3724094" y="74136"/>
                  </a:lnTo>
                  <a:lnTo>
                    <a:pt x="3750320" y="69378"/>
                  </a:lnTo>
                  <a:lnTo>
                    <a:pt x="3776546" y="64896"/>
                  </a:lnTo>
                  <a:lnTo>
                    <a:pt x="3802772" y="60672"/>
                  </a:lnTo>
                  <a:lnTo>
                    <a:pt x="3828998" y="56693"/>
                  </a:lnTo>
                  <a:lnTo>
                    <a:pt x="3855224" y="52944"/>
                  </a:lnTo>
                  <a:lnTo>
                    <a:pt x="3881450" y="49413"/>
                  </a:lnTo>
                  <a:lnTo>
                    <a:pt x="3907676" y="46088"/>
                  </a:lnTo>
                  <a:lnTo>
                    <a:pt x="3933902" y="42956"/>
                  </a:lnTo>
                  <a:lnTo>
                    <a:pt x="3960128" y="40007"/>
                  </a:lnTo>
                  <a:lnTo>
                    <a:pt x="3986354" y="37231"/>
                  </a:lnTo>
                  <a:lnTo>
                    <a:pt x="4012580" y="34616"/>
                  </a:lnTo>
                  <a:lnTo>
                    <a:pt x="4038806" y="32155"/>
                  </a:lnTo>
                  <a:lnTo>
                    <a:pt x="4065032" y="29837"/>
                  </a:lnTo>
                  <a:lnTo>
                    <a:pt x="4091258" y="27656"/>
                  </a:lnTo>
                  <a:lnTo>
                    <a:pt x="4117485" y="25602"/>
                  </a:lnTo>
                  <a:lnTo>
                    <a:pt x="4143711" y="23669"/>
                  </a:lnTo>
                  <a:lnTo>
                    <a:pt x="4169937" y="21850"/>
                  </a:lnTo>
                  <a:lnTo>
                    <a:pt x="4196163" y="20138"/>
                  </a:lnTo>
                  <a:lnTo>
                    <a:pt x="4222389" y="18526"/>
                  </a:lnTo>
                  <a:lnTo>
                    <a:pt x="4248615" y="17009"/>
                  </a:lnTo>
                  <a:lnTo>
                    <a:pt x="4274841" y="15582"/>
                  </a:lnTo>
                  <a:lnTo>
                    <a:pt x="4301067" y="14239"/>
                  </a:lnTo>
                  <a:lnTo>
                    <a:pt x="4327293" y="12975"/>
                  </a:lnTo>
                  <a:lnTo>
                    <a:pt x="4353519" y="11786"/>
                  </a:lnTo>
                  <a:lnTo>
                    <a:pt x="4379745" y="10667"/>
                  </a:lnTo>
                  <a:lnTo>
                    <a:pt x="4405971" y="9614"/>
                  </a:lnTo>
                  <a:lnTo>
                    <a:pt x="4432197" y="8623"/>
                  </a:lnTo>
                  <a:lnTo>
                    <a:pt x="4458423" y="7691"/>
                  </a:lnTo>
                  <a:lnTo>
                    <a:pt x="4484649" y="6814"/>
                  </a:lnTo>
                  <a:lnTo>
                    <a:pt x="4510875" y="5989"/>
                  </a:lnTo>
                  <a:lnTo>
                    <a:pt x="4537101" y="5212"/>
                  </a:lnTo>
                  <a:lnTo>
                    <a:pt x="4563327" y="4482"/>
                  </a:lnTo>
                  <a:lnTo>
                    <a:pt x="4589553" y="3795"/>
                  </a:lnTo>
                  <a:lnTo>
                    <a:pt x="4615779" y="3148"/>
                  </a:lnTo>
                  <a:lnTo>
                    <a:pt x="4642005" y="2540"/>
                  </a:lnTo>
                  <a:lnTo>
                    <a:pt x="4668231" y="1968"/>
                  </a:lnTo>
                  <a:lnTo>
                    <a:pt x="4694457" y="1430"/>
                  </a:lnTo>
                  <a:lnTo>
                    <a:pt x="4720683" y="924"/>
                  </a:lnTo>
                  <a:lnTo>
                    <a:pt x="4746909" y="44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0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99579" y="1115099"/>
              <a:ext cx="4773135" cy="4985200"/>
            </a:xfrm>
            <a:custGeom>
              <a:avLst/>
              <a:pathLst>
                <a:path w="4773135" h="4985200">
                  <a:moveTo>
                    <a:pt x="0" y="4985200"/>
                  </a:moveTo>
                  <a:lnTo>
                    <a:pt x="26226" y="4985028"/>
                  </a:lnTo>
                  <a:lnTo>
                    <a:pt x="52452" y="4984849"/>
                  </a:lnTo>
                  <a:lnTo>
                    <a:pt x="78678" y="4984661"/>
                  </a:lnTo>
                  <a:lnTo>
                    <a:pt x="104904" y="4984463"/>
                  </a:lnTo>
                  <a:lnTo>
                    <a:pt x="131130" y="4984256"/>
                  </a:lnTo>
                  <a:lnTo>
                    <a:pt x="157356" y="4984038"/>
                  </a:lnTo>
                  <a:lnTo>
                    <a:pt x="183582" y="4983809"/>
                  </a:lnTo>
                  <a:lnTo>
                    <a:pt x="209808" y="4983567"/>
                  </a:lnTo>
                  <a:lnTo>
                    <a:pt x="236034" y="4983312"/>
                  </a:lnTo>
                  <a:lnTo>
                    <a:pt x="262260" y="4983042"/>
                  </a:lnTo>
                  <a:lnTo>
                    <a:pt x="288486" y="4982756"/>
                  </a:lnTo>
                  <a:lnTo>
                    <a:pt x="314712" y="4982453"/>
                  </a:lnTo>
                  <a:lnTo>
                    <a:pt x="340938" y="4982131"/>
                  </a:lnTo>
                  <a:lnTo>
                    <a:pt x="367164" y="4981788"/>
                  </a:lnTo>
                  <a:lnTo>
                    <a:pt x="393390" y="4981423"/>
                  </a:lnTo>
                  <a:lnTo>
                    <a:pt x="419616" y="4981034"/>
                  </a:lnTo>
                  <a:lnTo>
                    <a:pt x="445842" y="4980618"/>
                  </a:lnTo>
                  <a:lnTo>
                    <a:pt x="472068" y="4980173"/>
                  </a:lnTo>
                  <a:lnTo>
                    <a:pt x="498294" y="4979696"/>
                  </a:lnTo>
                  <a:lnTo>
                    <a:pt x="524520" y="4979184"/>
                  </a:lnTo>
                  <a:lnTo>
                    <a:pt x="550746" y="4978633"/>
                  </a:lnTo>
                  <a:lnTo>
                    <a:pt x="576972" y="4978041"/>
                  </a:lnTo>
                  <a:lnTo>
                    <a:pt x="603198" y="4977401"/>
                  </a:lnTo>
                  <a:lnTo>
                    <a:pt x="629424" y="4976711"/>
                  </a:lnTo>
                  <a:lnTo>
                    <a:pt x="655650" y="4975964"/>
                  </a:lnTo>
                  <a:lnTo>
                    <a:pt x="681876" y="4975154"/>
                  </a:lnTo>
                  <a:lnTo>
                    <a:pt x="708102" y="4974275"/>
                  </a:lnTo>
                  <a:lnTo>
                    <a:pt x="734328" y="4973320"/>
                  </a:lnTo>
                  <a:lnTo>
                    <a:pt x="760554" y="4972280"/>
                  </a:lnTo>
                  <a:lnTo>
                    <a:pt x="786780" y="4971145"/>
                  </a:lnTo>
                  <a:lnTo>
                    <a:pt x="813006" y="4969904"/>
                  </a:lnTo>
                  <a:lnTo>
                    <a:pt x="839232" y="4968547"/>
                  </a:lnTo>
                  <a:lnTo>
                    <a:pt x="865458" y="4967059"/>
                  </a:lnTo>
                  <a:lnTo>
                    <a:pt x="891684" y="4965424"/>
                  </a:lnTo>
                  <a:lnTo>
                    <a:pt x="917910" y="4963625"/>
                  </a:lnTo>
                  <a:lnTo>
                    <a:pt x="944136" y="4961642"/>
                  </a:lnTo>
                  <a:lnTo>
                    <a:pt x="970362" y="4959453"/>
                  </a:lnTo>
                  <a:lnTo>
                    <a:pt x="996588" y="4957031"/>
                  </a:lnTo>
                  <a:lnTo>
                    <a:pt x="1022814" y="4954346"/>
                  </a:lnTo>
                  <a:lnTo>
                    <a:pt x="1049040" y="4951365"/>
                  </a:lnTo>
                  <a:lnTo>
                    <a:pt x="1075266" y="4948050"/>
                  </a:lnTo>
                  <a:lnTo>
                    <a:pt x="1101492" y="4944361"/>
                  </a:lnTo>
                  <a:lnTo>
                    <a:pt x="1127718" y="4940254"/>
                  </a:lnTo>
                  <a:lnTo>
                    <a:pt x="1153944" y="4935683"/>
                  </a:lnTo>
                  <a:lnTo>
                    <a:pt x="1180170" y="4930592"/>
                  </a:lnTo>
                  <a:lnTo>
                    <a:pt x="1206396" y="4924921"/>
                  </a:lnTo>
                  <a:lnTo>
                    <a:pt x="1232622" y="4918605"/>
                  </a:lnTo>
                  <a:lnTo>
                    <a:pt x="1258848" y="4911570"/>
                  </a:lnTo>
                  <a:lnTo>
                    <a:pt x="1285074" y="4903732"/>
                  </a:lnTo>
                  <a:lnTo>
                    <a:pt x="1311300" y="4895003"/>
                  </a:lnTo>
                  <a:lnTo>
                    <a:pt x="1337526" y="4885283"/>
                  </a:lnTo>
                  <a:lnTo>
                    <a:pt x="1363752" y="4874462"/>
                  </a:lnTo>
                  <a:lnTo>
                    <a:pt x="1389979" y="4862421"/>
                  </a:lnTo>
                  <a:lnTo>
                    <a:pt x="1416205" y="4849029"/>
                  </a:lnTo>
                  <a:lnTo>
                    <a:pt x="1442431" y="4834143"/>
                  </a:lnTo>
                  <a:lnTo>
                    <a:pt x="1468657" y="4817610"/>
                  </a:lnTo>
                  <a:lnTo>
                    <a:pt x="1494883" y="4799265"/>
                  </a:lnTo>
                  <a:lnTo>
                    <a:pt x="1521109" y="4778929"/>
                  </a:lnTo>
                  <a:lnTo>
                    <a:pt x="1547335" y="4756416"/>
                  </a:lnTo>
                  <a:lnTo>
                    <a:pt x="1573561" y="4731526"/>
                  </a:lnTo>
                  <a:lnTo>
                    <a:pt x="1599787" y="4704052"/>
                  </a:lnTo>
                  <a:lnTo>
                    <a:pt x="1626013" y="4673778"/>
                  </a:lnTo>
                  <a:lnTo>
                    <a:pt x="1652239" y="4640483"/>
                  </a:lnTo>
                  <a:lnTo>
                    <a:pt x="1678465" y="4603945"/>
                  </a:lnTo>
                  <a:lnTo>
                    <a:pt x="1704691" y="4563943"/>
                  </a:lnTo>
                  <a:lnTo>
                    <a:pt x="1730917" y="4520261"/>
                  </a:lnTo>
                  <a:lnTo>
                    <a:pt x="1757143" y="4472695"/>
                  </a:lnTo>
                  <a:lnTo>
                    <a:pt x="1783369" y="4421058"/>
                  </a:lnTo>
                  <a:lnTo>
                    <a:pt x="1809595" y="4365183"/>
                  </a:lnTo>
                  <a:lnTo>
                    <a:pt x="1835821" y="4304936"/>
                  </a:lnTo>
                  <a:lnTo>
                    <a:pt x="1862047" y="4240218"/>
                  </a:lnTo>
                  <a:lnTo>
                    <a:pt x="1888273" y="4170974"/>
                  </a:lnTo>
                  <a:lnTo>
                    <a:pt x="1914499" y="4097200"/>
                  </a:lnTo>
                  <a:lnTo>
                    <a:pt x="1940725" y="4018948"/>
                  </a:lnTo>
                  <a:lnTo>
                    <a:pt x="1966951" y="3936330"/>
                  </a:lnTo>
                  <a:lnTo>
                    <a:pt x="1993177" y="3849526"/>
                  </a:lnTo>
                  <a:lnTo>
                    <a:pt x="2019403" y="3758779"/>
                  </a:lnTo>
                  <a:lnTo>
                    <a:pt x="2045629" y="3664400"/>
                  </a:lnTo>
                  <a:lnTo>
                    <a:pt x="2071855" y="3566765"/>
                  </a:lnTo>
                  <a:lnTo>
                    <a:pt x="2098081" y="3466306"/>
                  </a:lnTo>
                  <a:lnTo>
                    <a:pt x="2124307" y="3363487"/>
                  </a:lnTo>
                  <a:lnTo>
                    <a:pt x="2150533" y="3258722"/>
                  </a:lnTo>
                  <a:lnTo>
                    <a:pt x="2176759" y="3152423"/>
                  </a:lnTo>
                  <a:lnTo>
                    <a:pt x="2202985" y="3045010"/>
                  </a:lnTo>
                  <a:lnTo>
                    <a:pt x="2229211" y="2936910"/>
                  </a:lnTo>
                  <a:lnTo>
                    <a:pt x="2255437" y="2828546"/>
                  </a:lnTo>
                  <a:lnTo>
                    <a:pt x="2281663" y="2720333"/>
                  </a:lnTo>
                  <a:lnTo>
                    <a:pt x="2307889" y="2612669"/>
                  </a:lnTo>
                  <a:lnTo>
                    <a:pt x="2334115" y="2505934"/>
                  </a:lnTo>
                  <a:lnTo>
                    <a:pt x="2360341" y="2400481"/>
                  </a:lnTo>
                  <a:lnTo>
                    <a:pt x="2386567" y="2296639"/>
                  </a:lnTo>
                  <a:lnTo>
                    <a:pt x="2412793" y="2194700"/>
                  </a:lnTo>
                  <a:lnTo>
                    <a:pt x="2439019" y="2094930"/>
                  </a:lnTo>
                  <a:lnTo>
                    <a:pt x="2465245" y="1997557"/>
                  </a:lnTo>
                  <a:lnTo>
                    <a:pt x="2491471" y="1902776"/>
                  </a:lnTo>
                  <a:lnTo>
                    <a:pt x="2517697" y="1810751"/>
                  </a:lnTo>
                  <a:lnTo>
                    <a:pt x="2543923" y="1721611"/>
                  </a:lnTo>
                  <a:lnTo>
                    <a:pt x="2570149" y="1635457"/>
                  </a:lnTo>
                  <a:lnTo>
                    <a:pt x="2596375" y="1552360"/>
                  </a:lnTo>
                  <a:lnTo>
                    <a:pt x="2622601" y="1472364"/>
                  </a:lnTo>
                  <a:lnTo>
                    <a:pt x="2648827" y="1395490"/>
                  </a:lnTo>
                  <a:lnTo>
                    <a:pt x="2675053" y="1321738"/>
                  </a:lnTo>
                  <a:lnTo>
                    <a:pt x="2701279" y="1251088"/>
                  </a:lnTo>
                  <a:lnTo>
                    <a:pt x="2727505" y="1183504"/>
                  </a:lnTo>
                  <a:lnTo>
                    <a:pt x="2753732" y="1118935"/>
                  </a:lnTo>
                  <a:lnTo>
                    <a:pt x="2779958" y="1057318"/>
                  </a:lnTo>
                  <a:lnTo>
                    <a:pt x="2806184" y="998583"/>
                  </a:lnTo>
                  <a:lnTo>
                    <a:pt x="2832410" y="942647"/>
                  </a:lnTo>
                  <a:lnTo>
                    <a:pt x="2858636" y="889425"/>
                  </a:lnTo>
                  <a:lnTo>
                    <a:pt x="2884862" y="838827"/>
                  </a:lnTo>
                  <a:lnTo>
                    <a:pt x="2911088" y="790756"/>
                  </a:lnTo>
                  <a:lnTo>
                    <a:pt x="2937314" y="745118"/>
                  </a:lnTo>
                  <a:lnTo>
                    <a:pt x="2963540" y="701815"/>
                  </a:lnTo>
                  <a:lnTo>
                    <a:pt x="2989766" y="660750"/>
                  </a:lnTo>
                  <a:lnTo>
                    <a:pt x="3015992" y="621826"/>
                  </a:lnTo>
                  <a:lnTo>
                    <a:pt x="3042218" y="584949"/>
                  </a:lnTo>
                  <a:lnTo>
                    <a:pt x="3068444" y="550023"/>
                  </a:lnTo>
                  <a:lnTo>
                    <a:pt x="3094670" y="516959"/>
                  </a:lnTo>
                  <a:lnTo>
                    <a:pt x="3120896" y="485669"/>
                  </a:lnTo>
                  <a:lnTo>
                    <a:pt x="3147122" y="456065"/>
                  </a:lnTo>
                  <a:lnTo>
                    <a:pt x="3173348" y="428068"/>
                  </a:lnTo>
                  <a:lnTo>
                    <a:pt x="3199574" y="401610"/>
                  </a:lnTo>
                  <a:lnTo>
                    <a:pt x="3225800" y="376622"/>
                  </a:lnTo>
                  <a:lnTo>
                    <a:pt x="3252026" y="353041"/>
                  </a:lnTo>
                  <a:lnTo>
                    <a:pt x="3278252" y="330801"/>
                  </a:lnTo>
                  <a:lnTo>
                    <a:pt x="3304478" y="309840"/>
                  </a:lnTo>
                  <a:lnTo>
                    <a:pt x="3330704" y="290094"/>
                  </a:lnTo>
                  <a:lnTo>
                    <a:pt x="3356930" y="271504"/>
                  </a:lnTo>
                  <a:lnTo>
                    <a:pt x="3383156" y="254010"/>
                  </a:lnTo>
                  <a:lnTo>
                    <a:pt x="3409382" y="237557"/>
                  </a:lnTo>
                  <a:lnTo>
                    <a:pt x="3435608" y="222090"/>
                  </a:lnTo>
                  <a:lnTo>
                    <a:pt x="3461834" y="207554"/>
                  </a:lnTo>
                  <a:lnTo>
                    <a:pt x="3488060" y="193901"/>
                  </a:lnTo>
                  <a:lnTo>
                    <a:pt x="3514286" y="181081"/>
                  </a:lnTo>
                  <a:lnTo>
                    <a:pt x="3540512" y="169048"/>
                  </a:lnTo>
                  <a:lnTo>
                    <a:pt x="3566738" y="157756"/>
                  </a:lnTo>
                  <a:lnTo>
                    <a:pt x="3592964" y="147164"/>
                  </a:lnTo>
                  <a:lnTo>
                    <a:pt x="3619190" y="137232"/>
                  </a:lnTo>
                  <a:lnTo>
                    <a:pt x="3645416" y="127920"/>
                  </a:lnTo>
                  <a:lnTo>
                    <a:pt x="3671642" y="119193"/>
                  </a:lnTo>
                  <a:lnTo>
                    <a:pt x="3697868" y="111015"/>
                  </a:lnTo>
                  <a:lnTo>
                    <a:pt x="3724094" y="103353"/>
                  </a:lnTo>
                  <a:lnTo>
                    <a:pt x="3750320" y="96177"/>
                  </a:lnTo>
                  <a:lnTo>
                    <a:pt x="3776546" y="89458"/>
                  </a:lnTo>
                  <a:lnTo>
                    <a:pt x="3802772" y="83166"/>
                  </a:lnTo>
                  <a:lnTo>
                    <a:pt x="3828998" y="77277"/>
                  </a:lnTo>
                  <a:lnTo>
                    <a:pt x="3855224" y="71764"/>
                  </a:lnTo>
                  <a:lnTo>
                    <a:pt x="3881450" y="66606"/>
                  </a:lnTo>
                  <a:lnTo>
                    <a:pt x="3907676" y="61780"/>
                  </a:lnTo>
                  <a:lnTo>
                    <a:pt x="3933902" y="57264"/>
                  </a:lnTo>
                  <a:lnTo>
                    <a:pt x="3960128" y="53040"/>
                  </a:lnTo>
                  <a:lnTo>
                    <a:pt x="3986354" y="49090"/>
                  </a:lnTo>
                  <a:lnTo>
                    <a:pt x="4012580" y="45395"/>
                  </a:lnTo>
                  <a:lnTo>
                    <a:pt x="4038806" y="41940"/>
                  </a:lnTo>
                  <a:lnTo>
                    <a:pt x="4065032" y="38709"/>
                  </a:lnTo>
                  <a:lnTo>
                    <a:pt x="4091258" y="35689"/>
                  </a:lnTo>
                  <a:lnTo>
                    <a:pt x="4117485" y="32865"/>
                  </a:lnTo>
                  <a:lnTo>
                    <a:pt x="4143711" y="30226"/>
                  </a:lnTo>
                  <a:lnTo>
                    <a:pt x="4169937" y="27758"/>
                  </a:lnTo>
                  <a:lnTo>
                    <a:pt x="4196163" y="25452"/>
                  </a:lnTo>
                  <a:lnTo>
                    <a:pt x="4222389" y="23297"/>
                  </a:lnTo>
                  <a:lnTo>
                    <a:pt x="4248615" y="21283"/>
                  </a:lnTo>
                  <a:lnTo>
                    <a:pt x="4274841" y="19401"/>
                  </a:lnTo>
                  <a:lnTo>
                    <a:pt x="4301067" y="17642"/>
                  </a:lnTo>
                  <a:lnTo>
                    <a:pt x="4327293" y="15998"/>
                  </a:lnTo>
                  <a:lnTo>
                    <a:pt x="4353519" y="14463"/>
                  </a:lnTo>
                  <a:lnTo>
                    <a:pt x="4379745" y="13028"/>
                  </a:lnTo>
                  <a:lnTo>
                    <a:pt x="4405971" y="11687"/>
                  </a:lnTo>
                  <a:lnTo>
                    <a:pt x="4432197" y="10435"/>
                  </a:lnTo>
                  <a:lnTo>
                    <a:pt x="4458423" y="9265"/>
                  </a:lnTo>
                  <a:lnTo>
                    <a:pt x="4484649" y="8172"/>
                  </a:lnTo>
                  <a:lnTo>
                    <a:pt x="4510875" y="7151"/>
                  </a:lnTo>
                  <a:lnTo>
                    <a:pt x="4537101" y="6197"/>
                  </a:lnTo>
                  <a:lnTo>
                    <a:pt x="4563327" y="5307"/>
                  </a:lnTo>
                  <a:lnTo>
                    <a:pt x="4589553" y="4474"/>
                  </a:lnTo>
                  <a:lnTo>
                    <a:pt x="4615779" y="3697"/>
                  </a:lnTo>
                  <a:lnTo>
                    <a:pt x="4642005" y="2971"/>
                  </a:lnTo>
                  <a:lnTo>
                    <a:pt x="4668231" y="2293"/>
                  </a:lnTo>
                  <a:lnTo>
                    <a:pt x="4694457" y="1660"/>
                  </a:lnTo>
                  <a:lnTo>
                    <a:pt x="4720683" y="1068"/>
                  </a:lnTo>
                  <a:lnTo>
                    <a:pt x="4746909" y="51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15707"/>
              <a:ext cx="4773135" cy="4986954"/>
            </a:xfrm>
            <a:custGeom>
              <a:avLst/>
              <a:pathLst>
                <a:path w="4773135" h="4986954">
                  <a:moveTo>
                    <a:pt x="0" y="4986954"/>
                  </a:moveTo>
                  <a:lnTo>
                    <a:pt x="26226" y="4986907"/>
                  </a:lnTo>
                  <a:lnTo>
                    <a:pt x="52452" y="4986859"/>
                  </a:lnTo>
                  <a:lnTo>
                    <a:pt x="78678" y="4986809"/>
                  </a:lnTo>
                  <a:lnTo>
                    <a:pt x="104904" y="4986757"/>
                  </a:lnTo>
                  <a:lnTo>
                    <a:pt x="131130" y="4986702"/>
                  </a:lnTo>
                  <a:lnTo>
                    <a:pt x="157356" y="4986645"/>
                  </a:lnTo>
                  <a:lnTo>
                    <a:pt x="183582" y="4986585"/>
                  </a:lnTo>
                  <a:lnTo>
                    <a:pt x="209808" y="4986522"/>
                  </a:lnTo>
                  <a:lnTo>
                    <a:pt x="236034" y="4986456"/>
                  </a:lnTo>
                  <a:lnTo>
                    <a:pt x="262260" y="4986385"/>
                  </a:lnTo>
                  <a:lnTo>
                    <a:pt x="288486" y="4986311"/>
                  </a:lnTo>
                  <a:lnTo>
                    <a:pt x="314712" y="4986231"/>
                  </a:lnTo>
                  <a:lnTo>
                    <a:pt x="340938" y="4986146"/>
                  </a:lnTo>
                  <a:lnTo>
                    <a:pt x="367164" y="4986056"/>
                  </a:lnTo>
                  <a:lnTo>
                    <a:pt x="393390" y="4985959"/>
                  </a:lnTo>
                  <a:lnTo>
                    <a:pt x="419616" y="4985854"/>
                  </a:lnTo>
                  <a:lnTo>
                    <a:pt x="445842" y="4985742"/>
                  </a:lnTo>
                  <a:lnTo>
                    <a:pt x="472068" y="4985621"/>
                  </a:lnTo>
                  <a:lnTo>
                    <a:pt x="498294" y="4985490"/>
                  </a:lnTo>
                  <a:lnTo>
                    <a:pt x="524520" y="4985347"/>
                  </a:lnTo>
                  <a:lnTo>
                    <a:pt x="550746" y="4985193"/>
                  </a:lnTo>
                  <a:lnTo>
                    <a:pt x="576972" y="4985025"/>
                  </a:lnTo>
                  <a:lnTo>
                    <a:pt x="603198" y="4984841"/>
                  </a:lnTo>
                  <a:lnTo>
                    <a:pt x="629424" y="4984641"/>
                  </a:lnTo>
                  <a:lnTo>
                    <a:pt x="655650" y="4984420"/>
                  </a:lnTo>
                  <a:lnTo>
                    <a:pt x="681876" y="4984179"/>
                  </a:lnTo>
                  <a:lnTo>
                    <a:pt x="708102" y="4983913"/>
                  </a:lnTo>
                  <a:lnTo>
                    <a:pt x="734328" y="4983619"/>
                  </a:lnTo>
                  <a:lnTo>
                    <a:pt x="760554" y="4983294"/>
                  </a:lnTo>
                  <a:lnTo>
                    <a:pt x="786780" y="4982934"/>
                  </a:lnTo>
                  <a:lnTo>
                    <a:pt x="813006" y="4982534"/>
                  </a:lnTo>
                  <a:lnTo>
                    <a:pt x="839232" y="4982088"/>
                  </a:lnTo>
                  <a:lnTo>
                    <a:pt x="865458" y="4981590"/>
                  </a:lnTo>
                  <a:lnTo>
                    <a:pt x="891684" y="4981033"/>
                  </a:lnTo>
                  <a:lnTo>
                    <a:pt x="917910" y="4980407"/>
                  </a:lnTo>
                  <a:lnTo>
                    <a:pt x="944136" y="4979703"/>
                  </a:lnTo>
                  <a:lnTo>
                    <a:pt x="970362" y="4978909"/>
                  </a:lnTo>
                  <a:lnTo>
                    <a:pt x="996588" y="4978010"/>
                  </a:lnTo>
                  <a:lnTo>
                    <a:pt x="1022814" y="4976990"/>
                  </a:lnTo>
                  <a:lnTo>
                    <a:pt x="1049040" y="4975829"/>
                  </a:lnTo>
                  <a:lnTo>
                    <a:pt x="1075266" y="4974505"/>
                  </a:lnTo>
                  <a:lnTo>
                    <a:pt x="1101492" y="4972993"/>
                  </a:lnTo>
                  <a:lnTo>
                    <a:pt x="1127718" y="4971264"/>
                  </a:lnTo>
                  <a:lnTo>
                    <a:pt x="1153944" y="4969287"/>
                  </a:lnTo>
                  <a:lnTo>
                    <a:pt x="1180170" y="4967025"/>
                  </a:lnTo>
                  <a:lnTo>
                    <a:pt x="1206396" y="4964433"/>
                  </a:lnTo>
                  <a:lnTo>
                    <a:pt x="1232622" y="4961462"/>
                  </a:lnTo>
                  <a:lnTo>
                    <a:pt x="1258848" y="4958056"/>
                  </a:lnTo>
                  <a:lnTo>
                    <a:pt x="1285074" y="4954148"/>
                  </a:lnTo>
                  <a:lnTo>
                    <a:pt x="1311300" y="4949662"/>
                  </a:lnTo>
                  <a:lnTo>
                    <a:pt x="1337526" y="4944512"/>
                  </a:lnTo>
                  <a:lnTo>
                    <a:pt x="1363752" y="4938599"/>
                  </a:lnTo>
                  <a:lnTo>
                    <a:pt x="1389979" y="4931809"/>
                  </a:lnTo>
                  <a:lnTo>
                    <a:pt x="1416205" y="4924014"/>
                  </a:lnTo>
                  <a:lnTo>
                    <a:pt x="1442431" y="4915067"/>
                  </a:lnTo>
                  <a:lnTo>
                    <a:pt x="1468657" y="4904803"/>
                  </a:lnTo>
                  <a:lnTo>
                    <a:pt x="1494883" y="4893036"/>
                  </a:lnTo>
                  <a:lnTo>
                    <a:pt x="1521109" y="4879559"/>
                  </a:lnTo>
                  <a:lnTo>
                    <a:pt x="1547335" y="4864139"/>
                  </a:lnTo>
                  <a:lnTo>
                    <a:pt x="1573561" y="4846520"/>
                  </a:lnTo>
                  <a:lnTo>
                    <a:pt x="1599787" y="4826420"/>
                  </a:lnTo>
                  <a:lnTo>
                    <a:pt x="1626013" y="4803533"/>
                  </a:lnTo>
                  <a:lnTo>
                    <a:pt x="1652239" y="4777528"/>
                  </a:lnTo>
                  <a:lnTo>
                    <a:pt x="1678465" y="4748053"/>
                  </a:lnTo>
                  <a:lnTo>
                    <a:pt x="1704691" y="4714737"/>
                  </a:lnTo>
                  <a:lnTo>
                    <a:pt x="1730917" y="4677198"/>
                  </a:lnTo>
                  <a:lnTo>
                    <a:pt x="1757143" y="4635047"/>
                  </a:lnTo>
                  <a:lnTo>
                    <a:pt x="1783369" y="4587900"/>
                  </a:lnTo>
                  <a:lnTo>
                    <a:pt x="1809595" y="4535389"/>
                  </a:lnTo>
                  <a:lnTo>
                    <a:pt x="1835821" y="4477174"/>
                  </a:lnTo>
                  <a:lnTo>
                    <a:pt x="1862047" y="4412962"/>
                  </a:lnTo>
                  <a:lnTo>
                    <a:pt x="1888273" y="4342522"/>
                  </a:lnTo>
                  <a:lnTo>
                    <a:pt x="1914499" y="4265700"/>
                  </a:lnTo>
                  <a:lnTo>
                    <a:pt x="1940725" y="4182445"/>
                  </a:lnTo>
                  <a:lnTo>
                    <a:pt x="1966951" y="4092814"/>
                  </a:lnTo>
                  <a:lnTo>
                    <a:pt x="1993177" y="3996993"/>
                  </a:lnTo>
                  <a:lnTo>
                    <a:pt x="2019403" y="3895304"/>
                  </a:lnTo>
                  <a:lnTo>
                    <a:pt x="2045629" y="3788206"/>
                  </a:lnTo>
                  <a:lnTo>
                    <a:pt x="2071855" y="3676295"/>
                  </a:lnTo>
                  <a:lnTo>
                    <a:pt x="2098081" y="3560291"/>
                  </a:lnTo>
                  <a:lnTo>
                    <a:pt x="2124307" y="3440988"/>
                  </a:lnTo>
                  <a:lnTo>
                    <a:pt x="2150533" y="3319104"/>
                  </a:lnTo>
                  <a:lnTo>
                    <a:pt x="2176759" y="3195353"/>
                  </a:lnTo>
                  <a:lnTo>
                    <a:pt x="2202985" y="3070461"/>
                  </a:lnTo>
                  <a:lnTo>
                    <a:pt x="2229211" y="2945143"/>
                  </a:lnTo>
                  <a:lnTo>
                    <a:pt x="2255437" y="2820096"/>
                  </a:lnTo>
                  <a:lnTo>
                    <a:pt x="2281663" y="2695977"/>
                  </a:lnTo>
                  <a:lnTo>
                    <a:pt x="2307889" y="2573396"/>
                  </a:lnTo>
                  <a:lnTo>
                    <a:pt x="2334115" y="2452904"/>
                  </a:lnTo>
                  <a:lnTo>
                    <a:pt x="2360341" y="2334990"/>
                  </a:lnTo>
                  <a:lnTo>
                    <a:pt x="2386567" y="2220071"/>
                  </a:lnTo>
                  <a:lnTo>
                    <a:pt x="2412793" y="2108500"/>
                  </a:lnTo>
                  <a:lnTo>
                    <a:pt x="2439019" y="2000558"/>
                  </a:lnTo>
                  <a:lnTo>
                    <a:pt x="2465245" y="1896464"/>
                  </a:lnTo>
                  <a:lnTo>
                    <a:pt x="2491471" y="1796372"/>
                  </a:lnTo>
                  <a:lnTo>
                    <a:pt x="2517697" y="1700384"/>
                  </a:lnTo>
                  <a:lnTo>
                    <a:pt x="2543923" y="1608549"/>
                  </a:lnTo>
                  <a:lnTo>
                    <a:pt x="2570149" y="1520873"/>
                  </a:lnTo>
                  <a:lnTo>
                    <a:pt x="2596375" y="1437323"/>
                  </a:lnTo>
                  <a:lnTo>
                    <a:pt x="2622601" y="1357836"/>
                  </a:lnTo>
                  <a:lnTo>
                    <a:pt x="2648827" y="1282322"/>
                  </a:lnTo>
                  <a:lnTo>
                    <a:pt x="2675053" y="1210669"/>
                  </a:lnTo>
                  <a:lnTo>
                    <a:pt x="2701279" y="1142750"/>
                  </a:lnTo>
                  <a:lnTo>
                    <a:pt x="2727505" y="1078425"/>
                  </a:lnTo>
                  <a:lnTo>
                    <a:pt x="2753732" y="1017547"/>
                  </a:lnTo>
                  <a:lnTo>
                    <a:pt x="2779958" y="959962"/>
                  </a:lnTo>
                  <a:lnTo>
                    <a:pt x="2806184" y="905516"/>
                  </a:lnTo>
                  <a:lnTo>
                    <a:pt x="2832410" y="854052"/>
                  </a:lnTo>
                  <a:lnTo>
                    <a:pt x="2858636" y="805418"/>
                  </a:lnTo>
                  <a:lnTo>
                    <a:pt x="2884862" y="759461"/>
                  </a:lnTo>
                  <a:lnTo>
                    <a:pt x="2911088" y="716035"/>
                  </a:lnTo>
                  <a:lnTo>
                    <a:pt x="2937314" y="674998"/>
                  </a:lnTo>
                  <a:lnTo>
                    <a:pt x="2963540" y="636215"/>
                  </a:lnTo>
                  <a:lnTo>
                    <a:pt x="2989766" y="599556"/>
                  </a:lnTo>
                  <a:lnTo>
                    <a:pt x="3015992" y="564896"/>
                  </a:lnTo>
                  <a:lnTo>
                    <a:pt x="3042218" y="532119"/>
                  </a:lnTo>
                  <a:lnTo>
                    <a:pt x="3068444" y="501115"/>
                  </a:lnTo>
                  <a:lnTo>
                    <a:pt x="3094670" y="471779"/>
                  </a:lnTo>
                  <a:lnTo>
                    <a:pt x="3120896" y="444014"/>
                  </a:lnTo>
                  <a:lnTo>
                    <a:pt x="3147122" y="417727"/>
                  </a:lnTo>
                  <a:lnTo>
                    <a:pt x="3173348" y="392837"/>
                  </a:lnTo>
                  <a:lnTo>
                    <a:pt x="3199574" y="369282"/>
                  </a:lnTo>
                  <a:lnTo>
                    <a:pt x="3225800" y="347004"/>
                  </a:lnTo>
                  <a:lnTo>
                    <a:pt x="3252026" y="325945"/>
                  </a:lnTo>
                  <a:lnTo>
                    <a:pt x="3278252" y="306051"/>
                  </a:lnTo>
                  <a:lnTo>
                    <a:pt x="3304478" y="287267"/>
                  </a:lnTo>
                  <a:lnTo>
                    <a:pt x="3330704" y="269540"/>
                  </a:lnTo>
                  <a:lnTo>
                    <a:pt x="3356930" y="252817"/>
                  </a:lnTo>
                  <a:lnTo>
                    <a:pt x="3383156" y="237050"/>
                  </a:lnTo>
                  <a:lnTo>
                    <a:pt x="3409382" y="222190"/>
                  </a:lnTo>
                  <a:lnTo>
                    <a:pt x="3435608" y="208190"/>
                  </a:lnTo>
                  <a:lnTo>
                    <a:pt x="3461834" y="195005"/>
                  </a:lnTo>
                  <a:lnTo>
                    <a:pt x="3488060" y="182592"/>
                  </a:lnTo>
                  <a:lnTo>
                    <a:pt x="3514286" y="170910"/>
                  </a:lnTo>
                  <a:lnTo>
                    <a:pt x="3540512" y="159919"/>
                  </a:lnTo>
                  <a:lnTo>
                    <a:pt x="3566738" y="149582"/>
                  </a:lnTo>
                  <a:lnTo>
                    <a:pt x="3592964" y="139862"/>
                  </a:lnTo>
                  <a:lnTo>
                    <a:pt x="3619190" y="130724"/>
                  </a:lnTo>
                  <a:lnTo>
                    <a:pt x="3645416" y="122136"/>
                  </a:lnTo>
                  <a:lnTo>
                    <a:pt x="3671642" y="114067"/>
                  </a:lnTo>
                  <a:lnTo>
                    <a:pt x="3697868" y="106486"/>
                  </a:lnTo>
                  <a:lnTo>
                    <a:pt x="3724094" y="99367"/>
                  </a:lnTo>
                  <a:lnTo>
                    <a:pt x="3750320" y="92681"/>
                  </a:lnTo>
                  <a:lnTo>
                    <a:pt x="3776546" y="86404"/>
                  </a:lnTo>
                  <a:lnTo>
                    <a:pt x="3802772" y="80511"/>
                  </a:lnTo>
                  <a:lnTo>
                    <a:pt x="3828998" y="74980"/>
                  </a:lnTo>
                  <a:lnTo>
                    <a:pt x="3855224" y="69790"/>
                  </a:lnTo>
                  <a:lnTo>
                    <a:pt x="3881450" y="64920"/>
                  </a:lnTo>
                  <a:lnTo>
                    <a:pt x="3907676" y="60351"/>
                  </a:lnTo>
                  <a:lnTo>
                    <a:pt x="3933902" y="56065"/>
                  </a:lnTo>
                  <a:lnTo>
                    <a:pt x="3960128" y="52045"/>
                  </a:lnTo>
                  <a:lnTo>
                    <a:pt x="3986354" y="48275"/>
                  </a:lnTo>
                  <a:lnTo>
                    <a:pt x="4012580" y="44739"/>
                  </a:lnTo>
                  <a:lnTo>
                    <a:pt x="4038806" y="41424"/>
                  </a:lnTo>
                  <a:lnTo>
                    <a:pt x="4065032" y="38315"/>
                  </a:lnTo>
                  <a:lnTo>
                    <a:pt x="4091258" y="35401"/>
                  </a:lnTo>
                  <a:lnTo>
                    <a:pt x="4117485" y="32669"/>
                  </a:lnTo>
                  <a:lnTo>
                    <a:pt x="4143711" y="30108"/>
                  </a:lnTo>
                  <a:lnTo>
                    <a:pt x="4169937" y="27707"/>
                  </a:lnTo>
                  <a:lnTo>
                    <a:pt x="4196163" y="25458"/>
                  </a:lnTo>
                  <a:lnTo>
                    <a:pt x="4222389" y="23349"/>
                  </a:lnTo>
                  <a:lnTo>
                    <a:pt x="4248615" y="21373"/>
                  </a:lnTo>
                  <a:lnTo>
                    <a:pt x="4274841" y="19521"/>
                  </a:lnTo>
                  <a:lnTo>
                    <a:pt x="4301067" y="17786"/>
                  </a:lnTo>
                  <a:lnTo>
                    <a:pt x="4327293" y="16160"/>
                  </a:lnTo>
                  <a:lnTo>
                    <a:pt x="4353519" y="14637"/>
                  </a:lnTo>
                  <a:lnTo>
                    <a:pt x="4379745" y="13209"/>
                  </a:lnTo>
                  <a:lnTo>
                    <a:pt x="4405971" y="11872"/>
                  </a:lnTo>
                  <a:lnTo>
                    <a:pt x="4432197" y="10619"/>
                  </a:lnTo>
                  <a:lnTo>
                    <a:pt x="4458423" y="9445"/>
                  </a:lnTo>
                  <a:lnTo>
                    <a:pt x="4484649" y="8346"/>
                  </a:lnTo>
                  <a:lnTo>
                    <a:pt x="4510875" y="7316"/>
                  </a:lnTo>
                  <a:lnTo>
                    <a:pt x="4537101" y="6351"/>
                  </a:lnTo>
                  <a:lnTo>
                    <a:pt x="4563327" y="5447"/>
                  </a:lnTo>
                  <a:lnTo>
                    <a:pt x="4589553" y="4600"/>
                  </a:lnTo>
                  <a:lnTo>
                    <a:pt x="4615779" y="3807"/>
                  </a:lnTo>
                  <a:lnTo>
                    <a:pt x="4642005" y="3064"/>
                  </a:lnTo>
                  <a:lnTo>
                    <a:pt x="4668231" y="2369"/>
                  </a:lnTo>
                  <a:lnTo>
                    <a:pt x="4694457" y="1717"/>
                  </a:lnTo>
                  <a:lnTo>
                    <a:pt x="4720683" y="1107"/>
                  </a:lnTo>
                  <a:lnTo>
                    <a:pt x="4746909" y="53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7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84910" y="6013347"/>
              <a:ext cx="54925" cy="5492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99823" y="5962587"/>
              <a:ext cx="77551" cy="775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621429" y="5931988"/>
              <a:ext cx="86791" cy="8679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646833" y="5958875"/>
              <a:ext cx="88435" cy="8843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671161" y="5997019"/>
              <a:ext cx="92232" cy="9223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701375" y="5929076"/>
              <a:ext cx="84255" cy="8425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27038" y="5991313"/>
              <a:ext cx="85382" cy="8538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55211" y="5918727"/>
              <a:ext cx="81487" cy="8148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83727" y="5800233"/>
              <a:ext cx="76906" cy="7690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05253" y="5962916"/>
              <a:ext cx="86308" cy="8630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30719" y="5951875"/>
              <a:ext cx="87828" cy="8782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55796" y="5913439"/>
              <a:ext cx="90126" cy="9012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83894" y="5900512"/>
              <a:ext cx="86382" cy="8638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13570" y="5874695"/>
              <a:ext cx="79481" cy="7948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38946" y="5674836"/>
              <a:ext cx="81182" cy="8118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67679" y="5548066"/>
              <a:ext cx="76168" cy="7616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991818" y="5763684"/>
              <a:ext cx="80341" cy="8034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014679" y="5692679"/>
              <a:ext cx="87071" cy="8707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41399" y="5458285"/>
              <a:ext cx="86084" cy="8608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66299" y="5306592"/>
              <a:ext cx="88736" cy="887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93581" y="5190712"/>
              <a:ext cx="86624" cy="8662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120717" y="5074662"/>
              <a:ext cx="84804" cy="8480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48812" y="5224304"/>
              <a:ext cx="81066" cy="8106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74357" y="5308415"/>
              <a:ext cx="82427" cy="8242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95996" y="5381402"/>
              <a:ext cx="91601" cy="9160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22714" y="5211079"/>
              <a:ext cx="90619" cy="9061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49125" y="4972353"/>
              <a:ext cx="90247" cy="9024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275083" y="5099569"/>
              <a:ext cx="90784" cy="9078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305901" y="5199964"/>
              <a:ext cx="81600" cy="8160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65005" y="6059765"/>
              <a:ext cx="69147" cy="6914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154303" y="6044478"/>
              <a:ext cx="90552" cy="905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153092" y="6057094"/>
              <a:ext cx="92974" cy="9297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47283" y="6050276"/>
              <a:ext cx="104591" cy="10459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46797" y="6050716"/>
              <a:ext cx="105563" cy="10556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162207" y="6008485"/>
              <a:ext cx="74743" cy="7474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163049" y="6065229"/>
              <a:ext cx="73060" cy="7306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193440" y="6056595"/>
              <a:ext cx="64729" cy="6472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82878" y="6047409"/>
              <a:ext cx="85854" cy="858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8874" y="6056707"/>
              <a:ext cx="93862" cy="9386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73230" y="6050546"/>
              <a:ext cx="105149" cy="10514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73242" y="6050816"/>
              <a:ext cx="105126" cy="10512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187003" y="6018354"/>
              <a:ext cx="77603" cy="7760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89543" y="6064683"/>
              <a:ext cx="72524" cy="725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215808" y="6057136"/>
              <a:ext cx="72446" cy="7244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209234" y="6060667"/>
              <a:ext cx="85594" cy="8559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200619" y="6050892"/>
              <a:ext cx="102823" cy="10282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01323" y="6052658"/>
              <a:ext cx="101415" cy="10141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22876" y="6023552"/>
              <a:ext cx="58309" cy="5830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22876" y="6071864"/>
              <a:ext cx="58309" cy="583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251420" y="6066073"/>
              <a:ext cx="53673" cy="5367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236940" y="6045714"/>
              <a:ext cx="82634" cy="826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234009" y="6059276"/>
              <a:ext cx="88496" cy="8849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226176" y="6050321"/>
              <a:ext cx="104163" cy="10416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26460" y="6051635"/>
              <a:ext cx="103593" cy="10359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43533" y="6003530"/>
              <a:ext cx="69448" cy="6944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46108" y="6066950"/>
              <a:ext cx="64297" cy="642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71011" y="6064080"/>
              <a:ext cx="66943" cy="6694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61832" y="6036243"/>
              <a:ext cx="85301" cy="853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55646" y="6054336"/>
              <a:ext cx="97673" cy="9767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251890" y="6049057"/>
              <a:ext cx="105186" cy="10518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50987" y="6049662"/>
              <a:ext cx="106991" cy="10699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68104" y="5994572"/>
              <a:ext cx="72757" cy="7275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69099" y="6065721"/>
              <a:ext cx="70768" cy="707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90880" y="6042706"/>
              <a:ext cx="79658" cy="7965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84774" y="6037689"/>
              <a:ext cx="91870" cy="9187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282050" y="6054730"/>
              <a:ext cx="97318" cy="9731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277396" y="6048489"/>
              <a:ext cx="106626" cy="10662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277062" y="6049627"/>
              <a:ext cx="107294" cy="10729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88870" y="6023976"/>
              <a:ext cx="83677" cy="8367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89224" y="6059139"/>
              <a:ext cx="82970" cy="829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317150" y="6038884"/>
              <a:ext cx="79570" cy="7957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11634" y="6028846"/>
              <a:ext cx="90602" cy="906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07616" y="6054031"/>
              <a:ext cx="98638" cy="9863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03350" y="6048089"/>
              <a:ext cx="107169" cy="1071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03316" y="6049373"/>
              <a:ext cx="107238" cy="10723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14204" y="6008686"/>
              <a:ext cx="85462" cy="8546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13756" y="6056127"/>
              <a:ext cx="86357" cy="863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43533" y="6041549"/>
              <a:ext cx="79256" cy="7925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36727" y="6033070"/>
              <a:ext cx="92867" cy="9286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34677" y="6054257"/>
              <a:ext cx="96967" cy="96967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30378" y="6048359"/>
              <a:ext cx="105567" cy="10556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30485" y="6050394"/>
              <a:ext cx="105353" cy="10535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339861" y="5999986"/>
              <a:ext cx="86600" cy="8660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340592" y="6058997"/>
              <a:ext cx="85138" cy="8513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78614" y="6054584"/>
              <a:ext cx="61546" cy="6154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369691" y="6018826"/>
              <a:ext cx="79392" cy="7939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63724" y="6057144"/>
              <a:ext cx="91325" cy="9132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358972" y="6050032"/>
              <a:ext cx="100829" cy="10082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359115" y="6052396"/>
              <a:ext cx="100543" cy="10054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379897" y="5993512"/>
              <a:ext cx="58979" cy="5897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374372" y="6063016"/>
              <a:ext cx="70030" cy="7003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395258" y="6062355"/>
              <a:ext cx="80709" cy="8070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386190" y="6050359"/>
              <a:ext cx="98846" cy="9884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385970" y="6053477"/>
              <a:ext cx="99285" cy="9928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424402" y="6031918"/>
              <a:ext cx="74874" cy="7487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421171" y="6060955"/>
              <a:ext cx="81336" cy="8133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412278" y="6051502"/>
              <a:ext cx="99122" cy="9912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10203" y="6051463"/>
              <a:ext cx="103271" cy="10327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35341" y="6037714"/>
              <a:ext cx="52995" cy="5299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431927" y="6068244"/>
              <a:ext cx="59823" cy="598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453003" y="6047509"/>
              <a:ext cx="70125" cy="7012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44238" y="6028830"/>
              <a:ext cx="87655" cy="8765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438270" y="6052437"/>
              <a:ext cx="99590" cy="99590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435195" y="6047335"/>
              <a:ext cx="105740" cy="10574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434088" y="6048856"/>
              <a:ext cx="107954" cy="10795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451423" y="5982780"/>
              <a:ext cx="73283" cy="7328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446782" y="6057838"/>
              <a:ext cx="82565" cy="825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472873" y="6041971"/>
              <a:ext cx="82837" cy="8283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67169" y="6004088"/>
              <a:ext cx="94244" cy="942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464744" y="6052865"/>
              <a:ext cx="99094" cy="9909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61163" y="6045944"/>
              <a:ext cx="106256" cy="10625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460866" y="6049075"/>
              <a:ext cx="106849" cy="10684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471600" y="5998662"/>
              <a:ext cx="85382" cy="8538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80136" y="6059777"/>
              <a:ext cx="68309" cy="683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502733" y="6029391"/>
              <a:ext cx="75568" cy="7556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493765" y="6010140"/>
              <a:ext cx="93503" cy="9350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494641" y="6056420"/>
              <a:ext cx="91751" cy="9175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487478" y="6044381"/>
              <a:ext cx="106078" cy="10607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487411" y="6049636"/>
              <a:ext cx="106213" cy="10621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99643" y="5975088"/>
              <a:ext cx="81748" cy="8174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517894" y="6065313"/>
              <a:ext cx="45246" cy="452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523893" y="6031860"/>
              <a:ext cx="85699" cy="8569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518237" y="6005828"/>
              <a:ext cx="97012" cy="970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17125" y="6052324"/>
              <a:ext cx="99236" cy="9923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13819" y="6045667"/>
              <a:ext cx="105849" cy="10584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513431" y="6049377"/>
              <a:ext cx="106623" cy="10662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24369" y="5902456"/>
              <a:ext cx="84747" cy="8474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44120" y="6075600"/>
              <a:ext cx="45246" cy="452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552757" y="6032583"/>
              <a:ext cx="80424" cy="8042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545356" y="6007827"/>
              <a:ext cx="95226" cy="952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547760" y="6057096"/>
              <a:ext cx="90418" cy="9041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544589" y="6047566"/>
              <a:ext cx="96760" cy="9676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540372" y="6049460"/>
              <a:ext cx="105194" cy="10519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551451" y="5942501"/>
              <a:ext cx="83036" cy="8303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575313" y="6055979"/>
              <a:ext cx="87763" cy="8776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570480" y="6048654"/>
              <a:ext cx="97430" cy="9743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566453" y="6049310"/>
              <a:ext cx="105484" cy="10548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01616" y="6055537"/>
              <a:ext cx="87611" cy="8761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96946" y="6049610"/>
              <a:ext cx="96950" cy="9695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593050" y="6049163"/>
              <a:ext cx="104742" cy="10474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626981" y="6032624"/>
              <a:ext cx="89332" cy="8933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621510" y="5989960"/>
              <a:ext cx="100274" cy="10027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619723" y="6047772"/>
              <a:ext cx="103848" cy="10384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616898" y="6040404"/>
              <a:ext cx="109498" cy="10949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616210" y="6045992"/>
              <a:ext cx="110874" cy="11087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626404" y="5933388"/>
              <a:ext cx="90485" cy="9048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640524" y="6052998"/>
              <a:ext cx="62246" cy="622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654731" y="6024762"/>
              <a:ext cx="86283" cy="8628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647835" y="5990973"/>
              <a:ext cx="100075" cy="1000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646426" y="6048499"/>
              <a:ext cx="102895" cy="10289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643473" y="6039767"/>
              <a:ext cx="108801" cy="10880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643124" y="6047282"/>
              <a:ext cx="109498" cy="10949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651693" y="5883046"/>
              <a:ext cx="92359" cy="9235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69318" y="6059165"/>
              <a:ext cx="57109" cy="571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681641" y="6024466"/>
              <a:ext cx="84916" cy="8491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673700" y="5976853"/>
              <a:ext cx="100799" cy="1007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672493" y="6047514"/>
              <a:ext cx="103211" cy="10321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69746" y="6041552"/>
              <a:ext cx="108706" cy="10870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69359" y="6046369"/>
              <a:ext cx="109479" cy="10947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677747" y="5826510"/>
              <a:ext cx="92705" cy="9270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689784" y="6044940"/>
              <a:ext cx="68630" cy="6863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08008" y="6029455"/>
              <a:ext cx="84633" cy="8463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700175" y="5979860"/>
              <a:ext cx="100300" cy="10030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698928" y="6048732"/>
              <a:ext cx="102794" cy="10279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96463" y="6040819"/>
              <a:ext cx="107723" cy="10772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96255" y="6046845"/>
              <a:ext cx="108140" cy="10814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704420" y="5870506"/>
              <a:ext cx="91811" cy="9181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709563" y="6047245"/>
              <a:ext cx="81525" cy="815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734968" y="6013814"/>
              <a:ext cx="83167" cy="831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727424" y="5976488"/>
              <a:ext cx="98254" cy="982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726507" y="6048434"/>
              <a:ext cx="100088" cy="10008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724230" y="6039405"/>
              <a:ext cx="104643" cy="10464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723021" y="6046309"/>
              <a:ext cx="107061" cy="10706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731192" y="5850661"/>
              <a:ext cx="90718" cy="9071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743140" y="6057974"/>
              <a:ext cx="66822" cy="668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68843" y="6019007"/>
              <a:ext cx="67869" cy="6786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759207" y="5967046"/>
              <a:ext cx="87140" cy="871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753500" y="6047707"/>
              <a:ext cx="98555" cy="9855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50660" y="6040843"/>
              <a:ext cx="104233" cy="10423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750336" y="6047087"/>
              <a:ext cx="104882" cy="10488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3428" y="5889514"/>
              <a:ext cx="78698" cy="7869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65743" y="6049171"/>
              <a:ext cx="74069" cy="7406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803246" y="5926332"/>
              <a:ext cx="51514" cy="515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779711" y="6048127"/>
              <a:ext cx="98585" cy="9858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776998" y="6040792"/>
              <a:ext cx="104011" cy="10401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776682" y="6049190"/>
              <a:ext cx="104643" cy="10464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11304" y="5967955"/>
              <a:ext cx="87850" cy="8785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04452" y="5932158"/>
              <a:ext cx="101555" cy="10155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803150" y="6044875"/>
              <a:ext cx="104158" cy="10415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800584" y="6033675"/>
              <a:ext cx="109291" cy="10929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800349" y="6044055"/>
              <a:ext cx="109760" cy="10976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808066" y="5736877"/>
              <a:ext cx="94326" cy="9432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817116" y="6030239"/>
              <a:ext cx="76226" cy="762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839403" y="6004415"/>
              <a:ext cx="84105" cy="8410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832003" y="5911515"/>
              <a:ext cx="98905" cy="989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28552" y="6042289"/>
              <a:ext cx="105807" cy="105807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827102" y="6035504"/>
              <a:ext cx="108706" cy="10870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827177" y="6045846"/>
              <a:ext cx="108557" cy="10855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834968" y="5680378"/>
              <a:ext cx="92974" cy="9297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39632" y="6017724"/>
              <a:ext cx="83646" cy="836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864924" y="6002282"/>
              <a:ext cx="85515" cy="8551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858438" y="5926326"/>
              <a:ext cx="98486" cy="9848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855569" y="6041732"/>
              <a:ext cx="104225" cy="10422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53688" y="6031036"/>
              <a:ext cx="107986" cy="10798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854538" y="6045017"/>
              <a:ext cx="106286" cy="10628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861502" y="5629497"/>
              <a:ext cx="92359" cy="9235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872908" y="6024326"/>
              <a:ext cx="69547" cy="695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893799" y="5993791"/>
              <a:ext cx="80216" cy="8021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887820" y="5925210"/>
              <a:ext cx="92175" cy="921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883067" y="6036039"/>
              <a:ext cx="101681" cy="10168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880145" y="6034403"/>
              <a:ext cx="107524" cy="10752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880151" y="6044978"/>
              <a:ext cx="107513" cy="10751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892406" y="5688004"/>
              <a:ext cx="83003" cy="8300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02452" y="6016367"/>
              <a:ext cx="62912" cy="629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917932" y="5982058"/>
              <a:ext cx="84402" cy="8440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911841" y="5936092"/>
              <a:ext cx="96585" cy="9658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08279" y="6040710"/>
              <a:ext cx="103708" cy="10370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906091" y="6029331"/>
              <a:ext cx="108084" cy="10808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906607" y="6044725"/>
              <a:ext cx="107052" cy="10705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914303" y="5686929"/>
              <a:ext cx="91661" cy="9166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926426" y="6037808"/>
              <a:ext cx="67414" cy="6741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946127" y="5959829"/>
              <a:ext cx="80465" cy="8046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938816" y="5877030"/>
              <a:ext cx="95086" cy="9508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935743" y="6043285"/>
              <a:ext cx="101233" cy="10123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933535" y="6023227"/>
              <a:ext cx="105649" cy="10564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934181" y="6041661"/>
              <a:ext cx="104357" cy="10435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941923" y="5678999"/>
              <a:ext cx="88873" cy="8887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975084" y="5983431"/>
              <a:ext cx="75003" cy="750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968267" y="5851679"/>
              <a:ext cx="88636" cy="886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969119" y="6040775"/>
              <a:ext cx="86932" cy="8693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959312" y="6025291"/>
              <a:ext cx="106546" cy="10654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960756" y="6043311"/>
              <a:ext cx="103660" cy="10366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970384" y="5479594"/>
              <a:ext cx="84402" cy="8440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975981" y="6025918"/>
              <a:ext cx="73209" cy="732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93662" y="5928665"/>
              <a:ext cx="90299" cy="9029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987841" y="5863100"/>
              <a:ext cx="101940" cy="1019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84806" y="6029379"/>
              <a:ext cx="108011" cy="10801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983410" y="6026391"/>
              <a:ext cx="110803" cy="11080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983835" y="6040864"/>
              <a:ext cx="109953" cy="10995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89755" y="5568309"/>
              <a:ext cx="98112" cy="9811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997083" y="6013354"/>
              <a:ext cx="83457" cy="834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022188" y="5939420"/>
              <a:ext cx="85699" cy="8569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016196" y="5832390"/>
              <a:ext cx="97682" cy="9768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12330" y="6029771"/>
              <a:ext cx="105415" cy="10541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010335" y="6022670"/>
              <a:ext cx="109406" cy="10940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011697" y="6042713"/>
              <a:ext cx="106680" cy="10668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018590" y="5587521"/>
              <a:ext cx="92894" cy="9289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030215" y="6047183"/>
              <a:ext cx="69645" cy="6964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049121" y="5905832"/>
              <a:ext cx="84284" cy="8428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042709" y="5803295"/>
              <a:ext cx="97109" cy="9710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039977" y="6027646"/>
              <a:ext cx="102573" cy="10257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037008" y="6026058"/>
              <a:ext cx="108510" cy="10851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38430" y="6040642"/>
              <a:ext cx="105666" cy="10566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044770" y="5479382"/>
              <a:ext cx="92987" cy="9298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57273" y="6008639"/>
              <a:ext cx="67981" cy="679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075873" y="5835964"/>
              <a:ext cx="83232" cy="8323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069855" y="5764231"/>
              <a:ext cx="95268" cy="952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065473" y="6023348"/>
              <a:ext cx="104032" cy="10403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63074" y="6013867"/>
              <a:ext cx="108831" cy="10883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064586" y="6040083"/>
              <a:ext cx="105807" cy="10580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072514" y="5420946"/>
              <a:ext cx="89951" cy="8995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081466" y="6009100"/>
              <a:ext cx="72047" cy="720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101618" y="5861940"/>
              <a:ext cx="84195" cy="8419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094916" y="5754362"/>
              <a:ext cx="97598" cy="9759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091474" y="6026044"/>
              <a:ext cx="104483" cy="10448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089352" y="6016331"/>
              <a:ext cx="108726" cy="10872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092309" y="6042751"/>
              <a:ext cx="102813" cy="10281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097329" y="5452134"/>
              <a:ext cx="92773" cy="9277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110067" y="5985453"/>
              <a:ext cx="67298" cy="6729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131325" y="5841987"/>
              <a:ext cx="77233" cy="7723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125714" y="5707179"/>
              <a:ext cx="88455" cy="8845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119145" y="6026049"/>
              <a:ext cx="101593" cy="10159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16195" y="6017356"/>
              <a:ext cx="107493" cy="10749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118779" y="6040011"/>
              <a:ext cx="102326" cy="10232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125653" y="5369361"/>
              <a:ext cx="88576" cy="8857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153822" y="5682191"/>
              <a:ext cx="84691" cy="8469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148539" y="5689088"/>
              <a:ext cx="95257" cy="952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144727" y="6010023"/>
              <a:ext cx="102881" cy="10288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142457" y="6002063"/>
              <a:ext cx="107420" cy="10742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44511" y="6036978"/>
              <a:ext cx="103313" cy="10331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147440" y="5358823"/>
              <a:ext cx="97455" cy="9745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150670" y="5964749"/>
              <a:ext cx="90994" cy="9099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179252" y="5729383"/>
              <a:ext cx="86283" cy="8628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172250" y="5647237"/>
              <a:ext cx="100287" cy="1002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169608" y="6012301"/>
              <a:ext cx="105570" cy="105570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166719" y="6001909"/>
              <a:ext cx="111349" cy="11134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168892" y="6036021"/>
              <a:ext cx="107003" cy="10700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174442" y="5145947"/>
              <a:ext cx="95904" cy="9590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185642" y="5984770"/>
              <a:ext cx="73503" cy="735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208725" y="5590464"/>
              <a:ext cx="79789" cy="797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200613" y="5573800"/>
              <a:ext cx="96012" cy="960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196334" y="5996194"/>
              <a:ext cx="104572" cy="10457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193936" y="6003827"/>
              <a:ext cx="109366" cy="10936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196233" y="6039213"/>
              <a:ext cx="104773" cy="10477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200240" y="5279606"/>
              <a:ext cx="96760" cy="9676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202561" y="5951553"/>
              <a:ext cx="92117" cy="921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230690" y="5601312"/>
              <a:ext cx="88312" cy="8831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224721" y="5590149"/>
              <a:ext cx="100249" cy="1002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221972" y="5990884"/>
              <a:ext cx="105747" cy="105747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220025" y="5999980"/>
              <a:ext cx="109641" cy="10964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222469" y="6032942"/>
              <a:ext cx="104754" cy="10475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26484" y="4924518"/>
              <a:ext cx="96723" cy="9672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234531" y="5989081"/>
              <a:ext cx="80628" cy="806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258627" y="5591875"/>
              <a:ext cx="84888" cy="8488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251917" y="5498861"/>
              <a:ext cx="98309" cy="9830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248953" y="6013522"/>
              <a:ext cx="104238" cy="10423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46886" y="6006745"/>
              <a:ext cx="108371" cy="10837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49365" y="6032331"/>
              <a:ext cx="103413" cy="10341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252868" y="4923680"/>
              <a:ext cx="96407" cy="9640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57547" y="5971492"/>
              <a:ext cx="87048" cy="870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284881" y="5514567"/>
              <a:ext cx="84832" cy="8483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278868" y="5417593"/>
              <a:ext cx="96860" cy="9686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275736" y="6008936"/>
              <a:ext cx="103123" cy="10312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73324" y="5987167"/>
              <a:ext cx="107948" cy="10794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275930" y="6029811"/>
              <a:ext cx="102735" cy="10273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278836" y="5099132"/>
              <a:ext cx="96923" cy="9692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282502" y="5937876"/>
              <a:ext cx="89591" cy="895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312310" y="5708516"/>
              <a:ext cx="82427" cy="8242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305948" y="5415332"/>
              <a:ext cx="95151" cy="951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302230" y="5995670"/>
              <a:ext cx="102588" cy="10258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300664" y="5990137"/>
              <a:ext cx="105719" cy="10571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303349" y="6020186"/>
              <a:ext cx="100350" cy="10035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306396" y="5035664"/>
              <a:ext cx="94256" cy="9425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310011" y="5954207"/>
              <a:ext cx="87025" cy="870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341844" y="5538416"/>
              <a:ext cx="75812" cy="7581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334374" y="5461009"/>
              <a:ext cx="90751" cy="907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329660" y="6005186"/>
              <a:ext cx="100179" cy="10017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327861" y="6000840"/>
              <a:ext cx="103778" cy="10377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330315" y="6026869"/>
              <a:ext cx="98868" cy="9886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334237" y="5080843"/>
              <a:ext cx="91026" cy="9102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338857" y="5951880"/>
              <a:ext cx="81785" cy="8178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362921" y="5486511"/>
              <a:ext cx="86109" cy="8610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356980" y="5342304"/>
              <a:ext cx="97992" cy="9799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352871" y="5991487"/>
              <a:ext cx="106209" cy="10620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352050" y="5989938"/>
              <a:ext cx="107852" cy="10785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354440" y="6025598"/>
              <a:ext cx="103071" cy="10307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357168" y="4892432"/>
              <a:ext cx="97615" cy="9761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361718" y="5931122"/>
              <a:ext cx="88516" cy="8851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388150" y="5370659"/>
              <a:ext cx="88104" cy="8810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83942" y="5240589"/>
              <a:ext cx="96520" cy="965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378876" y="5981492"/>
              <a:ext cx="106652" cy="10665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378714" y="5946973"/>
              <a:ext cx="106976" cy="10697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381419" y="6026320"/>
              <a:ext cx="101566" cy="10156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384685" y="4793701"/>
              <a:ext cx="95032" cy="9503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390149" y="5910086"/>
              <a:ext cx="84105" cy="841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415475" y="5281930"/>
              <a:ext cx="85906" cy="8590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410541" y="5188881"/>
              <a:ext cx="95774" cy="9577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405380" y="5963022"/>
              <a:ext cx="106095" cy="10609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405650" y="5958145"/>
              <a:ext cx="105556" cy="10555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408171" y="6021068"/>
              <a:ext cx="100512" cy="10051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411300" y="4658008"/>
              <a:ext cx="94256" cy="9425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419346" y="5910728"/>
              <a:ext cx="78163" cy="781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443152" y="5141578"/>
              <a:ext cx="83003" cy="830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37105" y="5175021"/>
              <a:ext cx="95097" cy="950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432455" y="5991878"/>
              <a:ext cx="104398" cy="10439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433025" y="5958536"/>
              <a:ext cx="103258" cy="10325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435638" y="6013876"/>
              <a:ext cx="98032" cy="9803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438667" y="4578791"/>
              <a:ext cx="91973" cy="9197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445597" y="5939868"/>
              <a:ext cx="78113" cy="781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471029" y="5265505"/>
              <a:ext cx="79702" cy="7970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463967" y="5121600"/>
              <a:ext cx="93826" cy="938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459054" y="5961773"/>
              <a:ext cx="103651" cy="10365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460012" y="5949085"/>
              <a:ext cx="101736" cy="10173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462169" y="6019646"/>
              <a:ext cx="97421" cy="9742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465019" y="4449403"/>
              <a:ext cx="91721" cy="9172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473251" y="5804291"/>
              <a:ext cx="75257" cy="752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498330" y="5194768"/>
              <a:ext cx="77551" cy="7755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492104" y="5009165"/>
              <a:ext cx="90004" cy="900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486924" y="5946552"/>
              <a:ext cx="100363" cy="10036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487901" y="5967106"/>
              <a:ext cx="98409" cy="9840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490304" y="6008744"/>
              <a:ext cx="93604" cy="9360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491922" y="4321405"/>
              <a:ext cx="90367" cy="9036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502482" y="5827074"/>
              <a:ext cx="69248" cy="692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523099" y="4994454"/>
              <a:ext cx="80465" cy="8046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518260" y="4898584"/>
              <a:ext cx="90144" cy="901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513503" y="5929586"/>
              <a:ext cx="99658" cy="9965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514725" y="5950079"/>
              <a:ext cx="97214" cy="9721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516511" y="6009636"/>
              <a:ext cx="93641" cy="9364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518789" y="4422712"/>
              <a:ext cx="89086" cy="8908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532649" y="5835573"/>
              <a:ext cx="61365" cy="613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548123" y="4695727"/>
              <a:ext cx="82870" cy="8287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541706" y="4794049"/>
              <a:ext cx="95703" cy="9570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537589" y="5929722"/>
              <a:ext cx="103938" cy="10393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538769" y="5933676"/>
              <a:ext cx="101577" cy="10157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540435" y="5993642"/>
              <a:ext cx="98246" cy="9824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542712" y="3885953"/>
              <a:ext cx="93691" cy="9369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551329" y="5770434"/>
              <a:ext cx="76457" cy="764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575676" y="4802183"/>
              <a:ext cx="80216" cy="8021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568472" y="4730372"/>
              <a:ext cx="94623" cy="9462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564714" y="5932764"/>
              <a:ext cx="102140" cy="102140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566180" y="5929271"/>
              <a:ext cx="99208" cy="9920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567773" y="5992310"/>
              <a:ext cx="96022" cy="9602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571118" y="3993998"/>
              <a:ext cx="89332" cy="8933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582019" y="5823350"/>
              <a:ext cx="67529" cy="6752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600659" y="4785584"/>
              <a:ext cx="82702" cy="8270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594488" y="4432332"/>
              <a:ext cx="95043" cy="950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590872" y="5899138"/>
              <a:ext cx="102275" cy="10227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592263" y="5920112"/>
              <a:ext cx="99494" cy="9949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593974" y="5954497"/>
              <a:ext cx="96071" cy="9607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596371" y="3699115"/>
              <a:ext cx="91279" cy="9127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607748" y="5718464"/>
              <a:ext cx="68524" cy="685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626428" y="4594529"/>
              <a:ext cx="83615" cy="8361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621484" y="4280714"/>
              <a:ext cx="93503" cy="9350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617876" y="5871597"/>
              <a:ext cx="100721" cy="10072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619333" y="5927746"/>
              <a:ext cx="97805" cy="9780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621391" y="5998579"/>
              <a:ext cx="93691" cy="9369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623078" y="3726865"/>
              <a:ext cx="90316" cy="9031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632897" y="5669350"/>
              <a:ext cx="70678" cy="706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652960" y="4628305"/>
              <a:ext cx="83003" cy="830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646978" y="4148930"/>
              <a:ext cx="94967" cy="9496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644784" y="5924979"/>
              <a:ext cx="99356" cy="9935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646096" y="5841505"/>
              <a:ext cx="96733" cy="9673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648035" y="5958676"/>
              <a:ext cx="92854" cy="9285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647935" y="3516482"/>
              <a:ext cx="93053" cy="9305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659939" y="5831459"/>
              <a:ext cx="69045" cy="6904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684158" y="4632867"/>
              <a:ext cx="73060" cy="7306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674760" y="4235240"/>
              <a:ext cx="91855" cy="9185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72182" y="5824246"/>
              <a:ext cx="97012" cy="9701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673769" y="5875894"/>
              <a:ext cx="93838" cy="9383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675370" y="5979627"/>
              <a:ext cx="90636" cy="9063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676126" y="3482459"/>
              <a:ext cx="89124" cy="8912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691649" y="5503594"/>
              <a:ext cx="58077" cy="580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709349" y="4210771"/>
              <a:ext cx="75131" cy="7513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700935" y="4190505"/>
              <a:ext cx="91958" cy="9195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698753" y="5854257"/>
              <a:ext cx="96322" cy="9632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700075" y="5921828"/>
              <a:ext cx="93678" cy="9367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702626" y="5937114"/>
              <a:ext cx="88576" cy="8857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702497" y="3094511"/>
              <a:ext cx="88834" cy="8883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717105" y="5636857"/>
              <a:ext cx="59617" cy="596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729077" y="4152257"/>
              <a:ext cx="88125" cy="8812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724200" y="4009590"/>
              <a:ext cx="97879" cy="978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722430" y="5796455"/>
              <a:ext cx="101421" cy="10142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723550" y="5865516"/>
              <a:ext cx="99179" cy="9917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725193" y="5978730"/>
              <a:ext cx="95894" cy="9589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726024" y="3106391"/>
              <a:ext cx="94232" cy="9423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738825" y="5579088"/>
              <a:ext cx="68630" cy="6863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755683" y="4190257"/>
              <a:ext cx="87367" cy="873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50847" y="3742919"/>
              <a:ext cx="97039" cy="9703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749273" y="5725415"/>
              <a:ext cx="100185" cy="10018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750781" y="5842344"/>
              <a:ext cx="97171" cy="9717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752398" y="5948627"/>
              <a:ext cx="93935" cy="9393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752447" y="3386850"/>
              <a:ext cx="93838" cy="9383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766792" y="5550789"/>
              <a:ext cx="65148" cy="651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781999" y="3917599"/>
              <a:ext cx="87186" cy="8718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776628" y="3729229"/>
              <a:ext cx="97928" cy="979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775743" y="5664515"/>
              <a:ext cx="99699" cy="9969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777221" y="5775934"/>
              <a:ext cx="96742" cy="9674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779294" y="5894901"/>
              <a:ext cx="92596" cy="9259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778202" y="3177930"/>
              <a:ext cx="94780" cy="9478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795783" y="5605054"/>
              <a:ext cx="59617" cy="596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808518" y="3919476"/>
              <a:ext cx="86600" cy="8660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803768" y="3631147"/>
              <a:ext cx="96100" cy="9610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802211" y="5706892"/>
              <a:ext cx="99215" cy="9921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804389" y="5778765"/>
              <a:ext cx="94858" cy="9485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805987" y="5908608"/>
              <a:ext cx="91661" cy="9166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804761" y="3014383"/>
              <a:ext cx="94114" cy="9411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819597" y="5513164"/>
              <a:ext cx="64443" cy="6444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835902" y="3680459"/>
              <a:ext cx="84284" cy="8428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831349" y="3447533"/>
              <a:ext cx="93389" cy="933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828588" y="5673105"/>
              <a:ext cx="98912" cy="9891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831949" y="5665860"/>
              <a:ext cx="92189" cy="9218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832281" y="5859723"/>
              <a:ext cx="91525" cy="9152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831058" y="3121203"/>
              <a:ext cx="93971" cy="9397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843998" y="5444804"/>
              <a:ext cx="68091" cy="680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860465" y="3393196"/>
              <a:ext cx="87611" cy="8761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855417" y="3355179"/>
              <a:ext cx="97707" cy="9770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855513" y="5616242"/>
              <a:ext cx="97514" cy="9751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859312" y="5761720"/>
              <a:ext cx="89916" cy="8991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859863" y="5793577"/>
              <a:ext cx="88815" cy="8881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856625" y="2716833"/>
              <a:ext cx="95289" cy="952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874890" y="5251968"/>
              <a:ext cx="58759" cy="587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885398" y="3269436"/>
              <a:ext cx="90196" cy="9019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880843" y="3348033"/>
              <a:ext cx="99307" cy="9930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81373" y="5564556"/>
              <a:ext cx="98246" cy="9824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885195" y="5610877"/>
              <a:ext cx="90602" cy="9060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85381" y="5855515"/>
              <a:ext cx="90230" cy="9023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882373" y="2691202"/>
              <a:ext cx="96246" cy="9624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900483" y="5160679"/>
              <a:ext cx="60026" cy="600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909828" y="2901590"/>
              <a:ext cx="93789" cy="937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905401" y="3141377"/>
              <a:ext cx="102642" cy="10264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905710" y="5498418"/>
              <a:ext cx="102025" cy="10202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908333" y="5624951"/>
              <a:ext cx="96778" cy="9677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909260" y="5751797"/>
              <a:ext cx="94923" cy="9492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906157" y="2625999"/>
              <a:ext cx="101129" cy="10112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919792" y="4997032"/>
              <a:ext cx="73859" cy="738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936324" y="2801122"/>
              <a:ext cx="93248" cy="9324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932840" y="2950397"/>
              <a:ext cx="100217" cy="1002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932704" y="5451346"/>
              <a:ext cx="100488" cy="10048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935416" y="5623217"/>
              <a:ext cx="95065" cy="9506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936501" y="5708462"/>
              <a:ext cx="92894" cy="9289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933119" y="2539863"/>
              <a:ext cx="99658" cy="9965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948029" y="4820044"/>
              <a:ext cx="69839" cy="698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962207" y="2748553"/>
              <a:ext cx="93935" cy="9393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957873" y="2813427"/>
              <a:ext cx="102602" cy="1026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58358" y="5342466"/>
              <a:ext cx="101632" cy="10163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961420" y="5599839"/>
              <a:ext cx="95509" cy="9550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962323" y="5721770"/>
              <a:ext cx="93703" cy="9370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59645" y="2521673"/>
              <a:ext cx="99058" cy="9905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972387" y="4821714"/>
              <a:ext cx="73575" cy="7357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991518" y="2740906"/>
              <a:ext cx="87763" cy="8776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986062" y="2876665"/>
              <a:ext cx="98675" cy="9867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984818" y="5252407"/>
              <a:ext cx="101164" cy="10116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988151" y="5475778"/>
              <a:ext cx="94498" cy="9449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988266" y="5551906"/>
              <a:ext cx="94267" cy="9426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86841" y="2621279"/>
              <a:ext cx="97118" cy="9711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998983" y="4774687"/>
              <a:ext cx="72833" cy="72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013877" y="2686414"/>
              <a:ext cx="95498" cy="9549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008688" y="2592735"/>
              <a:ext cx="105876" cy="1058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010854" y="5209880"/>
              <a:ext cx="101544" cy="10154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014159" y="5383833"/>
              <a:ext cx="94934" cy="9493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014983" y="5468337"/>
              <a:ext cx="93287" cy="9328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010824" y="2407763"/>
              <a:ext cx="101604" cy="10160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025893" y="4796827"/>
              <a:ext cx="71465" cy="714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039328" y="2589544"/>
              <a:ext cx="97047" cy="9704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34317" y="2553321"/>
              <a:ext cx="107070" cy="10707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038181" y="5041153"/>
              <a:ext cx="99342" cy="9934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41385" y="5345393"/>
              <a:ext cx="92934" cy="9293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42067" y="5465703"/>
              <a:ext cx="91571" cy="9157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036772" y="2208366"/>
              <a:ext cx="102161" cy="10216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054381" y="4831963"/>
              <a:ext cx="66943" cy="6694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064435" y="2342648"/>
              <a:ext cx="99285" cy="9928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059471" y="2362217"/>
              <a:ext cx="109213" cy="10921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064393" y="4850708"/>
              <a:ext cx="99370" cy="99370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067196" y="5238574"/>
              <a:ext cx="93764" cy="9376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067955" y="5434349"/>
              <a:ext cx="92246" cy="9224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061916" y="2216446"/>
              <a:ext cx="104324" cy="10432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078650" y="4713146"/>
              <a:ext cx="70857" cy="708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089342" y="2450386"/>
              <a:ext cx="101924" cy="10192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084540" y="2273485"/>
              <a:ext cx="111528" cy="1115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087811" y="4826744"/>
              <a:ext cx="104986" cy="10498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090952" y="5160127"/>
              <a:ext cx="98705" cy="9870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091185" y="5279075"/>
              <a:ext cx="98238" cy="9823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086974" y="2153161"/>
              <a:ext cx="106661" cy="10666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101374" y="4384085"/>
              <a:ext cx="77861" cy="778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116289" y="2118411"/>
              <a:ext cx="100481" cy="10048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110588" y="2181471"/>
              <a:ext cx="111885" cy="11188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114613" y="4730608"/>
              <a:ext cx="103835" cy="10383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117526" y="5040792"/>
              <a:ext cx="98008" cy="9800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118173" y="5056685"/>
              <a:ext cx="96714" cy="9671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113878" y="2146856"/>
              <a:ext cx="105305" cy="10530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127574" y="4145626"/>
              <a:ext cx="77912" cy="779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144548" y="2092962"/>
              <a:ext cx="96417" cy="964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136831" y="2143060"/>
              <a:ext cx="111850" cy="11185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143740" y="4477720"/>
              <a:ext cx="98032" cy="9803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144250" y="4945887"/>
              <a:ext cx="97012" cy="9701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144153" y="5035498"/>
              <a:ext cx="97206" cy="9720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140370" y="2146787"/>
              <a:ext cx="104773" cy="10477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152775" y="4051759"/>
              <a:ext cx="79962" cy="7996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170481" y="1921651"/>
              <a:ext cx="97003" cy="970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163433" y="2038538"/>
              <a:ext cx="111097" cy="1110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173656" y="4377552"/>
              <a:ext cx="90652" cy="9065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171542" y="4755534"/>
              <a:ext cx="94880" cy="9488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171275" y="4918825"/>
              <a:ext cx="95415" cy="9541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167708" y="1978040"/>
              <a:ext cx="102548" cy="10254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181016" y="4178474"/>
              <a:ext cx="75932" cy="7593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197687" y="1949480"/>
              <a:ext cx="95043" cy="9504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192472" y="2029907"/>
              <a:ext cx="105473" cy="1054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200322" y="4420240"/>
              <a:ext cx="89773" cy="8977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202079" y="4438499"/>
              <a:ext cx="86259" cy="8625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196865" y="4894268"/>
              <a:ext cx="96687" cy="9668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194238" y="2294352"/>
              <a:ext cx="101940" cy="10194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206381" y="4104430"/>
              <a:ext cx="77655" cy="776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223059" y="1959591"/>
              <a:ext cx="96751" cy="9675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219075" y="2002291"/>
              <a:ext cx="104718" cy="10471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224039" y="4106968"/>
              <a:ext cx="94791" cy="9479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227785" y="4741548"/>
              <a:ext cx="87299" cy="8729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228572" y="4777811"/>
              <a:ext cx="85725" cy="8572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222339" y="1858938"/>
              <a:ext cx="98191" cy="9819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237172" y="3972396"/>
              <a:ext cx="68524" cy="685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247044" y="1896969"/>
              <a:ext cx="101233" cy="10123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245037" y="1844321"/>
              <a:ext cx="105246" cy="10524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251762" y="4099809"/>
              <a:ext cx="91796" cy="9179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248882" y="4371094"/>
              <a:ext cx="97556" cy="9755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249974" y="4620652"/>
              <a:ext cx="95373" cy="9537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245086" y="2044825"/>
              <a:ext cx="105149" cy="1051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256898" y="3419672"/>
              <a:ext cx="81525" cy="815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273392" y="1771227"/>
              <a:ext cx="100989" cy="1009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271432" y="1836046"/>
              <a:ext cx="104909" cy="10490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272417" y="3821400"/>
              <a:ext cx="102938" cy="10293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273018" y="4486340"/>
              <a:ext cx="101736" cy="10173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274219" y="4275516"/>
              <a:ext cx="99335" cy="9933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273201" y="1941918"/>
              <a:ext cx="101370" cy="10137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281955" y="3740987"/>
              <a:ext cx="83863" cy="838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298617" y="1915342"/>
              <a:ext cx="102991" cy="10299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298372" y="1804277"/>
              <a:ext cx="103481" cy="10348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298356" y="3606445"/>
              <a:ext cx="103513" cy="10351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298634" y="4392054"/>
              <a:ext cx="102957" cy="10295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300778" y="4395758"/>
              <a:ext cx="98668" cy="9866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300587" y="1782901"/>
              <a:ext cx="99050" cy="9905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319430" y="3906858"/>
              <a:ext cx="61365" cy="613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327387" y="1705417"/>
              <a:ext cx="97903" cy="979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325656" y="1779505"/>
              <a:ext cx="101364" cy="1013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325435" y="3471603"/>
              <a:ext cx="101806" cy="10180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325906" y="4065770"/>
              <a:ext cx="100865" cy="10086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327881" y="4240376"/>
              <a:ext cx="96914" cy="9691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325188" y="1975184"/>
              <a:ext cx="102300" cy="10230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330117" y="3534428"/>
              <a:ext cx="92443" cy="9244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351592" y="1673427"/>
              <a:ext cx="101946" cy="10194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347259" y="1705882"/>
              <a:ext cx="110610" cy="11061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352035" y="3324816"/>
              <a:ext cx="101060" cy="101060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353617" y="4016328"/>
              <a:ext cx="97895" cy="9789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353174" y="4102550"/>
              <a:ext cx="98780" cy="9878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348960" y="1773742"/>
              <a:ext cx="107208" cy="10720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358737" y="3273416"/>
              <a:ext cx="87655" cy="876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379843" y="1828592"/>
              <a:ext cx="97895" cy="9789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375472" y="1708104"/>
              <a:ext cx="106636" cy="1066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381088" y="3456793"/>
              <a:ext cx="95405" cy="9540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384492" y="4036356"/>
              <a:ext cx="88596" cy="8859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386263" y="3614454"/>
              <a:ext cx="85055" cy="8505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380166" y="1759774"/>
              <a:ext cx="97249" cy="972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402311" y="1648972"/>
              <a:ext cx="105411" cy="10541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398994" y="1573353"/>
              <a:ext cx="112045" cy="11204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403167" y="3007282"/>
              <a:ext cx="103699" cy="10369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404671" y="3729739"/>
              <a:ext cx="100690" cy="10069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406846" y="3821039"/>
              <a:ext cx="96341" cy="9634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401130" y="1658217"/>
              <a:ext cx="107774" cy="10777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429377" y="1686603"/>
              <a:ext cx="103730" cy="10373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425266" y="1601360"/>
              <a:ext cx="111952" cy="1119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428734" y="3038288"/>
              <a:ext cx="105016" cy="10501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429662" y="3594885"/>
              <a:ext cx="103160" cy="10316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430925" y="3725641"/>
              <a:ext cx="100635" cy="10063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427671" y="1683403"/>
              <a:ext cx="107142" cy="10714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438201" y="3078346"/>
              <a:ext cx="86084" cy="860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459947" y="1688297"/>
              <a:ext cx="95043" cy="9504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457151" y="1566560"/>
              <a:ext cx="100635" cy="1006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455764" y="2774689"/>
              <a:ext cx="103409" cy="10340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455764" y="3611963"/>
              <a:ext cx="103409" cy="10340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457256" y="3531499"/>
              <a:ext cx="100425" cy="10042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457042" y="1699489"/>
              <a:ext cx="100853" cy="10085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466650" y="2787384"/>
              <a:ext cx="81637" cy="816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480431" y="1630947"/>
              <a:ext cx="106527" cy="10652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79394" y="1575152"/>
              <a:ext cx="108600" cy="10860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78733" y="2716399"/>
              <a:ext cx="109923" cy="10992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479285" y="3287457"/>
              <a:ext cx="108818" cy="10881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479334" y="3377121"/>
              <a:ext cx="108721" cy="10872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479111" y="1672021"/>
              <a:ext cx="109166" cy="10916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488319" y="2752361"/>
              <a:ext cx="90751" cy="90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509174" y="1508101"/>
              <a:ext cx="101494" cy="10149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503797" y="1547283"/>
              <a:ext cx="112246" cy="11224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505253" y="2633501"/>
              <a:ext cx="109336" cy="10933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505513" y="3382381"/>
              <a:ext cx="108816" cy="10881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504585" y="3297017"/>
              <a:ext cx="110670" cy="11067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505635" y="1483450"/>
              <a:ext cx="108572" cy="10857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514360" y="2754417"/>
              <a:ext cx="91121" cy="911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537090" y="1505949"/>
              <a:ext cx="98112" cy="9811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529961" y="1453758"/>
              <a:ext cx="112371" cy="1123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532107" y="2431086"/>
              <a:ext cx="108079" cy="10807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533627" y="3263061"/>
              <a:ext cx="105039" cy="10503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533762" y="3075136"/>
              <a:ext cx="104769" cy="10476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533602" y="1433814"/>
              <a:ext cx="105088" cy="10508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541075" y="2850732"/>
              <a:ext cx="90144" cy="901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60464" y="1575145"/>
              <a:ext cx="103817" cy="1038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559032" y="1465120"/>
              <a:ext cx="106680" cy="10668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559811" y="2557670"/>
              <a:ext cx="105122" cy="10512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62104" y="3141306"/>
              <a:ext cx="100537" cy="10053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561816" y="3123834"/>
              <a:ext cx="101112" cy="10111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61154" y="1477301"/>
              <a:ext cx="102438" cy="10243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570260" y="2373670"/>
              <a:ext cx="84225" cy="842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586235" y="1526082"/>
              <a:ext cx="104726" cy="10472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581384" y="1426868"/>
              <a:ext cx="114429" cy="1144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583334" y="2379993"/>
              <a:ext cx="110529" cy="11052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584844" y="3104478"/>
              <a:ext cx="107510" cy="10751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84758" y="3030085"/>
              <a:ext cx="107681" cy="10768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583781" y="1447277"/>
              <a:ext cx="109634" cy="10963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592363" y="2647384"/>
              <a:ext cx="92471" cy="924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615555" y="1453202"/>
              <a:ext cx="98539" cy="9853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611335" y="1413444"/>
              <a:ext cx="106979" cy="1069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611177" y="2261941"/>
              <a:ext cx="107294" cy="10729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611618" y="2956721"/>
              <a:ext cx="106414" cy="10641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610490" y="3017574"/>
              <a:ext cx="108668" cy="10866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613476" y="1449283"/>
              <a:ext cx="102696" cy="10269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620177" y="2431953"/>
              <a:ext cx="89295" cy="8929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640675" y="1542955"/>
              <a:ext cx="100751" cy="10075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636439" y="1322218"/>
              <a:ext cx="109223" cy="10922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635532" y="2154688"/>
              <a:ext cx="111036" cy="11103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636191" y="2757416"/>
              <a:ext cx="109720" cy="10972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635660" y="2864480"/>
              <a:ext cx="110782" cy="11078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38203" y="1443879"/>
              <a:ext cx="105695" cy="10569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643616" y="2351314"/>
              <a:ext cx="94869" cy="9486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666838" y="1482968"/>
              <a:ext cx="100877" cy="10087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662543" y="1344060"/>
              <a:ext cx="109468" cy="1094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662588" y="2131221"/>
              <a:ext cx="109378" cy="10937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664032" y="2759174"/>
              <a:ext cx="106488" cy="10648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662059" y="2733199"/>
              <a:ext cx="110435" cy="11043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663384" y="1457033"/>
              <a:ext cx="107785" cy="10778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670249" y="2320980"/>
              <a:ext cx="94055" cy="940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694283" y="1490245"/>
              <a:ext cx="98440" cy="9844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689156" y="1356359"/>
              <a:ext cx="108693" cy="1086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687944" y="2018840"/>
              <a:ext cx="111116" cy="11111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690659" y="2658234"/>
              <a:ext cx="105688" cy="10568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88757" y="2727830"/>
              <a:ext cx="109491" cy="10949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691438" y="1419894"/>
              <a:ext cx="104129" cy="10412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702051" y="2094377"/>
              <a:ext cx="82904" cy="829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719264" y="1492621"/>
              <a:ext cx="100930" cy="10093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716496" y="1331249"/>
              <a:ext cx="106466" cy="1064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714681" y="2081167"/>
              <a:ext cx="110096" cy="11009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717039" y="2621623"/>
              <a:ext cx="105378" cy="10537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714892" y="2716204"/>
              <a:ext cx="109673" cy="10967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717589" y="1417871"/>
              <a:ext cx="104279" cy="10427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725532" y="2370425"/>
              <a:ext cx="88394" cy="8839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45808" y="1407156"/>
              <a:ext cx="100293" cy="10029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42653" y="1339326"/>
              <a:ext cx="106604" cy="1066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741224" y="1967788"/>
              <a:ext cx="109461" cy="10946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744592" y="2644885"/>
              <a:ext cx="102726" cy="10272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741455" y="2536979"/>
              <a:ext cx="109000" cy="10900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743211" y="1414724"/>
              <a:ext cx="105487" cy="10548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753413" y="2112075"/>
              <a:ext cx="85083" cy="8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772911" y="1444810"/>
              <a:ext cx="98539" cy="9853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70550" y="1307000"/>
              <a:ext cx="103262" cy="10326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768166" y="1926044"/>
              <a:ext cx="108030" cy="108030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771092" y="2617905"/>
              <a:ext cx="102177" cy="10217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768118" y="2440491"/>
              <a:ext cx="108124" cy="10812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771527" y="1415652"/>
              <a:ext cx="101308" cy="10130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781002" y="1983896"/>
              <a:ext cx="82358" cy="823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799562" y="1359894"/>
              <a:ext cx="97690" cy="9769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796974" y="1335852"/>
              <a:ext cx="102866" cy="1028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794468" y="1964494"/>
              <a:ext cx="107877" cy="107877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797596" y="2402023"/>
              <a:ext cx="101621" cy="10162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794188" y="2356127"/>
              <a:ext cx="108438" cy="10843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798311" y="1495078"/>
              <a:ext cx="100191" cy="10019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810873" y="1853549"/>
              <a:ext cx="75067" cy="750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823987" y="1396126"/>
              <a:ext cx="101290" cy="10129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822746" y="1283857"/>
              <a:ext cx="103774" cy="10377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818452" y="1893598"/>
              <a:ext cx="112362" cy="11236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821168" y="2328534"/>
              <a:ext cx="106930" cy="10693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818804" y="2343090"/>
              <a:ext cx="111657" cy="11165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822524" y="1440602"/>
              <a:ext cx="104217" cy="10421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829192" y="1954008"/>
              <a:ext cx="90881" cy="908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850936" y="1383702"/>
              <a:ext cx="99846" cy="9984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849145" y="1297229"/>
              <a:ext cx="103427" cy="10342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845806" y="1844054"/>
              <a:ext cx="110106" cy="11010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848472" y="2274059"/>
              <a:ext cx="104773" cy="10477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845948" y="2267694"/>
              <a:ext cx="109822" cy="10982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849732" y="1377195"/>
              <a:ext cx="102254" cy="10225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856934" y="1822200"/>
              <a:ext cx="87850" cy="8785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878404" y="1337756"/>
              <a:ext cx="97361" cy="9736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876471" y="1296262"/>
              <a:ext cx="101228" cy="1012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873767" y="1821603"/>
              <a:ext cx="106636" cy="10663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875516" y="2282953"/>
              <a:ext cx="103137" cy="10313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872978" y="2157400"/>
              <a:ext cx="108213" cy="10821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875754" y="1364868"/>
              <a:ext cx="102662" cy="10266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883821" y="1756357"/>
              <a:ext cx="86528" cy="865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904791" y="1318847"/>
              <a:ext cx="97039" cy="9703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903643" y="1293745"/>
              <a:ext cx="99335" cy="993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900006" y="1743111"/>
              <a:ext cx="106610" cy="106610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903257" y="2149377"/>
              <a:ext cx="100108" cy="10010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899396" y="2138476"/>
              <a:ext cx="107829" cy="10782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901629" y="1306537"/>
              <a:ext cx="103363" cy="10336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909752" y="1718597"/>
              <a:ext cx="87117" cy="871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30529" y="1321667"/>
              <a:ext cx="98016" cy="9801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927389" y="1286721"/>
              <a:ext cx="104295" cy="10429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26154" y="1733616"/>
              <a:ext cx="106765" cy="10676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27987" y="2167022"/>
              <a:ext cx="103099" cy="10309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926184" y="2049735"/>
              <a:ext cx="106705" cy="10670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927696" y="1286279"/>
              <a:ext cx="103682" cy="10368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36071" y="1708213"/>
              <a:ext cx="86932" cy="8693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958155" y="1264878"/>
              <a:ext cx="95215" cy="9521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954359" y="1262661"/>
              <a:ext cx="102808" cy="10280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955654" y="1706997"/>
              <a:ext cx="100217" cy="100217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955467" y="2040824"/>
              <a:ext cx="100593" cy="10059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952983" y="1916940"/>
              <a:ext cx="105559" cy="10555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955375" y="1396587"/>
              <a:ext cx="100775" cy="10077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969121" y="1589999"/>
              <a:ext cx="73283" cy="732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985218" y="1274661"/>
              <a:ext cx="93541" cy="9354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982187" y="1332217"/>
              <a:ext cx="99604" cy="996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982533" y="1680351"/>
              <a:ext cx="98912" cy="9891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982043" y="2102914"/>
              <a:ext cx="99892" cy="9989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979401" y="1934286"/>
              <a:ext cx="105175" cy="10517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982431" y="1305611"/>
              <a:ext cx="99115" cy="9911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996088" y="1709202"/>
              <a:ext cx="71801" cy="7180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09411" y="1244340"/>
              <a:ext cx="97607" cy="9760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006889" y="1196609"/>
              <a:ext cx="102652" cy="1026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005527" y="1661127"/>
              <a:ext cx="105375" cy="10537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005573" y="2030734"/>
              <a:ext cx="105283" cy="10528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04006" y="1802104"/>
              <a:ext cx="108417" cy="10841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006425" y="1335302"/>
              <a:ext cx="103580" cy="10358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014588" y="1680263"/>
              <a:ext cx="87254" cy="872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037652" y="1253487"/>
              <a:ext cx="93579" cy="9357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034680" y="1206406"/>
              <a:ext cx="99522" cy="9952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032072" y="1620213"/>
              <a:ext cx="104738" cy="10473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032694" y="2039170"/>
              <a:ext cx="103495" cy="10349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030632" y="1818428"/>
              <a:ext cx="107619" cy="10761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033816" y="1355209"/>
              <a:ext cx="101251" cy="10125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042255" y="1634824"/>
              <a:ext cx="84372" cy="843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063742" y="1297943"/>
              <a:ext cx="93850" cy="9385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061982" y="1218862"/>
              <a:ext cx="97370" cy="9737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059143" y="1653933"/>
              <a:ext cx="103048" cy="10304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059108" y="1920794"/>
              <a:ext cx="103118" cy="10311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057650" y="1751673"/>
              <a:ext cx="106034" cy="10603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61631" y="1272994"/>
              <a:ext cx="98072" cy="9807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070115" y="1461492"/>
              <a:ext cx="81105" cy="811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90217" y="1241379"/>
              <a:ext cx="93351" cy="9335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088356" y="1189071"/>
              <a:ext cx="97074" cy="9707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085489" y="1601856"/>
              <a:ext cx="102808" cy="10280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085786" y="1805588"/>
              <a:ext cx="102213" cy="10221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084688" y="1797479"/>
              <a:ext cx="104410" cy="10441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087789" y="1273579"/>
              <a:ext cx="98207" cy="9820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096093" y="1542436"/>
              <a:ext cx="81600" cy="816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117266" y="1226055"/>
              <a:ext cx="91706" cy="9170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14290" y="1200210"/>
              <a:ext cx="97657" cy="976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112353" y="1566020"/>
              <a:ext cx="101533" cy="10153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112804" y="1909639"/>
              <a:ext cx="100629" cy="10062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110938" y="1695577"/>
              <a:ext cx="104361" cy="10436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114115" y="1328892"/>
              <a:ext cx="98008" cy="9800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125335" y="1337333"/>
              <a:ext cx="75568" cy="755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145230" y="1260958"/>
              <a:ext cx="88229" cy="8822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141829" y="1222264"/>
              <a:ext cx="95032" cy="9503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141949" y="1575215"/>
              <a:ext cx="94791" cy="9479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140090" y="1746892"/>
              <a:ext cx="98509" cy="9850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139114" y="1663415"/>
              <a:ext cx="100463" cy="10046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141944" y="1263158"/>
              <a:ext cx="94802" cy="9480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183645" y="1340298"/>
              <a:ext cx="63851" cy="6385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180142" y="1571018"/>
              <a:ext cx="70857" cy="7085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188572" y="1323794"/>
              <a:ext cx="53998" cy="5399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6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1" name="pl861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301258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379936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461237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54253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615970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tx873"/>
            <p:cNvSpPr/>
            <p:nvPr/>
          </p:nvSpPr>
          <p:spPr>
            <a:xfrm>
              <a:off x="2104746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874" name="tx874"/>
            <p:cNvSpPr/>
            <p:nvPr/>
          </p:nvSpPr>
          <p:spPr>
            <a:xfrm>
              <a:off x="2904179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875" name="tx875"/>
            <p:cNvSpPr/>
            <p:nvPr/>
          </p:nvSpPr>
          <p:spPr>
            <a:xfrm>
              <a:off x="3690960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876" name="tx876"/>
            <p:cNvSpPr/>
            <p:nvPr/>
          </p:nvSpPr>
          <p:spPr>
            <a:xfrm>
              <a:off x="4514087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877" name="tx877"/>
            <p:cNvSpPr/>
            <p:nvPr/>
          </p:nvSpPr>
          <p:spPr>
            <a:xfrm>
              <a:off x="5320336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6054725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6877851" y="6142498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881" name="tx881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882" name="rc882"/>
            <p:cNvSpPr/>
            <p:nvPr/>
          </p:nvSpPr>
          <p:spPr>
            <a:xfrm>
              <a:off x="7111893" y="1879569"/>
              <a:ext cx="1825199" cy="21231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7181482" y="21774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7190482" y="2186473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7203427" y="22872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7266384" y="2262375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7181482" y="23969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7190482" y="2405929"/>
              <a:ext cx="201456" cy="201455"/>
            </a:xfrm>
            <a:prstGeom prst="rect">
              <a:avLst/>
            </a:prstGeom>
            <a:solidFill>
              <a:srgbClr val="EA3900">
                <a:alpha val="29803"/>
              </a:srgbClr>
            </a:solidFill>
            <a:ln w="13550" cap="sq">
              <a:solidFill>
                <a:srgbClr val="EA3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7203427" y="25066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3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7266384" y="2481831"/>
              <a:ext cx="49651" cy="4965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7181482" y="2616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7190482" y="2625385"/>
              <a:ext cx="201456" cy="201455"/>
            </a:xfrm>
            <a:prstGeom prst="rect">
              <a:avLst/>
            </a:prstGeom>
            <a:solidFill>
              <a:srgbClr val="A57600">
                <a:alpha val="29803"/>
              </a:srgbClr>
            </a:solidFill>
            <a:ln w="13550" cap="sq">
              <a:solidFill>
                <a:srgbClr val="A57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7203427" y="27261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7266384" y="2701287"/>
              <a:ext cx="49651" cy="49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7181482" y="2835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7190482" y="2844841"/>
              <a:ext cx="201456" cy="201456"/>
            </a:xfrm>
            <a:prstGeom prst="rect">
              <a:avLst/>
            </a:prstGeom>
            <a:solidFill>
              <a:srgbClr val="009500">
                <a:alpha val="29803"/>
              </a:srgbClr>
            </a:solidFill>
            <a:ln w="13550" cap="sq">
              <a:solidFill>
                <a:srgbClr val="009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7203427" y="29455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266384" y="2920743"/>
              <a:ext cx="49651" cy="4965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7181482" y="305529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7190482" y="3064297"/>
              <a:ext cx="201456" cy="201455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7203427" y="31650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7266384" y="3140199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7181482" y="32747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7190482" y="3283753"/>
              <a:ext cx="201456" cy="201455"/>
            </a:xfrm>
            <a:prstGeom prst="rect">
              <a:avLst/>
            </a:prstGeom>
            <a:solidFill>
              <a:srgbClr val="00C097">
                <a:alpha val="29803"/>
              </a:srgbClr>
            </a:solidFill>
            <a:ln w="13550" cap="sq">
              <a:solidFill>
                <a:srgbClr val="00C09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7203427" y="33844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0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7266384" y="3359655"/>
              <a:ext cx="49651" cy="4965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7181482" y="34942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7190482" y="3503209"/>
              <a:ext cx="201456" cy="201455"/>
            </a:xfrm>
            <a:prstGeom prst="rect">
              <a:avLst/>
            </a:prstGeom>
            <a:solidFill>
              <a:srgbClr val="00CDFF">
                <a:alpha val="29803"/>
              </a:srgbClr>
            </a:solidFill>
            <a:ln w="13550" cap="sq">
              <a:solidFill>
                <a:srgbClr val="00CD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7203427" y="36039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7266384" y="3579111"/>
              <a:ext cx="49651" cy="4965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7181482" y="3713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7190482" y="3722665"/>
              <a:ext cx="201456" cy="201456"/>
            </a:xfrm>
            <a:prstGeom prst="rect">
              <a:avLst/>
            </a:prstGeom>
            <a:solidFill>
              <a:srgbClr val="0071FF">
                <a:alpha val="29803"/>
              </a:srgbClr>
            </a:solidFill>
            <a:ln w="13550" cap="sq">
              <a:solidFill>
                <a:srgbClr val="0071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7203427" y="38233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7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266384" y="3798567"/>
              <a:ext cx="49651" cy="4965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5"/>
            <p:cNvSpPr/>
            <p:nvPr/>
          </p:nvSpPr>
          <p:spPr>
            <a:xfrm>
              <a:off x="7476853" y="2217907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7476853" y="2460044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917" name="tx917"/>
            <p:cNvSpPr/>
            <p:nvPr/>
          </p:nvSpPr>
          <p:spPr>
            <a:xfrm>
              <a:off x="7476853" y="2681048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918" name="tx918"/>
            <p:cNvSpPr/>
            <p:nvPr/>
          </p:nvSpPr>
          <p:spPr>
            <a:xfrm>
              <a:off x="7476853" y="287478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919" name="tx919"/>
            <p:cNvSpPr/>
            <p:nvPr/>
          </p:nvSpPr>
          <p:spPr>
            <a:xfrm>
              <a:off x="7476853" y="311841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920" name="tx920"/>
            <p:cNvSpPr/>
            <p:nvPr/>
          </p:nvSpPr>
          <p:spPr>
            <a:xfrm>
              <a:off x="7476853" y="3339416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921" name="tx921"/>
            <p:cNvSpPr/>
            <p:nvPr/>
          </p:nvSpPr>
          <p:spPr>
            <a:xfrm>
              <a:off x="7476853" y="3558872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922" name="tx922"/>
            <p:cNvSpPr/>
            <p:nvPr/>
          </p:nvSpPr>
          <p:spPr>
            <a:xfrm>
              <a:off x="7476853" y="3778328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923" name="rc923"/>
            <p:cNvSpPr/>
            <p:nvPr/>
          </p:nvSpPr>
          <p:spPr>
            <a:xfrm>
              <a:off x="7111893" y="4141888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tx924"/>
            <p:cNvSpPr/>
            <p:nvPr/>
          </p:nvSpPr>
          <p:spPr>
            <a:xfrm>
              <a:off x="7181482" y="422948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925" name="tx925"/>
            <p:cNvSpPr/>
            <p:nvPr/>
          </p:nvSpPr>
          <p:spPr>
            <a:xfrm>
              <a:off x="7181482" y="4367437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926" name="rc926"/>
            <p:cNvSpPr/>
            <p:nvPr/>
          </p:nvSpPr>
          <p:spPr>
            <a:xfrm>
              <a:off x="7181482" y="46043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273159" y="4696062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7181482" y="48238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7244414" y="4886773"/>
              <a:ext cx="93591" cy="935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7181482" y="5043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7232507" y="5094322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tx932"/>
            <p:cNvSpPr/>
            <p:nvPr/>
          </p:nvSpPr>
          <p:spPr>
            <a:xfrm>
              <a:off x="7476853" y="466863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3" name="tx933"/>
            <p:cNvSpPr/>
            <p:nvPr/>
          </p:nvSpPr>
          <p:spPr>
            <a:xfrm>
              <a:off x="7476853" y="488808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7476853" y="5107543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2021-02-02T10:02:57Z</dcterms:modified>
</cp:coreProperties>
</file>