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33452" y="6104097"/>
              <a:ext cx="5558508" cy="0"/>
            </a:xfrm>
            <a:custGeom>
              <a:avLst/>
              <a:pathLst>
                <a:path w="5558508" h="0">
                  <a:moveTo>
                    <a:pt x="0" y="0"/>
                  </a:moveTo>
                  <a:lnTo>
                    <a:pt x="5558508" y="0"/>
                  </a:lnTo>
                  <a:lnTo>
                    <a:pt x="55585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3452" y="5268050"/>
              <a:ext cx="5558508" cy="0"/>
            </a:xfrm>
            <a:custGeom>
              <a:avLst/>
              <a:pathLst>
                <a:path w="5558508" h="0">
                  <a:moveTo>
                    <a:pt x="0" y="0"/>
                  </a:moveTo>
                  <a:lnTo>
                    <a:pt x="5558508" y="0"/>
                  </a:lnTo>
                  <a:lnTo>
                    <a:pt x="55585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3452" y="4400805"/>
              <a:ext cx="5558508" cy="0"/>
            </a:xfrm>
            <a:custGeom>
              <a:avLst/>
              <a:pathLst>
                <a:path w="5558508" h="0">
                  <a:moveTo>
                    <a:pt x="0" y="0"/>
                  </a:moveTo>
                  <a:lnTo>
                    <a:pt x="5558508" y="0"/>
                  </a:lnTo>
                  <a:lnTo>
                    <a:pt x="55585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3452" y="3606136"/>
              <a:ext cx="5558508" cy="0"/>
            </a:xfrm>
            <a:custGeom>
              <a:avLst/>
              <a:pathLst>
                <a:path w="5558508" h="0">
                  <a:moveTo>
                    <a:pt x="0" y="0"/>
                  </a:moveTo>
                  <a:lnTo>
                    <a:pt x="5558508" y="0"/>
                  </a:lnTo>
                  <a:lnTo>
                    <a:pt x="55585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3452" y="2811468"/>
              <a:ext cx="5558508" cy="0"/>
            </a:xfrm>
            <a:custGeom>
              <a:avLst/>
              <a:pathLst>
                <a:path w="5558508" h="0">
                  <a:moveTo>
                    <a:pt x="0" y="0"/>
                  </a:moveTo>
                  <a:lnTo>
                    <a:pt x="5558508" y="0"/>
                  </a:lnTo>
                  <a:lnTo>
                    <a:pt x="55585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3452" y="1944223"/>
              <a:ext cx="5558508" cy="0"/>
            </a:xfrm>
            <a:custGeom>
              <a:avLst/>
              <a:pathLst>
                <a:path w="5558508" h="0">
                  <a:moveTo>
                    <a:pt x="0" y="0"/>
                  </a:moveTo>
                  <a:lnTo>
                    <a:pt x="5558508" y="0"/>
                  </a:lnTo>
                  <a:lnTo>
                    <a:pt x="55585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3452" y="1108176"/>
              <a:ext cx="5558508" cy="0"/>
            </a:xfrm>
            <a:custGeom>
              <a:avLst/>
              <a:pathLst>
                <a:path w="5558508" h="0">
                  <a:moveTo>
                    <a:pt x="0" y="0"/>
                  </a:moveTo>
                  <a:lnTo>
                    <a:pt x="5558508" y="0"/>
                  </a:lnTo>
                  <a:lnTo>
                    <a:pt x="55585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233452" y="1107814"/>
              <a:ext cx="5558508" cy="4347147"/>
            </a:xfrm>
            <a:custGeom>
              <a:avLst/>
              <a:pathLst>
                <a:path w="5558508" h="4347147">
                  <a:moveTo>
                    <a:pt x="0" y="4012748"/>
                  </a:moveTo>
                  <a:lnTo>
                    <a:pt x="63164" y="3977911"/>
                  </a:lnTo>
                  <a:lnTo>
                    <a:pt x="126329" y="3942874"/>
                  </a:lnTo>
                  <a:lnTo>
                    <a:pt x="189494" y="3907591"/>
                  </a:lnTo>
                  <a:lnTo>
                    <a:pt x="252659" y="3872007"/>
                  </a:lnTo>
                  <a:lnTo>
                    <a:pt x="315824" y="3836053"/>
                  </a:lnTo>
                  <a:lnTo>
                    <a:pt x="378989" y="3799638"/>
                  </a:lnTo>
                  <a:lnTo>
                    <a:pt x="442154" y="3762653"/>
                  </a:lnTo>
                  <a:lnTo>
                    <a:pt x="505318" y="3724961"/>
                  </a:lnTo>
                  <a:lnTo>
                    <a:pt x="568483" y="3686401"/>
                  </a:lnTo>
                  <a:lnTo>
                    <a:pt x="631648" y="3646790"/>
                  </a:lnTo>
                  <a:lnTo>
                    <a:pt x="694813" y="3605945"/>
                  </a:lnTo>
                  <a:lnTo>
                    <a:pt x="757978" y="3563706"/>
                  </a:lnTo>
                  <a:lnTo>
                    <a:pt x="821143" y="3519969"/>
                  </a:lnTo>
                  <a:lnTo>
                    <a:pt x="884308" y="3474719"/>
                  </a:lnTo>
                  <a:lnTo>
                    <a:pt x="947473" y="3428039"/>
                  </a:lnTo>
                  <a:lnTo>
                    <a:pt x="1010637" y="3380087"/>
                  </a:lnTo>
                  <a:lnTo>
                    <a:pt x="1073802" y="3331070"/>
                  </a:lnTo>
                  <a:lnTo>
                    <a:pt x="1136967" y="3281207"/>
                  </a:lnTo>
                  <a:lnTo>
                    <a:pt x="1200132" y="3230710"/>
                  </a:lnTo>
                  <a:lnTo>
                    <a:pt x="1263297" y="3179764"/>
                  </a:lnTo>
                  <a:lnTo>
                    <a:pt x="1326462" y="3128534"/>
                  </a:lnTo>
                  <a:lnTo>
                    <a:pt x="1389627" y="3077156"/>
                  </a:lnTo>
                  <a:lnTo>
                    <a:pt x="1452791" y="3025746"/>
                  </a:lnTo>
                  <a:lnTo>
                    <a:pt x="1515956" y="2974401"/>
                  </a:lnTo>
                  <a:lnTo>
                    <a:pt x="1579121" y="2923198"/>
                  </a:lnTo>
                  <a:lnTo>
                    <a:pt x="1642286" y="2872199"/>
                  </a:lnTo>
                  <a:lnTo>
                    <a:pt x="1705451" y="2821446"/>
                  </a:lnTo>
                  <a:lnTo>
                    <a:pt x="1768616" y="2770963"/>
                  </a:lnTo>
                  <a:lnTo>
                    <a:pt x="1831781" y="2720754"/>
                  </a:lnTo>
                  <a:lnTo>
                    <a:pt x="1894946" y="2670801"/>
                  </a:lnTo>
                  <a:lnTo>
                    <a:pt x="1958110" y="2621066"/>
                  </a:lnTo>
                  <a:lnTo>
                    <a:pt x="2021275" y="2571487"/>
                  </a:lnTo>
                  <a:lnTo>
                    <a:pt x="2084440" y="2521991"/>
                  </a:lnTo>
                  <a:lnTo>
                    <a:pt x="2147605" y="2472491"/>
                  </a:lnTo>
                  <a:lnTo>
                    <a:pt x="2210770" y="2422893"/>
                  </a:lnTo>
                  <a:lnTo>
                    <a:pt x="2273935" y="2373109"/>
                  </a:lnTo>
                  <a:lnTo>
                    <a:pt x="2337100" y="2323057"/>
                  </a:lnTo>
                  <a:lnTo>
                    <a:pt x="2400265" y="2272668"/>
                  </a:lnTo>
                  <a:lnTo>
                    <a:pt x="2463429" y="2221892"/>
                  </a:lnTo>
                  <a:lnTo>
                    <a:pt x="2526594" y="2170693"/>
                  </a:lnTo>
                  <a:lnTo>
                    <a:pt x="2589759" y="2119056"/>
                  </a:lnTo>
                  <a:lnTo>
                    <a:pt x="2652924" y="2066978"/>
                  </a:lnTo>
                  <a:lnTo>
                    <a:pt x="2716089" y="2014470"/>
                  </a:lnTo>
                  <a:lnTo>
                    <a:pt x="2779254" y="1961553"/>
                  </a:lnTo>
                  <a:lnTo>
                    <a:pt x="2842419" y="1908252"/>
                  </a:lnTo>
                  <a:lnTo>
                    <a:pt x="2905583" y="1854598"/>
                  </a:lnTo>
                  <a:lnTo>
                    <a:pt x="2968748" y="1800621"/>
                  </a:lnTo>
                  <a:lnTo>
                    <a:pt x="3031913" y="1746356"/>
                  </a:lnTo>
                  <a:lnTo>
                    <a:pt x="3095078" y="1691831"/>
                  </a:lnTo>
                  <a:lnTo>
                    <a:pt x="3158243" y="1637076"/>
                  </a:lnTo>
                  <a:lnTo>
                    <a:pt x="3221408" y="1582120"/>
                  </a:lnTo>
                  <a:lnTo>
                    <a:pt x="3284573" y="1526985"/>
                  </a:lnTo>
                  <a:lnTo>
                    <a:pt x="3347738" y="1471694"/>
                  </a:lnTo>
                  <a:lnTo>
                    <a:pt x="3410902" y="1416267"/>
                  </a:lnTo>
                  <a:lnTo>
                    <a:pt x="3474067" y="1360721"/>
                  </a:lnTo>
                  <a:lnTo>
                    <a:pt x="3537232" y="1305073"/>
                  </a:lnTo>
                  <a:lnTo>
                    <a:pt x="3600397" y="1249335"/>
                  </a:lnTo>
                  <a:lnTo>
                    <a:pt x="3663562" y="1193519"/>
                  </a:lnTo>
                  <a:lnTo>
                    <a:pt x="3726727" y="1137636"/>
                  </a:lnTo>
                  <a:lnTo>
                    <a:pt x="3789892" y="1081694"/>
                  </a:lnTo>
                  <a:lnTo>
                    <a:pt x="3853057" y="1025701"/>
                  </a:lnTo>
                  <a:lnTo>
                    <a:pt x="3916221" y="969664"/>
                  </a:lnTo>
                  <a:lnTo>
                    <a:pt x="3979386" y="913589"/>
                  </a:lnTo>
                  <a:lnTo>
                    <a:pt x="4042551" y="857481"/>
                  </a:lnTo>
                  <a:lnTo>
                    <a:pt x="4105716" y="801344"/>
                  </a:lnTo>
                  <a:lnTo>
                    <a:pt x="4168881" y="745182"/>
                  </a:lnTo>
                  <a:lnTo>
                    <a:pt x="4232046" y="688998"/>
                  </a:lnTo>
                  <a:lnTo>
                    <a:pt x="4295211" y="632794"/>
                  </a:lnTo>
                  <a:lnTo>
                    <a:pt x="4358375" y="576575"/>
                  </a:lnTo>
                  <a:lnTo>
                    <a:pt x="4421540" y="520340"/>
                  </a:lnTo>
                  <a:lnTo>
                    <a:pt x="4484705" y="464093"/>
                  </a:lnTo>
                  <a:lnTo>
                    <a:pt x="4547870" y="407835"/>
                  </a:lnTo>
                  <a:lnTo>
                    <a:pt x="4611035" y="351566"/>
                  </a:lnTo>
                  <a:lnTo>
                    <a:pt x="4674200" y="295289"/>
                  </a:lnTo>
                  <a:lnTo>
                    <a:pt x="4737365" y="239005"/>
                  </a:lnTo>
                  <a:lnTo>
                    <a:pt x="4800530" y="182713"/>
                  </a:lnTo>
                  <a:lnTo>
                    <a:pt x="4863694" y="126416"/>
                  </a:lnTo>
                  <a:lnTo>
                    <a:pt x="4926859" y="70113"/>
                  </a:lnTo>
                  <a:lnTo>
                    <a:pt x="4990024" y="13805"/>
                  </a:lnTo>
                  <a:lnTo>
                    <a:pt x="5005509" y="0"/>
                  </a:lnTo>
                  <a:lnTo>
                    <a:pt x="5558508" y="0"/>
                  </a:lnTo>
                  <a:lnTo>
                    <a:pt x="5558508" y="1233214"/>
                  </a:lnTo>
                  <a:lnTo>
                    <a:pt x="5495343" y="1266467"/>
                  </a:lnTo>
                  <a:lnTo>
                    <a:pt x="5432178" y="1299694"/>
                  </a:lnTo>
                  <a:lnTo>
                    <a:pt x="5369013" y="1332894"/>
                  </a:lnTo>
                  <a:lnTo>
                    <a:pt x="5305849" y="1366064"/>
                  </a:lnTo>
                  <a:lnTo>
                    <a:pt x="5242684" y="1399201"/>
                  </a:lnTo>
                  <a:lnTo>
                    <a:pt x="5179519" y="1432301"/>
                  </a:lnTo>
                  <a:lnTo>
                    <a:pt x="5116354" y="1465363"/>
                  </a:lnTo>
                  <a:lnTo>
                    <a:pt x="5053189" y="1498381"/>
                  </a:lnTo>
                  <a:lnTo>
                    <a:pt x="4990024" y="1531352"/>
                  </a:lnTo>
                  <a:lnTo>
                    <a:pt x="4926859" y="1564272"/>
                  </a:lnTo>
                  <a:lnTo>
                    <a:pt x="4863694" y="1597137"/>
                  </a:lnTo>
                  <a:lnTo>
                    <a:pt x="4800530" y="1629942"/>
                  </a:lnTo>
                  <a:lnTo>
                    <a:pt x="4737365" y="1662681"/>
                  </a:lnTo>
                  <a:lnTo>
                    <a:pt x="4674200" y="1695350"/>
                  </a:lnTo>
                  <a:lnTo>
                    <a:pt x="4611035" y="1727943"/>
                  </a:lnTo>
                  <a:lnTo>
                    <a:pt x="4547870" y="1760453"/>
                  </a:lnTo>
                  <a:lnTo>
                    <a:pt x="4484705" y="1792876"/>
                  </a:lnTo>
                  <a:lnTo>
                    <a:pt x="4421540" y="1825203"/>
                  </a:lnTo>
                  <a:lnTo>
                    <a:pt x="4358375" y="1857430"/>
                  </a:lnTo>
                  <a:lnTo>
                    <a:pt x="4295211" y="1889548"/>
                  </a:lnTo>
                  <a:lnTo>
                    <a:pt x="4232046" y="1921553"/>
                  </a:lnTo>
                  <a:lnTo>
                    <a:pt x="4168881" y="1953437"/>
                  </a:lnTo>
                  <a:lnTo>
                    <a:pt x="4105716" y="1985195"/>
                  </a:lnTo>
                  <a:lnTo>
                    <a:pt x="4042551" y="2016820"/>
                  </a:lnTo>
                  <a:lnTo>
                    <a:pt x="3979386" y="2048308"/>
                  </a:lnTo>
                  <a:lnTo>
                    <a:pt x="3916221" y="2079655"/>
                  </a:lnTo>
                  <a:lnTo>
                    <a:pt x="3853057" y="2110857"/>
                  </a:lnTo>
                  <a:lnTo>
                    <a:pt x="3789892" y="2141914"/>
                  </a:lnTo>
                  <a:lnTo>
                    <a:pt x="3726727" y="2172824"/>
                  </a:lnTo>
                  <a:lnTo>
                    <a:pt x="3663562" y="2203590"/>
                  </a:lnTo>
                  <a:lnTo>
                    <a:pt x="3600397" y="2234215"/>
                  </a:lnTo>
                  <a:lnTo>
                    <a:pt x="3537232" y="2264705"/>
                  </a:lnTo>
                  <a:lnTo>
                    <a:pt x="3474067" y="2295069"/>
                  </a:lnTo>
                  <a:lnTo>
                    <a:pt x="3410902" y="2325317"/>
                  </a:lnTo>
                  <a:lnTo>
                    <a:pt x="3347738" y="2355462"/>
                  </a:lnTo>
                  <a:lnTo>
                    <a:pt x="3284573" y="2385521"/>
                  </a:lnTo>
                  <a:lnTo>
                    <a:pt x="3221408" y="2415510"/>
                  </a:lnTo>
                  <a:lnTo>
                    <a:pt x="3158243" y="2445450"/>
                  </a:lnTo>
                  <a:lnTo>
                    <a:pt x="3095078" y="2475361"/>
                  </a:lnTo>
                  <a:lnTo>
                    <a:pt x="3031913" y="2505265"/>
                  </a:lnTo>
                  <a:lnTo>
                    <a:pt x="2968748" y="2535185"/>
                  </a:lnTo>
                  <a:lnTo>
                    <a:pt x="2905583" y="2565144"/>
                  </a:lnTo>
                  <a:lnTo>
                    <a:pt x="2842419" y="2595164"/>
                  </a:lnTo>
                  <a:lnTo>
                    <a:pt x="2779254" y="2625265"/>
                  </a:lnTo>
                  <a:lnTo>
                    <a:pt x="2716089" y="2655468"/>
                  </a:lnTo>
                  <a:lnTo>
                    <a:pt x="2652924" y="2685791"/>
                  </a:lnTo>
                  <a:lnTo>
                    <a:pt x="2589759" y="2716249"/>
                  </a:lnTo>
                  <a:lnTo>
                    <a:pt x="2526594" y="2746858"/>
                  </a:lnTo>
                  <a:lnTo>
                    <a:pt x="2463429" y="2777628"/>
                  </a:lnTo>
                  <a:lnTo>
                    <a:pt x="2400265" y="2808570"/>
                  </a:lnTo>
                  <a:lnTo>
                    <a:pt x="2337100" y="2839692"/>
                  </a:lnTo>
                  <a:lnTo>
                    <a:pt x="2273935" y="2870999"/>
                  </a:lnTo>
                  <a:lnTo>
                    <a:pt x="2210770" y="2902499"/>
                  </a:lnTo>
                  <a:lnTo>
                    <a:pt x="2147605" y="2934193"/>
                  </a:lnTo>
                  <a:lnTo>
                    <a:pt x="2084440" y="2966086"/>
                  </a:lnTo>
                  <a:lnTo>
                    <a:pt x="2021275" y="2998182"/>
                  </a:lnTo>
                  <a:lnTo>
                    <a:pt x="1958110" y="3030483"/>
                  </a:lnTo>
                  <a:lnTo>
                    <a:pt x="1894946" y="3062995"/>
                  </a:lnTo>
                  <a:lnTo>
                    <a:pt x="1831781" y="3095723"/>
                  </a:lnTo>
                  <a:lnTo>
                    <a:pt x="1768616" y="3128676"/>
                  </a:lnTo>
                  <a:lnTo>
                    <a:pt x="1705451" y="3161865"/>
                  </a:lnTo>
                  <a:lnTo>
                    <a:pt x="1642286" y="3195304"/>
                  </a:lnTo>
                  <a:lnTo>
                    <a:pt x="1579121" y="3229015"/>
                  </a:lnTo>
                  <a:lnTo>
                    <a:pt x="1515956" y="3263025"/>
                  </a:lnTo>
                  <a:lnTo>
                    <a:pt x="1452791" y="3297369"/>
                  </a:lnTo>
                  <a:lnTo>
                    <a:pt x="1389627" y="3332094"/>
                  </a:lnTo>
                  <a:lnTo>
                    <a:pt x="1326462" y="3367263"/>
                  </a:lnTo>
                  <a:lnTo>
                    <a:pt x="1263297" y="3402954"/>
                  </a:lnTo>
                  <a:lnTo>
                    <a:pt x="1200132" y="3439270"/>
                  </a:lnTo>
                  <a:lnTo>
                    <a:pt x="1136967" y="3476338"/>
                  </a:lnTo>
                  <a:lnTo>
                    <a:pt x="1073802" y="3514313"/>
                  </a:lnTo>
                  <a:lnTo>
                    <a:pt x="1010637" y="3553375"/>
                  </a:lnTo>
                  <a:lnTo>
                    <a:pt x="947473" y="3593717"/>
                  </a:lnTo>
                  <a:lnTo>
                    <a:pt x="884308" y="3635519"/>
                  </a:lnTo>
                  <a:lnTo>
                    <a:pt x="821143" y="3678920"/>
                  </a:lnTo>
                  <a:lnTo>
                    <a:pt x="757978" y="3723978"/>
                  </a:lnTo>
                  <a:lnTo>
                    <a:pt x="694813" y="3770663"/>
                  </a:lnTo>
                  <a:lnTo>
                    <a:pt x="631648" y="3818856"/>
                  </a:lnTo>
                  <a:lnTo>
                    <a:pt x="568483" y="3868382"/>
                  </a:lnTo>
                  <a:lnTo>
                    <a:pt x="505318" y="3919046"/>
                  </a:lnTo>
                  <a:lnTo>
                    <a:pt x="442154" y="3970654"/>
                  </a:lnTo>
                  <a:lnTo>
                    <a:pt x="378989" y="4023037"/>
                  </a:lnTo>
                  <a:lnTo>
                    <a:pt x="315824" y="4076049"/>
                  </a:lnTo>
                  <a:lnTo>
                    <a:pt x="252659" y="4129573"/>
                  </a:lnTo>
                  <a:lnTo>
                    <a:pt x="189494" y="4183512"/>
                  </a:lnTo>
                  <a:lnTo>
                    <a:pt x="126329" y="4237793"/>
                  </a:lnTo>
                  <a:lnTo>
                    <a:pt x="63164" y="4292354"/>
                  </a:lnTo>
                  <a:lnTo>
                    <a:pt x="0" y="4347147"/>
                  </a:lnTo>
                  <a:close/>
                </a:path>
              </a:pathLst>
            </a:cu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33452" y="1107814"/>
              <a:ext cx="5005509" cy="4012748"/>
            </a:xfrm>
            <a:custGeom>
              <a:avLst/>
              <a:pathLst>
                <a:path w="5005509" h="4012748">
                  <a:moveTo>
                    <a:pt x="0" y="4012748"/>
                  </a:moveTo>
                  <a:lnTo>
                    <a:pt x="63164" y="3977911"/>
                  </a:lnTo>
                  <a:lnTo>
                    <a:pt x="126329" y="3942874"/>
                  </a:lnTo>
                  <a:lnTo>
                    <a:pt x="189494" y="3907591"/>
                  </a:lnTo>
                  <a:lnTo>
                    <a:pt x="252659" y="3872007"/>
                  </a:lnTo>
                  <a:lnTo>
                    <a:pt x="315824" y="3836053"/>
                  </a:lnTo>
                  <a:lnTo>
                    <a:pt x="378989" y="3799638"/>
                  </a:lnTo>
                  <a:lnTo>
                    <a:pt x="442154" y="3762653"/>
                  </a:lnTo>
                  <a:lnTo>
                    <a:pt x="505318" y="3724961"/>
                  </a:lnTo>
                  <a:lnTo>
                    <a:pt x="568483" y="3686401"/>
                  </a:lnTo>
                  <a:lnTo>
                    <a:pt x="631648" y="3646790"/>
                  </a:lnTo>
                  <a:lnTo>
                    <a:pt x="694813" y="3605945"/>
                  </a:lnTo>
                  <a:lnTo>
                    <a:pt x="757978" y="3563706"/>
                  </a:lnTo>
                  <a:lnTo>
                    <a:pt x="821143" y="3519969"/>
                  </a:lnTo>
                  <a:lnTo>
                    <a:pt x="884308" y="3474719"/>
                  </a:lnTo>
                  <a:lnTo>
                    <a:pt x="947473" y="3428039"/>
                  </a:lnTo>
                  <a:lnTo>
                    <a:pt x="1010637" y="3380087"/>
                  </a:lnTo>
                  <a:lnTo>
                    <a:pt x="1073802" y="3331070"/>
                  </a:lnTo>
                  <a:lnTo>
                    <a:pt x="1136967" y="3281207"/>
                  </a:lnTo>
                  <a:lnTo>
                    <a:pt x="1200132" y="3230710"/>
                  </a:lnTo>
                  <a:lnTo>
                    <a:pt x="1263297" y="3179764"/>
                  </a:lnTo>
                  <a:lnTo>
                    <a:pt x="1326462" y="3128534"/>
                  </a:lnTo>
                  <a:lnTo>
                    <a:pt x="1389627" y="3077156"/>
                  </a:lnTo>
                  <a:lnTo>
                    <a:pt x="1452791" y="3025746"/>
                  </a:lnTo>
                  <a:lnTo>
                    <a:pt x="1515956" y="2974401"/>
                  </a:lnTo>
                  <a:lnTo>
                    <a:pt x="1579121" y="2923198"/>
                  </a:lnTo>
                  <a:lnTo>
                    <a:pt x="1642286" y="2872199"/>
                  </a:lnTo>
                  <a:lnTo>
                    <a:pt x="1705451" y="2821446"/>
                  </a:lnTo>
                  <a:lnTo>
                    <a:pt x="1768616" y="2770963"/>
                  </a:lnTo>
                  <a:lnTo>
                    <a:pt x="1831781" y="2720754"/>
                  </a:lnTo>
                  <a:lnTo>
                    <a:pt x="1894946" y="2670801"/>
                  </a:lnTo>
                  <a:lnTo>
                    <a:pt x="1958110" y="2621066"/>
                  </a:lnTo>
                  <a:lnTo>
                    <a:pt x="2021275" y="2571487"/>
                  </a:lnTo>
                  <a:lnTo>
                    <a:pt x="2084440" y="2521991"/>
                  </a:lnTo>
                  <a:lnTo>
                    <a:pt x="2147605" y="2472491"/>
                  </a:lnTo>
                  <a:lnTo>
                    <a:pt x="2210770" y="2422893"/>
                  </a:lnTo>
                  <a:lnTo>
                    <a:pt x="2273935" y="2373109"/>
                  </a:lnTo>
                  <a:lnTo>
                    <a:pt x="2337100" y="2323057"/>
                  </a:lnTo>
                  <a:lnTo>
                    <a:pt x="2400265" y="2272668"/>
                  </a:lnTo>
                  <a:lnTo>
                    <a:pt x="2463429" y="2221892"/>
                  </a:lnTo>
                  <a:lnTo>
                    <a:pt x="2526594" y="2170693"/>
                  </a:lnTo>
                  <a:lnTo>
                    <a:pt x="2589759" y="2119056"/>
                  </a:lnTo>
                  <a:lnTo>
                    <a:pt x="2652924" y="2066978"/>
                  </a:lnTo>
                  <a:lnTo>
                    <a:pt x="2716089" y="2014470"/>
                  </a:lnTo>
                  <a:lnTo>
                    <a:pt x="2779254" y="1961553"/>
                  </a:lnTo>
                  <a:lnTo>
                    <a:pt x="2842419" y="1908252"/>
                  </a:lnTo>
                  <a:lnTo>
                    <a:pt x="2905583" y="1854598"/>
                  </a:lnTo>
                  <a:lnTo>
                    <a:pt x="2968748" y="1800621"/>
                  </a:lnTo>
                  <a:lnTo>
                    <a:pt x="3031913" y="1746356"/>
                  </a:lnTo>
                  <a:lnTo>
                    <a:pt x="3095078" y="1691831"/>
                  </a:lnTo>
                  <a:lnTo>
                    <a:pt x="3158243" y="1637076"/>
                  </a:lnTo>
                  <a:lnTo>
                    <a:pt x="3221408" y="1582120"/>
                  </a:lnTo>
                  <a:lnTo>
                    <a:pt x="3284573" y="1526985"/>
                  </a:lnTo>
                  <a:lnTo>
                    <a:pt x="3347738" y="1471694"/>
                  </a:lnTo>
                  <a:lnTo>
                    <a:pt x="3410902" y="1416267"/>
                  </a:lnTo>
                  <a:lnTo>
                    <a:pt x="3474067" y="1360721"/>
                  </a:lnTo>
                  <a:lnTo>
                    <a:pt x="3537232" y="1305073"/>
                  </a:lnTo>
                  <a:lnTo>
                    <a:pt x="3600397" y="1249335"/>
                  </a:lnTo>
                  <a:lnTo>
                    <a:pt x="3663562" y="1193519"/>
                  </a:lnTo>
                  <a:lnTo>
                    <a:pt x="3726727" y="1137636"/>
                  </a:lnTo>
                  <a:lnTo>
                    <a:pt x="3789892" y="1081694"/>
                  </a:lnTo>
                  <a:lnTo>
                    <a:pt x="3853057" y="1025701"/>
                  </a:lnTo>
                  <a:lnTo>
                    <a:pt x="3916221" y="969664"/>
                  </a:lnTo>
                  <a:lnTo>
                    <a:pt x="3979386" y="913589"/>
                  </a:lnTo>
                  <a:lnTo>
                    <a:pt x="4042551" y="857481"/>
                  </a:lnTo>
                  <a:lnTo>
                    <a:pt x="4105716" y="801344"/>
                  </a:lnTo>
                  <a:lnTo>
                    <a:pt x="4168881" y="745182"/>
                  </a:lnTo>
                  <a:lnTo>
                    <a:pt x="4232046" y="688998"/>
                  </a:lnTo>
                  <a:lnTo>
                    <a:pt x="4295211" y="632794"/>
                  </a:lnTo>
                  <a:lnTo>
                    <a:pt x="4358375" y="576575"/>
                  </a:lnTo>
                  <a:lnTo>
                    <a:pt x="4421540" y="520340"/>
                  </a:lnTo>
                  <a:lnTo>
                    <a:pt x="4484705" y="464093"/>
                  </a:lnTo>
                  <a:lnTo>
                    <a:pt x="4547870" y="407835"/>
                  </a:lnTo>
                  <a:lnTo>
                    <a:pt x="4611035" y="351566"/>
                  </a:lnTo>
                  <a:lnTo>
                    <a:pt x="4674200" y="295289"/>
                  </a:lnTo>
                  <a:lnTo>
                    <a:pt x="4737365" y="239005"/>
                  </a:lnTo>
                  <a:lnTo>
                    <a:pt x="4800530" y="182713"/>
                  </a:lnTo>
                  <a:lnTo>
                    <a:pt x="4863694" y="126416"/>
                  </a:lnTo>
                  <a:lnTo>
                    <a:pt x="4926859" y="70113"/>
                  </a:lnTo>
                  <a:lnTo>
                    <a:pt x="4990024" y="13805"/>
                  </a:lnTo>
                  <a:lnTo>
                    <a:pt x="500550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33452" y="2341028"/>
              <a:ext cx="5558508" cy="3113933"/>
            </a:xfrm>
            <a:custGeom>
              <a:avLst/>
              <a:pathLst>
                <a:path w="5558508" h="3113933">
                  <a:moveTo>
                    <a:pt x="5558508" y="0"/>
                  </a:moveTo>
                  <a:lnTo>
                    <a:pt x="5495343" y="33252"/>
                  </a:lnTo>
                  <a:lnTo>
                    <a:pt x="5432178" y="66480"/>
                  </a:lnTo>
                  <a:lnTo>
                    <a:pt x="5369013" y="99680"/>
                  </a:lnTo>
                  <a:lnTo>
                    <a:pt x="5305849" y="132850"/>
                  </a:lnTo>
                  <a:lnTo>
                    <a:pt x="5242684" y="165987"/>
                  </a:lnTo>
                  <a:lnTo>
                    <a:pt x="5179519" y="199087"/>
                  </a:lnTo>
                  <a:lnTo>
                    <a:pt x="5116354" y="232148"/>
                  </a:lnTo>
                  <a:lnTo>
                    <a:pt x="5053189" y="265167"/>
                  </a:lnTo>
                  <a:lnTo>
                    <a:pt x="4990024" y="298138"/>
                  </a:lnTo>
                  <a:lnTo>
                    <a:pt x="4926859" y="331058"/>
                  </a:lnTo>
                  <a:lnTo>
                    <a:pt x="4863694" y="363923"/>
                  </a:lnTo>
                  <a:lnTo>
                    <a:pt x="4800530" y="396728"/>
                  </a:lnTo>
                  <a:lnTo>
                    <a:pt x="4737365" y="429467"/>
                  </a:lnTo>
                  <a:lnTo>
                    <a:pt x="4674200" y="462136"/>
                  </a:lnTo>
                  <a:lnTo>
                    <a:pt x="4611035" y="494729"/>
                  </a:lnTo>
                  <a:lnTo>
                    <a:pt x="4547870" y="527239"/>
                  </a:lnTo>
                  <a:lnTo>
                    <a:pt x="4484705" y="559661"/>
                  </a:lnTo>
                  <a:lnTo>
                    <a:pt x="4421540" y="591989"/>
                  </a:lnTo>
                  <a:lnTo>
                    <a:pt x="4358375" y="624215"/>
                  </a:lnTo>
                  <a:lnTo>
                    <a:pt x="4295211" y="656334"/>
                  </a:lnTo>
                  <a:lnTo>
                    <a:pt x="4232046" y="688339"/>
                  </a:lnTo>
                  <a:lnTo>
                    <a:pt x="4168881" y="720223"/>
                  </a:lnTo>
                  <a:lnTo>
                    <a:pt x="4105716" y="751980"/>
                  </a:lnTo>
                  <a:lnTo>
                    <a:pt x="4042551" y="783606"/>
                  </a:lnTo>
                  <a:lnTo>
                    <a:pt x="3979386" y="815094"/>
                  </a:lnTo>
                  <a:lnTo>
                    <a:pt x="3916221" y="846441"/>
                  </a:lnTo>
                  <a:lnTo>
                    <a:pt x="3853057" y="877643"/>
                  </a:lnTo>
                  <a:lnTo>
                    <a:pt x="3789892" y="908700"/>
                  </a:lnTo>
                  <a:lnTo>
                    <a:pt x="3726727" y="939610"/>
                  </a:lnTo>
                  <a:lnTo>
                    <a:pt x="3663562" y="970376"/>
                  </a:lnTo>
                  <a:lnTo>
                    <a:pt x="3600397" y="1001001"/>
                  </a:lnTo>
                  <a:lnTo>
                    <a:pt x="3537232" y="1031491"/>
                  </a:lnTo>
                  <a:lnTo>
                    <a:pt x="3474067" y="1061855"/>
                  </a:lnTo>
                  <a:lnTo>
                    <a:pt x="3410902" y="1092103"/>
                  </a:lnTo>
                  <a:lnTo>
                    <a:pt x="3347738" y="1122248"/>
                  </a:lnTo>
                  <a:lnTo>
                    <a:pt x="3284573" y="1152307"/>
                  </a:lnTo>
                  <a:lnTo>
                    <a:pt x="3221408" y="1182296"/>
                  </a:lnTo>
                  <a:lnTo>
                    <a:pt x="3158243" y="1212236"/>
                  </a:lnTo>
                  <a:lnTo>
                    <a:pt x="3095078" y="1242147"/>
                  </a:lnTo>
                  <a:lnTo>
                    <a:pt x="3031913" y="1272051"/>
                  </a:lnTo>
                  <a:lnTo>
                    <a:pt x="2968748" y="1301971"/>
                  </a:lnTo>
                  <a:lnTo>
                    <a:pt x="2905583" y="1331930"/>
                  </a:lnTo>
                  <a:lnTo>
                    <a:pt x="2842419" y="1361950"/>
                  </a:lnTo>
                  <a:lnTo>
                    <a:pt x="2779254" y="1392051"/>
                  </a:lnTo>
                  <a:lnTo>
                    <a:pt x="2716089" y="1422254"/>
                  </a:lnTo>
                  <a:lnTo>
                    <a:pt x="2652924" y="1452577"/>
                  </a:lnTo>
                  <a:lnTo>
                    <a:pt x="2589759" y="1483035"/>
                  </a:lnTo>
                  <a:lnTo>
                    <a:pt x="2526594" y="1513644"/>
                  </a:lnTo>
                  <a:lnTo>
                    <a:pt x="2463429" y="1544414"/>
                  </a:lnTo>
                  <a:lnTo>
                    <a:pt x="2400265" y="1575356"/>
                  </a:lnTo>
                  <a:lnTo>
                    <a:pt x="2337100" y="1606477"/>
                  </a:lnTo>
                  <a:lnTo>
                    <a:pt x="2273935" y="1637785"/>
                  </a:lnTo>
                  <a:lnTo>
                    <a:pt x="2210770" y="1669284"/>
                  </a:lnTo>
                  <a:lnTo>
                    <a:pt x="2147605" y="1700979"/>
                  </a:lnTo>
                  <a:lnTo>
                    <a:pt x="2084440" y="1732872"/>
                  </a:lnTo>
                  <a:lnTo>
                    <a:pt x="2021275" y="1764968"/>
                  </a:lnTo>
                  <a:lnTo>
                    <a:pt x="1958110" y="1797269"/>
                  </a:lnTo>
                  <a:lnTo>
                    <a:pt x="1894946" y="1829781"/>
                  </a:lnTo>
                  <a:lnTo>
                    <a:pt x="1831781" y="1862509"/>
                  </a:lnTo>
                  <a:lnTo>
                    <a:pt x="1768616" y="1895462"/>
                  </a:lnTo>
                  <a:lnTo>
                    <a:pt x="1705451" y="1928651"/>
                  </a:lnTo>
                  <a:lnTo>
                    <a:pt x="1642286" y="1962090"/>
                  </a:lnTo>
                  <a:lnTo>
                    <a:pt x="1579121" y="1995801"/>
                  </a:lnTo>
                  <a:lnTo>
                    <a:pt x="1515956" y="2029811"/>
                  </a:lnTo>
                  <a:lnTo>
                    <a:pt x="1452791" y="2064154"/>
                  </a:lnTo>
                  <a:lnTo>
                    <a:pt x="1389627" y="2098880"/>
                  </a:lnTo>
                  <a:lnTo>
                    <a:pt x="1326462" y="2134048"/>
                  </a:lnTo>
                  <a:lnTo>
                    <a:pt x="1263297" y="2169740"/>
                  </a:lnTo>
                  <a:lnTo>
                    <a:pt x="1200132" y="2206055"/>
                  </a:lnTo>
                  <a:lnTo>
                    <a:pt x="1136967" y="2243123"/>
                  </a:lnTo>
                  <a:lnTo>
                    <a:pt x="1073802" y="2281099"/>
                  </a:lnTo>
                  <a:lnTo>
                    <a:pt x="1010637" y="2320161"/>
                  </a:lnTo>
                  <a:lnTo>
                    <a:pt x="947473" y="2360503"/>
                  </a:lnTo>
                  <a:lnTo>
                    <a:pt x="884308" y="2402305"/>
                  </a:lnTo>
                  <a:lnTo>
                    <a:pt x="821143" y="2445705"/>
                  </a:lnTo>
                  <a:lnTo>
                    <a:pt x="757978" y="2490764"/>
                  </a:lnTo>
                  <a:lnTo>
                    <a:pt x="694813" y="2537449"/>
                  </a:lnTo>
                  <a:lnTo>
                    <a:pt x="631648" y="2585642"/>
                  </a:lnTo>
                  <a:lnTo>
                    <a:pt x="568483" y="2635168"/>
                  </a:lnTo>
                  <a:lnTo>
                    <a:pt x="505318" y="2685832"/>
                  </a:lnTo>
                  <a:lnTo>
                    <a:pt x="442154" y="2737440"/>
                  </a:lnTo>
                  <a:lnTo>
                    <a:pt x="378989" y="2789823"/>
                  </a:lnTo>
                  <a:lnTo>
                    <a:pt x="315824" y="2842835"/>
                  </a:lnTo>
                  <a:lnTo>
                    <a:pt x="252659" y="2896358"/>
                  </a:lnTo>
                  <a:lnTo>
                    <a:pt x="189494" y="2950298"/>
                  </a:lnTo>
                  <a:lnTo>
                    <a:pt x="126329" y="3004579"/>
                  </a:lnTo>
                  <a:lnTo>
                    <a:pt x="63164" y="3059140"/>
                  </a:lnTo>
                  <a:lnTo>
                    <a:pt x="0" y="311393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33452" y="1479060"/>
              <a:ext cx="5558508" cy="3808601"/>
            </a:xfrm>
            <a:custGeom>
              <a:avLst/>
              <a:pathLst>
                <a:path w="5558508" h="3808601">
                  <a:moveTo>
                    <a:pt x="0" y="3808601"/>
                  </a:moveTo>
                  <a:lnTo>
                    <a:pt x="63164" y="3763786"/>
                  </a:lnTo>
                  <a:lnTo>
                    <a:pt x="126329" y="3718988"/>
                  </a:lnTo>
                  <a:lnTo>
                    <a:pt x="189494" y="3674207"/>
                  </a:lnTo>
                  <a:lnTo>
                    <a:pt x="252659" y="3629447"/>
                  </a:lnTo>
                  <a:lnTo>
                    <a:pt x="315824" y="3584710"/>
                  </a:lnTo>
                  <a:lnTo>
                    <a:pt x="378989" y="3539999"/>
                  </a:lnTo>
                  <a:lnTo>
                    <a:pt x="442154" y="3495317"/>
                  </a:lnTo>
                  <a:lnTo>
                    <a:pt x="505318" y="3450668"/>
                  </a:lnTo>
                  <a:lnTo>
                    <a:pt x="568483" y="3406057"/>
                  </a:lnTo>
                  <a:lnTo>
                    <a:pt x="631648" y="3361488"/>
                  </a:lnTo>
                  <a:lnTo>
                    <a:pt x="694813" y="3316966"/>
                  </a:lnTo>
                  <a:lnTo>
                    <a:pt x="757978" y="3272498"/>
                  </a:lnTo>
                  <a:lnTo>
                    <a:pt x="821143" y="3228089"/>
                  </a:lnTo>
                  <a:lnTo>
                    <a:pt x="884308" y="3183748"/>
                  </a:lnTo>
                  <a:lnTo>
                    <a:pt x="947473" y="3139483"/>
                  </a:lnTo>
                  <a:lnTo>
                    <a:pt x="1010637" y="3095302"/>
                  </a:lnTo>
                  <a:lnTo>
                    <a:pt x="1073802" y="3051216"/>
                  </a:lnTo>
                  <a:lnTo>
                    <a:pt x="1136967" y="3007235"/>
                  </a:lnTo>
                  <a:lnTo>
                    <a:pt x="1200132" y="2963372"/>
                  </a:lnTo>
                  <a:lnTo>
                    <a:pt x="1263297" y="2919639"/>
                  </a:lnTo>
                  <a:lnTo>
                    <a:pt x="1326462" y="2876051"/>
                  </a:lnTo>
                  <a:lnTo>
                    <a:pt x="1389627" y="2832622"/>
                  </a:lnTo>
                  <a:lnTo>
                    <a:pt x="1452791" y="2789367"/>
                  </a:lnTo>
                  <a:lnTo>
                    <a:pt x="1515956" y="2746303"/>
                  </a:lnTo>
                  <a:lnTo>
                    <a:pt x="1579121" y="2703445"/>
                  </a:lnTo>
                  <a:lnTo>
                    <a:pt x="1642286" y="2660809"/>
                  </a:lnTo>
                  <a:lnTo>
                    <a:pt x="1705451" y="2618409"/>
                  </a:lnTo>
                  <a:lnTo>
                    <a:pt x="1768616" y="2576259"/>
                  </a:lnTo>
                  <a:lnTo>
                    <a:pt x="1831781" y="2534369"/>
                  </a:lnTo>
                  <a:lnTo>
                    <a:pt x="1894946" y="2492746"/>
                  </a:lnTo>
                  <a:lnTo>
                    <a:pt x="1958110" y="2451393"/>
                  </a:lnTo>
                  <a:lnTo>
                    <a:pt x="2021275" y="2410308"/>
                  </a:lnTo>
                  <a:lnTo>
                    <a:pt x="2084440" y="2369479"/>
                  </a:lnTo>
                  <a:lnTo>
                    <a:pt x="2147605" y="2328892"/>
                  </a:lnTo>
                  <a:lnTo>
                    <a:pt x="2210770" y="2288522"/>
                  </a:lnTo>
                  <a:lnTo>
                    <a:pt x="2273935" y="2248336"/>
                  </a:lnTo>
                  <a:lnTo>
                    <a:pt x="2337100" y="2208297"/>
                  </a:lnTo>
                  <a:lnTo>
                    <a:pt x="2400265" y="2168360"/>
                  </a:lnTo>
                  <a:lnTo>
                    <a:pt x="2463429" y="2128476"/>
                  </a:lnTo>
                  <a:lnTo>
                    <a:pt x="2526594" y="2088594"/>
                  </a:lnTo>
                  <a:lnTo>
                    <a:pt x="2589759" y="2048663"/>
                  </a:lnTo>
                  <a:lnTo>
                    <a:pt x="2652924" y="2008632"/>
                  </a:lnTo>
                  <a:lnTo>
                    <a:pt x="2716089" y="1968459"/>
                  </a:lnTo>
                  <a:lnTo>
                    <a:pt x="2779254" y="1928102"/>
                  </a:lnTo>
                  <a:lnTo>
                    <a:pt x="2842419" y="1887531"/>
                  </a:lnTo>
                  <a:lnTo>
                    <a:pt x="2905583" y="1846720"/>
                  </a:lnTo>
                  <a:lnTo>
                    <a:pt x="2968748" y="1805653"/>
                  </a:lnTo>
                  <a:lnTo>
                    <a:pt x="3031913" y="1764319"/>
                  </a:lnTo>
                  <a:lnTo>
                    <a:pt x="3095078" y="1722716"/>
                  </a:lnTo>
                  <a:lnTo>
                    <a:pt x="3158243" y="1680844"/>
                  </a:lnTo>
                  <a:lnTo>
                    <a:pt x="3221408" y="1638712"/>
                  </a:lnTo>
                  <a:lnTo>
                    <a:pt x="3284573" y="1596330"/>
                  </a:lnTo>
                  <a:lnTo>
                    <a:pt x="3347738" y="1553709"/>
                  </a:lnTo>
                  <a:lnTo>
                    <a:pt x="3410902" y="1510866"/>
                  </a:lnTo>
                  <a:lnTo>
                    <a:pt x="3474067" y="1467816"/>
                  </a:lnTo>
                  <a:lnTo>
                    <a:pt x="3537232" y="1424574"/>
                  </a:lnTo>
                  <a:lnTo>
                    <a:pt x="3600397" y="1381157"/>
                  </a:lnTo>
                  <a:lnTo>
                    <a:pt x="3663562" y="1337579"/>
                  </a:lnTo>
                  <a:lnTo>
                    <a:pt x="3726727" y="1293856"/>
                  </a:lnTo>
                  <a:lnTo>
                    <a:pt x="3789892" y="1250002"/>
                  </a:lnTo>
                  <a:lnTo>
                    <a:pt x="3853057" y="1206029"/>
                  </a:lnTo>
                  <a:lnTo>
                    <a:pt x="3916221" y="1161950"/>
                  </a:lnTo>
                  <a:lnTo>
                    <a:pt x="3979386" y="1117776"/>
                  </a:lnTo>
                  <a:lnTo>
                    <a:pt x="4042551" y="1073516"/>
                  </a:lnTo>
                  <a:lnTo>
                    <a:pt x="4105716" y="1029180"/>
                  </a:lnTo>
                  <a:lnTo>
                    <a:pt x="4168881" y="984776"/>
                  </a:lnTo>
                  <a:lnTo>
                    <a:pt x="4232046" y="940311"/>
                  </a:lnTo>
                  <a:lnTo>
                    <a:pt x="4295211" y="895793"/>
                  </a:lnTo>
                  <a:lnTo>
                    <a:pt x="4358375" y="851227"/>
                  </a:lnTo>
                  <a:lnTo>
                    <a:pt x="4421540" y="806618"/>
                  </a:lnTo>
                  <a:lnTo>
                    <a:pt x="4484705" y="761972"/>
                  </a:lnTo>
                  <a:lnTo>
                    <a:pt x="4547870" y="717293"/>
                  </a:lnTo>
                  <a:lnTo>
                    <a:pt x="4611035" y="672583"/>
                  </a:lnTo>
                  <a:lnTo>
                    <a:pt x="4674200" y="627848"/>
                  </a:lnTo>
                  <a:lnTo>
                    <a:pt x="4737365" y="583089"/>
                  </a:lnTo>
                  <a:lnTo>
                    <a:pt x="4800530" y="538310"/>
                  </a:lnTo>
                  <a:lnTo>
                    <a:pt x="4863694" y="493513"/>
                  </a:lnTo>
                  <a:lnTo>
                    <a:pt x="4926859" y="448699"/>
                  </a:lnTo>
                  <a:lnTo>
                    <a:pt x="4990024" y="403872"/>
                  </a:lnTo>
                  <a:lnTo>
                    <a:pt x="5053189" y="359031"/>
                  </a:lnTo>
                  <a:lnTo>
                    <a:pt x="5116354" y="314180"/>
                  </a:lnTo>
                  <a:lnTo>
                    <a:pt x="5179519" y="269318"/>
                  </a:lnTo>
                  <a:lnTo>
                    <a:pt x="5242684" y="224448"/>
                  </a:lnTo>
                  <a:lnTo>
                    <a:pt x="5305849" y="179571"/>
                  </a:lnTo>
                  <a:lnTo>
                    <a:pt x="5369013" y="134686"/>
                  </a:lnTo>
                  <a:lnTo>
                    <a:pt x="5432178" y="89796"/>
                  </a:lnTo>
                  <a:lnTo>
                    <a:pt x="5495343" y="44900"/>
                  </a:lnTo>
                  <a:lnTo>
                    <a:pt x="5558508" y="0"/>
                  </a:lnTo>
                  <a:lnTo>
                    <a:pt x="5558508" y="0"/>
                  </a:lnTo>
                </a:path>
              </a:pathLst>
            </a:custGeom>
            <a:ln w="13550" cap="flat">
              <a:solidFill>
                <a:srgbClr val="4682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187636" y="4811569"/>
              <a:ext cx="91631" cy="9163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243292" y="5010655"/>
              <a:ext cx="106651" cy="10665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306603" y="4829085"/>
              <a:ext cx="106357" cy="10635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367112" y="4890610"/>
              <a:ext cx="111669" cy="111669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428784" y="5127768"/>
              <a:ext cx="114656" cy="11465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495221" y="4824990"/>
              <a:ext cx="108111" cy="10811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558480" y="4900773"/>
              <a:ext cx="107922" cy="107922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621524" y="4831166"/>
              <a:ext cx="108164" cy="108164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686320" y="4505392"/>
              <a:ext cx="104901" cy="10490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746492" y="4845642"/>
              <a:ext cx="110888" cy="110888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809343" y="4946985"/>
              <a:ext cx="111516" cy="11151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872170" y="4779249"/>
              <a:ext cx="112191" cy="11219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936358" y="4814158"/>
              <a:ext cx="110144" cy="110144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000039" y="4689512"/>
              <a:ext cx="109112" cy="109112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063826" y="4465487"/>
              <a:ext cx="107867" cy="10786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128299" y="4446440"/>
              <a:ext cx="105252" cy="105252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189929" y="4506919"/>
              <a:ext cx="108322" cy="108322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252193" y="4553043"/>
              <a:ext cx="110123" cy="11012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316683" y="4414586"/>
              <a:ext cx="107473" cy="10747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378812" y="4235556"/>
              <a:ext cx="109546" cy="10954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442229" y="4215718"/>
              <a:ext cx="109041" cy="10904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505994" y="4170563"/>
              <a:ext cx="107840" cy="107840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2001337" y="6058615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103016" y="5224056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035210" y="435532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035210" y="356065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035210" y="276598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035210" y="189874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33531" y="106269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2198658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198658" y="52680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198658" y="4400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198658" y="3606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198658" y="28114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198658" y="19442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198658" y="11081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233452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11776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19156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075871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96018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844488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2050423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934732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001778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886086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770453" y="6164882"/>
              <a:ext cx="37945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01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654762" y="6164882"/>
              <a:ext cx="37945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525555" y="6283437"/>
              <a:ext cx="9743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Sampling date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587151" y="3534443"/>
              <a:ext cx="242299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501Y.V1 (%)</a:t>
              </a:r>
            </a:p>
          </p:txBody>
        </p:sp>
        <p:sp>
          <p:nvSpPr>
            <p:cNvPr id="66" name="rc66"/>
            <p:cNvSpPr/>
            <p:nvPr/>
          </p:nvSpPr>
          <p:spPr>
            <a:xfrm>
              <a:off x="7931139" y="2901001"/>
              <a:ext cx="1005953" cy="14099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8000728" y="2988598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8000728" y="3126550"/>
              <a:ext cx="88091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</a:t>
              </a:r>
            </a:p>
          </p:txBody>
        </p:sp>
        <p:sp>
          <p:nvSpPr>
            <p:cNvPr id="69" name="rc69"/>
            <p:cNvSpPr/>
            <p:nvPr/>
          </p:nvSpPr>
          <p:spPr>
            <a:xfrm>
              <a:off x="8000728" y="336349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05820" y="3468589"/>
              <a:ext cx="9271" cy="927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8000728" y="358295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074605" y="3656830"/>
              <a:ext cx="71702" cy="71702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8000728" y="380240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8061675" y="3863356"/>
              <a:ext cx="97562" cy="97562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8000728" y="402186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8051753" y="4072890"/>
              <a:ext cx="117404" cy="117404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8296099" y="342923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296099" y="364719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8296099" y="3866655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6099" y="4086111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2021-01-30T17:48:55Z</dcterms:modified>
</cp:coreProperties>
</file>