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77466"/>
              <a:ext cx="4773135" cy="4926630"/>
            </a:xfrm>
            <a:custGeom>
              <a:avLst/>
              <a:pathLst>
                <a:path w="4773135" h="4926630">
                  <a:moveTo>
                    <a:pt x="0" y="4926618"/>
                  </a:moveTo>
                  <a:lnTo>
                    <a:pt x="31610" y="4926617"/>
                  </a:lnTo>
                  <a:lnTo>
                    <a:pt x="63220" y="4926615"/>
                  </a:lnTo>
                  <a:lnTo>
                    <a:pt x="94830" y="4926614"/>
                  </a:lnTo>
                  <a:lnTo>
                    <a:pt x="126440" y="4926612"/>
                  </a:lnTo>
                  <a:lnTo>
                    <a:pt x="158050" y="4926610"/>
                  </a:lnTo>
                  <a:lnTo>
                    <a:pt x="189661" y="4926608"/>
                  </a:lnTo>
                  <a:lnTo>
                    <a:pt x="221271" y="4926605"/>
                  </a:lnTo>
                  <a:lnTo>
                    <a:pt x="252881" y="4926603"/>
                  </a:lnTo>
                  <a:lnTo>
                    <a:pt x="284491" y="4926600"/>
                  </a:lnTo>
                  <a:lnTo>
                    <a:pt x="316101" y="4926597"/>
                  </a:lnTo>
                  <a:lnTo>
                    <a:pt x="347711" y="4926593"/>
                  </a:lnTo>
                  <a:lnTo>
                    <a:pt x="379322" y="4926589"/>
                  </a:lnTo>
                  <a:lnTo>
                    <a:pt x="410932" y="4926585"/>
                  </a:lnTo>
                  <a:lnTo>
                    <a:pt x="442542" y="4926580"/>
                  </a:lnTo>
                  <a:lnTo>
                    <a:pt x="474152" y="4926575"/>
                  </a:lnTo>
                  <a:lnTo>
                    <a:pt x="505762" y="4926569"/>
                  </a:lnTo>
                  <a:lnTo>
                    <a:pt x="537372" y="4926562"/>
                  </a:lnTo>
                  <a:lnTo>
                    <a:pt x="568983" y="4926555"/>
                  </a:lnTo>
                  <a:lnTo>
                    <a:pt x="600593" y="4926547"/>
                  </a:lnTo>
                  <a:lnTo>
                    <a:pt x="632203" y="4926539"/>
                  </a:lnTo>
                  <a:lnTo>
                    <a:pt x="663813" y="4926529"/>
                  </a:lnTo>
                  <a:lnTo>
                    <a:pt x="695423" y="4926518"/>
                  </a:lnTo>
                  <a:lnTo>
                    <a:pt x="727033" y="4926506"/>
                  </a:lnTo>
                  <a:lnTo>
                    <a:pt x="758644" y="4926493"/>
                  </a:lnTo>
                  <a:lnTo>
                    <a:pt x="790254" y="4926479"/>
                  </a:lnTo>
                  <a:lnTo>
                    <a:pt x="821864" y="4926462"/>
                  </a:lnTo>
                  <a:lnTo>
                    <a:pt x="853474" y="4926445"/>
                  </a:lnTo>
                  <a:lnTo>
                    <a:pt x="885084" y="4926425"/>
                  </a:lnTo>
                  <a:lnTo>
                    <a:pt x="916694" y="4926403"/>
                  </a:lnTo>
                  <a:lnTo>
                    <a:pt x="948305" y="4926379"/>
                  </a:lnTo>
                  <a:lnTo>
                    <a:pt x="979915" y="4926353"/>
                  </a:lnTo>
                  <a:lnTo>
                    <a:pt x="1011525" y="4926323"/>
                  </a:lnTo>
                  <a:lnTo>
                    <a:pt x="1043135" y="4926291"/>
                  </a:lnTo>
                  <a:lnTo>
                    <a:pt x="1074745" y="4926255"/>
                  </a:lnTo>
                  <a:lnTo>
                    <a:pt x="1106355" y="4926215"/>
                  </a:lnTo>
                  <a:lnTo>
                    <a:pt x="1137966" y="4926171"/>
                  </a:lnTo>
                  <a:lnTo>
                    <a:pt x="1169576" y="4926122"/>
                  </a:lnTo>
                  <a:lnTo>
                    <a:pt x="1201186" y="4926068"/>
                  </a:lnTo>
                  <a:lnTo>
                    <a:pt x="1232796" y="4926008"/>
                  </a:lnTo>
                  <a:lnTo>
                    <a:pt x="1264406" y="4925942"/>
                  </a:lnTo>
                  <a:lnTo>
                    <a:pt x="1296016" y="4925869"/>
                  </a:lnTo>
                  <a:lnTo>
                    <a:pt x="1327627" y="4925788"/>
                  </a:lnTo>
                  <a:lnTo>
                    <a:pt x="1359237" y="4925699"/>
                  </a:lnTo>
                  <a:lnTo>
                    <a:pt x="1390847" y="4925600"/>
                  </a:lnTo>
                  <a:lnTo>
                    <a:pt x="1422457" y="4925491"/>
                  </a:lnTo>
                  <a:lnTo>
                    <a:pt x="1454067" y="4925370"/>
                  </a:lnTo>
                  <a:lnTo>
                    <a:pt x="1485677" y="4925236"/>
                  </a:lnTo>
                  <a:lnTo>
                    <a:pt x="1517288" y="4925088"/>
                  </a:lnTo>
                  <a:lnTo>
                    <a:pt x="1548898" y="4924924"/>
                  </a:lnTo>
                  <a:lnTo>
                    <a:pt x="1580508" y="4924743"/>
                  </a:lnTo>
                  <a:lnTo>
                    <a:pt x="1612118" y="4924542"/>
                  </a:lnTo>
                  <a:lnTo>
                    <a:pt x="1643728" y="4924320"/>
                  </a:lnTo>
                  <a:lnTo>
                    <a:pt x="1675338" y="4924075"/>
                  </a:lnTo>
                  <a:lnTo>
                    <a:pt x="1706949" y="4923803"/>
                  </a:lnTo>
                  <a:lnTo>
                    <a:pt x="1738559" y="4923502"/>
                  </a:lnTo>
                  <a:lnTo>
                    <a:pt x="1770169" y="4923170"/>
                  </a:lnTo>
                  <a:lnTo>
                    <a:pt x="1801779" y="4922802"/>
                  </a:lnTo>
                  <a:lnTo>
                    <a:pt x="1833389" y="4922394"/>
                  </a:lnTo>
                  <a:lnTo>
                    <a:pt x="1864999" y="4921944"/>
                  </a:lnTo>
                  <a:lnTo>
                    <a:pt x="1896610" y="4921445"/>
                  </a:lnTo>
                  <a:lnTo>
                    <a:pt x="1928220" y="4920893"/>
                  </a:lnTo>
                  <a:lnTo>
                    <a:pt x="1959830" y="4920283"/>
                  </a:lnTo>
                  <a:lnTo>
                    <a:pt x="1991440" y="4919607"/>
                  </a:lnTo>
                  <a:lnTo>
                    <a:pt x="2023050" y="4918859"/>
                  </a:lnTo>
                  <a:lnTo>
                    <a:pt x="2054660" y="4918032"/>
                  </a:lnTo>
                  <a:lnTo>
                    <a:pt x="2086271" y="4917116"/>
                  </a:lnTo>
                  <a:lnTo>
                    <a:pt x="2117881" y="4916102"/>
                  </a:lnTo>
                  <a:lnTo>
                    <a:pt x="2149491" y="4914980"/>
                  </a:lnTo>
                  <a:lnTo>
                    <a:pt x="2181101" y="4913739"/>
                  </a:lnTo>
                  <a:lnTo>
                    <a:pt x="2212711" y="4912364"/>
                  </a:lnTo>
                  <a:lnTo>
                    <a:pt x="2244321" y="4910843"/>
                  </a:lnTo>
                  <a:lnTo>
                    <a:pt x="2275932" y="4909159"/>
                  </a:lnTo>
                  <a:lnTo>
                    <a:pt x="2307542" y="4907295"/>
                  </a:lnTo>
                  <a:lnTo>
                    <a:pt x="2339152" y="4905232"/>
                  </a:lnTo>
                  <a:lnTo>
                    <a:pt x="2370762" y="4902947"/>
                  </a:lnTo>
                  <a:lnTo>
                    <a:pt x="2402372" y="4900418"/>
                  </a:lnTo>
                  <a:lnTo>
                    <a:pt x="2433982" y="4897618"/>
                  </a:lnTo>
                  <a:lnTo>
                    <a:pt x="2465593" y="4894518"/>
                  </a:lnTo>
                  <a:lnTo>
                    <a:pt x="2497203" y="4891085"/>
                  </a:lnTo>
                  <a:lnTo>
                    <a:pt x="2528813" y="4887283"/>
                  </a:lnTo>
                  <a:lnTo>
                    <a:pt x="2560423" y="4883073"/>
                  </a:lnTo>
                  <a:lnTo>
                    <a:pt x="2592033" y="4878409"/>
                  </a:lnTo>
                  <a:lnTo>
                    <a:pt x="2623644" y="4873244"/>
                  </a:lnTo>
                  <a:lnTo>
                    <a:pt x="2655254" y="4867521"/>
                  </a:lnTo>
                  <a:lnTo>
                    <a:pt x="2686864" y="4861180"/>
                  </a:lnTo>
                  <a:lnTo>
                    <a:pt x="2718474" y="4854152"/>
                  </a:lnTo>
                  <a:lnTo>
                    <a:pt x="2750084" y="4846362"/>
                  </a:lnTo>
                  <a:lnTo>
                    <a:pt x="2781694" y="4837724"/>
                  </a:lnTo>
                  <a:lnTo>
                    <a:pt x="2813305" y="4828144"/>
                  </a:lnTo>
                  <a:lnTo>
                    <a:pt x="2844915" y="4817513"/>
                  </a:lnTo>
                  <a:lnTo>
                    <a:pt x="2876525" y="4805713"/>
                  </a:lnTo>
                  <a:lnTo>
                    <a:pt x="2908135" y="4792606"/>
                  </a:lnTo>
                  <a:lnTo>
                    <a:pt x="2939745" y="4778039"/>
                  </a:lnTo>
                  <a:lnTo>
                    <a:pt x="2971355" y="4761836"/>
                  </a:lnTo>
                  <a:lnTo>
                    <a:pt x="3002966" y="4743799"/>
                  </a:lnTo>
                  <a:lnTo>
                    <a:pt x="3034576" y="4723698"/>
                  </a:lnTo>
                  <a:lnTo>
                    <a:pt x="3066186" y="4701271"/>
                  </a:lnTo>
                  <a:lnTo>
                    <a:pt x="3097796" y="4676220"/>
                  </a:lnTo>
                  <a:lnTo>
                    <a:pt x="3129406" y="4648198"/>
                  </a:lnTo>
                  <a:lnTo>
                    <a:pt x="3161016" y="4616814"/>
                  </a:lnTo>
                  <a:lnTo>
                    <a:pt x="3192627" y="4581624"/>
                  </a:lnTo>
                  <a:lnTo>
                    <a:pt x="3224237" y="4542133"/>
                  </a:lnTo>
                  <a:lnTo>
                    <a:pt x="3255847" y="4497796"/>
                  </a:lnTo>
                  <a:lnTo>
                    <a:pt x="3287457" y="4448034"/>
                  </a:lnTo>
                  <a:lnTo>
                    <a:pt x="3319067" y="4392244"/>
                  </a:lnTo>
                  <a:lnTo>
                    <a:pt x="3350677" y="4329819"/>
                  </a:lnTo>
                  <a:lnTo>
                    <a:pt x="3382288" y="4260180"/>
                  </a:lnTo>
                  <a:lnTo>
                    <a:pt x="3413898" y="4182797"/>
                  </a:lnTo>
                  <a:lnTo>
                    <a:pt x="3445508" y="4097219"/>
                  </a:lnTo>
                  <a:lnTo>
                    <a:pt x="3477118" y="4003104"/>
                  </a:lnTo>
                  <a:lnTo>
                    <a:pt x="3508728" y="3900246"/>
                  </a:lnTo>
                  <a:lnTo>
                    <a:pt x="3540338" y="3788592"/>
                  </a:lnTo>
                  <a:lnTo>
                    <a:pt x="3571949" y="3668266"/>
                  </a:lnTo>
                  <a:lnTo>
                    <a:pt x="3603559" y="3539577"/>
                  </a:lnTo>
                  <a:lnTo>
                    <a:pt x="3635169" y="3403019"/>
                  </a:lnTo>
                  <a:lnTo>
                    <a:pt x="3666779" y="3259265"/>
                  </a:lnTo>
                  <a:lnTo>
                    <a:pt x="3698389" y="3109148"/>
                  </a:lnTo>
                  <a:lnTo>
                    <a:pt x="3729999" y="2953640"/>
                  </a:lnTo>
                  <a:lnTo>
                    <a:pt x="3761610" y="2793821"/>
                  </a:lnTo>
                  <a:lnTo>
                    <a:pt x="3793220" y="2630852"/>
                  </a:lnTo>
                  <a:lnTo>
                    <a:pt x="3824830" y="2465952"/>
                  </a:lnTo>
                  <a:lnTo>
                    <a:pt x="3856440" y="2300372"/>
                  </a:lnTo>
                  <a:lnTo>
                    <a:pt x="3888050" y="2135375"/>
                  </a:lnTo>
                  <a:lnTo>
                    <a:pt x="3919660" y="1972221"/>
                  </a:lnTo>
                  <a:lnTo>
                    <a:pt x="3951271" y="1812145"/>
                  </a:lnTo>
                  <a:lnTo>
                    <a:pt x="3982881" y="1656330"/>
                  </a:lnTo>
                  <a:lnTo>
                    <a:pt x="4014491" y="1505879"/>
                  </a:lnTo>
                  <a:lnTo>
                    <a:pt x="4046101" y="1361784"/>
                  </a:lnTo>
                  <a:lnTo>
                    <a:pt x="4077711" y="1224898"/>
                  </a:lnTo>
                  <a:lnTo>
                    <a:pt x="4109321" y="1095905"/>
                  </a:lnTo>
                  <a:lnTo>
                    <a:pt x="4140932" y="975307"/>
                  </a:lnTo>
                  <a:lnTo>
                    <a:pt x="4172542" y="863418"/>
                  </a:lnTo>
                  <a:lnTo>
                    <a:pt x="4204152" y="760365"/>
                  </a:lnTo>
                  <a:lnTo>
                    <a:pt x="4235762" y="666101"/>
                  </a:lnTo>
                  <a:lnTo>
                    <a:pt x="4267372" y="580433"/>
                  </a:lnTo>
                  <a:lnTo>
                    <a:pt x="4298982" y="503040"/>
                  </a:lnTo>
                  <a:lnTo>
                    <a:pt x="4330593" y="433503"/>
                  </a:lnTo>
                  <a:lnTo>
                    <a:pt x="4362203" y="371336"/>
                  </a:lnTo>
                  <a:lnTo>
                    <a:pt x="4393813" y="316008"/>
                  </a:lnTo>
                  <a:lnTo>
                    <a:pt x="4425423" y="266964"/>
                  </a:lnTo>
                  <a:lnTo>
                    <a:pt x="4457033" y="223649"/>
                  </a:lnTo>
                  <a:lnTo>
                    <a:pt x="4488643" y="185514"/>
                  </a:lnTo>
                  <a:lnTo>
                    <a:pt x="4520254" y="152037"/>
                  </a:lnTo>
                  <a:lnTo>
                    <a:pt x="4551864" y="122722"/>
                  </a:lnTo>
                  <a:lnTo>
                    <a:pt x="4583474" y="97108"/>
                  </a:lnTo>
                  <a:lnTo>
                    <a:pt x="4615084" y="74772"/>
                  </a:lnTo>
                  <a:lnTo>
                    <a:pt x="4646694" y="55327"/>
                  </a:lnTo>
                  <a:lnTo>
                    <a:pt x="4678304" y="38423"/>
                  </a:lnTo>
                  <a:lnTo>
                    <a:pt x="4709915" y="23749"/>
                  </a:lnTo>
                  <a:lnTo>
                    <a:pt x="4741525" y="11024"/>
                  </a:lnTo>
                  <a:lnTo>
                    <a:pt x="4773135" y="0"/>
                  </a:lnTo>
                  <a:lnTo>
                    <a:pt x="4773135" y="576201"/>
                  </a:lnTo>
                  <a:lnTo>
                    <a:pt x="4741525" y="633179"/>
                  </a:lnTo>
                  <a:lnTo>
                    <a:pt x="4709915" y="694118"/>
                  </a:lnTo>
                  <a:lnTo>
                    <a:pt x="4678304" y="759112"/>
                  </a:lnTo>
                  <a:lnTo>
                    <a:pt x="4646694" y="828231"/>
                  </a:lnTo>
                  <a:lnTo>
                    <a:pt x="4615084" y="901509"/>
                  </a:lnTo>
                  <a:lnTo>
                    <a:pt x="4583474" y="978949"/>
                  </a:lnTo>
                  <a:lnTo>
                    <a:pt x="4551864" y="1060514"/>
                  </a:lnTo>
                  <a:lnTo>
                    <a:pt x="4520254" y="1146131"/>
                  </a:lnTo>
                  <a:lnTo>
                    <a:pt x="4488643" y="1235684"/>
                  </a:lnTo>
                  <a:lnTo>
                    <a:pt x="4457033" y="1329016"/>
                  </a:lnTo>
                  <a:lnTo>
                    <a:pt x="4425423" y="1425934"/>
                  </a:lnTo>
                  <a:lnTo>
                    <a:pt x="4393813" y="1526203"/>
                  </a:lnTo>
                  <a:lnTo>
                    <a:pt x="4362203" y="1629557"/>
                  </a:lnTo>
                  <a:lnTo>
                    <a:pt x="4330593" y="1735697"/>
                  </a:lnTo>
                  <a:lnTo>
                    <a:pt x="4298982" y="1844300"/>
                  </a:lnTo>
                  <a:lnTo>
                    <a:pt x="4267372" y="1955020"/>
                  </a:lnTo>
                  <a:lnTo>
                    <a:pt x="4235762" y="2067491"/>
                  </a:lnTo>
                  <a:lnTo>
                    <a:pt x="4204152" y="2181337"/>
                  </a:lnTo>
                  <a:lnTo>
                    <a:pt x="4172542" y="2296169"/>
                  </a:lnTo>
                  <a:lnTo>
                    <a:pt x="4140932" y="2411593"/>
                  </a:lnTo>
                  <a:lnTo>
                    <a:pt x="4109321" y="2527210"/>
                  </a:lnTo>
                  <a:lnTo>
                    <a:pt x="4077711" y="2642620"/>
                  </a:lnTo>
                  <a:lnTo>
                    <a:pt x="4046101" y="2757423"/>
                  </a:lnTo>
                  <a:lnTo>
                    <a:pt x="4014491" y="2871224"/>
                  </a:lnTo>
                  <a:lnTo>
                    <a:pt x="3982881" y="2983632"/>
                  </a:lnTo>
                  <a:lnTo>
                    <a:pt x="3951271" y="3094270"/>
                  </a:lnTo>
                  <a:lnTo>
                    <a:pt x="3919660" y="3202771"/>
                  </a:lnTo>
                  <a:lnTo>
                    <a:pt x="3888050" y="3308789"/>
                  </a:lnTo>
                  <a:lnTo>
                    <a:pt x="3856440" y="3412001"/>
                  </a:lnTo>
                  <a:lnTo>
                    <a:pt x="3824830" y="3512114"/>
                  </a:lnTo>
                  <a:lnTo>
                    <a:pt x="3793220" y="3608863"/>
                  </a:lnTo>
                  <a:lnTo>
                    <a:pt x="3761610" y="3702025"/>
                  </a:lnTo>
                  <a:lnTo>
                    <a:pt x="3729999" y="3791413"/>
                  </a:lnTo>
                  <a:lnTo>
                    <a:pt x="3698389" y="3876881"/>
                  </a:lnTo>
                  <a:lnTo>
                    <a:pt x="3666779" y="3958327"/>
                  </a:lnTo>
                  <a:lnTo>
                    <a:pt x="3635169" y="4035687"/>
                  </a:lnTo>
                  <a:lnTo>
                    <a:pt x="3603559" y="4108940"/>
                  </a:lnTo>
                  <a:lnTo>
                    <a:pt x="3571949" y="4178097"/>
                  </a:lnTo>
                  <a:lnTo>
                    <a:pt x="3540338" y="4243204"/>
                  </a:lnTo>
                  <a:lnTo>
                    <a:pt x="3508728" y="4304331"/>
                  </a:lnTo>
                  <a:lnTo>
                    <a:pt x="3477118" y="4361571"/>
                  </a:lnTo>
                  <a:lnTo>
                    <a:pt x="3445508" y="4415029"/>
                  </a:lnTo>
                  <a:lnTo>
                    <a:pt x="3413898" y="4464822"/>
                  </a:lnTo>
                  <a:lnTo>
                    <a:pt x="3382288" y="4511066"/>
                  </a:lnTo>
                  <a:lnTo>
                    <a:pt x="3350677" y="4553878"/>
                  </a:lnTo>
                  <a:lnTo>
                    <a:pt x="3319067" y="4593372"/>
                  </a:lnTo>
                  <a:lnTo>
                    <a:pt x="3287457" y="4629660"/>
                  </a:lnTo>
                  <a:lnTo>
                    <a:pt x="3255847" y="4662854"/>
                  </a:lnTo>
                  <a:lnTo>
                    <a:pt x="3224237" y="4693074"/>
                  </a:lnTo>
                  <a:lnTo>
                    <a:pt x="3192627" y="4720449"/>
                  </a:lnTo>
                  <a:lnTo>
                    <a:pt x="3161016" y="4745122"/>
                  </a:lnTo>
                  <a:lnTo>
                    <a:pt x="3129406" y="4767252"/>
                  </a:lnTo>
                  <a:lnTo>
                    <a:pt x="3097796" y="4787008"/>
                  </a:lnTo>
                  <a:lnTo>
                    <a:pt x="3066186" y="4804569"/>
                  </a:lnTo>
                  <a:lnTo>
                    <a:pt x="3034576" y="4820118"/>
                  </a:lnTo>
                  <a:lnTo>
                    <a:pt x="3002966" y="4833837"/>
                  </a:lnTo>
                  <a:lnTo>
                    <a:pt x="2971355" y="4845904"/>
                  </a:lnTo>
                  <a:lnTo>
                    <a:pt x="2939745" y="4856489"/>
                  </a:lnTo>
                  <a:lnTo>
                    <a:pt x="2908135" y="4865753"/>
                  </a:lnTo>
                  <a:lnTo>
                    <a:pt x="2876525" y="4873844"/>
                  </a:lnTo>
                  <a:lnTo>
                    <a:pt x="2844915" y="4880898"/>
                  </a:lnTo>
                  <a:lnTo>
                    <a:pt x="2813305" y="4887038"/>
                  </a:lnTo>
                  <a:lnTo>
                    <a:pt x="2781694" y="4892375"/>
                  </a:lnTo>
                  <a:lnTo>
                    <a:pt x="2750084" y="4897009"/>
                  </a:lnTo>
                  <a:lnTo>
                    <a:pt x="2718474" y="4901029"/>
                  </a:lnTo>
                  <a:lnTo>
                    <a:pt x="2686864" y="4904513"/>
                  </a:lnTo>
                  <a:lnTo>
                    <a:pt x="2655254" y="4907530"/>
                  </a:lnTo>
                  <a:lnTo>
                    <a:pt x="2623644" y="4910141"/>
                  </a:lnTo>
                  <a:lnTo>
                    <a:pt x="2592033" y="4912399"/>
                  </a:lnTo>
                  <a:lnTo>
                    <a:pt x="2560423" y="4914352"/>
                  </a:lnTo>
                  <a:lnTo>
                    <a:pt x="2528813" y="4916038"/>
                  </a:lnTo>
                  <a:lnTo>
                    <a:pt x="2497203" y="4917495"/>
                  </a:lnTo>
                  <a:lnTo>
                    <a:pt x="2465593" y="4918753"/>
                  </a:lnTo>
                  <a:lnTo>
                    <a:pt x="2433982" y="4919839"/>
                  </a:lnTo>
                  <a:lnTo>
                    <a:pt x="2402372" y="4920776"/>
                  </a:lnTo>
                  <a:lnTo>
                    <a:pt x="2370762" y="4921585"/>
                  </a:lnTo>
                  <a:lnTo>
                    <a:pt x="2339152" y="4922282"/>
                  </a:lnTo>
                  <a:lnTo>
                    <a:pt x="2307542" y="4922883"/>
                  </a:lnTo>
                  <a:lnTo>
                    <a:pt x="2275932" y="4923402"/>
                  </a:lnTo>
                  <a:lnTo>
                    <a:pt x="2244321" y="4923849"/>
                  </a:lnTo>
                  <a:lnTo>
                    <a:pt x="2212711" y="4924234"/>
                  </a:lnTo>
                  <a:lnTo>
                    <a:pt x="2181101" y="4924566"/>
                  </a:lnTo>
                  <a:lnTo>
                    <a:pt x="2149491" y="4924852"/>
                  </a:lnTo>
                  <a:lnTo>
                    <a:pt x="2117881" y="4925099"/>
                  </a:lnTo>
                  <a:lnTo>
                    <a:pt x="2086271" y="4925311"/>
                  </a:lnTo>
                  <a:lnTo>
                    <a:pt x="2054660" y="4925495"/>
                  </a:lnTo>
                  <a:lnTo>
                    <a:pt x="2023050" y="4925652"/>
                  </a:lnTo>
                  <a:lnTo>
                    <a:pt x="1991440" y="4925788"/>
                  </a:lnTo>
                  <a:lnTo>
                    <a:pt x="1959830" y="4925905"/>
                  </a:lnTo>
                  <a:lnTo>
                    <a:pt x="1928220" y="4926006"/>
                  </a:lnTo>
                  <a:lnTo>
                    <a:pt x="1896610" y="4926093"/>
                  </a:lnTo>
                  <a:lnTo>
                    <a:pt x="1864999" y="4926167"/>
                  </a:lnTo>
                  <a:lnTo>
                    <a:pt x="1833389" y="4926232"/>
                  </a:lnTo>
                  <a:lnTo>
                    <a:pt x="1801779" y="4926287"/>
                  </a:lnTo>
                  <a:lnTo>
                    <a:pt x="1770169" y="4926335"/>
                  </a:lnTo>
                  <a:lnTo>
                    <a:pt x="1738559" y="4926376"/>
                  </a:lnTo>
                  <a:lnTo>
                    <a:pt x="1706949" y="4926411"/>
                  </a:lnTo>
                  <a:lnTo>
                    <a:pt x="1675338" y="4926442"/>
                  </a:lnTo>
                  <a:lnTo>
                    <a:pt x="1643728" y="4926468"/>
                  </a:lnTo>
                  <a:lnTo>
                    <a:pt x="1612118" y="4926490"/>
                  </a:lnTo>
                  <a:lnTo>
                    <a:pt x="1580508" y="4926510"/>
                  </a:lnTo>
                  <a:lnTo>
                    <a:pt x="1548898" y="4926527"/>
                  </a:lnTo>
                  <a:lnTo>
                    <a:pt x="1517288" y="4926541"/>
                  </a:lnTo>
                  <a:lnTo>
                    <a:pt x="1485677" y="4926553"/>
                  </a:lnTo>
                  <a:lnTo>
                    <a:pt x="1454067" y="4926564"/>
                  </a:lnTo>
                  <a:lnTo>
                    <a:pt x="1422457" y="4926573"/>
                  </a:lnTo>
                  <a:lnTo>
                    <a:pt x="1390847" y="4926581"/>
                  </a:lnTo>
                  <a:lnTo>
                    <a:pt x="1359237" y="4926588"/>
                  </a:lnTo>
                  <a:lnTo>
                    <a:pt x="1327627" y="4926594"/>
                  </a:lnTo>
                  <a:lnTo>
                    <a:pt x="1296016" y="4926599"/>
                  </a:lnTo>
                  <a:lnTo>
                    <a:pt x="1264406" y="4926603"/>
                  </a:lnTo>
                  <a:lnTo>
                    <a:pt x="1232796" y="4926607"/>
                  </a:lnTo>
                  <a:lnTo>
                    <a:pt x="1201186" y="4926610"/>
                  </a:lnTo>
                  <a:lnTo>
                    <a:pt x="1169576" y="4926613"/>
                  </a:lnTo>
                  <a:lnTo>
                    <a:pt x="1137966" y="4926615"/>
                  </a:lnTo>
                  <a:lnTo>
                    <a:pt x="1106355" y="4926617"/>
                  </a:lnTo>
                  <a:lnTo>
                    <a:pt x="1074745" y="4926619"/>
                  </a:lnTo>
                  <a:lnTo>
                    <a:pt x="1043135" y="4926621"/>
                  </a:lnTo>
                  <a:lnTo>
                    <a:pt x="1011525" y="4926622"/>
                  </a:lnTo>
                  <a:lnTo>
                    <a:pt x="979915" y="4926623"/>
                  </a:lnTo>
                  <a:lnTo>
                    <a:pt x="948305" y="4926624"/>
                  </a:lnTo>
                  <a:lnTo>
                    <a:pt x="916694" y="4926625"/>
                  </a:lnTo>
                  <a:lnTo>
                    <a:pt x="885084" y="4926626"/>
                  </a:lnTo>
                  <a:lnTo>
                    <a:pt x="853474" y="4926626"/>
                  </a:lnTo>
                  <a:lnTo>
                    <a:pt x="821864" y="4926627"/>
                  </a:lnTo>
                  <a:lnTo>
                    <a:pt x="790254" y="4926627"/>
                  </a:lnTo>
                  <a:lnTo>
                    <a:pt x="758644" y="4926628"/>
                  </a:lnTo>
                  <a:lnTo>
                    <a:pt x="727033" y="4926628"/>
                  </a:lnTo>
                  <a:lnTo>
                    <a:pt x="695423" y="4926628"/>
                  </a:lnTo>
                  <a:lnTo>
                    <a:pt x="663813" y="4926629"/>
                  </a:lnTo>
                  <a:lnTo>
                    <a:pt x="632203" y="4926629"/>
                  </a:lnTo>
                  <a:lnTo>
                    <a:pt x="600593" y="4926629"/>
                  </a:lnTo>
                  <a:lnTo>
                    <a:pt x="568983" y="4926629"/>
                  </a:lnTo>
                  <a:lnTo>
                    <a:pt x="537372" y="4926629"/>
                  </a:lnTo>
                  <a:lnTo>
                    <a:pt x="505762" y="4926629"/>
                  </a:lnTo>
                  <a:lnTo>
                    <a:pt x="474152" y="4926630"/>
                  </a:lnTo>
                  <a:lnTo>
                    <a:pt x="442542" y="4926630"/>
                  </a:lnTo>
                  <a:lnTo>
                    <a:pt x="410932" y="4926630"/>
                  </a:lnTo>
                  <a:lnTo>
                    <a:pt x="379322" y="4926630"/>
                  </a:lnTo>
                  <a:lnTo>
                    <a:pt x="347711" y="4926630"/>
                  </a:lnTo>
                  <a:lnTo>
                    <a:pt x="316101" y="4926630"/>
                  </a:lnTo>
                  <a:lnTo>
                    <a:pt x="284491" y="4926630"/>
                  </a:lnTo>
                  <a:lnTo>
                    <a:pt x="252881" y="4926630"/>
                  </a:lnTo>
                  <a:lnTo>
                    <a:pt x="221271" y="4926630"/>
                  </a:lnTo>
                  <a:lnTo>
                    <a:pt x="189661" y="4926630"/>
                  </a:lnTo>
                  <a:lnTo>
                    <a:pt x="158050" y="4926630"/>
                  </a:lnTo>
                  <a:lnTo>
                    <a:pt x="126440" y="4926630"/>
                  </a:lnTo>
                  <a:lnTo>
                    <a:pt x="94830" y="4926630"/>
                  </a:lnTo>
                  <a:lnTo>
                    <a:pt x="63220" y="4926630"/>
                  </a:lnTo>
                  <a:lnTo>
                    <a:pt x="31610" y="4926630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77466"/>
              <a:ext cx="4773135" cy="4926618"/>
            </a:xfrm>
            <a:custGeom>
              <a:avLst/>
              <a:pathLst>
                <a:path w="4773135" h="4926618">
                  <a:moveTo>
                    <a:pt x="0" y="4926618"/>
                  </a:moveTo>
                  <a:lnTo>
                    <a:pt x="31610" y="4926617"/>
                  </a:lnTo>
                  <a:lnTo>
                    <a:pt x="63220" y="4926615"/>
                  </a:lnTo>
                  <a:lnTo>
                    <a:pt x="94830" y="4926614"/>
                  </a:lnTo>
                  <a:lnTo>
                    <a:pt x="126440" y="4926612"/>
                  </a:lnTo>
                  <a:lnTo>
                    <a:pt x="158050" y="4926610"/>
                  </a:lnTo>
                  <a:lnTo>
                    <a:pt x="189661" y="4926608"/>
                  </a:lnTo>
                  <a:lnTo>
                    <a:pt x="221271" y="4926605"/>
                  </a:lnTo>
                  <a:lnTo>
                    <a:pt x="252881" y="4926603"/>
                  </a:lnTo>
                  <a:lnTo>
                    <a:pt x="284491" y="4926600"/>
                  </a:lnTo>
                  <a:lnTo>
                    <a:pt x="316101" y="4926597"/>
                  </a:lnTo>
                  <a:lnTo>
                    <a:pt x="347711" y="4926593"/>
                  </a:lnTo>
                  <a:lnTo>
                    <a:pt x="379322" y="4926589"/>
                  </a:lnTo>
                  <a:lnTo>
                    <a:pt x="410932" y="4926585"/>
                  </a:lnTo>
                  <a:lnTo>
                    <a:pt x="442542" y="4926580"/>
                  </a:lnTo>
                  <a:lnTo>
                    <a:pt x="474152" y="4926575"/>
                  </a:lnTo>
                  <a:lnTo>
                    <a:pt x="505762" y="4926569"/>
                  </a:lnTo>
                  <a:lnTo>
                    <a:pt x="537372" y="4926562"/>
                  </a:lnTo>
                  <a:lnTo>
                    <a:pt x="568983" y="4926555"/>
                  </a:lnTo>
                  <a:lnTo>
                    <a:pt x="600593" y="4926547"/>
                  </a:lnTo>
                  <a:lnTo>
                    <a:pt x="632203" y="4926539"/>
                  </a:lnTo>
                  <a:lnTo>
                    <a:pt x="663813" y="4926529"/>
                  </a:lnTo>
                  <a:lnTo>
                    <a:pt x="695423" y="4926518"/>
                  </a:lnTo>
                  <a:lnTo>
                    <a:pt x="727033" y="4926506"/>
                  </a:lnTo>
                  <a:lnTo>
                    <a:pt x="758644" y="4926493"/>
                  </a:lnTo>
                  <a:lnTo>
                    <a:pt x="790254" y="4926479"/>
                  </a:lnTo>
                  <a:lnTo>
                    <a:pt x="821864" y="4926462"/>
                  </a:lnTo>
                  <a:lnTo>
                    <a:pt x="853474" y="4926445"/>
                  </a:lnTo>
                  <a:lnTo>
                    <a:pt x="885084" y="4926425"/>
                  </a:lnTo>
                  <a:lnTo>
                    <a:pt x="916694" y="4926403"/>
                  </a:lnTo>
                  <a:lnTo>
                    <a:pt x="948305" y="4926379"/>
                  </a:lnTo>
                  <a:lnTo>
                    <a:pt x="979915" y="4926353"/>
                  </a:lnTo>
                  <a:lnTo>
                    <a:pt x="1011525" y="4926323"/>
                  </a:lnTo>
                  <a:lnTo>
                    <a:pt x="1043135" y="4926291"/>
                  </a:lnTo>
                  <a:lnTo>
                    <a:pt x="1074745" y="4926255"/>
                  </a:lnTo>
                  <a:lnTo>
                    <a:pt x="1106355" y="4926215"/>
                  </a:lnTo>
                  <a:lnTo>
                    <a:pt x="1137966" y="4926171"/>
                  </a:lnTo>
                  <a:lnTo>
                    <a:pt x="1169576" y="4926122"/>
                  </a:lnTo>
                  <a:lnTo>
                    <a:pt x="1201186" y="4926068"/>
                  </a:lnTo>
                  <a:lnTo>
                    <a:pt x="1232796" y="4926008"/>
                  </a:lnTo>
                  <a:lnTo>
                    <a:pt x="1264406" y="4925942"/>
                  </a:lnTo>
                  <a:lnTo>
                    <a:pt x="1296016" y="4925869"/>
                  </a:lnTo>
                  <a:lnTo>
                    <a:pt x="1327627" y="4925788"/>
                  </a:lnTo>
                  <a:lnTo>
                    <a:pt x="1359237" y="4925699"/>
                  </a:lnTo>
                  <a:lnTo>
                    <a:pt x="1390847" y="4925600"/>
                  </a:lnTo>
                  <a:lnTo>
                    <a:pt x="1422457" y="4925491"/>
                  </a:lnTo>
                  <a:lnTo>
                    <a:pt x="1454067" y="4925370"/>
                  </a:lnTo>
                  <a:lnTo>
                    <a:pt x="1485677" y="4925236"/>
                  </a:lnTo>
                  <a:lnTo>
                    <a:pt x="1517288" y="4925088"/>
                  </a:lnTo>
                  <a:lnTo>
                    <a:pt x="1548898" y="4924924"/>
                  </a:lnTo>
                  <a:lnTo>
                    <a:pt x="1580508" y="4924743"/>
                  </a:lnTo>
                  <a:lnTo>
                    <a:pt x="1612118" y="4924542"/>
                  </a:lnTo>
                  <a:lnTo>
                    <a:pt x="1643728" y="4924320"/>
                  </a:lnTo>
                  <a:lnTo>
                    <a:pt x="1675338" y="4924075"/>
                  </a:lnTo>
                  <a:lnTo>
                    <a:pt x="1706949" y="4923803"/>
                  </a:lnTo>
                  <a:lnTo>
                    <a:pt x="1738559" y="4923502"/>
                  </a:lnTo>
                  <a:lnTo>
                    <a:pt x="1770169" y="4923170"/>
                  </a:lnTo>
                  <a:lnTo>
                    <a:pt x="1801779" y="4922802"/>
                  </a:lnTo>
                  <a:lnTo>
                    <a:pt x="1833389" y="4922394"/>
                  </a:lnTo>
                  <a:lnTo>
                    <a:pt x="1864999" y="4921944"/>
                  </a:lnTo>
                  <a:lnTo>
                    <a:pt x="1896610" y="4921445"/>
                  </a:lnTo>
                  <a:lnTo>
                    <a:pt x="1928220" y="4920893"/>
                  </a:lnTo>
                  <a:lnTo>
                    <a:pt x="1959830" y="4920283"/>
                  </a:lnTo>
                  <a:lnTo>
                    <a:pt x="1991440" y="4919607"/>
                  </a:lnTo>
                  <a:lnTo>
                    <a:pt x="2023050" y="4918859"/>
                  </a:lnTo>
                  <a:lnTo>
                    <a:pt x="2054660" y="4918032"/>
                  </a:lnTo>
                  <a:lnTo>
                    <a:pt x="2086271" y="4917116"/>
                  </a:lnTo>
                  <a:lnTo>
                    <a:pt x="2117881" y="4916102"/>
                  </a:lnTo>
                  <a:lnTo>
                    <a:pt x="2149491" y="4914980"/>
                  </a:lnTo>
                  <a:lnTo>
                    <a:pt x="2181101" y="4913739"/>
                  </a:lnTo>
                  <a:lnTo>
                    <a:pt x="2212711" y="4912364"/>
                  </a:lnTo>
                  <a:lnTo>
                    <a:pt x="2244321" y="4910843"/>
                  </a:lnTo>
                  <a:lnTo>
                    <a:pt x="2275932" y="4909159"/>
                  </a:lnTo>
                  <a:lnTo>
                    <a:pt x="2307542" y="4907295"/>
                  </a:lnTo>
                  <a:lnTo>
                    <a:pt x="2339152" y="4905232"/>
                  </a:lnTo>
                  <a:lnTo>
                    <a:pt x="2370762" y="4902947"/>
                  </a:lnTo>
                  <a:lnTo>
                    <a:pt x="2402372" y="4900418"/>
                  </a:lnTo>
                  <a:lnTo>
                    <a:pt x="2433982" y="4897618"/>
                  </a:lnTo>
                  <a:lnTo>
                    <a:pt x="2465593" y="4894518"/>
                  </a:lnTo>
                  <a:lnTo>
                    <a:pt x="2497203" y="4891085"/>
                  </a:lnTo>
                  <a:lnTo>
                    <a:pt x="2528813" y="4887283"/>
                  </a:lnTo>
                  <a:lnTo>
                    <a:pt x="2560423" y="4883073"/>
                  </a:lnTo>
                  <a:lnTo>
                    <a:pt x="2592033" y="4878409"/>
                  </a:lnTo>
                  <a:lnTo>
                    <a:pt x="2623644" y="4873244"/>
                  </a:lnTo>
                  <a:lnTo>
                    <a:pt x="2655254" y="4867521"/>
                  </a:lnTo>
                  <a:lnTo>
                    <a:pt x="2686864" y="4861180"/>
                  </a:lnTo>
                  <a:lnTo>
                    <a:pt x="2718474" y="4854152"/>
                  </a:lnTo>
                  <a:lnTo>
                    <a:pt x="2750084" y="4846362"/>
                  </a:lnTo>
                  <a:lnTo>
                    <a:pt x="2781694" y="4837724"/>
                  </a:lnTo>
                  <a:lnTo>
                    <a:pt x="2813305" y="4828144"/>
                  </a:lnTo>
                  <a:lnTo>
                    <a:pt x="2844915" y="4817513"/>
                  </a:lnTo>
                  <a:lnTo>
                    <a:pt x="2876525" y="4805713"/>
                  </a:lnTo>
                  <a:lnTo>
                    <a:pt x="2908135" y="4792606"/>
                  </a:lnTo>
                  <a:lnTo>
                    <a:pt x="2939745" y="4778039"/>
                  </a:lnTo>
                  <a:lnTo>
                    <a:pt x="2971355" y="4761836"/>
                  </a:lnTo>
                  <a:lnTo>
                    <a:pt x="3002966" y="4743799"/>
                  </a:lnTo>
                  <a:lnTo>
                    <a:pt x="3034576" y="4723698"/>
                  </a:lnTo>
                  <a:lnTo>
                    <a:pt x="3066186" y="4701271"/>
                  </a:lnTo>
                  <a:lnTo>
                    <a:pt x="3097796" y="4676220"/>
                  </a:lnTo>
                  <a:lnTo>
                    <a:pt x="3129406" y="4648198"/>
                  </a:lnTo>
                  <a:lnTo>
                    <a:pt x="3161016" y="4616814"/>
                  </a:lnTo>
                  <a:lnTo>
                    <a:pt x="3192627" y="4581624"/>
                  </a:lnTo>
                  <a:lnTo>
                    <a:pt x="3224237" y="4542133"/>
                  </a:lnTo>
                  <a:lnTo>
                    <a:pt x="3255847" y="4497796"/>
                  </a:lnTo>
                  <a:lnTo>
                    <a:pt x="3287457" y="4448034"/>
                  </a:lnTo>
                  <a:lnTo>
                    <a:pt x="3319067" y="4392244"/>
                  </a:lnTo>
                  <a:lnTo>
                    <a:pt x="3350677" y="4329819"/>
                  </a:lnTo>
                  <a:lnTo>
                    <a:pt x="3382288" y="4260180"/>
                  </a:lnTo>
                  <a:lnTo>
                    <a:pt x="3413898" y="4182797"/>
                  </a:lnTo>
                  <a:lnTo>
                    <a:pt x="3445508" y="4097219"/>
                  </a:lnTo>
                  <a:lnTo>
                    <a:pt x="3477118" y="4003104"/>
                  </a:lnTo>
                  <a:lnTo>
                    <a:pt x="3508728" y="3900246"/>
                  </a:lnTo>
                  <a:lnTo>
                    <a:pt x="3540338" y="3788592"/>
                  </a:lnTo>
                  <a:lnTo>
                    <a:pt x="3571949" y="3668266"/>
                  </a:lnTo>
                  <a:lnTo>
                    <a:pt x="3603559" y="3539577"/>
                  </a:lnTo>
                  <a:lnTo>
                    <a:pt x="3635169" y="3403019"/>
                  </a:lnTo>
                  <a:lnTo>
                    <a:pt x="3666779" y="3259265"/>
                  </a:lnTo>
                  <a:lnTo>
                    <a:pt x="3698389" y="3109148"/>
                  </a:lnTo>
                  <a:lnTo>
                    <a:pt x="3729999" y="2953640"/>
                  </a:lnTo>
                  <a:lnTo>
                    <a:pt x="3761610" y="2793821"/>
                  </a:lnTo>
                  <a:lnTo>
                    <a:pt x="3793220" y="2630852"/>
                  </a:lnTo>
                  <a:lnTo>
                    <a:pt x="3824830" y="2465952"/>
                  </a:lnTo>
                  <a:lnTo>
                    <a:pt x="3856440" y="2300372"/>
                  </a:lnTo>
                  <a:lnTo>
                    <a:pt x="3888050" y="2135375"/>
                  </a:lnTo>
                  <a:lnTo>
                    <a:pt x="3919660" y="1972221"/>
                  </a:lnTo>
                  <a:lnTo>
                    <a:pt x="3951271" y="1812145"/>
                  </a:lnTo>
                  <a:lnTo>
                    <a:pt x="3982881" y="1656330"/>
                  </a:lnTo>
                  <a:lnTo>
                    <a:pt x="4014491" y="1505879"/>
                  </a:lnTo>
                  <a:lnTo>
                    <a:pt x="4046101" y="1361784"/>
                  </a:lnTo>
                  <a:lnTo>
                    <a:pt x="4077711" y="1224898"/>
                  </a:lnTo>
                  <a:lnTo>
                    <a:pt x="4109321" y="1095905"/>
                  </a:lnTo>
                  <a:lnTo>
                    <a:pt x="4140932" y="975307"/>
                  </a:lnTo>
                  <a:lnTo>
                    <a:pt x="4172542" y="863418"/>
                  </a:lnTo>
                  <a:lnTo>
                    <a:pt x="4204152" y="760365"/>
                  </a:lnTo>
                  <a:lnTo>
                    <a:pt x="4235762" y="666101"/>
                  </a:lnTo>
                  <a:lnTo>
                    <a:pt x="4267372" y="580433"/>
                  </a:lnTo>
                  <a:lnTo>
                    <a:pt x="4298982" y="503040"/>
                  </a:lnTo>
                  <a:lnTo>
                    <a:pt x="4330593" y="433503"/>
                  </a:lnTo>
                  <a:lnTo>
                    <a:pt x="4362203" y="371336"/>
                  </a:lnTo>
                  <a:lnTo>
                    <a:pt x="4393813" y="316008"/>
                  </a:lnTo>
                  <a:lnTo>
                    <a:pt x="4425423" y="266964"/>
                  </a:lnTo>
                  <a:lnTo>
                    <a:pt x="4457033" y="223649"/>
                  </a:lnTo>
                  <a:lnTo>
                    <a:pt x="4488643" y="185514"/>
                  </a:lnTo>
                  <a:lnTo>
                    <a:pt x="4520254" y="152037"/>
                  </a:lnTo>
                  <a:lnTo>
                    <a:pt x="4551864" y="122722"/>
                  </a:lnTo>
                  <a:lnTo>
                    <a:pt x="4583474" y="97108"/>
                  </a:lnTo>
                  <a:lnTo>
                    <a:pt x="4615084" y="74772"/>
                  </a:lnTo>
                  <a:lnTo>
                    <a:pt x="4646694" y="55327"/>
                  </a:lnTo>
                  <a:lnTo>
                    <a:pt x="4678304" y="38423"/>
                  </a:lnTo>
                  <a:lnTo>
                    <a:pt x="4709915" y="23749"/>
                  </a:lnTo>
                  <a:lnTo>
                    <a:pt x="4741525" y="1102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753668"/>
              <a:ext cx="4773135" cy="4350428"/>
            </a:xfrm>
            <a:custGeom>
              <a:avLst/>
              <a:pathLst>
                <a:path w="4773135" h="4350428">
                  <a:moveTo>
                    <a:pt x="4773135" y="0"/>
                  </a:moveTo>
                  <a:lnTo>
                    <a:pt x="4741525" y="56977"/>
                  </a:lnTo>
                  <a:lnTo>
                    <a:pt x="4709915" y="117916"/>
                  </a:lnTo>
                  <a:lnTo>
                    <a:pt x="4678304" y="182911"/>
                  </a:lnTo>
                  <a:lnTo>
                    <a:pt x="4646694" y="252029"/>
                  </a:lnTo>
                  <a:lnTo>
                    <a:pt x="4615084" y="325307"/>
                  </a:lnTo>
                  <a:lnTo>
                    <a:pt x="4583474" y="402747"/>
                  </a:lnTo>
                  <a:lnTo>
                    <a:pt x="4551864" y="484313"/>
                  </a:lnTo>
                  <a:lnTo>
                    <a:pt x="4520254" y="569930"/>
                  </a:lnTo>
                  <a:lnTo>
                    <a:pt x="4488643" y="659482"/>
                  </a:lnTo>
                  <a:lnTo>
                    <a:pt x="4457033" y="752815"/>
                  </a:lnTo>
                  <a:lnTo>
                    <a:pt x="4425423" y="849732"/>
                  </a:lnTo>
                  <a:lnTo>
                    <a:pt x="4393813" y="950001"/>
                  </a:lnTo>
                  <a:lnTo>
                    <a:pt x="4362203" y="1053355"/>
                  </a:lnTo>
                  <a:lnTo>
                    <a:pt x="4330593" y="1159496"/>
                  </a:lnTo>
                  <a:lnTo>
                    <a:pt x="4298982" y="1268099"/>
                  </a:lnTo>
                  <a:lnTo>
                    <a:pt x="4267372" y="1378818"/>
                  </a:lnTo>
                  <a:lnTo>
                    <a:pt x="4235762" y="1491289"/>
                  </a:lnTo>
                  <a:lnTo>
                    <a:pt x="4204152" y="1605135"/>
                  </a:lnTo>
                  <a:lnTo>
                    <a:pt x="4172542" y="1719967"/>
                  </a:lnTo>
                  <a:lnTo>
                    <a:pt x="4140932" y="1835391"/>
                  </a:lnTo>
                  <a:lnTo>
                    <a:pt x="4109321" y="1951008"/>
                  </a:lnTo>
                  <a:lnTo>
                    <a:pt x="4077711" y="2066418"/>
                  </a:lnTo>
                  <a:lnTo>
                    <a:pt x="4046101" y="2181221"/>
                  </a:lnTo>
                  <a:lnTo>
                    <a:pt x="4014491" y="2295022"/>
                  </a:lnTo>
                  <a:lnTo>
                    <a:pt x="3982881" y="2407431"/>
                  </a:lnTo>
                  <a:lnTo>
                    <a:pt x="3951271" y="2518068"/>
                  </a:lnTo>
                  <a:lnTo>
                    <a:pt x="3919660" y="2626569"/>
                  </a:lnTo>
                  <a:lnTo>
                    <a:pt x="3888050" y="2732587"/>
                  </a:lnTo>
                  <a:lnTo>
                    <a:pt x="3856440" y="2835800"/>
                  </a:lnTo>
                  <a:lnTo>
                    <a:pt x="3824830" y="2935912"/>
                  </a:lnTo>
                  <a:lnTo>
                    <a:pt x="3793220" y="3032662"/>
                  </a:lnTo>
                  <a:lnTo>
                    <a:pt x="3761610" y="3125823"/>
                  </a:lnTo>
                  <a:lnTo>
                    <a:pt x="3729999" y="3215211"/>
                  </a:lnTo>
                  <a:lnTo>
                    <a:pt x="3698389" y="3300679"/>
                  </a:lnTo>
                  <a:lnTo>
                    <a:pt x="3666779" y="3382125"/>
                  </a:lnTo>
                  <a:lnTo>
                    <a:pt x="3635169" y="3459486"/>
                  </a:lnTo>
                  <a:lnTo>
                    <a:pt x="3603559" y="3532738"/>
                  </a:lnTo>
                  <a:lnTo>
                    <a:pt x="3571949" y="3601896"/>
                  </a:lnTo>
                  <a:lnTo>
                    <a:pt x="3540338" y="3667002"/>
                  </a:lnTo>
                  <a:lnTo>
                    <a:pt x="3508728" y="3728129"/>
                  </a:lnTo>
                  <a:lnTo>
                    <a:pt x="3477118" y="3785369"/>
                  </a:lnTo>
                  <a:lnTo>
                    <a:pt x="3445508" y="3838828"/>
                  </a:lnTo>
                  <a:lnTo>
                    <a:pt x="3413898" y="3888620"/>
                  </a:lnTo>
                  <a:lnTo>
                    <a:pt x="3382288" y="3934864"/>
                  </a:lnTo>
                  <a:lnTo>
                    <a:pt x="3350677" y="3977677"/>
                  </a:lnTo>
                  <a:lnTo>
                    <a:pt x="3319067" y="4017171"/>
                  </a:lnTo>
                  <a:lnTo>
                    <a:pt x="3287457" y="4053458"/>
                  </a:lnTo>
                  <a:lnTo>
                    <a:pt x="3255847" y="4086652"/>
                  </a:lnTo>
                  <a:lnTo>
                    <a:pt x="3224237" y="4116872"/>
                  </a:lnTo>
                  <a:lnTo>
                    <a:pt x="3192627" y="4144247"/>
                  </a:lnTo>
                  <a:lnTo>
                    <a:pt x="3161016" y="4168921"/>
                  </a:lnTo>
                  <a:lnTo>
                    <a:pt x="3129406" y="4191051"/>
                  </a:lnTo>
                  <a:lnTo>
                    <a:pt x="3097796" y="4210806"/>
                  </a:lnTo>
                  <a:lnTo>
                    <a:pt x="3066186" y="4228367"/>
                  </a:lnTo>
                  <a:lnTo>
                    <a:pt x="3034576" y="4243916"/>
                  </a:lnTo>
                  <a:lnTo>
                    <a:pt x="3002966" y="4257635"/>
                  </a:lnTo>
                  <a:lnTo>
                    <a:pt x="2971355" y="4269702"/>
                  </a:lnTo>
                  <a:lnTo>
                    <a:pt x="2939745" y="4280288"/>
                  </a:lnTo>
                  <a:lnTo>
                    <a:pt x="2908135" y="4289552"/>
                  </a:lnTo>
                  <a:lnTo>
                    <a:pt x="2876525" y="4297643"/>
                  </a:lnTo>
                  <a:lnTo>
                    <a:pt x="2844915" y="4304696"/>
                  </a:lnTo>
                  <a:lnTo>
                    <a:pt x="2813305" y="4310836"/>
                  </a:lnTo>
                  <a:lnTo>
                    <a:pt x="2781694" y="4316173"/>
                  </a:lnTo>
                  <a:lnTo>
                    <a:pt x="2750084" y="4320808"/>
                  </a:lnTo>
                  <a:lnTo>
                    <a:pt x="2718474" y="4324828"/>
                  </a:lnTo>
                  <a:lnTo>
                    <a:pt x="2686864" y="4328312"/>
                  </a:lnTo>
                  <a:lnTo>
                    <a:pt x="2655254" y="4331329"/>
                  </a:lnTo>
                  <a:lnTo>
                    <a:pt x="2623644" y="4333940"/>
                  </a:lnTo>
                  <a:lnTo>
                    <a:pt x="2592033" y="4336198"/>
                  </a:lnTo>
                  <a:lnTo>
                    <a:pt x="2560423" y="4338150"/>
                  </a:lnTo>
                  <a:lnTo>
                    <a:pt x="2528813" y="4339837"/>
                  </a:lnTo>
                  <a:lnTo>
                    <a:pt x="2497203" y="4341294"/>
                  </a:lnTo>
                  <a:lnTo>
                    <a:pt x="2465593" y="4342552"/>
                  </a:lnTo>
                  <a:lnTo>
                    <a:pt x="2433982" y="4343638"/>
                  </a:lnTo>
                  <a:lnTo>
                    <a:pt x="2402372" y="4344575"/>
                  </a:lnTo>
                  <a:lnTo>
                    <a:pt x="2370762" y="4345383"/>
                  </a:lnTo>
                  <a:lnTo>
                    <a:pt x="2339152" y="4346081"/>
                  </a:lnTo>
                  <a:lnTo>
                    <a:pt x="2307542" y="4346682"/>
                  </a:lnTo>
                  <a:lnTo>
                    <a:pt x="2275932" y="4347200"/>
                  </a:lnTo>
                  <a:lnTo>
                    <a:pt x="2244321" y="4347647"/>
                  </a:lnTo>
                  <a:lnTo>
                    <a:pt x="2212711" y="4348033"/>
                  </a:lnTo>
                  <a:lnTo>
                    <a:pt x="2181101" y="4348365"/>
                  </a:lnTo>
                  <a:lnTo>
                    <a:pt x="2149491" y="4348651"/>
                  </a:lnTo>
                  <a:lnTo>
                    <a:pt x="2117881" y="4348897"/>
                  </a:lnTo>
                  <a:lnTo>
                    <a:pt x="2086271" y="4349110"/>
                  </a:lnTo>
                  <a:lnTo>
                    <a:pt x="2054660" y="4349293"/>
                  </a:lnTo>
                  <a:lnTo>
                    <a:pt x="2023050" y="4349451"/>
                  </a:lnTo>
                  <a:lnTo>
                    <a:pt x="1991440" y="4349586"/>
                  </a:lnTo>
                  <a:lnTo>
                    <a:pt x="1959830" y="4349703"/>
                  </a:lnTo>
                  <a:lnTo>
                    <a:pt x="1928220" y="4349804"/>
                  </a:lnTo>
                  <a:lnTo>
                    <a:pt x="1896610" y="4349891"/>
                  </a:lnTo>
                  <a:lnTo>
                    <a:pt x="1864999" y="4349966"/>
                  </a:lnTo>
                  <a:lnTo>
                    <a:pt x="1833389" y="4350030"/>
                  </a:lnTo>
                  <a:lnTo>
                    <a:pt x="1801779" y="4350085"/>
                  </a:lnTo>
                  <a:lnTo>
                    <a:pt x="1770169" y="4350133"/>
                  </a:lnTo>
                  <a:lnTo>
                    <a:pt x="1738559" y="4350174"/>
                  </a:lnTo>
                  <a:lnTo>
                    <a:pt x="1706949" y="4350210"/>
                  </a:lnTo>
                  <a:lnTo>
                    <a:pt x="1675338" y="4350240"/>
                  </a:lnTo>
                  <a:lnTo>
                    <a:pt x="1643728" y="4350266"/>
                  </a:lnTo>
                  <a:lnTo>
                    <a:pt x="1612118" y="4350289"/>
                  </a:lnTo>
                  <a:lnTo>
                    <a:pt x="1580508" y="4350308"/>
                  </a:lnTo>
                  <a:lnTo>
                    <a:pt x="1548898" y="4350325"/>
                  </a:lnTo>
                  <a:lnTo>
                    <a:pt x="1517288" y="4350339"/>
                  </a:lnTo>
                  <a:lnTo>
                    <a:pt x="1485677" y="4350352"/>
                  </a:lnTo>
                  <a:lnTo>
                    <a:pt x="1454067" y="4350363"/>
                  </a:lnTo>
                  <a:lnTo>
                    <a:pt x="1422457" y="4350372"/>
                  </a:lnTo>
                  <a:lnTo>
                    <a:pt x="1390847" y="4350380"/>
                  </a:lnTo>
                  <a:lnTo>
                    <a:pt x="1359237" y="4350386"/>
                  </a:lnTo>
                  <a:lnTo>
                    <a:pt x="1327627" y="4350392"/>
                  </a:lnTo>
                  <a:lnTo>
                    <a:pt x="1296016" y="4350397"/>
                  </a:lnTo>
                  <a:lnTo>
                    <a:pt x="1264406" y="4350402"/>
                  </a:lnTo>
                  <a:lnTo>
                    <a:pt x="1232796" y="4350405"/>
                  </a:lnTo>
                  <a:lnTo>
                    <a:pt x="1201186" y="4350409"/>
                  </a:lnTo>
                  <a:lnTo>
                    <a:pt x="1169576" y="4350411"/>
                  </a:lnTo>
                  <a:lnTo>
                    <a:pt x="1137966" y="4350414"/>
                  </a:lnTo>
                  <a:lnTo>
                    <a:pt x="1106355" y="4350416"/>
                  </a:lnTo>
                  <a:lnTo>
                    <a:pt x="1074745" y="4350418"/>
                  </a:lnTo>
                  <a:lnTo>
                    <a:pt x="1043135" y="4350419"/>
                  </a:lnTo>
                  <a:lnTo>
                    <a:pt x="1011525" y="4350420"/>
                  </a:lnTo>
                  <a:lnTo>
                    <a:pt x="979915" y="4350422"/>
                  </a:lnTo>
                  <a:lnTo>
                    <a:pt x="948305" y="4350423"/>
                  </a:lnTo>
                  <a:lnTo>
                    <a:pt x="916694" y="4350423"/>
                  </a:lnTo>
                  <a:lnTo>
                    <a:pt x="885084" y="4350424"/>
                  </a:lnTo>
                  <a:lnTo>
                    <a:pt x="853474" y="4350425"/>
                  </a:lnTo>
                  <a:lnTo>
                    <a:pt x="821864" y="4350425"/>
                  </a:lnTo>
                  <a:lnTo>
                    <a:pt x="790254" y="4350426"/>
                  </a:lnTo>
                  <a:lnTo>
                    <a:pt x="758644" y="4350426"/>
                  </a:lnTo>
                  <a:lnTo>
                    <a:pt x="727033" y="4350426"/>
                  </a:lnTo>
                  <a:lnTo>
                    <a:pt x="695423" y="4350427"/>
                  </a:lnTo>
                  <a:lnTo>
                    <a:pt x="663813" y="4350427"/>
                  </a:lnTo>
                  <a:lnTo>
                    <a:pt x="632203" y="4350427"/>
                  </a:lnTo>
                  <a:lnTo>
                    <a:pt x="600593" y="4350427"/>
                  </a:lnTo>
                  <a:lnTo>
                    <a:pt x="568983" y="4350428"/>
                  </a:lnTo>
                  <a:lnTo>
                    <a:pt x="537372" y="4350428"/>
                  </a:lnTo>
                  <a:lnTo>
                    <a:pt x="505762" y="4350428"/>
                  </a:lnTo>
                  <a:lnTo>
                    <a:pt x="474152" y="4350428"/>
                  </a:lnTo>
                  <a:lnTo>
                    <a:pt x="442542" y="4350428"/>
                  </a:lnTo>
                  <a:lnTo>
                    <a:pt x="410932" y="4350428"/>
                  </a:lnTo>
                  <a:lnTo>
                    <a:pt x="379322" y="4350428"/>
                  </a:lnTo>
                  <a:lnTo>
                    <a:pt x="347711" y="4350428"/>
                  </a:lnTo>
                  <a:lnTo>
                    <a:pt x="316101" y="4350428"/>
                  </a:lnTo>
                  <a:lnTo>
                    <a:pt x="284491" y="4350428"/>
                  </a:lnTo>
                  <a:lnTo>
                    <a:pt x="252881" y="4350428"/>
                  </a:lnTo>
                  <a:lnTo>
                    <a:pt x="221271" y="4350428"/>
                  </a:lnTo>
                  <a:lnTo>
                    <a:pt x="189661" y="4350428"/>
                  </a:lnTo>
                  <a:lnTo>
                    <a:pt x="158050" y="4350428"/>
                  </a:lnTo>
                  <a:lnTo>
                    <a:pt x="126440" y="4350428"/>
                  </a:lnTo>
                  <a:lnTo>
                    <a:pt x="94830" y="4350428"/>
                  </a:lnTo>
                  <a:lnTo>
                    <a:pt x="63220" y="4350428"/>
                  </a:lnTo>
                  <a:lnTo>
                    <a:pt x="31610" y="4350428"/>
                  </a:lnTo>
                  <a:lnTo>
                    <a:pt x="0" y="4350428"/>
                  </a:lnTo>
                  <a:lnTo>
                    <a:pt x="0" y="43504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190760"/>
              <a:ext cx="4773135" cy="4913336"/>
            </a:xfrm>
            <a:custGeom>
              <a:avLst/>
              <a:pathLst>
                <a:path w="4773135" h="4913336">
                  <a:moveTo>
                    <a:pt x="0" y="4913326"/>
                  </a:moveTo>
                  <a:lnTo>
                    <a:pt x="31610" y="4913325"/>
                  </a:lnTo>
                  <a:lnTo>
                    <a:pt x="63220" y="4913324"/>
                  </a:lnTo>
                  <a:lnTo>
                    <a:pt x="94830" y="4913322"/>
                  </a:lnTo>
                  <a:lnTo>
                    <a:pt x="126440" y="4913321"/>
                  </a:lnTo>
                  <a:lnTo>
                    <a:pt x="158050" y="4913319"/>
                  </a:lnTo>
                  <a:lnTo>
                    <a:pt x="189661" y="4913317"/>
                  </a:lnTo>
                  <a:lnTo>
                    <a:pt x="221271" y="4913315"/>
                  </a:lnTo>
                  <a:lnTo>
                    <a:pt x="252881" y="4913313"/>
                  </a:lnTo>
                  <a:lnTo>
                    <a:pt x="284491" y="4913311"/>
                  </a:lnTo>
                  <a:lnTo>
                    <a:pt x="316101" y="4913308"/>
                  </a:lnTo>
                  <a:lnTo>
                    <a:pt x="347711" y="4913305"/>
                  </a:lnTo>
                  <a:lnTo>
                    <a:pt x="379322" y="4913301"/>
                  </a:lnTo>
                  <a:lnTo>
                    <a:pt x="410932" y="4913298"/>
                  </a:lnTo>
                  <a:lnTo>
                    <a:pt x="442542" y="4913294"/>
                  </a:lnTo>
                  <a:lnTo>
                    <a:pt x="474152" y="4913289"/>
                  </a:lnTo>
                  <a:lnTo>
                    <a:pt x="505762" y="4913284"/>
                  </a:lnTo>
                  <a:lnTo>
                    <a:pt x="537372" y="4913279"/>
                  </a:lnTo>
                  <a:lnTo>
                    <a:pt x="568983" y="4913272"/>
                  </a:lnTo>
                  <a:lnTo>
                    <a:pt x="600593" y="4913266"/>
                  </a:lnTo>
                  <a:lnTo>
                    <a:pt x="632203" y="4913258"/>
                  </a:lnTo>
                  <a:lnTo>
                    <a:pt x="663813" y="4913250"/>
                  </a:lnTo>
                  <a:lnTo>
                    <a:pt x="695423" y="4913241"/>
                  </a:lnTo>
                  <a:lnTo>
                    <a:pt x="727033" y="4913230"/>
                  </a:lnTo>
                  <a:lnTo>
                    <a:pt x="758644" y="4913219"/>
                  </a:lnTo>
                  <a:lnTo>
                    <a:pt x="790254" y="4913207"/>
                  </a:lnTo>
                  <a:lnTo>
                    <a:pt x="821864" y="4913193"/>
                  </a:lnTo>
                  <a:lnTo>
                    <a:pt x="853474" y="4913178"/>
                  </a:lnTo>
                  <a:lnTo>
                    <a:pt x="885084" y="4913161"/>
                  </a:lnTo>
                  <a:lnTo>
                    <a:pt x="916694" y="4913143"/>
                  </a:lnTo>
                  <a:lnTo>
                    <a:pt x="948305" y="4913122"/>
                  </a:lnTo>
                  <a:lnTo>
                    <a:pt x="979915" y="4913099"/>
                  </a:lnTo>
                  <a:lnTo>
                    <a:pt x="1011525" y="4913074"/>
                  </a:lnTo>
                  <a:lnTo>
                    <a:pt x="1043135" y="4913046"/>
                  </a:lnTo>
                  <a:lnTo>
                    <a:pt x="1074745" y="4913015"/>
                  </a:lnTo>
                  <a:lnTo>
                    <a:pt x="1106355" y="4912981"/>
                  </a:lnTo>
                  <a:lnTo>
                    <a:pt x="1137966" y="4912944"/>
                  </a:lnTo>
                  <a:lnTo>
                    <a:pt x="1169576" y="4912902"/>
                  </a:lnTo>
                  <a:lnTo>
                    <a:pt x="1201186" y="4912856"/>
                  </a:lnTo>
                  <a:lnTo>
                    <a:pt x="1232796" y="4912805"/>
                  </a:lnTo>
                  <a:lnTo>
                    <a:pt x="1264406" y="4912748"/>
                  </a:lnTo>
                  <a:lnTo>
                    <a:pt x="1296016" y="4912686"/>
                  </a:lnTo>
                  <a:lnTo>
                    <a:pt x="1327627" y="4912617"/>
                  </a:lnTo>
                  <a:lnTo>
                    <a:pt x="1359237" y="4912541"/>
                  </a:lnTo>
                  <a:lnTo>
                    <a:pt x="1390847" y="4912456"/>
                  </a:lnTo>
                  <a:lnTo>
                    <a:pt x="1422457" y="4912363"/>
                  </a:lnTo>
                  <a:lnTo>
                    <a:pt x="1454067" y="4912259"/>
                  </a:lnTo>
                  <a:lnTo>
                    <a:pt x="1485677" y="4912145"/>
                  </a:lnTo>
                  <a:lnTo>
                    <a:pt x="1517288" y="4912018"/>
                  </a:lnTo>
                  <a:lnTo>
                    <a:pt x="1548898" y="4911878"/>
                  </a:lnTo>
                  <a:lnTo>
                    <a:pt x="1580508" y="4911723"/>
                  </a:lnTo>
                  <a:lnTo>
                    <a:pt x="1612118" y="4911552"/>
                  </a:lnTo>
                  <a:lnTo>
                    <a:pt x="1643728" y="4911362"/>
                  </a:lnTo>
                  <a:lnTo>
                    <a:pt x="1675338" y="4911152"/>
                  </a:lnTo>
                  <a:lnTo>
                    <a:pt x="1706949" y="4910920"/>
                  </a:lnTo>
                  <a:lnTo>
                    <a:pt x="1738559" y="4910663"/>
                  </a:lnTo>
                  <a:lnTo>
                    <a:pt x="1770169" y="4910378"/>
                  </a:lnTo>
                  <a:lnTo>
                    <a:pt x="1801779" y="4910064"/>
                  </a:lnTo>
                  <a:lnTo>
                    <a:pt x="1833389" y="4909715"/>
                  </a:lnTo>
                  <a:lnTo>
                    <a:pt x="1864999" y="4909330"/>
                  </a:lnTo>
                  <a:lnTo>
                    <a:pt x="1896610" y="4908904"/>
                  </a:lnTo>
                  <a:lnTo>
                    <a:pt x="1928220" y="4908432"/>
                  </a:lnTo>
                  <a:lnTo>
                    <a:pt x="1959830" y="4907909"/>
                  </a:lnTo>
                  <a:lnTo>
                    <a:pt x="1991440" y="4907331"/>
                  </a:lnTo>
                  <a:lnTo>
                    <a:pt x="2023050" y="4906692"/>
                  </a:lnTo>
                  <a:lnTo>
                    <a:pt x="2054660" y="4905984"/>
                  </a:lnTo>
                  <a:lnTo>
                    <a:pt x="2086271" y="4905200"/>
                  </a:lnTo>
                  <a:lnTo>
                    <a:pt x="2117881" y="4904332"/>
                  </a:lnTo>
                  <a:lnTo>
                    <a:pt x="2149491" y="4903372"/>
                  </a:lnTo>
                  <a:lnTo>
                    <a:pt x="2181101" y="4902309"/>
                  </a:lnTo>
                  <a:lnTo>
                    <a:pt x="2212711" y="4901133"/>
                  </a:lnTo>
                  <a:lnTo>
                    <a:pt x="2244321" y="4899830"/>
                  </a:lnTo>
                  <a:lnTo>
                    <a:pt x="2275932" y="4898388"/>
                  </a:lnTo>
                  <a:lnTo>
                    <a:pt x="2307542" y="4896792"/>
                  </a:lnTo>
                  <a:lnTo>
                    <a:pt x="2339152" y="4895024"/>
                  </a:lnTo>
                  <a:lnTo>
                    <a:pt x="2370762" y="4893067"/>
                  </a:lnTo>
                  <a:lnTo>
                    <a:pt x="2402372" y="4890900"/>
                  </a:lnTo>
                  <a:lnTo>
                    <a:pt x="2433982" y="4888500"/>
                  </a:lnTo>
                  <a:lnTo>
                    <a:pt x="2465593" y="4885842"/>
                  </a:lnTo>
                  <a:lnTo>
                    <a:pt x="2497203" y="4882898"/>
                  </a:lnTo>
                  <a:lnTo>
                    <a:pt x="2528813" y="4879637"/>
                  </a:lnTo>
                  <a:lnTo>
                    <a:pt x="2560423" y="4876024"/>
                  </a:lnTo>
                  <a:lnTo>
                    <a:pt x="2592033" y="4872021"/>
                  </a:lnTo>
                  <a:lnTo>
                    <a:pt x="2623644" y="4867585"/>
                  </a:lnTo>
                  <a:lnTo>
                    <a:pt x="2655254" y="4862669"/>
                  </a:lnTo>
                  <a:lnTo>
                    <a:pt x="2686864" y="4857220"/>
                  </a:lnTo>
                  <a:lnTo>
                    <a:pt x="2718474" y="4851178"/>
                  </a:lnTo>
                  <a:lnTo>
                    <a:pt x="2750084" y="4844477"/>
                  </a:lnTo>
                  <a:lnTo>
                    <a:pt x="2781694" y="4837043"/>
                  </a:lnTo>
                  <a:lnTo>
                    <a:pt x="2813305" y="4828793"/>
                  </a:lnTo>
                  <a:lnTo>
                    <a:pt x="2844915" y="4819634"/>
                  </a:lnTo>
                  <a:lnTo>
                    <a:pt x="2876525" y="4809460"/>
                  </a:lnTo>
                  <a:lnTo>
                    <a:pt x="2908135" y="4798152"/>
                  </a:lnTo>
                  <a:lnTo>
                    <a:pt x="2939745" y="4785576"/>
                  </a:lnTo>
                  <a:lnTo>
                    <a:pt x="2971355" y="4771579"/>
                  </a:lnTo>
                  <a:lnTo>
                    <a:pt x="3002966" y="4755984"/>
                  </a:lnTo>
                  <a:lnTo>
                    <a:pt x="3034576" y="4738593"/>
                  </a:lnTo>
                  <a:lnTo>
                    <a:pt x="3066186" y="4719175"/>
                  </a:lnTo>
                  <a:lnTo>
                    <a:pt x="3097796" y="4697466"/>
                  </a:lnTo>
                  <a:lnTo>
                    <a:pt x="3129406" y="4673163"/>
                  </a:lnTo>
                  <a:lnTo>
                    <a:pt x="3161016" y="4645918"/>
                  </a:lnTo>
                  <a:lnTo>
                    <a:pt x="3192627" y="4615337"/>
                  </a:lnTo>
                  <a:lnTo>
                    <a:pt x="3224237" y="4580973"/>
                  </a:lnTo>
                  <a:lnTo>
                    <a:pt x="3255847" y="4542331"/>
                  </a:lnTo>
                  <a:lnTo>
                    <a:pt x="3287457" y="4498871"/>
                  </a:lnTo>
                  <a:lnTo>
                    <a:pt x="3319067" y="4450019"/>
                  </a:lnTo>
                  <a:lnTo>
                    <a:pt x="3350677" y="4395179"/>
                  </a:lnTo>
                  <a:lnTo>
                    <a:pt x="3382288" y="4333756"/>
                  </a:lnTo>
                  <a:lnTo>
                    <a:pt x="3413898" y="4265176"/>
                  </a:lnTo>
                  <a:lnTo>
                    <a:pt x="3445508" y="4188914"/>
                  </a:lnTo>
                  <a:lnTo>
                    <a:pt x="3477118" y="4104518"/>
                  </a:lnTo>
                  <a:lnTo>
                    <a:pt x="3508728" y="4011636"/>
                  </a:lnTo>
                  <a:lnTo>
                    <a:pt x="3540338" y="3910044"/>
                  </a:lnTo>
                  <a:lnTo>
                    <a:pt x="3571949" y="3799668"/>
                  </a:lnTo>
                  <a:lnTo>
                    <a:pt x="3603559" y="3680604"/>
                  </a:lnTo>
                  <a:lnTo>
                    <a:pt x="3635169" y="3553129"/>
                  </a:lnTo>
                  <a:lnTo>
                    <a:pt x="3666779" y="3417706"/>
                  </a:lnTo>
                  <a:lnTo>
                    <a:pt x="3698389" y="3274975"/>
                  </a:lnTo>
                  <a:lnTo>
                    <a:pt x="3729999" y="3125742"/>
                  </a:lnTo>
                  <a:lnTo>
                    <a:pt x="3761610" y="2970954"/>
                  </a:lnTo>
                  <a:lnTo>
                    <a:pt x="3793220" y="2811672"/>
                  </a:lnTo>
                  <a:lnTo>
                    <a:pt x="3824830" y="2649044"/>
                  </a:lnTo>
                  <a:lnTo>
                    <a:pt x="3856440" y="2484275"/>
                  </a:lnTo>
                  <a:lnTo>
                    <a:pt x="3888050" y="2318612"/>
                  </a:lnTo>
                  <a:lnTo>
                    <a:pt x="3919660" y="2153313"/>
                  </a:lnTo>
                  <a:lnTo>
                    <a:pt x="3951271" y="1989641"/>
                  </a:lnTo>
                  <a:lnTo>
                    <a:pt x="3982881" y="1828832"/>
                  </a:lnTo>
                  <a:lnTo>
                    <a:pt x="4014491" y="1672080"/>
                  </a:lnTo>
                  <a:lnTo>
                    <a:pt x="4046101" y="1520504"/>
                  </a:lnTo>
                  <a:lnTo>
                    <a:pt x="4077711" y="1375117"/>
                  </a:lnTo>
                  <a:lnTo>
                    <a:pt x="4109321" y="1236798"/>
                  </a:lnTo>
                  <a:lnTo>
                    <a:pt x="4140932" y="1106263"/>
                  </a:lnTo>
                  <a:lnTo>
                    <a:pt x="4172542" y="984049"/>
                  </a:lnTo>
                  <a:lnTo>
                    <a:pt x="4204152" y="870503"/>
                  </a:lnTo>
                  <a:lnTo>
                    <a:pt x="4235762" y="765784"/>
                  </a:lnTo>
                  <a:lnTo>
                    <a:pt x="4267372" y="669879"/>
                  </a:lnTo>
                  <a:lnTo>
                    <a:pt x="4298982" y="582616"/>
                  </a:lnTo>
                  <a:lnTo>
                    <a:pt x="4330593" y="503697"/>
                  </a:lnTo>
                  <a:lnTo>
                    <a:pt x="4362203" y="432720"/>
                  </a:lnTo>
                  <a:lnTo>
                    <a:pt x="4393813" y="369209"/>
                  </a:lnTo>
                  <a:lnTo>
                    <a:pt x="4425423" y="312638"/>
                  </a:lnTo>
                  <a:lnTo>
                    <a:pt x="4457033" y="262456"/>
                  </a:lnTo>
                  <a:lnTo>
                    <a:pt x="4488643" y="218106"/>
                  </a:lnTo>
                  <a:lnTo>
                    <a:pt x="4520254" y="179039"/>
                  </a:lnTo>
                  <a:lnTo>
                    <a:pt x="4551864" y="144725"/>
                  </a:lnTo>
                  <a:lnTo>
                    <a:pt x="4583474" y="114663"/>
                  </a:lnTo>
                  <a:lnTo>
                    <a:pt x="4615084" y="88387"/>
                  </a:lnTo>
                  <a:lnTo>
                    <a:pt x="4646694" y="65464"/>
                  </a:lnTo>
                  <a:lnTo>
                    <a:pt x="4678304" y="45502"/>
                  </a:lnTo>
                  <a:lnTo>
                    <a:pt x="4709915" y="28145"/>
                  </a:lnTo>
                  <a:lnTo>
                    <a:pt x="4741525" y="13072"/>
                  </a:lnTo>
                  <a:lnTo>
                    <a:pt x="4773135" y="0"/>
                  </a:lnTo>
                  <a:lnTo>
                    <a:pt x="4773135" y="654831"/>
                  </a:lnTo>
                  <a:lnTo>
                    <a:pt x="4741525" y="718119"/>
                  </a:lnTo>
                  <a:lnTo>
                    <a:pt x="4709915" y="785505"/>
                  </a:lnTo>
                  <a:lnTo>
                    <a:pt x="4678304" y="857039"/>
                  </a:lnTo>
                  <a:lnTo>
                    <a:pt x="4646694" y="932738"/>
                  </a:lnTo>
                  <a:lnTo>
                    <a:pt x="4615084" y="1012581"/>
                  </a:lnTo>
                  <a:lnTo>
                    <a:pt x="4583474" y="1096511"/>
                  </a:lnTo>
                  <a:lnTo>
                    <a:pt x="4551864" y="1184428"/>
                  </a:lnTo>
                  <a:lnTo>
                    <a:pt x="4520254" y="1276193"/>
                  </a:lnTo>
                  <a:lnTo>
                    <a:pt x="4488643" y="1371627"/>
                  </a:lnTo>
                  <a:lnTo>
                    <a:pt x="4457033" y="1470512"/>
                  </a:lnTo>
                  <a:lnTo>
                    <a:pt x="4425423" y="1572594"/>
                  </a:lnTo>
                  <a:lnTo>
                    <a:pt x="4393813" y="1677588"/>
                  </a:lnTo>
                  <a:lnTo>
                    <a:pt x="4362203" y="1785180"/>
                  </a:lnTo>
                  <a:lnTo>
                    <a:pt x="4330593" y="1895030"/>
                  </a:lnTo>
                  <a:lnTo>
                    <a:pt x="4298982" y="2006782"/>
                  </a:lnTo>
                  <a:lnTo>
                    <a:pt x="4267372" y="2120062"/>
                  </a:lnTo>
                  <a:lnTo>
                    <a:pt x="4235762" y="2234486"/>
                  </a:lnTo>
                  <a:lnTo>
                    <a:pt x="4204152" y="2349661"/>
                  </a:lnTo>
                  <a:lnTo>
                    <a:pt x="4172542" y="2465189"/>
                  </a:lnTo>
                  <a:lnTo>
                    <a:pt x="4140932" y="2580669"/>
                  </a:lnTo>
                  <a:lnTo>
                    <a:pt x="4109321" y="2695701"/>
                  </a:lnTo>
                  <a:lnTo>
                    <a:pt x="4077711" y="2809885"/>
                  </a:lnTo>
                  <a:lnTo>
                    <a:pt x="4046101" y="2922830"/>
                  </a:lnTo>
                  <a:lnTo>
                    <a:pt x="4014491" y="3034149"/>
                  </a:lnTo>
                  <a:lnTo>
                    <a:pt x="3982881" y="3143470"/>
                  </a:lnTo>
                  <a:lnTo>
                    <a:pt x="3951271" y="3250438"/>
                  </a:lnTo>
                  <a:lnTo>
                    <a:pt x="3919660" y="3354719"/>
                  </a:lnTo>
                  <a:lnTo>
                    <a:pt x="3888050" y="3456004"/>
                  </a:lnTo>
                  <a:lnTo>
                    <a:pt x="3856440" y="3554017"/>
                  </a:lnTo>
                  <a:lnTo>
                    <a:pt x="3824830" y="3648515"/>
                  </a:lnTo>
                  <a:lnTo>
                    <a:pt x="3793220" y="3739294"/>
                  </a:lnTo>
                  <a:lnTo>
                    <a:pt x="3761610" y="3826191"/>
                  </a:lnTo>
                  <a:lnTo>
                    <a:pt x="3729999" y="3909084"/>
                  </a:lnTo>
                  <a:lnTo>
                    <a:pt x="3698389" y="3987893"/>
                  </a:lnTo>
                  <a:lnTo>
                    <a:pt x="3666779" y="4062579"/>
                  </a:lnTo>
                  <a:lnTo>
                    <a:pt x="3635169" y="4133139"/>
                  </a:lnTo>
                  <a:lnTo>
                    <a:pt x="3603559" y="4199608"/>
                  </a:lnTo>
                  <a:lnTo>
                    <a:pt x="3571949" y="4262047"/>
                  </a:lnTo>
                  <a:lnTo>
                    <a:pt x="3540338" y="4320547"/>
                  </a:lnTo>
                  <a:lnTo>
                    <a:pt x="3508728" y="4375216"/>
                  </a:lnTo>
                  <a:lnTo>
                    <a:pt x="3477118" y="4426176"/>
                  </a:lnTo>
                  <a:lnTo>
                    <a:pt x="3445508" y="4473558"/>
                  </a:lnTo>
                  <a:lnTo>
                    <a:pt x="3413898" y="4517496"/>
                  </a:lnTo>
                  <a:lnTo>
                    <a:pt x="3382288" y="4558124"/>
                  </a:lnTo>
                  <a:lnTo>
                    <a:pt x="3350677" y="4595571"/>
                  </a:lnTo>
                  <a:lnTo>
                    <a:pt x="3319067" y="4629962"/>
                  </a:lnTo>
                  <a:lnTo>
                    <a:pt x="3287457" y="4661422"/>
                  </a:lnTo>
                  <a:lnTo>
                    <a:pt x="3255847" y="4690076"/>
                  </a:lnTo>
                  <a:lnTo>
                    <a:pt x="3224237" y="4716053"/>
                  </a:lnTo>
                  <a:lnTo>
                    <a:pt x="3192627" y="4739493"/>
                  </a:lnTo>
                  <a:lnTo>
                    <a:pt x="3161016" y="4760543"/>
                  </a:lnTo>
                  <a:lnTo>
                    <a:pt x="3129406" y="4779362"/>
                  </a:lnTo>
                  <a:lnTo>
                    <a:pt x="3097796" y="4796113"/>
                  </a:lnTo>
                  <a:lnTo>
                    <a:pt x="3066186" y="4810965"/>
                  </a:lnTo>
                  <a:lnTo>
                    <a:pt x="3034576" y="4824086"/>
                  </a:lnTo>
                  <a:lnTo>
                    <a:pt x="3002966" y="4835642"/>
                  </a:lnTo>
                  <a:lnTo>
                    <a:pt x="2971355" y="4845789"/>
                  </a:lnTo>
                  <a:lnTo>
                    <a:pt x="2939745" y="4854679"/>
                  </a:lnTo>
                  <a:lnTo>
                    <a:pt x="2908135" y="4862450"/>
                  </a:lnTo>
                  <a:lnTo>
                    <a:pt x="2876525" y="4869231"/>
                  </a:lnTo>
                  <a:lnTo>
                    <a:pt x="2844915" y="4875137"/>
                  </a:lnTo>
                  <a:lnTo>
                    <a:pt x="2813305" y="4880274"/>
                  </a:lnTo>
                  <a:lnTo>
                    <a:pt x="2781694" y="4884738"/>
                  </a:lnTo>
                  <a:lnTo>
                    <a:pt x="2750084" y="4888612"/>
                  </a:lnTo>
                  <a:lnTo>
                    <a:pt x="2718474" y="4891970"/>
                  </a:lnTo>
                  <a:lnTo>
                    <a:pt x="2686864" y="4894880"/>
                  </a:lnTo>
                  <a:lnTo>
                    <a:pt x="2655254" y="4897400"/>
                  </a:lnTo>
                  <a:lnTo>
                    <a:pt x="2623644" y="4899579"/>
                  </a:lnTo>
                  <a:lnTo>
                    <a:pt x="2592033" y="4901464"/>
                  </a:lnTo>
                  <a:lnTo>
                    <a:pt x="2560423" y="4903093"/>
                  </a:lnTo>
                  <a:lnTo>
                    <a:pt x="2528813" y="4904501"/>
                  </a:lnTo>
                  <a:lnTo>
                    <a:pt x="2497203" y="4905717"/>
                  </a:lnTo>
                  <a:lnTo>
                    <a:pt x="2465593" y="4906766"/>
                  </a:lnTo>
                  <a:lnTo>
                    <a:pt x="2433982" y="4907672"/>
                  </a:lnTo>
                  <a:lnTo>
                    <a:pt x="2402372" y="4908454"/>
                  </a:lnTo>
                  <a:lnTo>
                    <a:pt x="2370762" y="4909128"/>
                  </a:lnTo>
                  <a:lnTo>
                    <a:pt x="2339152" y="4909710"/>
                  </a:lnTo>
                  <a:lnTo>
                    <a:pt x="2307542" y="4910211"/>
                  </a:lnTo>
                  <a:lnTo>
                    <a:pt x="2275932" y="4910644"/>
                  </a:lnTo>
                  <a:lnTo>
                    <a:pt x="2244321" y="4911016"/>
                  </a:lnTo>
                  <a:lnTo>
                    <a:pt x="2212711" y="4911338"/>
                  </a:lnTo>
                  <a:lnTo>
                    <a:pt x="2181101" y="4911615"/>
                  </a:lnTo>
                  <a:lnTo>
                    <a:pt x="2149491" y="4911853"/>
                  </a:lnTo>
                  <a:lnTo>
                    <a:pt x="2117881" y="4912059"/>
                  </a:lnTo>
                  <a:lnTo>
                    <a:pt x="2086271" y="4912236"/>
                  </a:lnTo>
                  <a:lnTo>
                    <a:pt x="2054660" y="4912389"/>
                  </a:lnTo>
                  <a:lnTo>
                    <a:pt x="2023050" y="4912521"/>
                  </a:lnTo>
                  <a:lnTo>
                    <a:pt x="1991440" y="4912634"/>
                  </a:lnTo>
                  <a:lnTo>
                    <a:pt x="1959830" y="4912731"/>
                  </a:lnTo>
                  <a:lnTo>
                    <a:pt x="1928220" y="4912815"/>
                  </a:lnTo>
                  <a:lnTo>
                    <a:pt x="1896610" y="4912888"/>
                  </a:lnTo>
                  <a:lnTo>
                    <a:pt x="1864999" y="4912950"/>
                  </a:lnTo>
                  <a:lnTo>
                    <a:pt x="1833389" y="4913004"/>
                  </a:lnTo>
                  <a:lnTo>
                    <a:pt x="1801779" y="4913050"/>
                  </a:lnTo>
                  <a:lnTo>
                    <a:pt x="1770169" y="4913090"/>
                  </a:lnTo>
                  <a:lnTo>
                    <a:pt x="1738559" y="4913124"/>
                  </a:lnTo>
                  <a:lnTo>
                    <a:pt x="1706949" y="4913154"/>
                  </a:lnTo>
                  <a:lnTo>
                    <a:pt x="1675338" y="4913179"/>
                  </a:lnTo>
                  <a:lnTo>
                    <a:pt x="1643728" y="4913201"/>
                  </a:lnTo>
                  <a:lnTo>
                    <a:pt x="1612118" y="4913220"/>
                  </a:lnTo>
                  <a:lnTo>
                    <a:pt x="1580508" y="4913236"/>
                  </a:lnTo>
                  <a:lnTo>
                    <a:pt x="1548898" y="4913250"/>
                  </a:lnTo>
                  <a:lnTo>
                    <a:pt x="1517288" y="4913262"/>
                  </a:lnTo>
                  <a:lnTo>
                    <a:pt x="1485677" y="4913272"/>
                  </a:lnTo>
                  <a:lnTo>
                    <a:pt x="1454067" y="4913281"/>
                  </a:lnTo>
                  <a:lnTo>
                    <a:pt x="1422457" y="4913289"/>
                  </a:lnTo>
                  <a:lnTo>
                    <a:pt x="1390847" y="4913296"/>
                  </a:lnTo>
                  <a:lnTo>
                    <a:pt x="1359237" y="4913301"/>
                  </a:lnTo>
                  <a:lnTo>
                    <a:pt x="1327627" y="4913306"/>
                  </a:lnTo>
                  <a:lnTo>
                    <a:pt x="1296016" y="4913310"/>
                  </a:lnTo>
                  <a:lnTo>
                    <a:pt x="1264406" y="4913314"/>
                  </a:lnTo>
                  <a:lnTo>
                    <a:pt x="1232796" y="4913317"/>
                  </a:lnTo>
                  <a:lnTo>
                    <a:pt x="1201186" y="4913320"/>
                  </a:lnTo>
                  <a:lnTo>
                    <a:pt x="1169576" y="4913322"/>
                  </a:lnTo>
                  <a:lnTo>
                    <a:pt x="1137966" y="4913324"/>
                  </a:lnTo>
                  <a:lnTo>
                    <a:pt x="1106355" y="4913326"/>
                  </a:lnTo>
                  <a:lnTo>
                    <a:pt x="1074745" y="4913327"/>
                  </a:lnTo>
                  <a:lnTo>
                    <a:pt x="1043135" y="4913329"/>
                  </a:lnTo>
                  <a:lnTo>
                    <a:pt x="1011525" y="4913330"/>
                  </a:lnTo>
                  <a:lnTo>
                    <a:pt x="979915" y="4913331"/>
                  </a:lnTo>
                  <a:lnTo>
                    <a:pt x="948305" y="4913331"/>
                  </a:lnTo>
                  <a:lnTo>
                    <a:pt x="916694" y="4913332"/>
                  </a:lnTo>
                  <a:lnTo>
                    <a:pt x="885084" y="4913333"/>
                  </a:lnTo>
                  <a:lnTo>
                    <a:pt x="853474" y="4913333"/>
                  </a:lnTo>
                  <a:lnTo>
                    <a:pt x="821864" y="4913334"/>
                  </a:lnTo>
                  <a:lnTo>
                    <a:pt x="790254" y="4913334"/>
                  </a:lnTo>
                  <a:lnTo>
                    <a:pt x="758644" y="4913334"/>
                  </a:lnTo>
                  <a:lnTo>
                    <a:pt x="727033" y="4913335"/>
                  </a:lnTo>
                  <a:lnTo>
                    <a:pt x="695423" y="4913335"/>
                  </a:lnTo>
                  <a:lnTo>
                    <a:pt x="663813" y="4913335"/>
                  </a:lnTo>
                  <a:lnTo>
                    <a:pt x="632203" y="4913335"/>
                  </a:lnTo>
                  <a:lnTo>
                    <a:pt x="600593" y="4913335"/>
                  </a:lnTo>
                  <a:lnTo>
                    <a:pt x="568983" y="4913336"/>
                  </a:lnTo>
                  <a:lnTo>
                    <a:pt x="537372" y="4913336"/>
                  </a:lnTo>
                  <a:lnTo>
                    <a:pt x="505762" y="4913336"/>
                  </a:lnTo>
                  <a:lnTo>
                    <a:pt x="474152" y="4913336"/>
                  </a:lnTo>
                  <a:lnTo>
                    <a:pt x="442542" y="4913336"/>
                  </a:lnTo>
                  <a:lnTo>
                    <a:pt x="410932" y="4913336"/>
                  </a:lnTo>
                  <a:lnTo>
                    <a:pt x="379322" y="4913336"/>
                  </a:lnTo>
                  <a:lnTo>
                    <a:pt x="347711" y="4913336"/>
                  </a:lnTo>
                  <a:lnTo>
                    <a:pt x="316101" y="4913336"/>
                  </a:lnTo>
                  <a:lnTo>
                    <a:pt x="284491" y="4913336"/>
                  </a:lnTo>
                  <a:lnTo>
                    <a:pt x="252881" y="4913336"/>
                  </a:lnTo>
                  <a:lnTo>
                    <a:pt x="221271" y="4913336"/>
                  </a:lnTo>
                  <a:lnTo>
                    <a:pt x="189661" y="4913336"/>
                  </a:lnTo>
                  <a:lnTo>
                    <a:pt x="158050" y="4913336"/>
                  </a:lnTo>
                  <a:lnTo>
                    <a:pt x="126440" y="4913336"/>
                  </a:lnTo>
                  <a:lnTo>
                    <a:pt x="94830" y="4913336"/>
                  </a:lnTo>
                  <a:lnTo>
                    <a:pt x="63220" y="4913336"/>
                  </a:lnTo>
                  <a:lnTo>
                    <a:pt x="31610" y="4913336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190760"/>
              <a:ext cx="4773135" cy="4913326"/>
            </a:xfrm>
            <a:custGeom>
              <a:avLst/>
              <a:pathLst>
                <a:path w="4773135" h="4913326">
                  <a:moveTo>
                    <a:pt x="0" y="4913326"/>
                  </a:moveTo>
                  <a:lnTo>
                    <a:pt x="31610" y="4913325"/>
                  </a:lnTo>
                  <a:lnTo>
                    <a:pt x="63220" y="4913324"/>
                  </a:lnTo>
                  <a:lnTo>
                    <a:pt x="94830" y="4913322"/>
                  </a:lnTo>
                  <a:lnTo>
                    <a:pt x="126440" y="4913321"/>
                  </a:lnTo>
                  <a:lnTo>
                    <a:pt x="158050" y="4913319"/>
                  </a:lnTo>
                  <a:lnTo>
                    <a:pt x="189661" y="4913317"/>
                  </a:lnTo>
                  <a:lnTo>
                    <a:pt x="221271" y="4913315"/>
                  </a:lnTo>
                  <a:lnTo>
                    <a:pt x="252881" y="4913313"/>
                  </a:lnTo>
                  <a:lnTo>
                    <a:pt x="284491" y="4913311"/>
                  </a:lnTo>
                  <a:lnTo>
                    <a:pt x="316101" y="4913308"/>
                  </a:lnTo>
                  <a:lnTo>
                    <a:pt x="347711" y="4913305"/>
                  </a:lnTo>
                  <a:lnTo>
                    <a:pt x="379322" y="4913301"/>
                  </a:lnTo>
                  <a:lnTo>
                    <a:pt x="410932" y="4913298"/>
                  </a:lnTo>
                  <a:lnTo>
                    <a:pt x="442542" y="4913294"/>
                  </a:lnTo>
                  <a:lnTo>
                    <a:pt x="474152" y="4913289"/>
                  </a:lnTo>
                  <a:lnTo>
                    <a:pt x="505762" y="4913284"/>
                  </a:lnTo>
                  <a:lnTo>
                    <a:pt x="537372" y="4913279"/>
                  </a:lnTo>
                  <a:lnTo>
                    <a:pt x="568983" y="4913272"/>
                  </a:lnTo>
                  <a:lnTo>
                    <a:pt x="600593" y="4913266"/>
                  </a:lnTo>
                  <a:lnTo>
                    <a:pt x="632203" y="4913258"/>
                  </a:lnTo>
                  <a:lnTo>
                    <a:pt x="663813" y="4913250"/>
                  </a:lnTo>
                  <a:lnTo>
                    <a:pt x="695423" y="4913241"/>
                  </a:lnTo>
                  <a:lnTo>
                    <a:pt x="727033" y="4913230"/>
                  </a:lnTo>
                  <a:lnTo>
                    <a:pt x="758644" y="4913219"/>
                  </a:lnTo>
                  <a:lnTo>
                    <a:pt x="790254" y="4913207"/>
                  </a:lnTo>
                  <a:lnTo>
                    <a:pt x="821864" y="4913193"/>
                  </a:lnTo>
                  <a:lnTo>
                    <a:pt x="853474" y="4913178"/>
                  </a:lnTo>
                  <a:lnTo>
                    <a:pt x="885084" y="4913161"/>
                  </a:lnTo>
                  <a:lnTo>
                    <a:pt x="916694" y="4913143"/>
                  </a:lnTo>
                  <a:lnTo>
                    <a:pt x="948305" y="4913122"/>
                  </a:lnTo>
                  <a:lnTo>
                    <a:pt x="979915" y="4913099"/>
                  </a:lnTo>
                  <a:lnTo>
                    <a:pt x="1011525" y="4913074"/>
                  </a:lnTo>
                  <a:lnTo>
                    <a:pt x="1043135" y="4913046"/>
                  </a:lnTo>
                  <a:lnTo>
                    <a:pt x="1074745" y="4913015"/>
                  </a:lnTo>
                  <a:lnTo>
                    <a:pt x="1106355" y="4912981"/>
                  </a:lnTo>
                  <a:lnTo>
                    <a:pt x="1137966" y="4912944"/>
                  </a:lnTo>
                  <a:lnTo>
                    <a:pt x="1169576" y="4912902"/>
                  </a:lnTo>
                  <a:lnTo>
                    <a:pt x="1201186" y="4912856"/>
                  </a:lnTo>
                  <a:lnTo>
                    <a:pt x="1232796" y="4912805"/>
                  </a:lnTo>
                  <a:lnTo>
                    <a:pt x="1264406" y="4912748"/>
                  </a:lnTo>
                  <a:lnTo>
                    <a:pt x="1296016" y="4912686"/>
                  </a:lnTo>
                  <a:lnTo>
                    <a:pt x="1327627" y="4912617"/>
                  </a:lnTo>
                  <a:lnTo>
                    <a:pt x="1359237" y="4912541"/>
                  </a:lnTo>
                  <a:lnTo>
                    <a:pt x="1390847" y="4912456"/>
                  </a:lnTo>
                  <a:lnTo>
                    <a:pt x="1422457" y="4912363"/>
                  </a:lnTo>
                  <a:lnTo>
                    <a:pt x="1454067" y="4912259"/>
                  </a:lnTo>
                  <a:lnTo>
                    <a:pt x="1485677" y="4912145"/>
                  </a:lnTo>
                  <a:lnTo>
                    <a:pt x="1517288" y="4912018"/>
                  </a:lnTo>
                  <a:lnTo>
                    <a:pt x="1548898" y="4911878"/>
                  </a:lnTo>
                  <a:lnTo>
                    <a:pt x="1580508" y="4911723"/>
                  </a:lnTo>
                  <a:lnTo>
                    <a:pt x="1612118" y="4911552"/>
                  </a:lnTo>
                  <a:lnTo>
                    <a:pt x="1643728" y="4911362"/>
                  </a:lnTo>
                  <a:lnTo>
                    <a:pt x="1675338" y="4911152"/>
                  </a:lnTo>
                  <a:lnTo>
                    <a:pt x="1706949" y="4910920"/>
                  </a:lnTo>
                  <a:lnTo>
                    <a:pt x="1738559" y="4910663"/>
                  </a:lnTo>
                  <a:lnTo>
                    <a:pt x="1770169" y="4910378"/>
                  </a:lnTo>
                  <a:lnTo>
                    <a:pt x="1801779" y="4910064"/>
                  </a:lnTo>
                  <a:lnTo>
                    <a:pt x="1833389" y="4909715"/>
                  </a:lnTo>
                  <a:lnTo>
                    <a:pt x="1864999" y="4909330"/>
                  </a:lnTo>
                  <a:lnTo>
                    <a:pt x="1896610" y="4908904"/>
                  </a:lnTo>
                  <a:lnTo>
                    <a:pt x="1928220" y="4908432"/>
                  </a:lnTo>
                  <a:lnTo>
                    <a:pt x="1959830" y="4907909"/>
                  </a:lnTo>
                  <a:lnTo>
                    <a:pt x="1991440" y="4907331"/>
                  </a:lnTo>
                  <a:lnTo>
                    <a:pt x="2023050" y="4906692"/>
                  </a:lnTo>
                  <a:lnTo>
                    <a:pt x="2054660" y="4905984"/>
                  </a:lnTo>
                  <a:lnTo>
                    <a:pt x="2086271" y="4905200"/>
                  </a:lnTo>
                  <a:lnTo>
                    <a:pt x="2117881" y="4904332"/>
                  </a:lnTo>
                  <a:lnTo>
                    <a:pt x="2149491" y="4903372"/>
                  </a:lnTo>
                  <a:lnTo>
                    <a:pt x="2181101" y="4902309"/>
                  </a:lnTo>
                  <a:lnTo>
                    <a:pt x="2212711" y="4901133"/>
                  </a:lnTo>
                  <a:lnTo>
                    <a:pt x="2244321" y="4899830"/>
                  </a:lnTo>
                  <a:lnTo>
                    <a:pt x="2275932" y="4898388"/>
                  </a:lnTo>
                  <a:lnTo>
                    <a:pt x="2307542" y="4896792"/>
                  </a:lnTo>
                  <a:lnTo>
                    <a:pt x="2339152" y="4895024"/>
                  </a:lnTo>
                  <a:lnTo>
                    <a:pt x="2370762" y="4893067"/>
                  </a:lnTo>
                  <a:lnTo>
                    <a:pt x="2402372" y="4890900"/>
                  </a:lnTo>
                  <a:lnTo>
                    <a:pt x="2433982" y="4888500"/>
                  </a:lnTo>
                  <a:lnTo>
                    <a:pt x="2465593" y="4885842"/>
                  </a:lnTo>
                  <a:lnTo>
                    <a:pt x="2497203" y="4882898"/>
                  </a:lnTo>
                  <a:lnTo>
                    <a:pt x="2528813" y="4879637"/>
                  </a:lnTo>
                  <a:lnTo>
                    <a:pt x="2560423" y="4876024"/>
                  </a:lnTo>
                  <a:lnTo>
                    <a:pt x="2592033" y="4872021"/>
                  </a:lnTo>
                  <a:lnTo>
                    <a:pt x="2623644" y="4867585"/>
                  </a:lnTo>
                  <a:lnTo>
                    <a:pt x="2655254" y="4862669"/>
                  </a:lnTo>
                  <a:lnTo>
                    <a:pt x="2686864" y="4857220"/>
                  </a:lnTo>
                  <a:lnTo>
                    <a:pt x="2718474" y="4851178"/>
                  </a:lnTo>
                  <a:lnTo>
                    <a:pt x="2750084" y="4844477"/>
                  </a:lnTo>
                  <a:lnTo>
                    <a:pt x="2781694" y="4837043"/>
                  </a:lnTo>
                  <a:lnTo>
                    <a:pt x="2813305" y="4828793"/>
                  </a:lnTo>
                  <a:lnTo>
                    <a:pt x="2844915" y="4819634"/>
                  </a:lnTo>
                  <a:lnTo>
                    <a:pt x="2876525" y="4809460"/>
                  </a:lnTo>
                  <a:lnTo>
                    <a:pt x="2908135" y="4798152"/>
                  </a:lnTo>
                  <a:lnTo>
                    <a:pt x="2939745" y="4785576"/>
                  </a:lnTo>
                  <a:lnTo>
                    <a:pt x="2971355" y="4771579"/>
                  </a:lnTo>
                  <a:lnTo>
                    <a:pt x="3002966" y="4755984"/>
                  </a:lnTo>
                  <a:lnTo>
                    <a:pt x="3034576" y="4738593"/>
                  </a:lnTo>
                  <a:lnTo>
                    <a:pt x="3066186" y="4719175"/>
                  </a:lnTo>
                  <a:lnTo>
                    <a:pt x="3097796" y="4697466"/>
                  </a:lnTo>
                  <a:lnTo>
                    <a:pt x="3129406" y="4673163"/>
                  </a:lnTo>
                  <a:lnTo>
                    <a:pt x="3161016" y="4645918"/>
                  </a:lnTo>
                  <a:lnTo>
                    <a:pt x="3192627" y="4615337"/>
                  </a:lnTo>
                  <a:lnTo>
                    <a:pt x="3224237" y="4580973"/>
                  </a:lnTo>
                  <a:lnTo>
                    <a:pt x="3255847" y="4542331"/>
                  </a:lnTo>
                  <a:lnTo>
                    <a:pt x="3287457" y="4498871"/>
                  </a:lnTo>
                  <a:lnTo>
                    <a:pt x="3319067" y="4450019"/>
                  </a:lnTo>
                  <a:lnTo>
                    <a:pt x="3350677" y="4395179"/>
                  </a:lnTo>
                  <a:lnTo>
                    <a:pt x="3382288" y="4333756"/>
                  </a:lnTo>
                  <a:lnTo>
                    <a:pt x="3413898" y="4265176"/>
                  </a:lnTo>
                  <a:lnTo>
                    <a:pt x="3445508" y="4188914"/>
                  </a:lnTo>
                  <a:lnTo>
                    <a:pt x="3477118" y="4104518"/>
                  </a:lnTo>
                  <a:lnTo>
                    <a:pt x="3508728" y="4011636"/>
                  </a:lnTo>
                  <a:lnTo>
                    <a:pt x="3540338" y="3910044"/>
                  </a:lnTo>
                  <a:lnTo>
                    <a:pt x="3571949" y="3799668"/>
                  </a:lnTo>
                  <a:lnTo>
                    <a:pt x="3603559" y="3680604"/>
                  </a:lnTo>
                  <a:lnTo>
                    <a:pt x="3635169" y="3553129"/>
                  </a:lnTo>
                  <a:lnTo>
                    <a:pt x="3666779" y="3417706"/>
                  </a:lnTo>
                  <a:lnTo>
                    <a:pt x="3698389" y="3274975"/>
                  </a:lnTo>
                  <a:lnTo>
                    <a:pt x="3729999" y="3125742"/>
                  </a:lnTo>
                  <a:lnTo>
                    <a:pt x="3761610" y="2970954"/>
                  </a:lnTo>
                  <a:lnTo>
                    <a:pt x="3793220" y="2811672"/>
                  </a:lnTo>
                  <a:lnTo>
                    <a:pt x="3824830" y="2649044"/>
                  </a:lnTo>
                  <a:lnTo>
                    <a:pt x="3856440" y="2484275"/>
                  </a:lnTo>
                  <a:lnTo>
                    <a:pt x="3888050" y="2318612"/>
                  </a:lnTo>
                  <a:lnTo>
                    <a:pt x="3919660" y="2153313"/>
                  </a:lnTo>
                  <a:lnTo>
                    <a:pt x="3951271" y="1989641"/>
                  </a:lnTo>
                  <a:lnTo>
                    <a:pt x="3982881" y="1828832"/>
                  </a:lnTo>
                  <a:lnTo>
                    <a:pt x="4014491" y="1672080"/>
                  </a:lnTo>
                  <a:lnTo>
                    <a:pt x="4046101" y="1520504"/>
                  </a:lnTo>
                  <a:lnTo>
                    <a:pt x="4077711" y="1375117"/>
                  </a:lnTo>
                  <a:lnTo>
                    <a:pt x="4109321" y="1236798"/>
                  </a:lnTo>
                  <a:lnTo>
                    <a:pt x="4140932" y="1106263"/>
                  </a:lnTo>
                  <a:lnTo>
                    <a:pt x="4172542" y="984049"/>
                  </a:lnTo>
                  <a:lnTo>
                    <a:pt x="4204152" y="870503"/>
                  </a:lnTo>
                  <a:lnTo>
                    <a:pt x="4235762" y="765784"/>
                  </a:lnTo>
                  <a:lnTo>
                    <a:pt x="4267372" y="669879"/>
                  </a:lnTo>
                  <a:lnTo>
                    <a:pt x="4298982" y="582616"/>
                  </a:lnTo>
                  <a:lnTo>
                    <a:pt x="4330593" y="503697"/>
                  </a:lnTo>
                  <a:lnTo>
                    <a:pt x="4362203" y="432720"/>
                  </a:lnTo>
                  <a:lnTo>
                    <a:pt x="4393813" y="369209"/>
                  </a:lnTo>
                  <a:lnTo>
                    <a:pt x="4425423" y="312638"/>
                  </a:lnTo>
                  <a:lnTo>
                    <a:pt x="4457033" y="262456"/>
                  </a:lnTo>
                  <a:lnTo>
                    <a:pt x="4488643" y="218106"/>
                  </a:lnTo>
                  <a:lnTo>
                    <a:pt x="4520254" y="179039"/>
                  </a:lnTo>
                  <a:lnTo>
                    <a:pt x="4551864" y="144725"/>
                  </a:lnTo>
                  <a:lnTo>
                    <a:pt x="4583474" y="114663"/>
                  </a:lnTo>
                  <a:lnTo>
                    <a:pt x="4615084" y="88387"/>
                  </a:lnTo>
                  <a:lnTo>
                    <a:pt x="4646694" y="65464"/>
                  </a:lnTo>
                  <a:lnTo>
                    <a:pt x="4678304" y="45502"/>
                  </a:lnTo>
                  <a:lnTo>
                    <a:pt x="4709915" y="28145"/>
                  </a:lnTo>
                  <a:lnTo>
                    <a:pt x="4741525" y="1307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845591"/>
              <a:ext cx="4773135" cy="4258505"/>
            </a:xfrm>
            <a:custGeom>
              <a:avLst/>
              <a:pathLst>
                <a:path w="4773135" h="4258505">
                  <a:moveTo>
                    <a:pt x="4773135" y="0"/>
                  </a:moveTo>
                  <a:lnTo>
                    <a:pt x="4741525" y="63288"/>
                  </a:lnTo>
                  <a:lnTo>
                    <a:pt x="4709915" y="130674"/>
                  </a:lnTo>
                  <a:lnTo>
                    <a:pt x="4678304" y="202208"/>
                  </a:lnTo>
                  <a:lnTo>
                    <a:pt x="4646694" y="277907"/>
                  </a:lnTo>
                  <a:lnTo>
                    <a:pt x="4615084" y="357750"/>
                  </a:lnTo>
                  <a:lnTo>
                    <a:pt x="4583474" y="441680"/>
                  </a:lnTo>
                  <a:lnTo>
                    <a:pt x="4551864" y="529597"/>
                  </a:lnTo>
                  <a:lnTo>
                    <a:pt x="4520254" y="621362"/>
                  </a:lnTo>
                  <a:lnTo>
                    <a:pt x="4488643" y="716796"/>
                  </a:lnTo>
                  <a:lnTo>
                    <a:pt x="4457033" y="815681"/>
                  </a:lnTo>
                  <a:lnTo>
                    <a:pt x="4425423" y="917763"/>
                  </a:lnTo>
                  <a:lnTo>
                    <a:pt x="4393813" y="1022757"/>
                  </a:lnTo>
                  <a:lnTo>
                    <a:pt x="4362203" y="1130349"/>
                  </a:lnTo>
                  <a:lnTo>
                    <a:pt x="4330593" y="1240199"/>
                  </a:lnTo>
                  <a:lnTo>
                    <a:pt x="4298982" y="1351951"/>
                  </a:lnTo>
                  <a:lnTo>
                    <a:pt x="4267372" y="1465231"/>
                  </a:lnTo>
                  <a:lnTo>
                    <a:pt x="4235762" y="1579655"/>
                  </a:lnTo>
                  <a:lnTo>
                    <a:pt x="4204152" y="1694830"/>
                  </a:lnTo>
                  <a:lnTo>
                    <a:pt x="4172542" y="1810358"/>
                  </a:lnTo>
                  <a:lnTo>
                    <a:pt x="4140932" y="1925838"/>
                  </a:lnTo>
                  <a:lnTo>
                    <a:pt x="4109321" y="2040870"/>
                  </a:lnTo>
                  <a:lnTo>
                    <a:pt x="4077711" y="2155054"/>
                  </a:lnTo>
                  <a:lnTo>
                    <a:pt x="4046101" y="2267999"/>
                  </a:lnTo>
                  <a:lnTo>
                    <a:pt x="4014491" y="2379318"/>
                  </a:lnTo>
                  <a:lnTo>
                    <a:pt x="3982881" y="2488639"/>
                  </a:lnTo>
                  <a:lnTo>
                    <a:pt x="3951271" y="2595607"/>
                  </a:lnTo>
                  <a:lnTo>
                    <a:pt x="3919660" y="2699888"/>
                  </a:lnTo>
                  <a:lnTo>
                    <a:pt x="3888050" y="2801173"/>
                  </a:lnTo>
                  <a:lnTo>
                    <a:pt x="3856440" y="2899186"/>
                  </a:lnTo>
                  <a:lnTo>
                    <a:pt x="3824830" y="2993684"/>
                  </a:lnTo>
                  <a:lnTo>
                    <a:pt x="3793220" y="3084463"/>
                  </a:lnTo>
                  <a:lnTo>
                    <a:pt x="3761610" y="3171360"/>
                  </a:lnTo>
                  <a:lnTo>
                    <a:pt x="3729999" y="3254253"/>
                  </a:lnTo>
                  <a:lnTo>
                    <a:pt x="3698389" y="3333062"/>
                  </a:lnTo>
                  <a:lnTo>
                    <a:pt x="3666779" y="3407748"/>
                  </a:lnTo>
                  <a:lnTo>
                    <a:pt x="3635169" y="3478308"/>
                  </a:lnTo>
                  <a:lnTo>
                    <a:pt x="3603559" y="3544777"/>
                  </a:lnTo>
                  <a:lnTo>
                    <a:pt x="3571949" y="3607216"/>
                  </a:lnTo>
                  <a:lnTo>
                    <a:pt x="3540338" y="3665716"/>
                  </a:lnTo>
                  <a:lnTo>
                    <a:pt x="3508728" y="3720385"/>
                  </a:lnTo>
                  <a:lnTo>
                    <a:pt x="3477118" y="3771345"/>
                  </a:lnTo>
                  <a:lnTo>
                    <a:pt x="3445508" y="3818727"/>
                  </a:lnTo>
                  <a:lnTo>
                    <a:pt x="3413898" y="3862665"/>
                  </a:lnTo>
                  <a:lnTo>
                    <a:pt x="3382288" y="3903293"/>
                  </a:lnTo>
                  <a:lnTo>
                    <a:pt x="3350677" y="3940740"/>
                  </a:lnTo>
                  <a:lnTo>
                    <a:pt x="3319067" y="3975131"/>
                  </a:lnTo>
                  <a:lnTo>
                    <a:pt x="3287457" y="4006591"/>
                  </a:lnTo>
                  <a:lnTo>
                    <a:pt x="3255847" y="4035245"/>
                  </a:lnTo>
                  <a:lnTo>
                    <a:pt x="3224237" y="4061222"/>
                  </a:lnTo>
                  <a:lnTo>
                    <a:pt x="3192627" y="4084662"/>
                  </a:lnTo>
                  <a:lnTo>
                    <a:pt x="3161016" y="4105712"/>
                  </a:lnTo>
                  <a:lnTo>
                    <a:pt x="3129406" y="4124531"/>
                  </a:lnTo>
                  <a:lnTo>
                    <a:pt x="3097796" y="4141282"/>
                  </a:lnTo>
                  <a:lnTo>
                    <a:pt x="3066186" y="4156134"/>
                  </a:lnTo>
                  <a:lnTo>
                    <a:pt x="3034576" y="4169255"/>
                  </a:lnTo>
                  <a:lnTo>
                    <a:pt x="3002966" y="4180811"/>
                  </a:lnTo>
                  <a:lnTo>
                    <a:pt x="2971355" y="4190958"/>
                  </a:lnTo>
                  <a:lnTo>
                    <a:pt x="2939745" y="4199848"/>
                  </a:lnTo>
                  <a:lnTo>
                    <a:pt x="2908135" y="4207619"/>
                  </a:lnTo>
                  <a:lnTo>
                    <a:pt x="2876525" y="4214400"/>
                  </a:lnTo>
                  <a:lnTo>
                    <a:pt x="2844915" y="4220306"/>
                  </a:lnTo>
                  <a:lnTo>
                    <a:pt x="2813305" y="4225443"/>
                  </a:lnTo>
                  <a:lnTo>
                    <a:pt x="2781694" y="4229907"/>
                  </a:lnTo>
                  <a:lnTo>
                    <a:pt x="2750084" y="4233781"/>
                  </a:lnTo>
                  <a:lnTo>
                    <a:pt x="2718474" y="4237139"/>
                  </a:lnTo>
                  <a:lnTo>
                    <a:pt x="2686864" y="4240049"/>
                  </a:lnTo>
                  <a:lnTo>
                    <a:pt x="2655254" y="4242569"/>
                  </a:lnTo>
                  <a:lnTo>
                    <a:pt x="2623644" y="4244748"/>
                  </a:lnTo>
                  <a:lnTo>
                    <a:pt x="2592033" y="4246633"/>
                  </a:lnTo>
                  <a:lnTo>
                    <a:pt x="2560423" y="4248262"/>
                  </a:lnTo>
                  <a:lnTo>
                    <a:pt x="2528813" y="4249670"/>
                  </a:lnTo>
                  <a:lnTo>
                    <a:pt x="2497203" y="4250886"/>
                  </a:lnTo>
                  <a:lnTo>
                    <a:pt x="2465593" y="4251935"/>
                  </a:lnTo>
                  <a:lnTo>
                    <a:pt x="2433982" y="4252841"/>
                  </a:lnTo>
                  <a:lnTo>
                    <a:pt x="2402372" y="4253623"/>
                  </a:lnTo>
                  <a:lnTo>
                    <a:pt x="2370762" y="4254297"/>
                  </a:lnTo>
                  <a:lnTo>
                    <a:pt x="2339152" y="4254879"/>
                  </a:lnTo>
                  <a:lnTo>
                    <a:pt x="2307542" y="4255380"/>
                  </a:lnTo>
                  <a:lnTo>
                    <a:pt x="2275932" y="4255813"/>
                  </a:lnTo>
                  <a:lnTo>
                    <a:pt x="2244321" y="4256185"/>
                  </a:lnTo>
                  <a:lnTo>
                    <a:pt x="2212711" y="4256507"/>
                  </a:lnTo>
                  <a:lnTo>
                    <a:pt x="2181101" y="4256784"/>
                  </a:lnTo>
                  <a:lnTo>
                    <a:pt x="2149491" y="4257022"/>
                  </a:lnTo>
                  <a:lnTo>
                    <a:pt x="2117881" y="4257228"/>
                  </a:lnTo>
                  <a:lnTo>
                    <a:pt x="2086271" y="4257405"/>
                  </a:lnTo>
                  <a:lnTo>
                    <a:pt x="2054660" y="4257558"/>
                  </a:lnTo>
                  <a:lnTo>
                    <a:pt x="2023050" y="4257690"/>
                  </a:lnTo>
                  <a:lnTo>
                    <a:pt x="1991440" y="4257803"/>
                  </a:lnTo>
                  <a:lnTo>
                    <a:pt x="1959830" y="4257900"/>
                  </a:lnTo>
                  <a:lnTo>
                    <a:pt x="1928220" y="4257984"/>
                  </a:lnTo>
                  <a:lnTo>
                    <a:pt x="1896610" y="4258057"/>
                  </a:lnTo>
                  <a:lnTo>
                    <a:pt x="1864999" y="4258119"/>
                  </a:lnTo>
                  <a:lnTo>
                    <a:pt x="1833389" y="4258173"/>
                  </a:lnTo>
                  <a:lnTo>
                    <a:pt x="1801779" y="4258219"/>
                  </a:lnTo>
                  <a:lnTo>
                    <a:pt x="1770169" y="4258259"/>
                  </a:lnTo>
                  <a:lnTo>
                    <a:pt x="1738559" y="4258293"/>
                  </a:lnTo>
                  <a:lnTo>
                    <a:pt x="1706949" y="4258323"/>
                  </a:lnTo>
                  <a:lnTo>
                    <a:pt x="1675338" y="4258348"/>
                  </a:lnTo>
                  <a:lnTo>
                    <a:pt x="1643728" y="4258370"/>
                  </a:lnTo>
                  <a:lnTo>
                    <a:pt x="1612118" y="4258389"/>
                  </a:lnTo>
                  <a:lnTo>
                    <a:pt x="1580508" y="4258405"/>
                  </a:lnTo>
                  <a:lnTo>
                    <a:pt x="1548898" y="4258419"/>
                  </a:lnTo>
                  <a:lnTo>
                    <a:pt x="1517288" y="4258431"/>
                  </a:lnTo>
                  <a:lnTo>
                    <a:pt x="1485677" y="4258441"/>
                  </a:lnTo>
                  <a:lnTo>
                    <a:pt x="1454067" y="4258450"/>
                  </a:lnTo>
                  <a:lnTo>
                    <a:pt x="1422457" y="4258458"/>
                  </a:lnTo>
                  <a:lnTo>
                    <a:pt x="1390847" y="4258465"/>
                  </a:lnTo>
                  <a:lnTo>
                    <a:pt x="1359237" y="4258470"/>
                  </a:lnTo>
                  <a:lnTo>
                    <a:pt x="1327627" y="4258475"/>
                  </a:lnTo>
                  <a:lnTo>
                    <a:pt x="1296016" y="4258479"/>
                  </a:lnTo>
                  <a:lnTo>
                    <a:pt x="1264406" y="4258483"/>
                  </a:lnTo>
                  <a:lnTo>
                    <a:pt x="1232796" y="4258486"/>
                  </a:lnTo>
                  <a:lnTo>
                    <a:pt x="1201186" y="4258489"/>
                  </a:lnTo>
                  <a:lnTo>
                    <a:pt x="1169576" y="4258491"/>
                  </a:lnTo>
                  <a:lnTo>
                    <a:pt x="1137966" y="4258493"/>
                  </a:lnTo>
                  <a:lnTo>
                    <a:pt x="1106355" y="4258495"/>
                  </a:lnTo>
                  <a:lnTo>
                    <a:pt x="1074745" y="4258496"/>
                  </a:lnTo>
                  <a:lnTo>
                    <a:pt x="1043135" y="4258498"/>
                  </a:lnTo>
                  <a:lnTo>
                    <a:pt x="1011525" y="4258499"/>
                  </a:lnTo>
                  <a:lnTo>
                    <a:pt x="979915" y="4258500"/>
                  </a:lnTo>
                  <a:lnTo>
                    <a:pt x="948305" y="4258500"/>
                  </a:lnTo>
                  <a:lnTo>
                    <a:pt x="916694" y="4258501"/>
                  </a:lnTo>
                  <a:lnTo>
                    <a:pt x="885084" y="4258502"/>
                  </a:lnTo>
                  <a:lnTo>
                    <a:pt x="853474" y="4258502"/>
                  </a:lnTo>
                  <a:lnTo>
                    <a:pt x="821864" y="4258503"/>
                  </a:lnTo>
                  <a:lnTo>
                    <a:pt x="790254" y="4258503"/>
                  </a:lnTo>
                  <a:lnTo>
                    <a:pt x="758644" y="4258503"/>
                  </a:lnTo>
                  <a:lnTo>
                    <a:pt x="727033" y="4258504"/>
                  </a:lnTo>
                  <a:lnTo>
                    <a:pt x="695423" y="4258504"/>
                  </a:lnTo>
                  <a:lnTo>
                    <a:pt x="663813" y="4258504"/>
                  </a:lnTo>
                  <a:lnTo>
                    <a:pt x="632203" y="4258504"/>
                  </a:lnTo>
                  <a:lnTo>
                    <a:pt x="600593" y="4258504"/>
                  </a:lnTo>
                  <a:lnTo>
                    <a:pt x="568983" y="4258505"/>
                  </a:lnTo>
                  <a:lnTo>
                    <a:pt x="537372" y="4258505"/>
                  </a:lnTo>
                  <a:lnTo>
                    <a:pt x="505762" y="4258505"/>
                  </a:lnTo>
                  <a:lnTo>
                    <a:pt x="474152" y="4258505"/>
                  </a:lnTo>
                  <a:lnTo>
                    <a:pt x="442542" y="4258505"/>
                  </a:lnTo>
                  <a:lnTo>
                    <a:pt x="410932" y="4258505"/>
                  </a:lnTo>
                  <a:lnTo>
                    <a:pt x="379322" y="4258505"/>
                  </a:lnTo>
                  <a:lnTo>
                    <a:pt x="347711" y="4258505"/>
                  </a:lnTo>
                  <a:lnTo>
                    <a:pt x="316101" y="4258505"/>
                  </a:lnTo>
                  <a:lnTo>
                    <a:pt x="284491" y="4258505"/>
                  </a:lnTo>
                  <a:lnTo>
                    <a:pt x="252881" y="4258505"/>
                  </a:lnTo>
                  <a:lnTo>
                    <a:pt x="221271" y="4258505"/>
                  </a:lnTo>
                  <a:lnTo>
                    <a:pt x="189661" y="4258505"/>
                  </a:lnTo>
                  <a:lnTo>
                    <a:pt x="158050" y="4258505"/>
                  </a:lnTo>
                  <a:lnTo>
                    <a:pt x="126440" y="4258505"/>
                  </a:lnTo>
                  <a:lnTo>
                    <a:pt x="94830" y="4258505"/>
                  </a:lnTo>
                  <a:lnTo>
                    <a:pt x="63220" y="4258505"/>
                  </a:lnTo>
                  <a:lnTo>
                    <a:pt x="31610" y="4258505"/>
                  </a:lnTo>
                  <a:lnTo>
                    <a:pt x="0" y="4258505"/>
                  </a:lnTo>
                  <a:lnTo>
                    <a:pt x="0" y="42585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198977"/>
              <a:ext cx="4773135" cy="4905119"/>
            </a:xfrm>
            <a:custGeom>
              <a:avLst/>
              <a:pathLst>
                <a:path w="4773135" h="4905119">
                  <a:moveTo>
                    <a:pt x="0" y="4905109"/>
                  </a:moveTo>
                  <a:lnTo>
                    <a:pt x="31610" y="4905108"/>
                  </a:lnTo>
                  <a:lnTo>
                    <a:pt x="63220" y="4905107"/>
                  </a:lnTo>
                  <a:lnTo>
                    <a:pt x="94830" y="4905106"/>
                  </a:lnTo>
                  <a:lnTo>
                    <a:pt x="126440" y="4905104"/>
                  </a:lnTo>
                  <a:lnTo>
                    <a:pt x="158050" y="4905103"/>
                  </a:lnTo>
                  <a:lnTo>
                    <a:pt x="189661" y="4905101"/>
                  </a:lnTo>
                  <a:lnTo>
                    <a:pt x="221271" y="4905099"/>
                  </a:lnTo>
                  <a:lnTo>
                    <a:pt x="252881" y="4905097"/>
                  </a:lnTo>
                  <a:lnTo>
                    <a:pt x="284491" y="4905095"/>
                  </a:lnTo>
                  <a:lnTo>
                    <a:pt x="316101" y="4905092"/>
                  </a:lnTo>
                  <a:lnTo>
                    <a:pt x="347711" y="4905089"/>
                  </a:lnTo>
                  <a:lnTo>
                    <a:pt x="379322" y="4905086"/>
                  </a:lnTo>
                  <a:lnTo>
                    <a:pt x="410932" y="4905082"/>
                  </a:lnTo>
                  <a:lnTo>
                    <a:pt x="442542" y="4905079"/>
                  </a:lnTo>
                  <a:lnTo>
                    <a:pt x="474152" y="4905074"/>
                  </a:lnTo>
                  <a:lnTo>
                    <a:pt x="505762" y="4905070"/>
                  </a:lnTo>
                  <a:lnTo>
                    <a:pt x="537372" y="4905064"/>
                  </a:lnTo>
                  <a:lnTo>
                    <a:pt x="568983" y="4905058"/>
                  </a:lnTo>
                  <a:lnTo>
                    <a:pt x="600593" y="4905052"/>
                  </a:lnTo>
                  <a:lnTo>
                    <a:pt x="632203" y="4905045"/>
                  </a:lnTo>
                  <a:lnTo>
                    <a:pt x="663813" y="4905037"/>
                  </a:lnTo>
                  <a:lnTo>
                    <a:pt x="695423" y="4905028"/>
                  </a:lnTo>
                  <a:lnTo>
                    <a:pt x="727033" y="4905019"/>
                  </a:lnTo>
                  <a:lnTo>
                    <a:pt x="758644" y="4905008"/>
                  </a:lnTo>
                  <a:lnTo>
                    <a:pt x="790254" y="4904996"/>
                  </a:lnTo>
                  <a:lnTo>
                    <a:pt x="821864" y="4904983"/>
                  </a:lnTo>
                  <a:lnTo>
                    <a:pt x="853474" y="4904969"/>
                  </a:lnTo>
                  <a:lnTo>
                    <a:pt x="885084" y="4904953"/>
                  </a:lnTo>
                  <a:lnTo>
                    <a:pt x="916694" y="4904935"/>
                  </a:lnTo>
                  <a:lnTo>
                    <a:pt x="948305" y="4904916"/>
                  </a:lnTo>
                  <a:lnTo>
                    <a:pt x="979915" y="4904894"/>
                  </a:lnTo>
                  <a:lnTo>
                    <a:pt x="1011525" y="4904871"/>
                  </a:lnTo>
                  <a:lnTo>
                    <a:pt x="1043135" y="4904844"/>
                  </a:lnTo>
                  <a:lnTo>
                    <a:pt x="1074745" y="4904815"/>
                  </a:lnTo>
                  <a:lnTo>
                    <a:pt x="1106355" y="4904783"/>
                  </a:lnTo>
                  <a:lnTo>
                    <a:pt x="1137966" y="4904747"/>
                  </a:lnTo>
                  <a:lnTo>
                    <a:pt x="1169576" y="4904707"/>
                  </a:lnTo>
                  <a:lnTo>
                    <a:pt x="1201186" y="4904664"/>
                  </a:lnTo>
                  <a:lnTo>
                    <a:pt x="1232796" y="4904615"/>
                  </a:lnTo>
                  <a:lnTo>
                    <a:pt x="1264406" y="4904562"/>
                  </a:lnTo>
                  <a:lnTo>
                    <a:pt x="1296016" y="4904503"/>
                  </a:lnTo>
                  <a:lnTo>
                    <a:pt x="1327627" y="4904437"/>
                  </a:lnTo>
                  <a:lnTo>
                    <a:pt x="1359237" y="4904365"/>
                  </a:lnTo>
                  <a:lnTo>
                    <a:pt x="1390847" y="4904284"/>
                  </a:lnTo>
                  <a:lnTo>
                    <a:pt x="1422457" y="4904196"/>
                  </a:lnTo>
                  <a:lnTo>
                    <a:pt x="1454067" y="4904097"/>
                  </a:lnTo>
                  <a:lnTo>
                    <a:pt x="1485677" y="4903989"/>
                  </a:lnTo>
                  <a:lnTo>
                    <a:pt x="1517288" y="4903868"/>
                  </a:lnTo>
                  <a:lnTo>
                    <a:pt x="1548898" y="4903735"/>
                  </a:lnTo>
                  <a:lnTo>
                    <a:pt x="1580508" y="4903588"/>
                  </a:lnTo>
                  <a:lnTo>
                    <a:pt x="1612118" y="4903425"/>
                  </a:lnTo>
                  <a:lnTo>
                    <a:pt x="1643728" y="4903245"/>
                  </a:lnTo>
                  <a:lnTo>
                    <a:pt x="1675338" y="4903045"/>
                  </a:lnTo>
                  <a:lnTo>
                    <a:pt x="1706949" y="4902824"/>
                  </a:lnTo>
                  <a:lnTo>
                    <a:pt x="1738559" y="4902580"/>
                  </a:lnTo>
                  <a:lnTo>
                    <a:pt x="1770169" y="4902309"/>
                  </a:lnTo>
                  <a:lnTo>
                    <a:pt x="1801779" y="4902010"/>
                  </a:lnTo>
                  <a:lnTo>
                    <a:pt x="1833389" y="4901678"/>
                  </a:lnTo>
                  <a:lnTo>
                    <a:pt x="1864999" y="4901311"/>
                  </a:lnTo>
                  <a:lnTo>
                    <a:pt x="1896610" y="4900905"/>
                  </a:lnTo>
                  <a:lnTo>
                    <a:pt x="1928220" y="4900455"/>
                  </a:lnTo>
                  <a:lnTo>
                    <a:pt x="1959830" y="4899957"/>
                  </a:lnTo>
                  <a:lnTo>
                    <a:pt x="1991440" y="4899406"/>
                  </a:lnTo>
                  <a:lnTo>
                    <a:pt x="2023050" y="4898796"/>
                  </a:lnTo>
                  <a:lnTo>
                    <a:pt x="2054660" y="4898121"/>
                  </a:lnTo>
                  <a:lnTo>
                    <a:pt x="2086271" y="4897373"/>
                  </a:lnTo>
                  <a:lnTo>
                    <a:pt x="2117881" y="4896544"/>
                  </a:lnTo>
                  <a:lnTo>
                    <a:pt x="2149491" y="4895627"/>
                  </a:lnTo>
                  <a:lnTo>
                    <a:pt x="2181101" y="4894612"/>
                  </a:lnTo>
                  <a:lnTo>
                    <a:pt x="2212711" y="4893487"/>
                  </a:lnTo>
                  <a:lnTo>
                    <a:pt x="2244321" y="4892241"/>
                  </a:lnTo>
                  <a:lnTo>
                    <a:pt x="2275932" y="4890862"/>
                  </a:lnTo>
                  <a:lnTo>
                    <a:pt x="2307542" y="4889333"/>
                  </a:lnTo>
                  <a:lnTo>
                    <a:pt x="2339152" y="4887640"/>
                  </a:lnTo>
                  <a:lnTo>
                    <a:pt x="2370762" y="4885764"/>
                  </a:lnTo>
                  <a:lnTo>
                    <a:pt x="2402372" y="4883686"/>
                  </a:lnTo>
                  <a:lnTo>
                    <a:pt x="2433982" y="4881383"/>
                  </a:lnTo>
                  <a:lnTo>
                    <a:pt x="2465593" y="4878830"/>
                  </a:lnTo>
                  <a:lnTo>
                    <a:pt x="2497203" y="4876002"/>
                  </a:lnTo>
                  <a:lnTo>
                    <a:pt x="2528813" y="4872866"/>
                  </a:lnTo>
                  <a:lnTo>
                    <a:pt x="2560423" y="4869389"/>
                  </a:lnTo>
                  <a:lnTo>
                    <a:pt x="2592033" y="4865535"/>
                  </a:lnTo>
                  <a:lnTo>
                    <a:pt x="2623644" y="4861259"/>
                  </a:lnTo>
                  <a:lnTo>
                    <a:pt x="2655254" y="4856517"/>
                  </a:lnTo>
                  <a:lnTo>
                    <a:pt x="2686864" y="4851256"/>
                  </a:lnTo>
                  <a:lnTo>
                    <a:pt x="2718474" y="4845417"/>
                  </a:lnTo>
                  <a:lnTo>
                    <a:pt x="2750084" y="4838935"/>
                  </a:lnTo>
                  <a:lnTo>
                    <a:pt x="2781694" y="4831737"/>
                  </a:lnTo>
                  <a:lnTo>
                    <a:pt x="2813305" y="4823742"/>
                  </a:lnTo>
                  <a:lnTo>
                    <a:pt x="2844915" y="4814857"/>
                  </a:lnTo>
                  <a:lnTo>
                    <a:pt x="2876525" y="4804978"/>
                  </a:lnTo>
                  <a:lnTo>
                    <a:pt x="2908135" y="4793990"/>
                  </a:lnTo>
                  <a:lnTo>
                    <a:pt x="2939745" y="4781760"/>
                  </a:lnTo>
                  <a:lnTo>
                    <a:pt x="2971355" y="4768139"/>
                  </a:lnTo>
                  <a:lnTo>
                    <a:pt x="3002966" y="4752958"/>
                  </a:lnTo>
                  <a:lnTo>
                    <a:pt x="3034576" y="4736025"/>
                  </a:lnTo>
                  <a:lnTo>
                    <a:pt x="3066186" y="4717122"/>
                  </a:lnTo>
                  <a:lnTo>
                    <a:pt x="3097796" y="4696002"/>
                  </a:lnTo>
                  <a:lnTo>
                    <a:pt x="3129406" y="4672382"/>
                  </a:lnTo>
                  <a:lnTo>
                    <a:pt x="3161016" y="4645944"/>
                  </a:lnTo>
                  <a:lnTo>
                    <a:pt x="3192627" y="4616330"/>
                  </a:lnTo>
                  <a:lnTo>
                    <a:pt x="3224237" y="4583139"/>
                  </a:lnTo>
                  <a:lnTo>
                    <a:pt x="3255847" y="4545927"/>
                  </a:lnTo>
                  <a:lnTo>
                    <a:pt x="3287457" y="4504209"/>
                  </a:lnTo>
                  <a:lnTo>
                    <a:pt x="3319067" y="4457465"/>
                  </a:lnTo>
                  <a:lnTo>
                    <a:pt x="3350677" y="4405151"/>
                  </a:lnTo>
                  <a:lnTo>
                    <a:pt x="3382288" y="4346707"/>
                  </a:lnTo>
                  <a:lnTo>
                    <a:pt x="3413898" y="4281580"/>
                  </a:lnTo>
                  <a:lnTo>
                    <a:pt x="3445508" y="4209243"/>
                  </a:lnTo>
                  <a:lnTo>
                    <a:pt x="3477118" y="4129221"/>
                  </a:lnTo>
                  <a:lnTo>
                    <a:pt x="3508728" y="4041114"/>
                  </a:lnTo>
                  <a:lnTo>
                    <a:pt x="3540338" y="3944628"/>
                  </a:lnTo>
                  <a:lnTo>
                    <a:pt x="3571949" y="3839599"/>
                  </a:lnTo>
                  <a:lnTo>
                    <a:pt x="3603559" y="3726014"/>
                  </a:lnTo>
                  <a:lnTo>
                    <a:pt x="3635169" y="3604031"/>
                  </a:lnTo>
                  <a:lnTo>
                    <a:pt x="3666779" y="3473986"/>
                  </a:lnTo>
                  <a:lnTo>
                    <a:pt x="3698389" y="3336394"/>
                  </a:lnTo>
                  <a:lnTo>
                    <a:pt x="3729999" y="3191941"/>
                  </a:lnTo>
                  <a:lnTo>
                    <a:pt x="3761610" y="3041467"/>
                  </a:lnTo>
                  <a:lnTo>
                    <a:pt x="3793220" y="2885938"/>
                  </a:lnTo>
                  <a:lnTo>
                    <a:pt x="3824830" y="2726426"/>
                  </a:lnTo>
                  <a:lnTo>
                    <a:pt x="3856440" y="2564077"/>
                  </a:lnTo>
                  <a:lnTo>
                    <a:pt x="3888050" y="2400091"/>
                  </a:lnTo>
                  <a:lnTo>
                    <a:pt x="3919660" y="2235697"/>
                  </a:lnTo>
                  <a:lnTo>
                    <a:pt x="3951271" y="2072138"/>
                  </a:lnTo>
                  <a:lnTo>
                    <a:pt x="3982881" y="1910649"/>
                  </a:lnTo>
                  <a:lnTo>
                    <a:pt x="4014491" y="1752440"/>
                  </a:lnTo>
                  <a:lnTo>
                    <a:pt x="4046101" y="1598663"/>
                  </a:lnTo>
                  <a:lnTo>
                    <a:pt x="4077711" y="1450389"/>
                  </a:lnTo>
                  <a:lnTo>
                    <a:pt x="4109321" y="1308574"/>
                  </a:lnTo>
                  <a:lnTo>
                    <a:pt x="4140932" y="1174030"/>
                  </a:lnTo>
                  <a:lnTo>
                    <a:pt x="4172542" y="1047402"/>
                  </a:lnTo>
                  <a:lnTo>
                    <a:pt x="4204152" y="929153"/>
                  </a:lnTo>
                  <a:lnTo>
                    <a:pt x="4235762" y="819560"/>
                  </a:lnTo>
                  <a:lnTo>
                    <a:pt x="4267372" y="718717"/>
                  </a:lnTo>
                  <a:lnTo>
                    <a:pt x="4298982" y="626555"/>
                  </a:lnTo>
                  <a:lnTo>
                    <a:pt x="4330593" y="542858"/>
                  </a:lnTo>
                  <a:lnTo>
                    <a:pt x="4362203" y="467293"/>
                  </a:lnTo>
                  <a:lnTo>
                    <a:pt x="4393813" y="399435"/>
                  </a:lnTo>
                  <a:lnTo>
                    <a:pt x="4425423" y="338795"/>
                  </a:lnTo>
                  <a:lnTo>
                    <a:pt x="4457033" y="284844"/>
                  </a:lnTo>
                  <a:lnTo>
                    <a:pt x="4488643" y="237034"/>
                  </a:lnTo>
                  <a:lnTo>
                    <a:pt x="4520254" y="194815"/>
                  </a:lnTo>
                  <a:lnTo>
                    <a:pt x="4551864" y="157651"/>
                  </a:lnTo>
                  <a:lnTo>
                    <a:pt x="4583474" y="125028"/>
                  </a:lnTo>
                  <a:lnTo>
                    <a:pt x="4615084" y="96461"/>
                  </a:lnTo>
                  <a:lnTo>
                    <a:pt x="4646694" y="71501"/>
                  </a:lnTo>
                  <a:lnTo>
                    <a:pt x="4678304" y="49733"/>
                  </a:lnTo>
                  <a:lnTo>
                    <a:pt x="4709915" y="30781"/>
                  </a:lnTo>
                  <a:lnTo>
                    <a:pt x="4741525" y="14305"/>
                  </a:lnTo>
                  <a:lnTo>
                    <a:pt x="4773135" y="0"/>
                  </a:lnTo>
                  <a:lnTo>
                    <a:pt x="4773135" y="692269"/>
                  </a:lnTo>
                  <a:lnTo>
                    <a:pt x="4741525" y="758702"/>
                  </a:lnTo>
                  <a:lnTo>
                    <a:pt x="4709915" y="829301"/>
                  </a:lnTo>
                  <a:lnTo>
                    <a:pt x="4678304" y="904094"/>
                  </a:lnTo>
                  <a:lnTo>
                    <a:pt x="4646694" y="983071"/>
                  </a:lnTo>
                  <a:lnTo>
                    <a:pt x="4615084" y="1066187"/>
                  </a:lnTo>
                  <a:lnTo>
                    <a:pt x="4583474" y="1153356"/>
                  </a:lnTo>
                  <a:lnTo>
                    <a:pt x="4551864" y="1244448"/>
                  </a:lnTo>
                  <a:lnTo>
                    <a:pt x="4520254" y="1339296"/>
                  </a:lnTo>
                  <a:lnTo>
                    <a:pt x="4488643" y="1437693"/>
                  </a:lnTo>
                  <a:lnTo>
                    <a:pt x="4457033" y="1539392"/>
                  </a:lnTo>
                  <a:lnTo>
                    <a:pt x="4425423" y="1644116"/>
                  </a:lnTo>
                  <a:lnTo>
                    <a:pt x="4393813" y="1751556"/>
                  </a:lnTo>
                  <a:lnTo>
                    <a:pt x="4362203" y="1861378"/>
                  </a:lnTo>
                  <a:lnTo>
                    <a:pt x="4330593" y="1973226"/>
                  </a:lnTo>
                  <a:lnTo>
                    <a:pt x="4298982" y="2086729"/>
                  </a:lnTo>
                  <a:lnTo>
                    <a:pt x="4267372" y="2201502"/>
                  </a:lnTo>
                  <a:lnTo>
                    <a:pt x="4235762" y="2317151"/>
                  </a:lnTo>
                  <a:lnTo>
                    <a:pt x="4204152" y="2433274"/>
                  </a:lnTo>
                  <a:lnTo>
                    <a:pt x="4172542" y="2549469"/>
                  </a:lnTo>
                  <a:lnTo>
                    <a:pt x="4140932" y="2665329"/>
                  </a:lnTo>
                  <a:lnTo>
                    <a:pt x="4109321" y="2780450"/>
                  </a:lnTo>
                  <a:lnTo>
                    <a:pt x="4077711" y="2894431"/>
                  </a:lnTo>
                  <a:lnTo>
                    <a:pt x="4046101" y="3006879"/>
                  </a:lnTo>
                  <a:lnTo>
                    <a:pt x="4014491" y="3117412"/>
                  </a:lnTo>
                  <a:lnTo>
                    <a:pt x="3982881" y="3225662"/>
                  </a:lnTo>
                  <a:lnTo>
                    <a:pt x="3951271" y="3331282"/>
                  </a:lnTo>
                  <a:lnTo>
                    <a:pt x="3919660" y="3433951"/>
                  </a:lnTo>
                  <a:lnTo>
                    <a:pt x="3888050" y="3533377"/>
                  </a:lnTo>
                  <a:lnTo>
                    <a:pt x="3856440" y="3629300"/>
                  </a:lnTo>
                  <a:lnTo>
                    <a:pt x="3824830" y="3721501"/>
                  </a:lnTo>
                  <a:lnTo>
                    <a:pt x="3793220" y="3809800"/>
                  </a:lnTo>
                  <a:lnTo>
                    <a:pt x="3761610" y="3894057"/>
                  </a:lnTo>
                  <a:lnTo>
                    <a:pt x="3729999" y="3974176"/>
                  </a:lnTo>
                  <a:lnTo>
                    <a:pt x="3698389" y="4050101"/>
                  </a:lnTo>
                  <a:lnTo>
                    <a:pt x="3666779" y="4121815"/>
                  </a:lnTo>
                  <a:lnTo>
                    <a:pt x="3635169" y="4189337"/>
                  </a:lnTo>
                  <a:lnTo>
                    <a:pt x="3603559" y="4252715"/>
                  </a:lnTo>
                  <a:lnTo>
                    <a:pt x="3571949" y="4312027"/>
                  </a:lnTo>
                  <a:lnTo>
                    <a:pt x="3540338" y="4367371"/>
                  </a:lnTo>
                  <a:lnTo>
                    <a:pt x="3508728" y="4418862"/>
                  </a:lnTo>
                  <a:lnTo>
                    <a:pt x="3477118" y="4466628"/>
                  </a:lnTo>
                  <a:lnTo>
                    <a:pt x="3445508" y="4510805"/>
                  </a:lnTo>
                  <a:lnTo>
                    <a:pt x="3413898" y="4551535"/>
                  </a:lnTo>
                  <a:lnTo>
                    <a:pt x="3382288" y="4588962"/>
                  </a:lnTo>
                  <a:lnTo>
                    <a:pt x="3350677" y="4623233"/>
                  </a:lnTo>
                  <a:lnTo>
                    <a:pt x="3319067" y="4654496"/>
                  </a:lnTo>
                  <a:lnTo>
                    <a:pt x="3287457" y="4682906"/>
                  </a:lnTo>
                  <a:lnTo>
                    <a:pt x="3255847" y="4708619"/>
                  </a:lnTo>
                  <a:lnTo>
                    <a:pt x="3224237" y="4731795"/>
                  </a:lnTo>
                  <a:lnTo>
                    <a:pt x="3192627" y="4752600"/>
                  </a:lnTo>
                  <a:lnTo>
                    <a:pt x="3161016" y="4771204"/>
                  </a:lnTo>
                  <a:lnTo>
                    <a:pt x="3129406" y="4787777"/>
                  </a:lnTo>
                  <a:lnTo>
                    <a:pt x="3097796" y="4802489"/>
                  </a:lnTo>
                  <a:lnTo>
                    <a:pt x="3066186" y="4815506"/>
                  </a:lnTo>
                  <a:lnTo>
                    <a:pt x="3034576" y="4826989"/>
                  </a:lnTo>
                  <a:lnTo>
                    <a:pt x="3002966" y="4837093"/>
                  </a:lnTo>
                  <a:lnTo>
                    <a:pt x="2971355" y="4845960"/>
                  </a:lnTo>
                  <a:lnTo>
                    <a:pt x="2939745" y="4853726"/>
                  </a:lnTo>
                  <a:lnTo>
                    <a:pt x="2908135" y="4860515"/>
                  </a:lnTo>
                  <a:lnTo>
                    <a:pt x="2876525" y="4866440"/>
                  </a:lnTo>
                  <a:lnTo>
                    <a:pt x="2844915" y="4871602"/>
                  </a:lnTo>
                  <a:lnTo>
                    <a:pt x="2813305" y="4876095"/>
                  </a:lnTo>
                  <a:lnTo>
                    <a:pt x="2781694" y="4880000"/>
                  </a:lnTo>
                  <a:lnTo>
                    <a:pt x="2750084" y="4883391"/>
                  </a:lnTo>
                  <a:lnTo>
                    <a:pt x="2718474" y="4886332"/>
                  </a:lnTo>
                  <a:lnTo>
                    <a:pt x="2686864" y="4888883"/>
                  </a:lnTo>
                  <a:lnTo>
                    <a:pt x="2655254" y="4891092"/>
                  </a:lnTo>
                  <a:lnTo>
                    <a:pt x="2623644" y="4893004"/>
                  </a:lnTo>
                  <a:lnTo>
                    <a:pt x="2592033" y="4894659"/>
                  </a:lnTo>
                  <a:lnTo>
                    <a:pt x="2560423" y="4896090"/>
                  </a:lnTo>
                  <a:lnTo>
                    <a:pt x="2528813" y="4897327"/>
                  </a:lnTo>
                  <a:lnTo>
                    <a:pt x="2497203" y="4898397"/>
                  </a:lnTo>
                  <a:lnTo>
                    <a:pt x="2465593" y="4899320"/>
                  </a:lnTo>
                  <a:lnTo>
                    <a:pt x="2433982" y="4900118"/>
                  </a:lnTo>
                  <a:lnTo>
                    <a:pt x="2402372" y="4900806"/>
                  </a:lnTo>
                  <a:lnTo>
                    <a:pt x="2370762" y="4901400"/>
                  </a:lnTo>
                  <a:lnTo>
                    <a:pt x="2339152" y="4901913"/>
                  </a:lnTo>
                  <a:lnTo>
                    <a:pt x="2307542" y="4902356"/>
                  </a:lnTo>
                  <a:lnTo>
                    <a:pt x="2275932" y="4902737"/>
                  </a:lnTo>
                  <a:lnTo>
                    <a:pt x="2244321" y="4903066"/>
                  </a:lnTo>
                  <a:lnTo>
                    <a:pt x="2212711" y="4903350"/>
                  </a:lnTo>
                  <a:lnTo>
                    <a:pt x="2181101" y="4903595"/>
                  </a:lnTo>
                  <a:lnTo>
                    <a:pt x="2149491" y="4903806"/>
                  </a:lnTo>
                  <a:lnTo>
                    <a:pt x="2117881" y="4903988"/>
                  </a:lnTo>
                  <a:lnTo>
                    <a:pt x="2086271" y="4904144"/>
                  </a:lnTo>
                  <a:lnTo>
                    <a:pt x="2054660" y="4904279"/>
                  </a:lnTo>
                  <a:lnTo>
                    <a:pt x="2023050" y="4904396"/>
                  </a:lnTo>
                  <a:lnTo>
                    <a:pt x="1991440" y="4904496"/>
                  </a:lnTo>
                  <a:lnTo>
                    <a:pt x="1959830" y="4904582"/>
                  </a:lnTo>
                  <a:lnTo>
                    <a:pt x="1928220" y="4904657"/>
                  </a:lnTo>
                  <a:lnTo>
                    <a:pt x="1896610" y="4904721"/>
                  </a:lnTo>
                  <a:lnTo>
                    <a:pt x="1864999" y="4904776"/>
                  </a:lnTo>
                  <a:lnTo>
                    <a:pt x="1833389" y="4904824"/>
                  </a:lnTo>
                  <a:lnTo>
                    <a:pt x="1801779" y="4904865"/>
                  </a:lnTo>
                  <a:lnTo>
                    <a:pt x="1770169" y="4904900"/>
                  </a:lnTo>
                  <a:lnTo>
                    <a:pt x="1738559" y="4904931"/>
                  </a:lnTo>
                  <a:lnTo>
                    <a:pt x="1706949" y="4904957"/>
                  </a:lnTo>
                  <a:lnTo>
                    <a:pt x="1675338" y="4904979"/>
                  </a:lnTo>
                  <a:lnTo>
                    <a:pt x="1643728" y="4904999"/>
                  </a:lnTo>
                  <a:lnTo>
                    <a:pt x="1612118" y="4905015"/>
                  </a:lnTo>
                  <a:lnTo>
                    <a:pt x="1580508" y="4905030"/>
                  </a:lnTo>
                  <a:lnTo>
                    <a:pt x="1548898" y="4905042"/>
                  </a:lnTo>
                  <a:lnTo>
                    <a:pt x="1517288" y="4905053"/>
                  </a:lnTo>
                  <a:lnTo>
                    <a:pt x="1485677" y="4905062"/>
                  </a:lnTo>
                  <a:lnTo>
                    <a:pt x="1454067" y="4905070"/>
                  </a:lnTo>
                  <a:lnTo>
                    <a:pt x="1422457" y="4905077"/>
                  </a:lnTo>
                  <a:lnTo>
                    <a:pt x="1390847" y="4905083"/>
                  </a:lnTo>
                  <a:lnTo>
                    <a:pt x="1359237" y="4905088"/>
                  </a:lnTo>
                  <a:lnTo>
                    <a:pt x="1327627" y="4905092"/>
                  </a:lnTo>
                  <a:lnTo>
                    <a:pt x="1296016" y="4905096"/>
                  </a:lnTo>
                  <a:lnTo>
                    <a:pt x="1264406" y="4905099"/>
                  </a:lnTo>
                  <a:lnTo>
                    <a:pt x="1232796" y="4905102"/>
                  </a:lnTo>
                  <a:lnTo>
                    <a:pt x="1201186" y="4905104"/>
                  </a:lnTo>
                  <a:lnTo>
                    <a:pt x="1169576" y="4905106"/>
                  </a:lnTo>
                  <a:lnTo>
                    <a:pt x="1137966" y="4905108"/>
                  </a:lnTo>
                  <a:lnTo>
                    <a:pt x="1106355" y="4905110"/>
                  </a:lnTo>
                  <a:lnTo>
                    <a:pt x="1074745" y="4905111"/>
                  </a:lnTo>
                  <a:lnTo>
                    <a:pt x="1043135" y="4905112"/>
                  </a:lnTo>
                  <a:lnTo>
                    <a:pt x="1011525" y="4905113"/>
                  </a:lnTo>
                  <a:lnTo>
                    <a:pt x="979915" y="4905114"/>
                  </a:lnTo>
                  <a:lnTo>
                    <a:pt x="948305" y="4905115"/>
                  </a:lnTo>
                  <a:lnTo>
                    <a:pt x="916694" y="4905115"/>
                  </a:lnTo>
                  <a:lnTo>
                    <a:pt x="885084" y="4905116"/>
                  </a:lnTo>
                  <a:lnTo>
                    <a:pt x="853474" y="4905116"/>
                  </a:lnTo>
                  <a:lnTo>
                    <a:pt x="821864" y="4905117"/>
                  </a:lnTo>
                  <a:lnTo>
                    <a:pt x="790254" y="4905117"/>
                  </a:lnTo>
                  <a:lnTo>
                    <a:pt x="758644" y="4905117"/>
                  </a:lnTo>
                  <a:lnTo>
                    <a:pt x="727033" y="4905117"/>
                  </a:lnTo>
                  <a:lnTo>
                    <a:pt x="695423" y="4905118"/>
                  </a:lnTo>
                  <a:lnTo>
                    <a:pt x="663813" y="4905118"/>
                  </a:lnTo>
                  <a:lnTo>
                    <a:pt x="632203" y="4905118"/>
                  </a:lnTo>
                  <a:lnTo>
                    <a:pt x="600593" y="4905118"/>
                  </a:lnTo>
                  <a:lnTo>
                    <a:pt x="568983" y="4905118"/>
                  </a:lnTo>
                  <a:lnTo>
                    <a:pt x="537372" y="4905118"/>
                  </a:lnTo>
                  <a:lnTo>
                    <a:pt x="505762" y="4905118"/>
                  </a:lnTo>
                  <a:lnTo>
                    <a:pt x="474152" y="4905119"/>
                  </a:lnTo>
                  <a:lnTo>
                    <a:pt x="442542" y="4905119"/>
                  </a:lnTo>
                  <a:lnTo>
                    <a:pt x="410932" y="4905119"/>
                  </a:lnTo>
                  <a:lnTo>
                    <a:pt x="379322" y="4905119"/>
                  </a:lnTo>
                  <a:lnTo>
                    <a:pt x="347711" y="4905119"/>
                  </a:lnTo>
                  <a:lnTo>
                    <a:pt x="316101" y="4905119"/>
                  </a:lnTo>
                  <a:lnTo>
                    <a:pt x="284491" y="4905119"/>
                  </a:lnTo>
                  <a:lnTo>
                    <a:pt x="252881" y="4905119"/>
                  </a:lnTo>
                  <a:lnTo>
                    <a:pt x="221271" y="4905119"/>
                  </a:lnTo>
                  <a:lnTo>
                    <a:pt x="189661" y="4905119"/>
                  </a:lnTo>
                  <a:lnTo>
                    <a:pt x="158050" y="4905119"/>
                  </a:lnTo>
                  <a:lnTo>
                    <a:pt x="126440" y="4905119"/>
                  </a:lnTo>
                  <a:lnTo>
                    <a:pt x="94830" y="4905119"/>
                  </a:lnTo>
                  <a:lnTo>
                    <a:pt x="63220" y="4905119"/>
                  </a:lnTo>
                  <a:lnTo>
                    <a:pt x="31610" y="4905119"/>
                  </a:lnTo>
                  <a:close/>
                </a:path>
              </a:pathLst>
            </a:custGeom>
            <a:solidFill>
              <a:srgbClr val="00B4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198977"/>
              <a:ext cx="4773135" cy="4905109"/>
            </a:xfrm>
            <a:custGeom>
              <a:avLst/>
              <a:pathLst>
                <a:path w="4773135" h="4905109">
                  <a:moveTo>
                    <a:pt x="0" y="4905109"/>
                  </a:moveTo>
                  <a:lnTo>
                    <a:pt x="31610" y="4905108"/>
                  </a:lnTo>
                  <a:lnTo>
                    <a:pt x="63220" y="4905107"/>
                  </a:lnTo>
                  <a:lnTo>
                    <a:pt x="94830" y="4905106"/>
                  </a:lnTo>
                  <a:lnTo>
                    <a:pt x="126440" y="4905104"/>
                  </a:lnTo>
                  <a:lnTo>
                    <a:pt x="158050" y="4905103"/>
                  </a:lnTo>
                  <a:lnTo>
                    <a:pt x="189661" y="4905101"/>
                  </a:lnTo>
                  <a:lnTo>
                    <a:pt x="221271" y="4905099"/>
                  </a:lnTo>
                  <a:lnTo>
                    <a:pt x="252881" y="4905097"/>
                  </a:lnTo>
                  <a:lnTo>
                    <a:pt x="284491" y="4905095"/>
                  </a:lnTo>
                  <a:lnTo>
                    <a:pt x="316101" y="4905092"/>
                  </a:lnTo>
                  <a:lnTo>
                    <a:pt x="347711" y="4905089"/>
                  </a:lnTo>
                  <a:lnTo>
                    <a:pt x="379322" y="4905086"/>
                  </a:lnTo>
                  <a:lnTo>
                    <a:pt x="410932" y="4905082"/>
                  </a:lnTo>
                  <a:lnTo>
                    <a:pt x="442542" y="4905079"/>
                  </a:lnTo>
                  <a:lnTo>
                    <a:pt x="474152" y="4905074"/>
                  </a:lnTo>
                  <a:lnTo>
                    <a:pt x="505762" y="4905070"/>
                  </a:lnTo>
                  <a:lnTo>
                    <a:pt x="537372" y="4905064"/>
                  </a:lnTo>
                  <a:lnTo>
                    <a:pt x="568983" y="4905058"/>
                  </a:lnTo>
                  <a:lnTo>
                    <a:pt x="600593" y="4905052"/>
                  </a:lnTo>
                  <a:lnTo>
                    <a:pt x="632203" y="4905045"/>
                  </a:lnTo>
                  <a:lnTo>
                    <a:pt x="663813" y="4905037"/>
                  </a:lnTo>
                  <a:lnTo>
                    <a:pt x="695423" y="4905028"/>
                  </a:lnTo>
                  <a:lnTo>
                    <a:pt x="727033" y="4905019"/>
                  </a:lnTo>
                  <a:lnTo>
                    <a:pt x="758644" y="4905008"/>
                  </a:lnTo>
                  <a:lnTo>
                    <a:pt x="790254" y="4904996"/>
                  </a:lnTo>
                  <a:lnTo>
                    <a:pt x="821864" y="4904983"/>
                  </a:lnTo>
                  <a:lnTo>
                    <a:pt x="853474" y="4904969"/>
                  </a:lnTo>
                  <a:lnTo>
                    <a:pt x="885084" y="4904953"/>
                  </a:lnTo>
                  <a:lnTo>
                    <a:pt x="916694" y="4904935"/>
                  </a:lnTo>
                  <a:lnTo>
                    <a:pt x="948305" y="4904916"/>
                  </a:lnTo>
                  <a:lnTo>
                    <a:pt x="979915" y="4904894"/>
                  </a:lnTo>
                  <a:lnTo>
                    <a:pt x="1011525" y="4904871"/>
                  </a:lnTo>
                  <a:lnTo>
                    <a:pt x="1043135" y="4904844"/>
                  </a:lnTo>
                  <a:lnTo>
                    <a:pt x="1074745" y="4904815"/>
                  </a:lnTo>
                  <a:lnTo>
                    <a:pt x="1106355" y="4904783"/>
                  </a:lnTo>
                  <a:lnTo>
                    <a:pt x="1137966" y="4904747"/>
                  </a:lnTo>
                  <a:lnTo>
                    <a:pt x="1169576" y="4904707"/>
                  </a:lnTo>
                  <a:lnTo>
                    <a:pt x="1201186" y="4904664"/>
                  </a:lnTo>
                  <a:lnTo>
                    <a:pt x="1232796" y="4904615"/>
                  </a:lnTo>
                  <a:lnTo>
                    <a:pt x="1264406" y="4904562"/>
                  </a:lnTo>
                  <a:lnTo>
                    <a:pt x="1296016" y="4904503"/>
                  </a:lnTo>
                  <a:lnTo>
                    <a:pt x="1327627" y="4904437"/>
                  </a:lnTo>
                  <a:lnTo>
                    <a:pt x="1359237" y="4904365"/>
                  </a:lnTo>
                  <a:lnTo>
                    <a:pt x="1390847" y="4904284"/>
                  </a:lnTo>
                  <a:lnTo>
                    <a:pt x="1422457" y="4904196"/>
                  </a:lnTo>
                  <a:lnTo>
                    <a:pt x="1454067" y="4904097"/>
                  </a:lnTo>
                  <a:lnTo>
                    <a:pt x="1485677" y="4903989"/>
                  </a:lnTo>
                  <a:lnTo>
                    <a:pt x="1517288" y="4903868"/>
                  </a:lnTo>
                  <a:lnTo>
                    <a:pt x="1548898" y="4903735"/>
                  </a:lnTo>
                  <a:lnTo>
                    <a:pt x="1580508" y="4903588"/>
                  </a:lnTo>
                  <a:lnTo>
                    <a:pt x="1612118" y="4903425"/>
                  </a:lnTo>
                  <a:lnTo>
                    <a:pt x="1643728" y="4903245"/>
                  </a:lnTo>
                  <a:lnTo>
                    <a:pt x="1675338" y="4903045"/>
                  </a:lnTo>
                  <a:lnTo>
                    <a:pt x="1706949" y="4902824"/>
                  </a:lnTo>
                  <a:lnTo>
                    <a:pt x="1738559" y="4902580"/>
                  </a:lnTo>
                  <a:lnTo>
                    <a:pt x="1770169" y="4902309"/>
                  </a:lnTo>
                  <a:lnTo>
                    <a:pt x="1801779" y="4902010"/>
                  </a:lnTo>
                  <a:lnTo>
                    <a:pt x="1833389" y="4901678"/>
                  </a:lnTo>
                  <a:lnTo>
                    <a:pt x="1864999" y="4901311"/>
                  </a:lnTo>
                  <a:lnTo>
                    <a:pt x="1896610" y="4900905"/>
                  </a:lnTo>
                  <a:lnTo>
                    <a:pt x="1928220" y="4900455"/>
                  </a:lnTo>
                  <a:lnTo>
                    <a:pt x="1959830" y="4899957"/>
                  </a:lnTo>
                  <a:lnTo>
                    <a:pt x="1991440" y="4899406"/>
                  </a:lnTo>
                  <a:lnTo>
                    <a:pt x="2023050" y="4898796"/>
                  </a:lnTo>
                  <a:lnTo>
                    <a:pt x="2054660" y="4898121"/>
                  </a:lnTo>
                  <a:lnTo>
                    <a:pt x="2086271" y="4897373"/>
                  </a:lnTo>
                  <a:lnTo>
                    <a:pt x="2117881" y="4896544"/>
                  </a:lnTo>
                  <a:lnTo>
                    <a:pt x="2149491" y="4895627"/>
                  </a:lnTo>
                  <a:lnTo>
                    <a:pt x="2181101" y="4894612"/>
                  </a:lnTo>
                  <a:lnTo>
                    <a:pt x="2212711" y="4893487"/>
                  </a:lnTo>
                  <a:lnTo>
                    <a:pt x="2244321" y="4892241"/>
                  </a:lnTo>
                  <a:lnTo>
                    <a:pt x="2275932" y="4890862"/>
                  </a:lnTo>
                  <a:lnTo>
                    <a:pt x="2307542" y="4889333"/>
                  </a:lnTo>
                  <a:lnTo>
                    <a:pt x="2339152" y="4887640"/>
                  </a:lnTo>
                  <a:lnTo>
                    <a:pt x="2370762" y="4885764"/>
                  </a:lnTo>
                  <a:lnTo>
                    <a:pt x="2402372" y="4883686"/>
                  </a:lnTo>
                  <a:lnTo>
                    <a:pt x="2433982" y="4881383"/>
                  </a:lnTo>
                  <a:lnTo>
                    <a:pt x="2465593" y="4878830"/>
                  </a:lnTo>
                  <a:lnTo>
                    <a:pt x="2497203" y="4876002"/>
                  </a:lnTo>
                  <a:lnTo>
                    <a:pt x="2528813" y="4872866"/>
                  </a:lnTo>
                  <a:lnTo>
                    <a:pt x="2560423" y="4869389"/>
                  </a:lnTo>
                  <a:lnTo>
                    <a:pt x="2592033" y="4865535"/>
                  </a:lnTo>
                  <a:lnTo>
                    <a:pt x="2623644" y="4861259"/>
                  </a:lnTo>
                  <a:lnTo>
                    <a:pt x="2655254" y="4856517"/>
                  </a:lnTo>
                  <a:lnTo>
                    <a:pt x="2686864" y="4851256"/>
                  </a:lnTo>
                  <a:lnTo>
                    <a:pt x="2718474" y="4845417"/>
                  </a:lnTo>
                  <a:lnTo>
                    <a:pt x="2750084" y="4838935"/>
                  </a:lnTo>
                  <a:lnTo>
                    <a:pt x="2781694" y="4831737"/>
                  </a:lnTo>
                  <a:lnTo>
                    <a:pt x="2813305" y="4823742"/>
                  </a:lnTo>
                  <a:lnTo>
                    <a:pt x="2844915" y="4814857"/>
                  </a:lnTo>
                  <a:lnTo>
                    <a:pt x="2876525" y="4804978"/>
                  </a:lnTo>
                  <a:lnTo>
                    <a:pt x="2908135" y="4793990"/>
                  </a:lnTo>
                  <a:lnTo>
                    <a:pt x="2939745" y="4781760"/>
                  </a:lnTo>
                  <a:lnTo>
                    <a:pt x="2971355" y="4768139"/>
                  </a:lnTo>
                  <a:lnTo>
                    <a:pt x="3002966" y="4752958"/>
                  </a:lnTo>
                  <a:lnTo>
                    <a:pt x="3034576" y="4736025"/>
                  </a:lnTo>
                  <a:lnTo>
                    <a:pt x="3066186" y="4717122"/>
                  </a:lnTo>
                  <a:lnTo>
                    <a:pt x="3097796" y="4696002"/>
                  </a:lnTo>
                  <a:lnTo>
                    <a:pt x="3129406" y="4672382"/>
                  </a:lnTo>
                  <a:lnTo>
                    <a:pt x="3161016" y="4645944"/>
                  </a:lnTo>
                  <a:lnTo>
                    <a:pt x="3192627" y="4616330"/>
                  </a:lnTo>
                  <a:lnTo>
                    <a:pt x="3224237" y="4583139"/>
                  </a:lnTo>
                  <a:lnTo>
                    <a:pt x="3255847" y="4545927"/>
                  </a:lnTo>
                  <a:lnTo>
                    <a:pt x="3287457" y="4504209"/>
                  </a:lnTo>
                  <a:lnTo>
                    <a:pt x="3319067" y="4457465"/>
                  </a:lnTo>
                  <a:lnTo>
                    <a:pt x="3350677" y="4405151"/>
                  </a:lnTo>
                  <a:lnTo>
                    <a:pt x="3382288" y="4346707"/>
                  </a:lnTo>
                  <a:lnTo>
                    <a:pt x="3413898" y="4281580"/>
                  </a:lnTo>
                  <a:lnTo>
                    <a:pt x="3445508" y="4209243"/>
                  </a:lnTo>
                  <a:lnTo>
                    <a:pt x="3477118" y="4129221"/>
                  </a:lnTo>
                  <a:lnTo>
                    <a:pt x="3508728" y="4041114"/>
                  </a:lnTo>
                  <a:lnTo>
                    <a:pt x="3540338" y="3944628"/>
                  </a:lnTo>
                  <a:lnTo>
                    <a:pt x="3571949" y="3839599"/>
                  </a:lnTo>
                  <a:lnTo>
                    <a:pt x="3603559" y="3726014"/>
                  </a:lnTo>
                  <a:lnTo>
                    <a:pt x="3635169" y="3604031"/>
                  </a:lnTo>
                  <a:lnTo>
                    <a:pt x="3666779" y="3473986"/>
                  </a:lnTo>
                  <a:lnTo>
                    <a:pt x="3698389" y="3336394"/>
                  </a:lnTo>
                  <a:lnTo>
                    <a:pt x="3729999" y="3191941"/>
                  </a:lnTo>
                  <a:lnTo>
                    <a:pt x="3761610" y="3041467"/>
                  </a:lnTo>
                  <a:lnTo>
                    <a:pt x="3793220" y="2885938"/>
                  </a:lnTo>
                  <a:lnTo>
                    <a:pt x="3824830" y="2726426"/>
                  </a:lnTo>
                  <a:lnTo>
                    <a:pt x="3856440" y="2564077"/>
                  </a:lnTo>
                  <a:lnTo>
                    <a:pt x="3888050" y="2400091"/>
                  </a:lnTo>
                  <a:lnTo>
                    <a:pt x="3919660" y="2235697"/>
                  </a:lnTo>
                  <a:lnTo>
                    <a:pt x="3951271" y="2072138"/>
                  </a:lnTo>
                  <a:lnTo>
                    <a:pt x="3982881" y="1910649"/>
                  </a:lnTo>
                  <a:lnTo>
                    <a:pt x="4014491" y="1752440"/>
                  </a:lnTo>
                  <a:lnTo>
                    <a:pt x="4046101" y="1598663"/>
                  </a:lnTo>
                  <a:lnTo>
                    <a:pt x="4077711" y="1450389"/>
                  </a:lnTo>
                  <a:lnTo>
                    <a:pt x="4109321" y="1308574"/>
                  </a:lnTo>
                  <a:lnTo>
                    <a:pt x="4140932" y="1174030"/>
                  </a:lnTo>
                  <a:lnTo>
                    <a:pt x="4172542" y="1047402"/>
                  </a:lnTo>
                  <a:lnTo>
                    <a:pt x="4204152" y="929153"/>
                  </a:lnTo>
                  <a:lnTo>
                    <a:pt x="4235762" y="819560"/>
                  </a:lnTo>
                  <a:lnTo>
                    <a:pt x="4267372" y="718717"/>
                  </a:lnTo>
                  <a:lnTo>
                    <a:pt x="4298982" y="626555"/>
                  </a:lnTo>
                  <a:lnTo>
                    <a:pt x="4330593" y="542858"/>
                  </a:lnTo>
                  <a:lnTo>
                    <a:pt x="4362203" y="467293"/>
                  </a:lnTo>
                  <a:lnTo>
                    <a:pt x="4393813" y="399435"/>
                  </a:lnTo>
                  <a:lnTo>
                    <a:pt x="4425423" y="338795"/>
                  </a:lnTo>
                  <a:lnTo>
                    <a:pt x="4457033" y="284844"/>
                  </a:lnTo>
                  <a:lnTo>
                    <a:pt x="4488643" y="237034"/>
                  </a:lnTo>
                  <a:lnTo>
                    <a:pt x="4520254" y="194815"/>
                  </a:lnTo>
                  <a:lnTo>
                    <a:pt x="4551864" y="157651"/>
                  </a:lnTo>
                  <a:lnTo>
                    <a:pt x="4583474" y="125028"/>
                  </a:lnTo>
                  <a:lnTo>
                    <a:pt x="4615084" y="96461"/>
                  </a:lnTo>
                  <a:lnTo>
                    <a:pt x="4646694" y="71501"/>
                  </a:lnTo>
                  <a:lnTo>
                    <a:pt x="4678304" y="49733"/>
                  </a:lnTo>
                  <a:lnTo>
                    <a:pt x="4709915" y="30781"/>
                  </a:lnTo>
                  <a:lnTo>
                    <a:pt x="4741525" y="1430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1891247"/>
              <a:ext cx="4773135" cy="4212850"/>
            </a:xfrm>
            <a:custGeom>
              <a:avLst/>
              <a:pathLst>
                <a:path w="4773135" h="4212850">
                  <a:moveTo>
                    <a:pt x="4773135" y="0"/>
                  </a:moveTo>
                  <a:lnTo>
                    <a:pt x="4741525" y="66433"/>
                  </a:lnTo>
                  <a:lnTo>
                    <a:pt x="4709915" y="137032"/>
                  </a:lnTo>
                  <a:lnTo>
                    <a:pt x="4678304" y="211825"/>
                  </a:lnTo>
                  <a:lnTo>
                    <a:pt x="4646694" y="290802"/>
                  </a:lnTo>
                  <a:lnTo>
                    <a:pt x="4615084" y="373918"/>
                  </a:lnTo>
                  <a:lnTo>
                    <a:pt x="4583474" y="461087"/>
                  </a:lnTo>
                  <a:lnTo>
                    <a:pt x="4551864" y="552179"/>
                  </a:lnTo>
                  <a:lnTo>
                    <a:pt x="4520254" y="647027"/>
                  </a:lnTo>
                  <a:lnTo>
                    <a:pt x="4488643" y="745424"/>
                  </a:lnTo>
                  <a:lnTo>
                    <a:pt x="4457033" y="847123"/>
                  </a:lnTo>
                  <a:lnTo>
                    <a:pt x="4425423" y="951847"/>
                  </a:lnTo>
                  <a:lnTo>
                    <a:pt x="4393813" y="1059287"/>
                  </a:lnTo>
                  <a:lnTo>
                    <a:pt x="4362203" y="1169109"/>
                  </a:lnTo>
                  <a:lnTo>
                    <a:pt x="4330593" y="1280957"/>
                  </a:lnTo>
                  <a:lnTo>
                    <a:pt x="4298982" y="1394460"/>
                  </a:lnTo>
                  <a:lnTo>
                    <a:pt x="4267372" y="1509233"/>
                  </a:lnTo>
                  <a:lnTo>
                    <a:pt x="4235762" y="1624881"/>
                  </a:lnTo>
                  <a:lnTo>
                    <a:pt x="4204152" y="1741005"/>
                  </a:lnTo>
                  <a:lnTo>
                    <a:pt x="4172542" y="1857200"/>
                  </a:lnTo>
                  <a:lnTo>
                    <a:pt x="4140932" y="1973060"/>
                  </a:lnTo>
                  <a:lnTo>
                    <a:pt x="4109321" y="2088181"/>
                  </a:lnTo>
                  <a:lnTo>
                    <a:pt x="4077711" y="2202162"/>
                  </a:lnTo>
                  <a:lnTo>
                    <a:pt x="4046101" y="2314610"/>
                  </a:lnTo>
                  <a:lnTo>
                    <a:pt x="4014491" y="2425142"/>
                  </a:lnTo>
                  <a:lnTo>
                    <a:pt x="3982881" y="2533392"/>
                  </a:lnTo>
                  <a:lnTo>
                    <a:pt x="3951271" y="2639013"/>
                  </a:lnTo>
                  <a:lnTo>
                    <a:pt x="3919660" y="2741682"/>
                  </a:lnTo>
                  <a:lnTo>
                    <a:pt x="3888050" y="2841108"/>
                  </a:lnTo>
                  <a:lnTo>
                    <a:pt x="3856440" y="2937031"/>
                  </a:lnTo>
                  <a:lnTo>
                    <a:pt x="3824830" y="3029232"/>
                  </a:lnTo>
                  <a:lnTo>
                    <a:pt x="3793220" y="3117531"/>
                  </a:lnTo>
                  <a:lnTo>
                    <a:pt x="3761610" y="3201788"/>
                  </a:lnTo>
                  <a:lnTo>
                    <a:pt x="3729999" y="3281907"/>
                  </a:lnTo>
                  <a:lnTo>
                    <a:pt x="3698389" y="3357832"/>
                  </a:lnTo>
                  <a:lnTo>
                    <a:pt x="3666779" y="3429546"/>
                  </a:lnTo>
                  <a:lnTo>
                    <a:pt x="3635169" y="3497068"/>
                  </a:lnTo>
                  <a:lnTo>
                    <a:pt x="3603559" y="3560446"/>
                  </a:lnTo>
                  <a:lnTo>
                    <a:pt x="3571949" y="3619758"/>
                  </a:lnTo>
                  <a:lnTo>
                    <a:pt x="3540338" y="3675102"/>
                  </a:lnTo>
                  <a:lnTo>
                    <a:pt x="3508728" y="3726593"/>
                  </a:lnTo>
                  <a:lnTo>
                    <a:pt x="3477118" y="3774359"/>
                  </a:lnTo>
                  <a:lnTo>
                    <a:pt x="3445508" y="3818536"/>
                  </a:lnTo>
                  <a:lnTo>
                    <a:pt x="3413898" y="3859266"/>
                  </a:lnTo>
                  <a:lnTo>
                    <a:pt x="3382288" y="3896693"/>
                  </a:lnTo>
                  <a:lnTo>
                    <a:pt x="3350677" y="3930963"/>
                  </a:lnTo>
                  <a:lnTo>
                    <a:pt x="3319067" y="3962227"/>
                  </a:lnTo>
                  <a:lnTo>
                    <a:pt x="3287457" y="3990637"/>
                  </a:lnTo>
                  <a:lnTo>
                    <a:pt x="3255847" y="4016349"/>
                  </a:lnTo>
                  <a:lnTo>
                    <a:pt x="3224237" y="4039525"/>
                  </a:lnTo>
                  <a:lnTo>
                    <a:pt x="3192627" y="4060331"/>
                  </a:lnTo>
                  <a:lnTo>
                    <a:pt x="3161016" y="4078935"/>
                  </a:lnTo>
                  <a:lnTo>
                    <a:pt x="3129406" y="4095508"/>
                  </a:lnTo>
                  <a:lnTo>
                    <a:pt x="3097796" y="4110220"/>
                  </a:lnTo>
                  <a:lnTo>
                    <a:pt x="3066186" y="4123237"/>
                  </a:lnTo>
                  <a:lnTo>
                    <a:pt x="3034576" y="4134720"/>
                  </a:lnTo>
                  <a:lnTo>
                    <a:pt x="3002966" y="4144824"/>
                  </a:lnTo>
                  <a:lnTo>
                    <a:pt x="2971355" y="4153691"/>
                  </a:lnTo>
                  <a:lnTo>
                    <a:pt x="2939745" y="4161457"/>
                  </a:lnTo>
                  <a:lnTo>
                    <a:pt x="2908135" y="4168246"/>
                  </a:lnTo>
                  <a:lnTo>
                    <a:pt x="2876525" y="4174171"/>
                  </a:lnTo>
                  <a:lnTo>
                    <a:pt x="2844915" y="4179333"/>
                  </a:lnTo>
                  <a:lnTo>
                    <a:pt x="2813305" y="4183826"/>
                  </a:lnTo>
                  <a:lnTo>
                    <a:pt x="2781694" y="4187731"/>
                  </a:lnTo>
                  <a:lnTo>
                    <a:pt x="2750084" y="4191121"/>
                  </a:lnTo>
                  <a:lnTo>
                    <a:pt x="2718474" y="4194063"/>
                  </a:lnTo>
                  <a:lnTo>
                    <a:pt x="2686864" y="4196613"/>
                  </a:lnTo>
                  <a:lnTo>
                    <a:pt x="2655254" y="4198823"/>
                  </a:lnTo>
                  <a:lnTo>
                    <a:pt x="2623644" y="4200735"/>
                  </a:lnTo>
                  <a:lnTo>
                    <a:pt x="2592033" y="4202390"/>
                  </a:lnTo>
                  <a:lnTo>
                    <a:pt x="2560423" y="4203821"/>
                  </a:lnTo>
                  <a:lnTo>
                    <a:pt x="2528813" y="4205058"/>
                  </a:lnTo>
                  <a:lnTo>
                    <a:pt x="2497203" y="4206127"/>
                  </a:lnTo>
                  <a:lnTo>
                    <a:pt x="2465593" y="4207051"/>
                  </a:lnTo>
                  <a:lnTo>
                    <a:pt x="2433982" y="4207848"/>
                  </a:lnTo>
                  <a:lnTo>
                    <a:pt x="2402372" y="4208537"/>
                  </a:lnTo>
                  <a:lnTo>
                    <a:pt x="2370762" y="4209131"/>
                  </a:lnTo>
                  <a:lnTo>
                    <a:pt x="2339152" y="4209644"/>
                  </a:lnTo>
                  <a:lnTo>
                    <a:pt x="2307542" y="4210086"/>
                  </a:lnTo>
                  <a:lnTo>
                    <a:pt x="2275932" y="4210468"/>
                  </a:lnTo>
                  <a:lnTo>
                    <a:pt x="2244321" y="4210797"/>
                  </a:lnTo>
                  <a:lnTo>
                    <a:pt x="2212711" y="4211081"/>
                  </a:lnTo>
                  <a:lnTo>
                    <a:pt x="2181101" y="4211326"/>
                  </a:lnTo>
                  <a:lnTo>
                    <a:pt x="2149491" y="4211537"/>
                  </a:lnTo>
                  <a:lnTo>
                    <a:pt x="2117881" y="4211718"/>
                  </a:lnTo>
                  <a:lnTo>
                    <a:pt x="2086271" y="4211875"/>
                  </a:lnTo>
                  <a:lnTo>
                    <a:pt x="2054660" y="4212010"/>
                  </a:lnTo>
                  <a:lnTo>
                    <a:pt x="2023050" y="4212127"/>
                  </a:lnTo>
                  <a:lnTo>
                    <a:pt x="1991440" y="4212227"/>
                  </a:lnTo>
                  <a:lnTo>
                    <a:pt x="1959830" y="4212313"/>
                  </a:lnTo>
                  <a:lnTo>
                    <a:pt x="1928220" y="4212388"/>
                  </a:lnTo>
                  <a:lnTo>
                    <a:pt x="1896610" y="4212452"/>
                  </a:lnTo>
                  <a:lnTo>
                    <a:pt x="1864999" y="4212507"/>
                  </a:lnTo>
                  <a:lnTo>
                    <a:pt x="1833389" y="4212555"/>
                  </a:lnTo>
                  <a:lnTo>
                    <a:pt x="1801779" y="4212596"/>
                  </a:lnTo>
                  <a:lnTo>
                    <a:pt x="1770169" y="4212631"/>
                  </a:lnTo>
                  <a:lnTo>
                    <a:pt x="1738559" y="4212661"/>
                  </a:lnTo>
                  <a:lnTo>
                    <a:pt x="1706949" y="4212688"/>
                  </a:lnTo>
                  <a:lnTo>
                    <a:pt x="1675338" y="4212710"/>
                  </a:lnTo>
                  <a:lnTo>
                    <a:pt x="1643728" y="4212730"/>
                  </a:lnTo>
                  <a:lnTo>
                    <a:pt x="1612118" y="4212746"/>
                  </a:lnTo>
                  <a:lnTo>
                    <a:pt x="1580508" y="4212761"/>
                  </a:lnTo>
                  <a:lnTo>
                    <a:pt x="1548898" y="4212773"/>
                  </a:lnTo>
                  <a:lnTo>
                    <a:pt x="1517288" y="4212784"/>
                  </a:lnTo>
                  <a:lnTo>
                    <a:pt x="1485677" y="4212793"/>
                  </a:lnTo>
                  <a:lnTo>
                    <a:pt x="1454067" y="4212801"/>
                  </a:lnTo>
                  <a:lnTo>
                    <a:pt x="1422457" y="4212808"/>
                  </a:lnTo>
                  <a:lnTo>
                    <a:pt x="1390847" y="4212814"/>
                  </a:lnTo>
                  <a:lnTo>
                    <a:pt x="1359237" y="4212819"/>
                  </a:lnTo>
                  <a:lnTo>
                    <a:pt x="1327627" y="4212823"/>
                  </a:lnTo>
                  <a:lnTo>
                    <a:pt x="1296016" y="4212827"/>
                  </a:lnTo>
                  <a:lnTo>
                    <a:pt x="1264406" y="4212830"/>
                  </a:lnTo>
                  <a:lnTo>
                    <a:pt x="1232796" y="4212833"/>
                  </a:lnTo>
                  <a:lnTo>
                    <a:pt x="1201186" y="4212835"/>
                  </a:lnTo>
                  <a:lnTo>
                    <a:pt x="1169576" y="4212837"/>
                  </a:lnTo>
                  <a:lnTo>
                    <a:pt x="1137966" y="4212839"/>
                  </a:lnTo>
                  <a:lnTo>
                    <a:pt x="1106355" y="4212840"/>
                  </a:lnTo>
                  <a:lnTo>
                    <a:pt x="1074745" y="4212842"/>
                  </a:lnTo>
                  <a:lnTo>
                    <a:pt x="1043135" y="4212843"/>
                  </a:lnTo>
                  <a:lnTo>
                    <a:pt x="1011525" y="4212844"/>
                  </a:lnTo>
                  <a:lnTo>
                    <a:pt x="979915" y="4212845"/>
                  </a:lnTo>
                  <a:lnTo>
                    <a:pt x="948305" y="4212845"/>
                  </a:lnTo>
                  <a:lnTo>
                    <a:pt x="916694" y="4212846"/>
                  </a:lnTo>
                  <a:lnTo>
                    <a:pt x="885084" y="4212847"/>
                  </a:lnTo>
                  <a:lnTo>
                    <a:pt x="853474" y="4212847"/>
                  </a:lnTo>
                  <a:lnTo>
                    <a:pt x="821864" y="4212847"/>
                  </a:lnTo>
                  <a:lnTo>
                    <a:pt x="790254" y="4212848"/>
                  </a:lnTo>
                  <a:lnTo>
                    <a:pt x="758644" y="4212848"/>
                  </a:lnTo>
                  <a:lnTo>
                    <a:pt x="727033" y="4212848"/>
                  </a:lnTo>
                  <a:lnTo>
                    <a:pt x="695423" y="4212849"/>
                  </a:lnTo>
                  <a:lnTo>
                    <a:pt x="663813" y="4212849"/>
                  </a:lnTo>
                  <a:lnTo>
                    <a:pt x="632203" y="4212849"/>
                  </a:lnTo>
                  <a:lnTo>
                    <a:pt x="600593" y="4212849"/>
                  </a:lnTo>
                  <a:lnTo>
                    <a:pt x="568983" y="4212849"/>
                  </a:lnTo>
                  <a:lnTo>
                    <a:pt x="537372" y="4212849"/>
                  </a:lnTo>
                  <a:lnTo>
                    <a:pt x="505762" y="4212849"/>
                  </a:lnTo>
                  <a:lnTo>
                    <a:pt x="474152" y="4212849"/>
                  </a:lnTo>
                  <a:lnTo>
                    <a:pt x="442542" y="4212849"/>
                  </a:lnTo>
                  <a:lnTo>
                    <a:pt x="410932" y="4212850"/>
                  </a:lnTo>
                  <a:lnTo>
                    <a:pt x="379322" y="4212850"/>
                  </a:lnTo>
                  <a:lnTo>
                    <a:pt x="347711" y="4212850"/>
                  </a:lnTo>
                  <a:lnTo>
                    <a:pt x="316101" y="4212850"/>
                  </a:lnTo>
                  <a:lnTo>
                    <a:pt x="284491" y="4212850"/>
                  </a:lnTo>
                  <a:lnTo>
                    <a:pt x="252881" y="4212850"/>
                  </a:lnTo>
                  <a:lnTo>
                    <a:pt x="221271" y="4212850"/>
                  </a:lnTo>
                  <a:lnTo>
                    <a:pt x="189661" y="4212850"/>
                  </a:lnTo>
                  <a:lnTo>
                    <a:pt x="158050" y="4212850"/>
                  </a:lnTo>
                  <a:lnTo>
                    <a:pt x="126440" y="4212850"/>
                  </a:lnTo>
                  <a:lnTo>
                    <a:pt x="94830" y="4212850"/>
                  </a:lnTo>
                  <a:lnTo>
                    <a:pt x="63220" y="4212850"/>
                  </a:lnTo>
                  <a:lnTo>
                    <a:pt x="31610" y="4212850"/>
                  </a:lnTo>
                  <a:lnTo>
                    <a:pt x="0" y="4212850"/>
                  </a:lnTo>
                  <a:lnTo>
                    <a:pt x="0" y="42128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182149"/>
              <a:ext cx="4773135" cy="4921947"/>
            </a:xfrm>
            <a:custGeom>
              <a:avLst/>
              <a:pathLst>
                <a:path w="4773135" h="4921947">
                  <a:moveTo>
                    <a:pt x="0" y="4921935"/>
                  </a:moveTo>
                  <a:lnTo>
                    <a:pt x="31610" y="4921934"/>
                  </a:lnTo>
                  <a:lnTo>
                    <a:pt x="63220" y="4921932"/>
                  </a:lnTo>
                  <a:lnTo>
                    <a:pt x="94830" y="4921931"/>
                  </a:lnTo>
                  <a:lnTo>
                    <a:pt x="126440" y="4921929"/>
                  </a:lnTo>
                  <a:lnTo>
                    <a:pt x="158050" y="4921927"/>
                  </a:lnTo>
                  <a:lnTo>
                    <a:pt x="189661" y="4921925"/>
                  </a:lnTo>
                  <a:lnTo>
                    <a:pt x="221271" y="4921923"/>
                  </a:lnTo>
                  <a:lnTo>
                    <a:pt x="252881" y="4921920"/>
                  </a:lnTo>
                  <a:lnTo>
                    <a:pt x="284491" y="4921917"/>
                  </a:lnTo>
                  <a:lnTo>
                    <a:pt x="316101" y="4921914"/>
                  </a:lnTo>
                  <a:lnTo>
                    <a:pt x="347711" y="4921911"/>
                  </a:lnTo>
                  <a:lnTo>
                    <a:pt x="379322" y="4921907"/>
                  </a:lnTo>
                  <a:lnTo>
                    <a:pt x="410932" y="4921903"/>
                  </a:lnTo>
                  <a:lnTo>
                    <a:pt x="442542" y="4921898"/>
                  </a:lnTo>
                  <a:lnTo>
                    <a:pt x="474152" y="4921893"/>
                  </a:lnTo>
                  <a:lnTo>
                    <a:pt x="505762" y="4921887"/>
                  </a:lnTo>
                  <a:lnTo>
                    <a:pt x="537372" y="4921881"/>
                  </a:lnTo>
                  <a:lnTo>
                    <a:pt x="568983" y="4921874"/>
                  </a:lnTo>
                  <a:lnTo>
                    <a:pt x="600593" y="4921866"/>
                  </a:lnTo>
                  <a:lnTo>
                    <a:pt x="632203" y="4921857"/>
                  </a:lnTo>
                  <a:lnTo>
                    <a:pt x="663813" y="4921848"/>
                  </a:lnTo>
                  <a:lnTo>
                    <a:pt x="695423" y="4921837"/>
                  </a:lnTo>
                  <a:lnTo>
                    <a:pt x="727033" y="4921826"/>
                  </a:lnTo>
                  <a:lnTo>
                    <a:pt x="758644" y="4921813"/>
                  </a:lnTo>
                  <a:lnTo>
                    <a:pt x="790254" y="4921798"/>
                  </a:lnTo>
                  <a:lnTo>
                    <a:pt x="821864" y="4921783"/>
                  </a:lnTo>
                  <a:lnTo>
                    <a:pt x="853474" y="4921765"/>
                  </a:lnTo>
                  <a:lnTo>
                    <a:pt x="885084" y="4921746"/>
                  </a:lnTo>
                  <a:lnTo>
                    <a:pt x="916694" y="4921724"/>
                  </a:lnTo>
                  <a:lnTo>
                    <a:pt x="948305" y="4921701"/>
                  </a:lnTo>
                  <a:lnTo>
                    <a:pt x="979915" y="4921675"/>
                  </a:lnTo>
                  <a:lnTo>
                    <a:pt x="1011525" y="4921646"/>
                  </a:lnTo>
                  <a:lnTo>
                    <a:pt x="1043135" y="4921614"/>
                  </a:lnTo>
                  <a:lnTo>
                    <a:pt x="1074745" y="4921578"/>
                  </a:lnTo>
                  <a:lnTo>
                    <a:pt x="1106355" y="4921539"/>
                  </a:lnTo>
                  <a:lnTo>
                    <a:pt x="1137966" y="4921496"/>
                  </a:lnTo>
                  <a:lnTo>
                    <a:pt x="1169576" y="4921447"/>
                  </a:lnTo>
                  <a:lnTo>
                    <a:pt x="1201186" y="4921394"/>
                  </a:lnTo>
                  <a:lnTo>
                    <a:pt x="1232796" y="4921336"/>
                  </a:lnTo>
                  <a:lnTo>
                    <a:pt x="1264406" y="4921271"/>
                  </a:lnTo>
                  <a:lnTo>
                    <a:pt x="1296016" y="4921199"/>
                  </a:lnTo>
                  <a:lnTo>
                    <a:pt x="1327627" y="4921119"/>
                  </a:lnTo>
                  <a:lnTo>
                    <a:pt x="1359237" y="4921031"/>
                  </a:lnTo>
                  <a:lnTo>
                    <a:pt x="1390847" y="4920933"/>
                  </a:lnTo>
                  <a:lnTo>
                    <a:pt x="1422457" y="4920825"/>
                  </a:lnTo>
                  <a:lnTo>
                    <a:pt x="1454067" y="4920706"/>
                  </a:lnTo>
                  <a:lnTo>
                    <a:pt x="1485677" y="4920574"/>
                  </a:lnTo>
                  <a:lnTo>
                    <a:pt x="1517288" y="4920428"/>
                  </a:lnTo>
                  <a:lnTo>
                    <a:pt x="1548898" y="4920266"/>
                  </a:lnTo>
                  <a:lnTo>
                    <a:pt x="1580508" y="4920087"/>
                  </a:lnTo>
                  <a:lnTo>
                    <a:pt x="1612118" y="4919888"/>
                  </a:lnTo>
                  <a:lnTo>
                    <a:pt x="1643728" y="4919669"/>
                  </a:lnTo>
                  <a:lnTo>
                    <a:pt x="1675338" y="4919426"/>
                  </a:lnTo>
                  <a:lnTo>
                    <a:pt x="1706949" y="4919157"/>
                  </a:lnTo>
                  <a:lnTo>
                    <a:pt x="1738559" y="4918859"/>
                  </a:lnTo>
                  <a:lnTo>
                    <a:pt x="1770169" y="4918530"/>
                  </a:lnTo>
                  <a:lnTo>
                    <a:pt x="1801779" y="4918165"/>
                  </a:lnTo>
                  <a:lnTo>
                    <a:pt x="1833389" y="4917761"/>
                  </a:lnTo>
                  <a:lnTo>
                    <a:pt x="1864999" y="4917314"/>
                  </a:lnTo>
                  <a:lnTo>
                    <a:pt x="1896610" y="4916820"/>
                  </a:lnTo>
                  <a:lnTo>
                    <a:pt x="1928220" y="4916272"/>
                  </a:lnTo>
                  <a:lnTo>
                    <a:pt x="1959830" y="4915665"/>
                  </a:lnTo>
                  <a:lnTo>
                    <a:pt x="1991440" y="4914993"/>
                  </a:lnTo>
                  <a:lnTo>
                    <a:pt x="2023050" y="4914249"/>
                  </a:lnTo>
                  <a:lnTo>
                    <a:pt x="2054660" y="4913425"/>
                  </a:lnTo>
                  <a:lnTo>
                    <a:pt x="2086271" y="4912513"/>
                  </a:lnTo>
                  <a:lnTo>
                    <a:pt x="2117881" y="4911503"/>
                  </a:lnTo>
                  <a:lnTo>
                    <a:pt x="2149491" y="4910383"/>
                  </a:lnTo>
                  <a:lnTo>
                    <a:pt x="2181101" y="4909144"/>
                  </a:lnTo>
                  <a:lnTo>
                    <a:pt x="2212711" y="4907771"/>
                  </a:lnTo>
                  <a:lnTo>
                    <a:pt x="2244321" y="4906249"/>
                  </a:lnTo>
                  <a:lnTo>
                    <a:pt x="2275932" y="4904564"/>
                  </a:lnTo>
                  <a:lnTo>
                    <a:pt x="2307542" y="4902697"/>
                  </a:lnTo>
                  <a:lnTo>
                    <a:pt x="2339152" y="4900628"/>
                  </a:lnTo>
                  <a:lnTo>
                    <a:pt x="2370762" y="4898334"/>
                  </a:lnTo>
                  <a:lnTo>
                    <a:pt x="2402372" y="4895793"/>
                  </a:lnTo>
                  <a:lnTo>
                    <a:pt x="2433982" y="4892976"/>
                  </a:lnTo>
                  <a:lnTo>
                    <a:pt x="2465593" y="4889854"/>
                  </a:lnTo>
                  <a:lnTo>
                    <a:pt x="2497203" y="4886392"/>
                  </a:lnTo>
                  <a:lnTo>
                    <a:pt x="2528813" y="4882553"/>
                  </a:lnTo>
                  <a:lnTo>
                    <a:pt x="2560423" y="4878296"/>
                  </a:lnTo>
                  <a:lnTo>
                    <a:pt x="2592033" y="4873574"/>
                  </a:lnTo>
                  <a:lnTo>
                    <a:pt x="2623644" y="4868336"/>
                  </a:lnTo>
                  <a:lnTo>
                    <a:pt x="2655254" y="4862524"/>
                  </a:lnTo>
                  <a:lnTo>
                    <a:pt x="2686864" y="4856074"/>
                  </a:lnTo>
                  <a:lnTo>
                    <a:pt x="2718474" y="4848914"/>
                  </a:lnTo>
                  <a:lnTo>
                    <a:pt x="2750084" y="4840964"/>
                  </a:lnTo>
                  <a:lnTo>
                    <a:pt x="2781694" y="4832134"/>
                  </a:lnTo>
                  <a:lnTo>
                    <a:pt x="2813305" y="4822323"/>
                  </a:lnTo>
                  <a:lnTo>
                    <a:pt x="2844915" y="4811419"/>
                  </a:lnTo>
                  <a:lnTo>
                    <a:pt x="2876525" y="4799296"/>
                  </a:lnTo>
                  <a:lnTo>
                    <a:pt x="2908135" y="4785810"/>
                  </a:lnTo>
                  <a:lnTo>
                    <a:pt x="2939745" y="4770803"/>
                  </a:lnTo>
                  <a:lnTo>
                    <a:pt x="2971355" y="4754093"/>
                  </a:lnTo>
                  <a:lnTo>
                    <a:pt x="3002966" y="4735478"/>
                  </a:lnTo>
                  <a:lnTo>
                    <a:pt x="3034576" y="4714728"/>
                  </a:lnTo>
                  <a:lnTo>
                    <a:pt x="3066186" y="4691586"/>
                  </a:lnTo>
                  <a:lnTo>
                    <a:pt x="3097796" y="4665763"/>
                  </a:lnTo>
                  <a:lnTo>
                    <a:pt x="3129406" y="4636935"/>
                  </a:lnTo>
                  <a:lnTo>
                    <a:pt x="3161016" y="4604740"/>
                  </a:lnTo>
                  <a:lnTo>
                    <a:pt x="3192627" y="4568778"/>
                  </a:lnTo>
                  <a:lnTo>
                    <a:pt x="3224237" y="4528612"/>
                  </a:lnTo>
                  <a:lnTo>
                    <a:pt x="3255847" y="4483767"/>
                  </a:lnTo>
                  <a:lnTo>
                    <a:pt x="3287457" y="4433742"/>
                  </a:lnTo>
                  <a:lnTo>
                    <a:pt x="3319067" y="4378012"/>
                  </a:lnTo>
                  <a:lnTo>
                    <a:pt x="3350677" y="4316045"/>
                  </a:lnTo>
                  <a:lnTo>
                    <a:pt x="3382288" y="4247322"/>
                  </a:lnTo>
                  <a:lnTo>
                    <a:pt x="3413898" y="4171352"/>
                  </a:lnTo>
                  <a:lnTo>
                    <a:pt x="3445508" y="4087705"/>
                  </a:lnTo>
                  <a:lnTo>
                    <a:pt x="3477118" y="3996029"/>
                  </a:lnTo>
                  <a:lnTo>
                    <a:pt x="3508728" y="3896085"/>
                  </a:lnTo>
                  <a:lnTo>
                    <a:pt x="3540338" y="3787769"/>
                  </a:lnTo>
                  <a:lnTo>
                    <a:pt x="3571949" y="3671130"/>
                  </a:lnTo>
                  <a:lnTo>
                    <a:pt x="3603559" y="3546389"/>
                  </a:lnTo>
                  <a:lnTo>
                    <a:pt x="3635169" y="3413940"/>
                  </a:lnTo>
                  <a:lnTo>
                    <a:pt x="3666779" y="3274352"/>
                  </a:lnTo>
                  <a:lnTo>
                    <a:pt x="3698389" y="3128355"/>
                  </a:lnTo>
                  <a:lnTo>
                    <a:pt x="3729999" y="2976819"/>
                  </a:lnTo>
                  <a:lnTo>
                    <a:pt x="3761610" y="2820734"/>
                  </a:lnTo>
                  <a:lnTo>
                    <a:pt x="3793220" y="2661180"/>
                  </a:lnTo>
                  <a:lnTo>
                    <a:pt x="3824830" y="2499305"/>
                  </a:lnTo>
                  <a:lnTo>
                    <a:pt x="3856440" y="2336302"/>
                  </a:lnTo>
                  <a:lnTo>
                    <a:pt x="3888050" y="2173390"/>
                  </a:lnTo>
                  <a:lnTo>
                    <a:pt x="3919660" y="2011794"/>
                  </a:lnTo>
                  <a:lnTo>
                    <a:pt x="3951271" y="1852728"/>
                  </a:lnTo>
                  <a:lnTo>
                    <a:pt x="3982881" y="1697368"/>
                  </a:lnTo>
                  <a:lnTo>
                    <a:pt x="4014491" y="1546825"/>
                  </a:lnTo>
                  <a:lnTo>
                    <a:pt x="4046101" y="1402118"/>
                  </a:lnTo>
                  <a:lnTo>
                    <a:pt x="4077711" y="1264140"/>
                  </a:lnTo>
                  <a:lnTo>
                    <a:pt x="4109321" y="1133631"/>
                  </a:lnTo>
                  <a:lnTo>
                    <a:pt x="4140932" y="1011161"/>
                  </a:lnTo>
                  <a:lnTo>
                    <a:pt x="4172542" y="897116"/>
                  </a:lnTo>
                  <a:lnTo>
                    <a:pt x="4204152" y="791698"/>
                  </a:lnTo>
                  <a:lnTo>
                    <a:pt x="4235762" y="694937"/>
                  </a:lnTo>
                  <a:lnTo>
                    <a:pt x="4267372" y="606705"/>
                  </a:lnTo>
                  <a:lnTo>
                    <a:pt x="4298982" y="526743"/>
                  </a:lnTo>
                  <a:lnTo>
                    <a:pt x="4330593" y="454685"/>
                  </a:lnTo>
                  <a:lnTo>
                    <a:pt x="4362203" y="390083"/>
                  </a:lnTo>
                  <a:lnTo>
                    <a:pt x="4393813" y="332437"/>
                  </a:lnTo>
                  <a:lnTo>
                    <a:pt x="4425423" y="281215"/>
                  </a:lnTo>
                  <a:lnTo>
                    <a:pt x="4457033" y="235874"/>
                  </a:lnTo>
                  <a:lnTo>
                    <a:pt x="4488643" y="195873"/>
                  </a:lnTo>
                  <a:lnTo>
                    <a:pt x="4520254" y="160691"/>
                  </a:lnTo>
                  <a:lnTo>
                    <a:pt x="4551864" y="129828"/>
                  </a:lnTo>
                  <a:lnTo>
                    <a:pt x="4583474" y="102819"/>
                  </a:lnTo>
                  <a:lnTo>
                    <a:pt x="4615084" y="79230"/>
                  </a:lnTo>
                  <a:lnTo>
                    <a:pt x="4646694" y="58667"/>
                  </a:lnTo>
                  <a:lnTo>
                    <a:pt x="4678304" y="40769"/>
                  </a:lnTo>
                  <a:lnTo>
                    <a:pt x="4709915" y="25214"/>
                  </a:lnTo>
                  <a:lnTo>
                    <a:pt x="4741525" y="11710"/>
                  </a:lnTo>
                  <a:lnTo>
                    <a:pt x="4773135" y="0"/>
                  </a:lnTo>
                  <a:lnTo>
                    <a:pt x="4773135" y="600649"/>
                  </a:lnTo>
                  <a:lnTo>
                    <a:pt x="4741525" y="659944"/>
                  </a:lnTo>
                  <a:lnTo>
                    <a:pt x="4709915" y="723300"/>
                  </a:lnTo>
                  <a:lnTo>
                    <a:pt x="4678304" y="790803"/>
                  </a:lnTo>
                  <a:lnTo>
                    <a:pt x="4646694" y="862508"/>
                  </a:lnTo>
                  <a:lnTo>
                    <a:pt x="4615084" y="938438"/>
                  </a:lnTo>
                  <a:lnTo>
                    <a:pt x="4583474" y="1018577"/>
                  </a:lnTo>
                  <a:lnTo>
                    <a:pt x="4551864" y="1102871"/>
                  </a:lnTo>
                  <a:lnTo>
                    <a:pt x="4520254" y="1191228"/>
                  </a:lnTo>
                  <a:lnTo>
                    <a:pt x="4488643" y="1283510"/>
                  </a:lnTo>
                  <a:lnTo>
                    <a:pt x="4457033" y="1379542"/>
                  </a:lnTo>
                  <a:lnTo>
                    <a:pt x="4425423" y="1479107"/>
                  </a:lnTo>
                  <a:lnTo>
                    <a:pt x="4393813" y="1581951"/>
                  </a:lnTo>
                  <a:lnTo>
                    <a:pt x="4362203" y="1687791"/>
                  </a:lnTo>
                  <a:lnTo>
                    <a:pt x="4330593" y="1796308"/>
                  </a:lnTo>
                  <a:lnTo>
                    <a:pt x="4298982" y="1907164"/>
                  </a:lnTo>
                  <a:lnTo>
                    <a:pt x="4267372" y="2019998"/>
                  </a:lnTo>
                  <a:lnTo>
                    <a:pt x="4235762" y="2134433"/>
                  </a:lnTo>
                  <a:lnTo>
                    <a:pt x="4204152" y="2250078"/>
                  </a:lnTo>
                  <a:lnTo>
                    <a:pt x="4172542" y="2366537"/>
                  </a:lnTo>
                  <a:lnTo>
                    <a:pt x="4140932" y="2483404"/>
                  </a:lnTo>
                  <a:lnTo>
                    <a:pt x="4109321" y="2600271"/>
                  </a:lnTo>
                  <a:lnTo>
                    <a:pt x="4077711" y="2716728"/>
                  </a:lnTo>
                  <a:lnTo>
                    <a:pt x="4046101" y="2832368"/>
                  </a:lnTo>
                  <a:lnTo>
                    <a:pt x="4014491" y="2946786"/>
                  </a:lnTo>
                  <a:lnTo>
                    <a:pt x="3982881" y="3059586"/>
                  </a:lnTo>
                  <a:lnTo>
                    <a:pt x="3951271" y="3170382"/>
                  </a:lnTo>
                  <a:lnTo>
                    <a:pt x="3919660" y="3278805"/>
                  </a:lnTo>
                  <a:lnTo>
                    <a:pt x="3888050" y="3384507"/>
                  </a:lnTo>
                  <a:lnTo>
                    <a:pt x="3856440" y="3487165"/>
                  </a:lnTo>
                  <a:lnTo>
                    <a:pt x="3824830" y="3586487"/>
                  </a:lnTo>
                  <a:lnTo>
                    <a:pt x="3793220" y="3682218"/>
                  </a:lnTo>
                  <a:lnTo>
                    <a:pt x="3761610" y="3774138"/>
                  </a:lnTo>
                  <a:lnTo>
                    <a:pt x="3729999" y="3862069"/>
                  </a:lnTo>
                  <a:lnTo>
                    <a:pt x="3698389" y="3945876"/>
                  </a:lnTo>
                  <a:lnTo>
                    <a:pt x="3666779" y="4025464"/>
                  </a:lnTo>
                  <a:lnTo>
                    <a:pt x="3635169" y="4100778"/>
                  </a:lnTo>
                  <a:lnTo>
                    <a:pt x="3603559" y="4171803"/>
                  </a:lnTo>
                  <a:lnTo>
                    <a:pt x="3571949" y="4238555"/>
                  </a:lnTo>
                  <a:lnTo>
                    <a:pt x="3540338" y="4301082"/>
                  </a:lnTo>
                  <a:lnTo>
                    <a:pt x="3508728" y="4359458"/>
                  </a:lnTo>
                  <a:lnTo>
                    <a:pt x="3477118" y="4413777"/>
                  </a:lnTo>
                  <a:lnTo>
                    <a:pt x="3445508" y="4464152"/>
                  </a:lnTo>
                  <a:lnTo>
                    <a:pt x="3413898" y="4510707"/>
                  </a:lnTo>
                  <a:lnTo>
                    <a:pt x="3382288" y="4553581"/>
                  </a:lnTo>
                  <a:lnTo>
                    <a:pt x="3350677" y="4592920"/>
                  </a:lnTo>
                  <a:lnTo>
                    <a:pt x="3319067" y="4628878"/>
                  </a:lnTo>
                  <a:lnTo>
                    <a:pt x="3287457" y="4661618"/>
                  </a:lnTo>
                  <a:lnTo>
                    <a:pt x="3255847" y="4691311"/>
                  </a:lnTo>
                  <a:lnTo>
                    <a:pt x="3224237" y="4718131"/>
                  </a:lnTo>
                  <a:lnTo>
                    <a:pt x="3192627" y="4742263"/>
                  </a:lnTo>
                  <a:lnTo>
                    <a:pt x="3161016" y="4763890"/>
                  </a:lnTo>
                  <a:lnTo>
                    <a:pt x="3129406" y="4783203"/>
                  </a:lnTo>
                  <a:lnTo>
                    <a:pt x="3097796" y="4800388"/>
                  </a:lnTo>
                  <a:lnTo>
                    <a:pt x="3066186" y="4815630"/>
                  </a:lnTo>
                  <a:lnTo>
                    <a:pt x="3034576" y="4829108"/>
                  </a:lnTo>
                  <a:lnTo>
                    <a:pt x="3002966" y="4840993"/>
                  </a:lnTo>
                  <a:lnTo>
                    <a:pt x="2971355" y="4851448"/>
                  </a:lnTo>
                  <a:lnTo>
                    <a:pt x="2939745" y="4860622"/>
                  </a:lnTo>
                  <a:lnTo>
                    <a:pt x="2908135" y="4868658"/>
                  </a:lnTo>
                  <a:lnTo>
                    <a:pt x="2876525" y="4875684"/>
                  </a:lnTo>
                  <a:lnTo>
                    <a:pt x="2844915" y="4881816"/>
                  </a:lnTo>
                  <a:lnTo>
                    <a:pt x="2813305" y="4887161"/>
                  </a:lnTo>
                  <a:lnTo>
                    <a:pt x="2781694" y="4891814"/>
                  </a:lnTo>
                  <a:lnTo>
                    <a:pt x="2750084" y="4895860"/>
                  </a:lnTo>
                  <a:lnTo>
                    <a:pt x="2718474" y="4899374"/>
                  </a:lnTo>
                  <a:lnTo>
                    <a:pt x="2686864" y="4902424"/>
                  </a:lnTo>
                  <a:lnTo>
                    <a:pt x="2655254" y="4905069"/>
                  </a:lnTo>
                  <a:lnTo>
                    <a:pt x="2623644" y="4907361"/>
                  </a:lnTo>
                  <a:lnTo>
                    <a:pt x="2592033" y="4909346"/>
                  </a:lnTo>
                  <a:lnTo>
                    <a:pt x="2560423" y="4911064"/>
                  </a:lnTo>
                  <a:lnTo>
                    <a:pt x="2528813" y="4912551"/>
                  </a:lnTo>
                  <a:lnTo>
                    <a:pt x="2497203" y="4913836"/>
                  </a:lnTo>
                  <a:lnTo>
                    <a:pt x="2465593" y="4914947"/>
                  </a:lnTo>
                  <a:lnTo>
                    <a:pt x="2433982" y="4915907"/>
                  </a:lnTo>
                  <a:lnTo>
                    <a:pt x="2402372" y="4916737"/>
                  </a:lnTo>
                  <a:lnTo>
                    <a:pt x="2370762" y="4917453"/>
                  </a:lnTo>
                  <a:lnTo>
                    <a:pt x="2339152" y="4918071"/>
                  </a:lnTo>
                  <a:lnTo>
                    <a:pt x="2307542" y="4918605"/>
                  </a:lnTo>
                  <a:lnTo>
                    <a:pt x="2275932" y="4919066"/>
                  </a:lnTo>
                  <a:lnTo>
                    <a:pt x="2244321" y="4919463"/>
                  </a:lnTo>
                  <a:lnTo>
                    <a:pt x="2212711" y="4919806"/>
                  </a:lnTo>
                  <a:lnTo>
                    <a:pt x="2181101" y="4920102"/>
                  </a:lnTo>
                  <a:lnTo>
                    <a:pt x="2149491" y="4920357"/>
                  </a:lnTo>
                  <a:lnTo>
                    <a:pt x="2117881" y="4920577"/>
                  </a:lnTo>
                  <a:lnTo>
                    <a:pt x="2086271" y="4920766"/>
                  </a:lnTo>
                  <a:lnTo>
                    <a:pt x="2054660" y="4920930"/>
                  </a:lnTo>
                  <a:lnTo>
                    <a:pt x="2023050" y="4921070"/>
                  </a:lnTo>
                  <a:lnTo>
                    <a:pt x="1991440" y="4921192"/>
                  </a:lnTo>
                  <a:lnTo>
                    <a:pt x="1959830" y="4921296"/>
                  </a:lnTo>
                  <a:lnTo>
                    <a:pt x="1928220" y="4921387"/>
                  </a:lnTo>
                  <a:lnTo>
                    <a:pt x="1896610" y="4921464"/>
                  </a:lnTo>
                  <a:lnTo>
                    <a:pt x="1864999" y="4921531"/>
                  </a:lnTo>
                  <a:lnTo>
                    <a:pt x="1833389" y="4921589"/>
                  </a:lnTo>
                  <a:lnTo>
                    <a:pt x="1801779" y="4921639"/>
                  </a:lnTo>
                  <a:lnTo>
                    <a:pt x="1770169" y="4921681"/>
                  </a:lnTo>
                  <a:lnTo>
                    <a:pt x="1738559" y="4921718"/>
                  </a:lnTo>
                  <a:lnTo>
                    <a:pt x="1706949" y="4921750"/>
                  </a:lnTo>
                  <a:lnTo>
                    <a:pt x="1675338" y="4921777"/>
                  </a:lnTo>
                  <a:lnTo>
                    <a:pt x="1643728" y="4921801"/>
                  </a:lnTo>
                  <a:lnTo>
                    <a:pt x="1612118" y="4921821"/>
                  </a:lnTo>
                  <a:lnTo>
                    <a:pt x="1580508" y="4921839"/>
                  </a:lnTo>
                  <a:lnTo>
                    <a:pt x="1548898" y="4921854"/>
                  </a:lnTo>
                  <a:lnTo>
                    <a:pt x="1517288" y="4921867"/>
                  </a:lnTo>
                  <a:lnTo>
                    <a:pt x="1485677" y="4921878"/>
                  </a:lnTo>
                  <a:lnTo>
                    <a:pt x="1454067" y="4921888"/>
                  </a:lnTo>
                  <a:lnTo>
                    <a:pt x="1422457" y="4921896"/>
                  </a:lnTo>
                  <a:lnTo>
                    <a:pt x="1390847" y="4921903"/>
                  </a:lnTo>
                  <a:lnTo>
                    <a:pt x="1359237" y="4921909"/>
                  </a:lnTo>
                  <a:lnTo>
                    <a:pt x="1327627" y="4921914"/>
                  </a:lnTo>
                  <a:lnTo>
                    <a:pt x="1296016" y="4921919"/>
                  </a:lnTo>
                  <a:lnTo>
                    <a:pt x="1264406" y="4921923"/>
                  </a:lnTo>
                  <a:lnTo>
                    <a:pt x="1232796" y="4921926"/>
                  </a:lnTo>
                  <a:lnTo>
                    <a:pt x="1201186" y="4921929"/>
                  </a:lnTo>
                  <a:lnTo>
                    <a:pt x="1169576" y="4921932"/>
                  </a:lnTo>
                  <a:lnTo>
                    <a:pt x="1137966" y="4921934"/>
                  </a:lnTo>
                  <a:lnTo>
                    <a:pt x="1106355" y="4921936"/>
                  </a:lnTo>
                  <a:lnTo>
                    <a:pt x="1074745" y="4921937"/>
                  </a:lnTo>
                  <a:lnTo>
                    <a:pt x="1043135" y="4921939"/>
                  </a:lnTo>
                  <a:lnTo>
                    <a:pt x="1011525" y="4921940"/>
                  </a:lnTo>
                  <a:lnTo>
                    <a:pt x="979915" y="4921941"/>
                  </a:lnTo>
                  <a:lnTo>
                    <a:pt x="948305" y="4921942"/>
                  </a:lnTo>
                  <a:lnTo>
                    <a:pt x="916694" y="4921942"/>
                  </a:lnTo>
                  <a:lnTo>
                    <a:pt x="885084" y="4921943"/>
                  </a:lnTo>
                  <a:lnTo>
                    <a:pt x="853474" y="4921944"/>
                  </a:lnTo>
                  <a:lnTo>
                    <a:pt x="821864" y="4921944"/>
                  </a:lnTo>
                  <a:lnTo>
                    <a:pt x="790254" y="4921944"/>
                  </a:lnTo>
                  <a:lnTo>
                    <a:pt x="758644" y="4921945"/>
                  </a:lnTo>
                  <a:lnTo>
                    <a:pt x="727033" y="4921945"/>
                  </a:lnTo>
                  <a:lnTo>
                    <a:pt x="695423" y="4921945"/>
                  </a:lnTo>
                  <a:lnTo>
                    <a:pt x="663813" y="4921946"/>
                  </a:lnTo>
                  <a:lnTo>
                    <a:pt x="632203" y="4921946"/>
                  </a:lnTo>
                  <a:lnTo>
                    <a:pt x="600593" y="4921946"/>
                  </a:lnTo>
                  <a:lnTo>
                    <a:pt x="568983" y="4921946"/>
                  </a:lnTo>
                  <a:lnTo>
                    <a:pt x="537372" y="4921946"/>
                  </a:lnTo>
                  <a:lnTo>
                    <a:pt x="505762" y="4921946"/>
                  </a:lnTo>
                  <a:lnTo>
                    <a:pt x="474152" y="4921946"/>
                  </a:lnTo>
                  <a:lnTo>
                    <a:pt x="442542" y="4921947"/>
                  </a:lnTo>
                  <a:lnTo>
                    <a:pt x="410932" y="4921947"/>
                  </a:lnTo>
                  <a:lnTo>
                    <a:pt x="379322" y="4921947"/>
                  </a:lnTo>
                  <a:lnTo>
                    <a:pt x="347711" y="4921947"/>
                  </a:lnTo>
                  <a:lnTo>
                    <a:pt x="316101" y="4921947"/>
                  </a:lnTo>
                  <a:lnTo>
                    <a:pt x="284491" y="4921947"/>
                  </a:lnTo>
                  <a:lnTo>
                    <a:pt x="252881" y="4921947"/>
                  </a:lnTo>
                  <a:lnTo>
                    <a:pt x="221271" y="4921947"/>
                  </a:lnTo>
                  <a:lnTo>
                    <a:pt x="189661" y="4921947"/>
                  </a:lnTo>
                  <a:lnTo>
                    <a:pt x="158050" y="4921947"/>
                  </a:lnTo>
                  <a:lnTo>
                    <a:pt x="126440" y="4921947"/>
                  </a:lnTo>
                  <a:lnTo>
                    <a:pt x="94830" y="4921947"/>
                  </a:lnTo>
                  <a:lnTo>
                    <a:pt x="63220" y="4921947"/>
                  </a:lnTo>
                  <a:lnTo>
                    <a:pt x="31610" y="4921947"/>
                  </a:lnTo>
                  <a:close/>
                </a:path>
              </a:pathLst>
            </a:custGeom>
            <a:solidFill>
              <a:srgbClr val="00CD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182149"/>
              <a:ext cx="4773135" cy="4921935"/>
            </a:xfrm>
            <a:custGeom>
              <a:avLst/>
              <a:pathLst>
                <a:path w="4773135" h="4921935">
                  <a:moveTo>
                    <a:pt x="0" y="4921935"/>
                  </a:moveTo>
                  <a:lnTo>
                    <a:pt x="31610" y="4921934"/>
                  </a:lnTo>
                  <a:lnTo>
                    <a:pt x="63220" y="4921932"/>
                  </a:lnTo>
                  <a:lnTo>
                    <a:pt x="94830" y="4921931"/>
                  </a:lnTo>
                  <a:lnTo>
                    <a:pt x="126440" y="4921929"/>
                  </a:lnTo>
                  <a:lnTo>
                    <a:pt x="158050" y="4921927"/>
                  </a:lnTo>
                  <a:lnTo>
                    <a:pt x="189661" y="4921925"/>
                  </a:lnTo>
                  <a:lnTo>
                    <a:pt x="221271" y="4921923"/>
                  </a:lnTo>
                  <a:lnTo>
                    <a:pt x="252881" y="4921920"/>
                  </a:lnTo>
                  <a:lnTo>
                    <a:pt x="284491" y="4921917"/>
                  </a:lnTo>
                  <a:lnTo>
                    <a:pt x="316101" y="4921914"/>
                  </a:lnTo>
                  <a:lnTo>
                    <a:pt x="347711" y="4921911"/>
                  </a:lnTo>
                  <a:lnTo>
                    <a:pt x="379322" y="4921907"/>
                  </a:lnTo>
                  <a:lnTo>
                    <a:pt x="410932" y="4921903"/>
                  </a:lnTo>
                  <a:lnTo>
                    <a:pt x="442542" y="4921898"/>
                  </a:lnTo>
                  <a:lnTo>
                    <a:pt x="474152" y="4921893"/>
                  </a:lnTo>
                  <a:lnTo>
                    <a:pt x="505762" y="4921887"/>
                  </a:lnTo>
                  <a:lnTo>
                    <a:pt x="537372" y="4921881"/>
                  </a:lnTo>
                  <a:lnTo>
                    <a:pt x="568983" y="4921874"/>
                  </a:lnTo>
                  <a:lnTo>
                    <a:pt x="600593" y="4921866"/>
                  </a:lnTo>
                  <a:lnTo>
                    <a:pt x="632203" y="4921857"/>
                  </a:lnTo>
                  <a:lnTo>
                    <a:pt x="663813" y="4921848"/>
                  </a:lnTo>
                  <a:lnTo>
                    <a:pt x="695423" y="4921837"/>
                  </a:lnTo>
                  <a:lnTo>
                    <a:pt x="727033" y="4921826"/>
                  </a:lnTo>
                  <a:lnTo>
                    <a:pt x="758644" y="4921813"/>
                  </a:lnTo>
                  <a:lnTo>
                    <a:pt x="790254" y="4921798"/>
                  </a:lnTo>
                  <a:lnTo>
                    <a:pt x="821864" y="4921783"/>
                  </a:lnTo>
                  <a:lnTo>
                    <a:pt x="853474" y="4921765"/>
                  </a:lnTo>
                  <a:lnTo>
                    <a:pt x="885084" y="4921746"/>
                  </a:lnTo>
                  <a:lnTo>
                    <a:pt x="916694" y="4921724"/>
                  </a:lnTo>
                  <a:lnTo>
                    <a:pt x="948305" y="4921701"/>
                  </a:lnTo>
                  <a:lnTo>
                    <a:pt x="979915" y="4921675"/>
                  </a:lnTo>
                  <a:lnTo>
                    <a:pt x="1011525" y="4921646"/>
                  </a:lnTo>
                  <a:lnTo>
                    <a:pt x="1043135" y="4921614"/>
                  </a:lnTo>
                  <a:lnTo>
                    <a:pt x="1074745" y="4921578"/>
                  </a:lnTo>
                  <a:lnTo>
                    <a:pt x="1106355" y="4921539"/>
                  </a:lnTo>
                  <a:lnTo>
                    <a:pt x="1137966" y="4921496"/>
                  </a:lnTo>
                  <a:lnTo>
                    <a:pt x="1169576" y="4921447"/>
                  </a:lnTo>
                  <a:lnTo>
                    <a:pt x="1201186" y="4921394"/>
                  </a:lnTo>
                  <a:lnTo>
                    <a:pt x="1232796" y="4921336"/>
                  </a:lnTo>
                  <a:lnTo>
                    <a:pt x="1264406" y="4921271"/>
                  </a:lnTo>
                  <a:lnTo>
                    <a:pt x="1296016" y="4921199"/>
                  </a:lnTo>
                  <a:lnTo>
                    <a:pt x="1327627" y="4921119"/>
                  </a:lnTo>
                  <a:lnTo>
                    <a:pt x="1359237" y="4921031"/>
                  </a:lnTo>
                  <a:lnTo>
                    <a:pt x="1390847" y="4920933"/>
                  </a:lnTo>
                  <a:lnTo>
                    <a:pt x="1422457" y="4920825"/>
                  </a:lnTo>
                  <a:lnTo>
                    <a:pt x="1454067" y="4920706"/>
                  </a:lnTo>
                  <a:lnTo>
                    <a:pt x="1485677" y="4920574"/>
                  </a:lnTo>
                  <a:lnTo>
                    <a:pt x="1517288" y="4920428"/>
                  </a:lnTo>
                  <a:lnTo>
                    <a:pt x="1548898" y="4920266"/>
                  </a:lnTo>
                  <a:lnTo>
                    <a:pt x="1580508" y="4920087"/>
                  </a:lnTo>
                  <a:lnTo>
                    <a:pt x="1612118" y="4919888"/>
                  </a:lnTo>
                  <a:lnTo>
                    <a:pt x="1643728" y="4919669"/>
                  </a:lnTo>
                  <a:lnTo>
                    <a:pt x="1675338" y="4919426"/>
                  </a:lnTo>
                  <a:lnTo>
                    <a:pt x="1706949" y="4919157"/>
                  </a:lnTo>
                  <a:lnTo>
                    <a:pt x="1738559" y="4918859"/>
                  </a:lnTo>
                  <a:lnTo>
                    <a:pt x="1770169" y="4918530"/>
                  </a:lnTo>
                  <a:lnTo>
                    <a:pt x="1801779" y="4918165"/>
                  </a:lnTo>
                  <a:lnTo>
                    <a:pt x="1833389" y="4917761"/>
                  </a:lnTo>
                  <a:lnTo>
                    <a:pt x="1864999" y="4917314"/>
                  </a:lnTo>
                  <a:lnTo>
                    <a:pt x="1896610" y="4916820"/>
                  </a:lnTo>
                  <a:lnTo>
                    <a:pt x="1928220" y="4916272"/>
                  </a:lnTo>
                  <a:lnTo>
                    <a:pt x="1959830" y="4915665"/>
                  </a:lnTo>
                  <a:lnTo>
                    <a:pt x="1991440" y="4914993"/>
                  </a:lnTo>
                  <a:lnTo>
                    <a:pt x="2023050" y="4914249"/>
                  </a:lnTo>
                  <a:lnTo>
                    <a:pt x="2054660" y="4913425"/>
                  </a:lnTo>
                  <a:lnTo>
                    <a:pt x="2086271" y="4912513"/>
                  </a:lnTo>
                  <a:lnTo>
                    <a:pt x="2117881" y="4911503"/>
                  </a:lnTo>
                  <a:lnTo>
                    <a:pt x="2149491" y="4910383"/>
                  </a:lnTo>
                  <a:lnTo>
                    <a:pt x="2181101" y="4909144"/>
                  </a:lnTo>
                  <a:lnTo>
                    <a:pt x="2212711" y="4907771"/>
                  </a:lnTo>
                  <a:lnTo>
                    <a:pt x="2244321" y="4906249"/>
                  </a:lnTo>
                  <a:lnTo>
                    <a:pt x="2275932" y="4904564"/>
                  </a:lnTo>
                  <a:lnTo>
                    <a:pt x="2307542" y="4902697"/>
                  </a:lnTo>
                  <a:lnTo>
                    <a:pt x="2339152" y="4900628"/>
                  </a:lnTo>
                  <a:lnTo>
                    <a:pt x="2370762" y="4898334"/>
                  </a:lnTo>
                  <a:lnTo>
                    <a:pt x="2402372" y="4895793"/>
                  </a:lnTo>
                  <a:lnTo>
                    <a:pt x="2433982" y="4892976"/>
                  </a:lnTo>
                  <a:lnTo>
                    <a:pt x="2465593" y="4889854"/>
                  </a:lnTo>
                  <a:lnTo>
                    <a:pt x="2497203" y="4886392"/>
                  </a:lnTo>
                  <a:lnTo>
                    <a:pt x="2528813" y="4882553"/>
                  </a:lnTo>
                  <a:lnTo>
                    <a:pt x="2560423" y="4878296"/>
                  </a:lnTo>
                  <a:lnTo>
                    <a:pt x="2592033" y="4873574"/>
                  </a:lnTo>
                  <a:lnTo>
                    <a:pt x="2623644" y="4868336"/>
                  </a:lnTo>
                  <a:lnTo>
                    <a:pt x="2655254" y="4862524"/>
                  </a:lnTo>
                  <a:lnTo>
                    <a:pt x="2686864" y="4856074"/>
                  </a:lnTo>
                  <a:lnTo>
                    <a:pt x="2718474" y="4848914"/>
                  </a:lnTo>
                  <a:lnTo>
                    <a:pt x="2750084" y="4840964"/>
                  </a:lnTo>
                  <a:lnTo>
                    <a:pt x="2781694" y="4832134"/>
                  </a:lnTo>
                  <a:lnTo>
                    <a:pt x="2813305" y="4822323"/>
                  </a:lnTo>
                  <a:lnTo>
                    <a:pt x="2844915" y="4811419"/>
                  </a:lnTo>
                  <a:lnTo>
                    <a:pt x="2876525" y="4799296"/>
                  </a:lnTo>
                  <a:lnTo>
                    <a:pt x="2908135" y="4785810"/>
                  </a:lnTo>
                  <a:lnTo>
                    <a:pt x="2939745" y="4770803"/>
                  </a:lnTo>
                  <a:lnTo>
                    <a:pt x="2971355" y="4754093"/>
                  </a:lnTo>
                  <a:lnTo>
                    <a:pt x="3002966" y="4735478"/>
                  </a:lnTo>
                  <a:lnTo>
                    <a:pt x="3034576" y="4714728"/>
                  </a:lnTo>
                  <a:lnTo>
                    <a:pt x="3066186" y="4691586"/>
                  </a:lnTo>
                  <a:lnTo>
                    <a:pt x="3097796" y="4665763"/>
                  </a:lnTo>
                  <a:lnTo>
                    <a:pt x="3129406" y="4636935"/>
                  </a:lnTo>
                  <a:lnTo>
                    <a:pt x="3161016" y="4604740"/>
                  </a:lnTo>
                  <a:lnTo>
                    <a:pt x="3192627" y="4568778"/>
                  </a:lnTo>
                  <a:lnTo>
                    <a:pt x="3224237" y="4528612"/>
                  </a:lnTo>
                  <a:lnTo>
                    <a:pt x="3255847" y="4483767"/>
                  </a:lnTo>
                  <a:lnTo>
                    <a:pt x="3287457" y="4433742"/>
                  </a:lnTo>
                  <a:lnTo>
                    <a:pt x="3319067" y="4378012"/>
                  </a:lnTo>
                  <a:lnTo>
                    <a:pt x="3350677" y="4316045"/>
                  </a:lnTo>
                  <a:lnTo>
                    <a:pt x="3382288" y="4247322"/>
                  </a:lnTo>
                  <a:lnTo>
                    <a:pt x="3413898" y="4171352"/>
                  </a:lnTo>
                  <a:lnTo>
                    <a:pt x="3445508" y="4087705"/>
                  </a:lnTo>
                  <a:lnTo>
                    <a:pt x="3477118" y="3996029"/>
                  </a:lnTo>
                  <a:lnTo>
                    <a:pt x="3508728" y="3896085"/>
                  </a:lnTo>
                  <a:lnTo>
                    <a:pt x="3540338" y="3787769"/>
                  </a:lnTo>
                  <a:lnTo>
                    <a:pt x="3571949" y="3671130"/>
                  </a:lnTo>
                  <a:lnTo>
                    <a:pt x="3603559" y="3546389"/>
                  </a:lnTo>
                  <a:lnTo>
                    <a:pt x="3635169" y="3413940"/>
                  </a:lnTo>
                  <a:lnTo>
                    <a:pt x="3666779" y="3274352"/>
                  </a:lnTo>
                  <a:lnTo>
                    <a:pt x="3698389" y="3128355"/>
                  </a:lnTo>
                  <a:lnTo>
                    <a:pt x="3729999" y="2976819"/>
                  </a:lnTo>
                  <a:lnTo>
                    <a:pt x="3761610" y="2820734"/>
                  </a:lnTo>
                  <a:lnTo>
                    <a:pt x="3793220" y="2661180"/>
                  </a:lnTo>
                  <a:lnTo>
                    <a:pt x="3824830" y="2499305"/>
                  </a:lnTo>
                  <a:lnTo>
                    <a:pt x="3856440" y="2336302"/>
                  </a:lnTo>
                  <a:lnTo>
                    <a:pt x="3888050" y="2173390"/>
                  </a:lnTo>
                  <a:lnTo>
                    <a:pt x="3919660" y="2011794"/>
                  </a:lnTo>
                  <a:lnTo>
                    <a:pt x="3951271" y="1852728"/>
                  </a:lnTo>
                  <a:lnTo>
                    <a:pt x="3982881" y="1697368"/>
                  </a:lnTo>
                  <a:lnTo>
                    <a:pt x="4014491" y="1546825"/>
                  </a:lnTo>
                  <a:lnTo>
                    <a:pt x="4046101" y="1402118"/>
                  </a:lnTo>
                  <a:lnTo>
                    <a:pt x="4077711" y="1264140"/>
                  </a:lnTo>
                  <a:lnTo>
                    <a:pt x="4109321" y="1133631"/>
                  </a:lnTo>
                  <a:lnTo>
                    <a:pt x="4140932" y="1011161"/>
                  </a:lnTo>
                  <a:lnTo>
                    <a:pt x="4172542" y="897116"/>
                  </a:lnTo>
                  <a:lnTo>
                    <a:pt x="4204152" y="791698"/>
                  </a:lnTo>
                  <a:lnTo>
                    <a:pt x="4235762" y="694937"/>
                  </a:lnTo>
                  <a:lnTo>
                    <a:pt x="4267372" y="606705"/>
                  </a:lnTo>
                  <a:lnTo>
                    <a:pt x="4298982" y="526743"/>
                  </a:lnTo>
                  <a:lnTo>
                    <a:pt x="4330593" y="454685"/>
                  </a:lnTo>
                  <a:lnTo>
                    <a:pt x="4362203" y="390083"/>
                  </a:lnTo>
                  <a:lnTo>
                    <a:pt x="4393813" y="332437"/>
                  </a:lnTo>
                  <a:lnTo>
                    <a:pt x="4425423" y="281215"/>
                  </a:lnTo>
                  <a:lnTo>
                    <a:pt x="4457033" y="235874"/>
                  </a:lnTo>
                  <a:lnTo>
                    <a:pt x="4488643" y="195873"/>
                  </a:lnTo>
                  <a:lnTo>
                    <a:pt x="4520254" y="160691"/>
                  </a:lnTo>
                  <a:lnTo>
                    <a:pt x="4551864" y="129828"/>
                  </a:lnTo>
                  <a:lnTo>
                    <a:pt x="4583474" y="102819"/>
                  </a:lnTo>
                  <a:lnTo>
                    <a:pt x="4615084" y="79230"/>
                  </a:lnTo>
                  <a:lnTo>
                    <a:pt x="4646694" y="58667"/>
                  </a:lnTo>
                  <a:lnTo>
                    <a:pt x="4678304" y="40769"/>
                  </a:lnTo>
                  <a:lnTo>
                    <a:pt x="4709915" y="25214"/>
                  </a:lnTo>
                  <a:lnTo>
                    <a:pt x="4741525" y="1171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1782799"/>
              <a:ext cx="4773135" cy="4321297"/>
            </a:xfrm>
            <a:custGeom>
              <a:avLst/>
              <a:pathLst>
                <a:path w="4773135" h="4321297">
                  <a:moveTo>
                    <a:pt x="4773135" y="0"/>
                  </a:moveTo>
                  <a:lnTo>
                    <a:pt x="4741525" y="59294"/>
                  </a:lnTo>
                  <a:lnTo>
                    <a:pt x="4709915" y="122650"/>
                  </a:lnTo>
                  <a:lnTo>
                    <a:pt x="4678304" y="190153"/>
                  </a:lnTo>
                  <a:lnTo>
                    <a:pt x="4646694" y="261859"/>
                  </a:lnTo>
                  <a:lnTo>
                    <a:pt x="4615084" y="337788"/>
                  </a:lnTo>
                  <a:lnTo>
                    <a:pt x="4583474" y="417927"/>
                  </a:lnTo>
                  <a:lnTo>
                    <a:pt x="4551864" y="502222"/>
                  </a:lnTo>
                  <a:lnTo>
                    <a:pt x="4520254" y="590578"/>
                  </a:lnTo>
                  <a:lnTo>
                    <a:pt x="4488643" y="682861"/>
                  </a:lnTo>
                  <a:lnTo>
                    <a:pt x="4457033" y="778892"/>
                  </a:lnTo>
                  <a:lnTo>
                    <a:pt x="4425423" y="878457"/>
                  </a:lnTo>
                  <a:lnTo>
                    <a:pt x="4393813" y="981302"/>
                  </a:lnTo>
                  <a:lnTo>
                    <a:pt x="4362203" y="1087141"/>
                  </a:lnTo>
                  <a:lnTo>
                    <a:pt x="4330593" y="1195659"/>
                  </a:lnTo>
                  <a:lnTo>
                    <a:pt x="4298982" y="1306515"/>
                  </a:lnTo>
                  <a:lnTo>
                    <a:pt x="4267372" y="1419348"/>
                  </a:lnTo>
                  <a:lnTo>
                    <a:pt x="4235762" y="1533783"/>
                  </a:lnTo>
                  <a:lnTo>
                    <a:pt x="4204152" y="1649429"/>
                  </a:lnTo>
                  <a:lnTo>
                    <a:pt x="4172542" y="1765887"/>
                  </a:lnTo>
                  <a:lnTo>
                    <a:pt x="4140932" y="1882754"/>
                  </a:lnTo>
                  <a:lnTo>
                    <a:pt x="4109321" y="1999621"/>
                  </a:lnTo>
                  <a:lnTo>
                    <a:pt x="4077711" y="2116079"/>
                  </a:lnTo>
                  <a:lnTo>
                    <a:pt x="4046101" y="2231719"/>
                  </a:lnTo>
                  <a:lnTo>
                    <a:pt x="4014491" y="2346137"/>
                  </a:lnTo>
                  <a:lnTo>
                    <a:pt x="3982881" y="2458936"/>
                  </a:lnTo>
                  <a:lnTo>
                    <a:pt x="3951271" y="2569732"/>
                  </a:lnTo>
                  <a:lnTo>
                    <a:pt x="3919660" y="2678155"/>
                  </a:lnTo>
                  <a:lnTo>
                    <a:pt x="3888050" y="2783857"/>
                  </a:lnTo>
                  <a:lnTo>
                    <a:pt x="3856440" y="2886515"/>
                  </a:lnTo>
                  <a:lnTo>
                    <a:pt x="3824830" y="2985838"/>
                  </a:lnTo>
                  <a:lnTo>
                    <a:pt x="3793220" y="3081568"/>
                  </a:lnTo>
                  <a:lnTo>
                    <a:pt x="3761610" y="3173488"/>
                  </a:lnTo>
                  <a:lnTo>
                    <a:pt x="3729999" y="3261419"/>
                  </a:lnTo>
                  <a:lnTo>
                    <a:pt x="3698389" y="3345226"/>
                  </a:lnTo>
                  <a:lnTo>
                    <a:pt x="3666779" y="3424814"/>
                  </a:lnTo>
                  <a:lnTo>
                    <a:pt x="3635169" y="3500129"/>
                  </a:lnTo>
                  <a:lnTo>
                    <a:pt x="3603559" y="3571153"/>
                  </a:lnTo>
                  <a:lnTo>
                    <a:pt x="3571949" y="3637905"/>
                  </a:lnTo>
                  <a:lnTo>
                    <a:pt x="3540338" y="3700433"/>
                  </a:lnTo>
                  <a:lnTo>
                    <a:pt x="3508728" y="3758809"/>
                  </a:lnTo>
                  <a:lnTo>
                    <a:pt x="3477118" y="3813128"/>
                  </a:lnTo>
                  <a:lnTo>
                    <a:pt x="3445508" y="3863502"/>
                  </a:lnTo>
                  <a:lnTo>
                    <a:pt x="3413898" y="3910057"/>
                  </a:lnTo>
                  <a:lnTo>
                    <a:pt x="3382288" y="3952931"/>
                  </a:lnTo>
                  <a:lnTo>
                    <a:pt x="3350677" y="3992270"/>
                  </a:lnTo>
                  <a:lnTo>
                    <a:pt x="3319067" y="4028228"/>
                  </a:lnTo>
                  <a:lnTo>
                    <a:pt x="3287457" y="4060969"/>
                  </a:lnTo>
                  <a:lnTo>
                    <a:pt x="3255847" y="4090661"/>
                  </a:lnTo>
                  <a:lnTo>
                    <a:pt x="3224237" y="4117482"/>
                  </a:lnTo>
                  <a:lnTo>
                    <a:pt x="3192627" y="4141613"/>
                  </a:lnTo>
                  <a:lnTo>
                    <a:pt x="3161016" y="4163241"/>
                  </a:lnTo>
                  <a:lnTo>
                    <a:pt x="3129406" y="4182554"/>
                  </a:lnTo>
                  <a:lnTo>
                    <a:pt x="3097796" y="4199739"/>
                  </a:lnTo>
                  <a:lnTo>
                    <a:pt x="3066186" y="4214981"/>
                  </a:lnTo>
                  <a:lnTo>
                    <a:pt x="3034576" y="4228459"/>
                  </a:lnTo>
                  <a:lnTo>
                    <a:pt x="3002966" y="4240344"/>
                  </a:lnTo>
                  <a:lnTo>
                    <a:pt x="2971355" y="4250798"/>
                  </a:lnTo>
                  <a:lnTo>
                    <a:pt x="2939745" y="4259973"/>
                  </a:lnTo>
                  <a:lnTo>
                    <a:pt x="2908135" y="4268009"/>
                  </a:lnTo>
                  <a:lnTo>
                    <a:pt x="2876525" y="4275034"/>
                  </a:lnTo>
                  <a:lnTo>
                    <a:pt x="2844915" y="4281166"/>
                  </a:lnTo>
                  <a:lnTo>
                    <a:pt x="2813305" y="4286511"/>
                  </a:lnTo>
                  <a:lnTo>
                    <a:pt x="2781694" y="4291164"/>
                  </a:lnTo>
                  <a:lnTo>
                    <a:pt x="2750084" y="4295210"/>
                  </a:lnTo>
                  <a:lnTo>
                    <a:pt x="2718474" y="4298724"/>
                  </a:lnTo>
                  <a:lnTo>
                    <a:pt x="2686864" y="4301774"/>
                  </a:lnTo>
                  <a:lnTo>
                    <a:pt x="2655254" y="4304419"/>
                  </a:lnTo>
                  <a:lnTo>
                    <a:pt x="2623644" y="4306711"/>
                  </a:lnTo>
                  <a:lnTo>
                    <a:pt x="2592033" y="4308696"/>
                  </a:lnTo>
                  <a:lnTo>
                    <a:pt x="2560423" y="4310415"/>
                  </a:lnTo>
                  <a:lnTo>
                    <a:pt x="2528813" y="4311901"/>
                  </a:lnTo>
                  <a:lnTo>
                    <a:pt x="2497203" y="4313186"/>
                  </a:lnTo>
                  <a:lnTo>
                    <a:pt x="2465593" y="4314298"/>
                  </a:lnTo>
                  <a:lnTo>
                    <a:pt x="2433982" y="4315258"/>
                  </a:lnTo>
                  <a:lnTo>
                    <a:pt x="2402372" y="4316087"/>
                  </a:lnTo>
                  <a:lnTo>
                    <a:pt x="2370762" y="4316803"/>
                  </a:lnTo>
                  <a:lnTo>
                    <a:pt x="2339152" y="4317422"/>
                  </a:lnTo>
                  <a:lnTo>
                    <a:pt x="2307542" y="4317955"/>
                  </a:lnTo>
                  <a:lnTo>
                    <a:pt x="2275932" y="4318416"/>
                  </a:lnTo>
                  <a:lnTo>
                    <a:pt x="2244321" y="4318813"/>
                  </a:lnTo>
                  <a:lnTo>
                    <a:pt x="2212711" y="4319156"/>
                  </a:lnTo>
                  <a:lnTo>
                    <a:pt x="2181101" y="4319452"/>
                  </a:lnTo>
                  <a:lnTo>
                    <a:pt x="2149491" y="4319707"/>
                  </a:lnTo>
                  <a:lnTo>
                    <a:pt x="2117881" y="4319927"/>
                  </a:lnTo>
                  <a:lnTo>
                    <a:pt x="2086271" y="4320116"/>
                  </a:lnTo>
                  <a:lnTo>
                    <a:pt x="2054660" y="4320280"/>
                  </a:lnTo>
                  <a:lnTo>
                    <a:pt x="2023050" y="4320421"/>
                  </a:lnTo>
                  <a:lnTo>
                    <a:pt x="1991440" y="4320542"/>
                  </a:lnTo>
                  <a:lnTo>
                    <a:pt x="1959830" y="4320647"/>
                  </a:lnTo>
                  <a:lnTo>
                    <a:pt x="1928220" y="4320737"/>
                  </a:lnTo>
                  <a:lnTo>
                    <a:pt x="1896610" y="4320815"/>
                  </a:lnTo>
                  <a:lnTo>
                    <a:pt x="1864999" y="4320882"/>
                  </a:lnTo>
                  <a:lnTo>
                    <a:pt x="1833389" y="4320939"/>
                  </a:lnTo>
                  <a:lnTo>
                    <a:pt x="1801779" y="4320989"/>
                  </a:lnTo>
                  <a:lnTo>
                    <a:pt x="1770169" y="4321032"/>
                  </a:lnTo>
                  <a:lnTo>
                    <a:pt x="1738559" y="4321069"/>
                  </a:lnTo>
                  <a:lnTo>
                    <a:pt x="1706949" y="4321100"/>
                  </a:lnTo>
                  <a:lnTo>
                    <a:pt x="1675338" y="4321128"/>
                  </a:lnTo>
                  <a:lnTo>
                    <a:pt x="1643728" y="4321151"/>
                  </a:lnTo>
                  <a:lnTo>
                    <a:pt x="1612118" y="4321172"/>
                  </a:lnTo>
                  <a:lnTo>
                    <a:pt x="1580508" y="4321189"/>
                  </a:lnTo>
                  <a:lnTo>
                    <a:pt x="1548898" y="4321204"/>
                  </a:lnTo>
                  <a:lnTo>
                    <a:pt x="1517288" y="4321217"/>
                  </a:lnTo>
                  <a:lnTo>
                    <a:pt x="1485677" y="4321228"/>
                  </a:lnTo>
                  <a:lnTo>
                    <a:pt x="1454067" y="4321238"/>
                  </a:lnTo>
                  <a:lnTo>
                    <a:pt x="1422457" y="4321246"/>
                  </a:lnTo>
                  <a:lnTo>
                    <a:pt x="1390847" y="4321253"/>
                  </a:lnTo>
                  <a:lnTo>
                    <a:pt x="1359237" y="4321259"/>
                  </a:lnTo>
                  <a:lnTo>
                    <a:pt x="1327627" y="4321265"/>
                  </a:lnTo>
                  <a:lnTo>
                    <a:pt x="1296016" y="4321269"/>
                  </a:lnTo>
                  <a:lnTo>
                    <a:pt x="1264406" y="4321273"/>
                  </a:lnTo>
                  <a:lnTo>
                    <a:pt x="1232796" y="4321276"/>
                  </a:lnTo>
                  <a:lnTo>
                    <a:pt x="1201186" y="4321279"/>
                  </a:lnTo>
                  <a:lnTo>
                    <a:pt x="1169576" y="4321282"/>
                  </a:lnTo>
                  <a:lnTo>
                    <a:pt x="1137966" y="4321284"/>
                  </a:lnTo>
                  <a:lnTo>
                    <a:pt x="1106355" y="4321286"/>
                  </a:lnTo>
                  <a:lnTo>
                    <a:pt x="1074745" y="4321287"/>
                  </a:lnTo>
                  <a:lnTo>
                    <a:pt x="1043135" y="4321289"/>
                  </a:lnTo>
                  <a:lnTo>
                    <a:pt x="1011525" y="4321290"/>
                  </a:lnTo>
                  <a:lnTo>
                    <a:pt x="979915" y="4321291"/>
                  </a:lnTo>
                  <a:lnTo>
                    <a:pt x="948305" y="4321292"/>
                  </a:lnTo>
                  <a:lnTo>
                    <a:pt x="916694" y="4321293"/>
                  </a:lnTo>
                  <a:lnTo>
                    <a:pt x="885084" y="4321293"/>
                  </a:lnTo>
                  <a:lnTo>
                    <a:pt x="853474" y="4321294"/>
                  </a:lnTo>
                  <a:lnTo>
                    <a:pt x="821864" y="4321294"/>
                  </a:lnTo>
                  <a:lnTo>
                    <a:pt x="790254" y="4321295"/>
                  </a:lnTo>
                  <a:lnTo>
                    <a:pt x="758644" y="4321295"/>
                  </a:lnTo>
                  <a:lnTo>
                    <a:pt x="727033" y="4321295"/>
                  </a:lnTo>
                  <a:lnTo>
                    <a:pt x="695423" y="4321296"/>
                  </a:lnTo>
                  <a:lnTo>
                    <a:pt x="663813" y="4321296"/>
                  </a:lnTo>
                  <a:lnTo>
                    <a:pt x="632203" y="4321296"/>
                  </a:lnTo>
                  <a:lnTo>
                    <a:pt x="600593" y="4321296"/>
                  </a:lnTo>
                  <a:lnTo>
                    <a:pt x="568983" y="4321296"/>
                  </a:lnTo>
                  <a:lnTo>
                    <a:pt x="537372" y="4321297"/>
                  </a:lnTo>
                  <a:lnTo>
                    <a:pt x="505762" y="4321297"/>
                  </a:lnTo>
                  <a:lnTo>
                    <a:pt x="474152" y="4321297"/>
                  </a:lnTo>
                  <a:lnTo>
                    <a:pt x="442542" y="4321297"/>
                  </a:lnTo>
                  <a:lnTo>
                    <a:pt x="410932" y="4321297"/>
                  </a:lnTo>
                  <a:lnTo>
                    <a:pt x="379322" y="4321297"/>
                  </a:lnTo>
                  <a:lnTo>
                    <a:pt x="347711" y="4321297"/>
                  </a:lnTo>
                  <a:lnTo>
                    <a:pt x="316101" y="4321297"/>
                  </a:lnTo>
                  <a:lnTo>
                    <a:pt x="284491" y="4321297"/>
                  </a:lnTo>
                  <a:lnTo>
                    <a:pt x="252881" y="4321297"/>
                  </a:lnTo>
                  <a:lnTo>
                    <a:pt x="221271" y="4321297"/>
                  </a:lnTo>
                  <a:lnTo>
                    <a:pt x="189661" y="4321297"/>
                  </a:lnTo>
                  <a:lnTo>
                    <a:pt x="158050" y="4321297"/>
                  </a:lnTo>
                  <a:lnTo>
                    <a:pt x="126440" y="4321297"/>
                  </a:lnTo>
                  <a:lnTo>
                    <a:pt x="94830" y="4321297"/>
                  </a:lnTo>
                  <a:lnTo>
                    <a:pt x="63220" y="4321297"/>
                  </a:lnTo>
                  <a:lnTo>
                    <a:pt x="31610" y="4321297"/>
                  </a:lnTo>
                  <a:lnTo>
                    <a:pt x="0" y="4321297"/>
                  </a:lnTo>
                  <a:lnTo>
                    <a:pt x="0" y="4321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853919"/>
              <a:ext cx="4773135" cy="4250177"/>
            </a:xfrm>
            <a:custGeom>
              <a:avLst/>
              <a:pathLst>
                <a:path w="4773135" h="4250177">
                  <a:moveTo>
                    <a:pt x="0" y="4250176"/>
                  </a:moveTo>
                  <a:lnTo>
                    <a:pt x="31610" y="4250176"/>
                  </a:lnTo>
                  <a:lnTo>
                    <a:pt x="63220" y="4250176"/>
                  </a:lnTo>
                  <a:lnTo>
                    <a:pt x="94830" y="4250176"/>
                  </a:lnTo>
                  <a:lnTo>
                    <a:pt x="126440" y="4250176"/>
                  </a:lnTo>
                  <a:lnTo>
                    <a:pt x="158050" y="4250176"/>
                  </a:lnTo>
                  <a:lnTo>
                    <a:pt x="189661" y="4250175"/>
                  </a:lnTo>
                  <a:lnTo>
                    <a:pt x="221271" y="4250175"/>
                  </a:lnTo>
                  <a:lnTo>
                    <a:pt x="252881" y="4250175"/>
                  </a:lnTo>
                  <a:lnTo>
                    <a:pt x="284491" y="4250175"/>
                  </a:lnTo>
                  <a:lnTo>
                    <a:pt x="316101" y="4250175"/>
                  </a:lnTo>
                  <a:lnTo>
                    <a:pt x="347711" y="4250174"/>
                  </a:lnTo>
                  <a:lnTo>
                    <a:pt x="379322" y="4250174"/>
                  </a:lnTo>
                  <a:lnTo>
                    <a:pt x="410932" y="4250174"/>
                  </a:lnTo>
                  <a:lnTo>
                    <a:pt x="442542" y="4250173"/>
                  </a:lnTo>
                  <a:lnTo>
                    <a:pt x="474152" y="4250173"/>
                  </a:lnTo>
                  <a:lnTo>
                    <a:pt x="505762" y="4250172"/>
                  </a:lnTo>
                  <a:lnTo>
                    <a:pt x="537372" y="4250172"/>
                  </a:lnTo>
                  <a:lnTo>
                    <a:pt x="568983" y="4250171"/>
                  </a:lnTo>
                  <a:lnTo>
                    <a:pt x="600593" y="4250170"/>
                  </a:lnTo>
                  <a:lnTo>
                    <a:pt x="632203" y="4250170"/>
                  </a:lnTo>
                  <a:lnTo>
                    <a:pt x="663813" y="4250169"/>
                  </a:lnTo>
                  <a:lnTo>
                    <a:pt x="695423" y="4250168"/>
                  </a:lnTo>
                  <a:lnTo>
                    <a:pt x="727033" y="4250167"/>
                  </a:lnTo>
                  <a:lnTo>
                    <a:pt x="758644" y="4250166"/>
                  </a:lnTo>
                  <a:lnTo>
                    <a:pt x="790254" y="4250165"/>
                  </a:lnTo>
                  <a:lnTo>
                    <a:pt x="821864" y="4250163"/>
                  </a:lnTo>
                  <a:lnTo>
                    <a:pt x="853474" y="4250162"/>
                  </a:lnTo>
                  <a:lnTo>
                    <a:pt x="885084" y="4250160"/>
                  </a:lnTo>
                  <a:lnTo>
                    <a:pt x="916694" y="4250158"/>
                  </a:lnTo>
                  <a:lnTo>
                    <a:pt x="948305" y="4250156"/>
                  </a:lnTo>
                  <a:lnTo>
                    <a:pt x="979915" y="4250154"/>
                  </a:lnTo>
                  <a:lnTo>
                    <a:pt x="1011525" y="4250151"/>
                  </a:lnTo>
                  <a:lnTo>
                    <a:pt x="1043135" y="4250149"/>
                  </a:lnTo>
                  <a:lnTo>
                    <a:pt x="1074745" y="4250146"/>
                  </a:lnTo>
                  <a:lnTo>
                    <a:pt x="1106355" y="4250142"/>
                  </a:lnTo>
                  <a:lnTo>
                    <a:pt x="1137966" y="4250138"/>
                  </a:lnTo>
                  <a:lnTo>
                    <a:pt x="1169576" y="4250134"/>
                  </a:lnTo>
                  <a:lnTo>
                    <a:pt x="1201186" y="4250130"/>
                  </a:lnTo>
                  <a:lnTo>
                    <a:pt x="1232796" y="4250124"/>
                  </a:lnTo>
                  <a:lnTo>
                    <a:pt x="1264406" y="4250119"/>
                  </a:lnTo>
                  <a:lnTo>
                    <a:pt x="1296016" y="4250113"/>
                  </a:lnTo>
                  <a:lnTo>
                    <a:pt x="1327627" y="4250106"/>
                  </a:lnTo>
                  <a:lnTo>
                    <a:pt x="1359237" y="4250098"/>
                  </a:lnTo>
                  <a:lnTo>
                    <a:pt x="1390847" y="4250089"/>
                  </a:lnTo>
                  <a:lnTo>
                    <a:pt x="1422457" y="4250080"/>
                  </a:lnTo>
                  <a:lnTo>
                    <a:pt x="1454067" y="4250069"/>
                  </a:lnTo>
                  <a:lnTo>
                    <a:pt x="1485677" y="4250057"/>
                  </a:lnTo>
                  <a:lnTo>
                    <a:pt x="1517288" y="4250045"/>
                  </a:lnTo>
                  <a:lnTo>
                    <a:pt x="1548898" y="4250030"/>
                  </a:lnTo>
                  <a:lnTo>
                    <a:pt x="1580508" y="4250014"/>
                  </a:lnTo>
                  <a:lnTo>
                    <a:pt x="1612118" y="4249997"/>
                  </a:lnTo>
                  <a:lnTo>
                    <a:pt x="1643728" y="4249977"/>
                  </a:lnTo>
                  <a:lnTo>
                    <a:pt x="1675338" y="4249955"/>
                  </a:lnTo>
                  <a:lnTo>
                    <a:pt x="1706949" y="4249931"/>
                  </a:lnTo>
                  <a:lnTo>
                    <a:pt x="1738559" y="4249904"/>
                  </a:lnTo>
                  <a:lnTo>
                    <a:pt x="1770169" y="4249875"/>
                  </a:lnTo>
                  <a:lnTo>
                    <a:pt x="1801779" y="4249842"/>
                  </a:lnTo>
                  <a:lnTo>
                    <a:pt x="1833389" y="4249805"/>
                  </a:lnTo>
                  <a:lnTo>
                    <a:pt x="1864999" y="4249765"/>
                  </a:lnTo>
                  <a:lnTo>
                    <a:pt x="1896610" y="4249720"/>
                  </a:lnTo>
                  <a:lnTo>
                    <a:pt x="1928220" y="4249670"/>
                  </a:lnTo>
                  <a:lnTo>
                    <a:pt x="1959830" y="4249614"/>
                  </a:lnTo>
                  <a:lnTo>
                    <a:pt x="1991440" y="4249553"/>
                  </a:lnTo>
                  <a:lnTo>
                    <a:pt x="2023050" y="4249484"/>
                  </a:lnTo>
                  <a:lnTo>
                    <a:pt x="2054660" y="4249408"/>
                  </a:lnTo>
                  <a:lnTo>
                    <a:pt x="2086271" y="4249324"/>
                  </a:lnTo>
                  <a:lnTo>
                    <a:pt x="2117881" y="4249230"/>
                  </a:lnTo>
                  <a:lnTo>
                    <a:pt x="2149491" y="4249125"/>
                  </a:lnTo>
                  <a:lnTo>
                    <a:pt x="2181101" y="4249009"/>
                  </a:lnTo>
                  <a:lnTo>
                    <a:pt x="2212711" y="4248880"/>
                  </a:lnTo>
                  <a:lnTo>
                    <a:pt x="2244321" y="4248736"/>
                  </a:lnTo>
                  <a:lnTo>
                    <a:pt x="2275932" y="4248576"/>
                  </a:lnTo>
                  <a:lnTo>
                    <a:pt x="2307542" y="4248398"/>
                  </a:lnTo>
                  <a:lnTo>
                    <a:pt x="2339152" y="4248200"/>
                  </a:lnTo>
                  <a:lnTo>
                    <a:pt x="2370762" y="4247979"/>
                  </a:lnTo>
                  <a:lnTo>
                    <a:pt x="2402372" y="4247733"/>
                  </a:lnTo>
                  <a:lnTo>
                    <a:pt x="2433982" y="4247459"/>
                  </a:lnTo>
                  <a:lnTo>
                    <a:pt x="2465593" y="4247153"/>
                  </a:lnTo>
                  <a:lnTo>
                    <a:pt x="2497203" y="4246812"/>
                  </a:lnTo>
                  <a:lnTo>
                    <a:pt x="2528813" y="4246431"/>
                  </a:lnTo>
                  <a:lnTo>
                    <a:pt x="2560423" y="4246006"/>
                  </a:lnTo>
                  <a:lnTo>
                    <a:pt x="2592033" y="4245532"/>
                  </a:lnTo>
                  <a:lnTo>
                    <a:pt x="2623644" y="4245001"/>
                  </a:lnTo>
                  <a:lnTo>
                    <a:pt x="2655254" y="4244408"/>
                  </a:lnTo>
                  <a:lnTo>
                    <a:pt x="2686864" y="4243744"/>
                  </a:lnTo>
                  <a:lnTo>
                    <a:pt x="2718474" y="4243002"/>
                  </a:lnTo>
                  <a:lnTo>
                    <a:pt x="2750084" y="4242170"/>
                  </a:lnTo>
                  <a:lnTo>
                    <a:pt x="2781694" y="4241237"/>
                  </a:lnTo>
                  <a:lnTo>
                    <a:pt x="2813305" y="4240192"/>
                  </a:lnTo>
                  <a:lnTo>
                    <a:pt x="2844915" y="4239018"/>
                  </a:lnTo>
                  <a:lnTo>
                    <a:pt x="2876525" y="4237701"/>
                  </a:lnTo>
                  <a:lnTo>
                    <a:pt x="2908135" y="4236219"/>
                  </a:lnTo>
                  <a:lnTo>
                    <a:pt x="2939745" y="4234553"/>
                  </a:lnTo>
                  <a:lnTo>
                    <a:pt x="2971355" y="4232678"/>
                  </a:lnTo>
                  <a:lnTo>
                    <a:pt x="3002966" y="4230566"/>
                  </a:lnTo>
                  <a:lnTo>
                    <a:pt x="3034576" y="4228184"/>
                  </a:lnTo>
                  <a:lnTo>
                    <a:pt x="3066186" y="4225496"/>
                  </a:lnTo>
                  <a:lnTo>
                    <a:pt x="3097796" y="4222461"/>
                  </a:lnTo>
                  <a:lnTo>
                    <a:pt x="3129406" y="4219030"/>
                  </a:lnTo>
                  <a:lnTo>
                    <a:pt x="3161016" y="4215150"/>
                  </a:lnTo>
                  <a:lnTo>
                    <a:pt x="3192627" y="4210757"/>
                  </a:lnTo>
                  <a:lnTo>
                    <a:pt x="3224237" y="4205780"/>
                  </a:lnTo>
                  <a:lnTo>
                    <a:pt x="3255847" y="4200137"/>
                  </a:lnTo>
                  <a:lnTo>
                    <a:pt x="3287457" y="4193736"/>
                  </a:lnTo>
                  <a:lnTo>
                    <a:pt x="3319067" y="4186469"/>
                  </a:lnTo>
                  <a:lnTo>
                    <a:pt x="3350677" y="4178217"/>
                  </a:lnTo>
                  <a:lnTo>
                    <a:pt x="3382288" y="4168840"/>
                  </a:lnTo>
                  <a:lnTo>
                    <a:pt x="3413898" y="4158183"/>
                  </a:lnTo>
                  <a:lnTo>
                    <a:pt x="3445508" y="4146069"/>
                  </a:lnTo>
                  <a:lnTo>
                    <a:pt x="3477118" y="4132298"/>
                  </a:lnTo>
                  <a:lnTo>
                    <a:pt x="3508728" y="4116644"/>
                  </a:lnTo>
                  <a:lnTo>
                    <a:pt x="3540338" y="4098856"/>
                  </a:lnTo>
                  <a:lnTo>
                    <a:pt x="3571949" y="4078651"/>
                  </a:lnTo>
                  <a:lnTo>
                    <a:pt x="3603559" y="4055718"/>
                  </a:lnTo>
                  <a:lnTo>
                    <a:pt x="3635169" y="4029710"/>
                  </a:lnTo>
                  <a:lnTo>
                    <a:pt x="3666779" y="4000251"/>
                  </a:lnTo>
                  <a:lnTo>
                    <a:pt x="3698389" y="3966929"/>
                  </a:lnTo>
                  <a:lnTo>
                    <a:pt x="3729999" y="3929306"/>
                  </a:lnTo>
                  <a:lnTo>
                    <a:pt x="3761610" y="3886912"/>
                  </a:lnTo>
                  <a:lnTo>
                    <a:pt x="3793220" y="3839260"/>
                  </a:lnTo>
                  <a:lnTo>
                    <a:pt x="3824830" y="3785848"/>
                  </a:lnTo>
                  <a:lnTo>
                    <a:pt x="3856440" y="3726172"/>
                  </a:lnTo>
                  <a:lnTo>
                    <a:pt x="3888050" y="3659742"/>
                  </a:lnTo>
                  <a:lnTo>
                    <a:pt x="3919660" y="3586097"/>
                  </a:lnTo>
                  <a:lnTo>
                    <a:pt x="3951271" y="3504828"/>
                  </a:lnTo>
                  <a:lnTo>
                    <a:pt x="3982881" y="3415596"/>
                  </a:lnTo>
                  <a:lnTo>
                    <a:pt x="4014491" y="3318162"/>
                  </a:lnTo>
                  <a:lnTo>
                    <a:pt x="4046101" y="3212406"/>
                  </a:lnTo>
                  <a:lnTo>
                    <a:pt x="4077711" y="3098346"/>
                  </a:lnTo>
                  <a:lnTo>
                    <a:pt x="4109321" y="2976159"/>
                  </a:lnTo>
                  <a:lnTo>
                    <a:pt x="4140932" y="2846184"/>
                  </a:lnTo>
                  <a:lnTo>
                    <a:pt x="4172542" y="2708927"/>
                  </a:lnTo>
                  <a:lnTo>
                    <a:pt x="4204152" y="2565051"/>
                  </a:lnTo>
                  <a:lnTo>
                    <a:pt x="4235762" y="2415359"/>
                  </a:lnTo>
                  <a:lnTo>
                    <a:pt x="4267372" y="2260775"/>
                  </a:lnTo>
                  <a:lnTo>
                    <a:pt x="4298982" y="2102318"/>
                  </a:lnTo>
                  <a:lnTo>
                    <a:pt x="4330593" y="1941078"/>
                  </a:lnTo>
                  <a:lnTo>
                    <a:pt x="4362203" y="1778196"/>
                  </a:lnTo>
                  <a:lnTo>
                    <a:pt x="4393813" y="1614842"/>
                  </a:lnTo>
                  <a:lnTo>
                    <a:pt x="4425423" y="1452199"/>
                  </a:lnTo>
                  <a:lnTo>
                    <a:pt x="4457033" y="1291450"/>
                  </a:lnTo>
                  <a:lnTo>
                    <a:pt x="4488643" y="1133751"/>
                  </a:lnTo>
                  <a:lnTo>
                    <a:pt x="4520254" y="980219"/>
                  </a:lnTo>
                  <a:lnTo>
                    <a:pt x="4551864" y="831895"/>
                  </a:lnTo>
                  <a:lnTo>
                    <a:pt x="4583474" y="689722"/>
                  </a:lnTo>
                  <a:lnTo>
                    <a:pt x="4615084" y="554513"/>
                  </a:lnTo>
                  <a:lnTo>
                    <a:pt x="4646694" y="426927"/>
                  </a:lnTo>
                  <a:lnTo>
                    <a:pt x="4678304" y="307455"/>
                  </a:lnTo>
                  <a:lnTo>
                    <a:pt x="4709915" y="196411"/>
                  </a:lnTo>
                  <a:lnTo>
                    <a:pt x="4741525" y="93934"/>
                  </a:lnTo>
                  <a:lnTo>
                    <a:pt x="4773135" y="0"/>
                  </a:lnTo>
                  <a:lnTo>
                    <a:pt x="4773135" y="2478053"/>
                  </a:lnTo>
                  <a:lnTo>
                    <a:pt x="4741525" y="2585742"/>
                  </a:lnTo>
                  <a:lnTo>
                    <a:pt x="4709915" y="2690602"/>
                  </a:lnTo>
                  <a:lnTo>
                    <a:pt x="4678304" y="2792308"/>
                  </a:lnTo>
                  <a:lnTo>
                    <a:pt x="4646694" y="2890567"/>
                  </a:lnTo>
                  <a:lnTo>
                    <a:pt x="4615084" y="2985124"/>
                  </a:lnTo>
                  <a:lnTo>
                    <a:pt x="4583474" y="3075764"/>
                  </a:lnTo>
                  <a:lnTo>
                    <a:pt x="4551864" y="3162315"/>
                  </a:lnTo>
                  <a:lnTo>
                    <a:pt x="4520254" y="3244650"/>
                  </a:lnTo>
                  <a:lnTo>
                    <a:pt x="4488643" y="3322686"/>
                  </a:lnTo>
                  <a:lnTo>
                    <a:pt x="4457033" y="3396384"/>
                  </a:lnTo>
                  <a:lnTo>
                    <a:pt x="4425423" y="3465746"/>
                  </a:lnTo>
                  <a:lnTo>
                    <a:pt x="4393813" y="3530810"/>
                  </a:lnTo>
                  <a:lnTo>
                    <a:pt x="4362203" y="3591651"/>
                  </a:lnTo>
                  <a:lnTo>
                    <a:pt x="4330593" y="3648372"/>
                  </a:lnTo>
                  <a:lnTo>
                    <a:pt x="4298982" y="3701101"/>
                  </a:lnTo>
                  <a:lnTo>
                    <a:pt x="4267372" y="3749987"/>
                  </a:lnTo>
                  <a:lnTo>
                    <a:pt x="4235762" y="3795196"/>
                  </a:lnTo>
                  <a:lnTo>
                    <a:pt x="4204152" y="3836905"/>
                  </a:lnTo>
                  <a:lnTo>
                    <a:pt x="4172542" y="3875298"/>
                  </a:lnTo>
                  <a:lnTo>
                    <a:pt x="4140932" y="3910566"/>
                  </a:lnTo>
                  <a:lnTo>
                    <a:pt x="4109321" y="3942899"/>
                  </a:lnTo>
                  <a:lnTo>
                    <a:pt x="4077711" y="3972486"/>
                  </a:lnTo>
                  <a:lnTo>
                    <a:pt x="4046101" y="3999515"/>
                  </a:lnTo>
                  <a:lnTo>
                    <a:pt x="4014491" y="4024167"/>
                  </a:lnTo>
                  <a:lnTo>
                    <a:pt x="3982881" y="4046616"/>
                  </a:lnTo>
                  <a:lnTo>
                    <a:pt x="3951271" y="4067032"/>
                  </a:lnTo>
                  <a:lnTo>
                    <a:pt x="3919660" y="4085572"/>
                  </a:lnTo>
                  <a:lnTo>
                    <a:pt x="3888050" y="4102387"/>
                  </a:lnTo>
                  <a:lnTo>
                    <a:pt x="3856440" y="4117620"/>
                  </a:lnTo>
                  <a:lnTo>
                    <a:pt x="3824830" y="4131403"/>
                  </a:lnTo>
                  <a:lnTo>
                    <a:pt x="3793220" y="4143860"/>
                  </a:lnTo>
                  <a:lnTo>
                    <a:pt x="3761610" y="4155107"/>
                  </a:lnTo>
                  <a:lnTo>
                    <a:pt x="3729999" y="4165250"/>
                  </a:lnTo>
                  <a:lnTo>
                    <a:pt x="3698389" y="4174388"/>
                  </a:lnTo>
                  <a:lnTo>
                    <a:pt x="3666779" y="4182611"/>
                  </a:lnTo>
                  <a:lnTo>
                    <a:pt x="3635169" y="4190005"/>
                  </a:lnTo>
                  <a:lnTo>
                    <a:pt x="3603559" y="4196645"/>
                  </a:lnTo>
                  <a:lnTo>
                    <a:pt x="3571949" y="4202602"/>
                  </a:lnTo>
                  <a:lnTo>
                    <a:pt x="3540338" y="4207941"/>
                  </a:lnTo>
                  <a:lnTo>
                    <a:pt x="3508728" y="4212720"/>
                  </a:lnTo>
                  <a:lnTo>
                    <a:pt x="3477118" y="4216994"/>
                  </a:lnTo>
                  <a:lnTo>
                    <a:pt x="3445508" y="4220811"/>
                  </a:lnTo>
                  <a:lnTo>
                    <a:pt x="3413898" y="4224217"/>
                  </a:lnTo>
                  <a:lnTo>
                    <a:pt x="3382288" y="4227252"/>
                  </a:lnTo>
                  <a:lnTo>
                    <a:pt x="3350677" y="4229954"/>
                  </a:lnTo>
                  <a:lnTo>
                    <a:pt x="3319067" y="4232356"/>
                  </a:lnTo>
                  <a:lnTo>
                    <a:pt x="3287457" y="4234488"/>
                  </a:lnTo>
                  <a:lnTo>
                    <a:pt x="3255847" y="4236380"/>
                  </a:lnTo>
                  <a:lnTo>
                    <a:pt x="3224237" y="4238055"/>
                  </a:lnTo>
                  <a:lnTo>
                    <a:pt x="3192627" y="4239537"/>
                  </a:lnTo>
                  <a:lnTo>
                    <a:pt x="3161016" y="4240846"/>
                  </a:lnTo>
                  <a:lnTo>
                    <a:pt x="3129406" y="4242002"/>
                  </a:lnTo>
                  <a:lnTo>
                    <a:pt x="3097796" y="4243021"/>
                  </a:lnTo>
                  <a:lnTo>
                    <a:pt x="3066186" y="4243918"/>
                  </a:lnTo>
                  <a:lnTo>
                    <a:pt x="3034576" y="4244707"/>
                  </a:lnTo>
                  <a:lnTo>
                    <a:pt x="3002966" y="4245401"/>
                  </a:lnTo>
                  <a:lnTo>
                    <a:pt x="2971355" y="4246009"/>
                  </a:lnTo>
                  <a:lnTo>
                    <a:pt x="2939745" y="4246543"/>
                  </a:lnTo>
                  <a:lnTo>
                    <a:pt x="2908135" y="4247010"/>
                  </a:lnTo>
                  <a:lnTo>
                    <a:pt x="2876525" y="4247419"/>
                  </a:lnTo>
                  <a:lnTo>
                    <a:pt x="2844915" y="4247777"/>
                  </a:lnTo>
                  <a:lnTo>
                    <a:pt x="2813305" y="4248089"/>
                  </a:lnTo>
                  <a:lnTo>
                    <a:pt x="2781694" y="4248362"/>
                  </a:lnTo>
                  <a:lnTo>
                    <a:pt x="2750084" y="4248600"/>
                  </a:lnTo>
                  <a:lnTo>
                    <a:pt x="2718474" y="4248807"/>
                  </a:lnTo>
                  <a:lnTo>
                    <a:pt x="2686864" y="4248988"/>
                  </a:lnTo>
                  <a:lnTo>
                    <a:pt x="2655254" y="4249145"/>
                  </a:lnTo>
                  <a:lnTo>
                    <a:pt x="2623644" y="4249282"/>
                  </a:lnTo>
                  <a:lnTo>
                    <a:pt x="2592033" y="4249401"/>
                  </a:lnTo>
                  <a:lnTo>
                    <a:pt x="2560423" y="4249505"/>
                  </a:lnTo>
                  <a:lnTo>
                    <a:pt x="2528813" y="4249594"/>
                  </a:lnTo>
                  <a:lnTo>
                    <a:pt x="2497203" y="4249672"/>
                  </a:lnTo>
                  <a:lnTo>
                    <a:pt x="2465593" y="4249740"/>
                  </a:lnTo>
                  <a:lnTo>
                    <a:pt x="2433982" y="4249799"/>
                  </a:lnTo>
                  <a:lnTo>
                    <a:pt x="2402372" y="4249850"/>
                  </a:lnTo>
                  <a:lnTo>
                    <a:pt x="2370762" y="4249894"/>
                  </a:lnTo>
                  <a:lnTo>
                    <a:pt x="2339152" y="4249932"/>
                  </a:lnTo>
                  <a:lnTo>
                    <a:pt x="2307542" y="4249965"/>
                  </a:lnTo>
                  <a:lnTo>
                    <a:pt x="2275932" y="4249994"/>
                  </a:lnTo>
                  <a:lnTo>
                    <a:pt x="2244321" y="4250019"/>
                  </a:lnTo>
                  <a:lnTo>
                    <a:pt x="2212711" y="4250040"/>
                  </a:lnTo>
                  <a:lnTo>
                    <a:pt x="2181101" y="4250059"/>
                  </a:lnTo>
                  <a:lnTo>
                    <a:pt x="2149491" y="4250075"/>
                  </a:lnTo>
                  <a:lnTo>
                    <a:pt x="2117881" y="4250089"/>
                  </a:lnTo>
                  <a:lnTo>
                    <a:pt x="2086271" y="4250101"/>
                  </a:lnTo>
                  <a:lnTo>
                    <a:pt x="2054660" y="4250111"/>
                  </a:lnTo>
                  <a:lnTo>
                    <a:pt x="2023050" y="4250120"/>
                  </a:lnTo>
                  <a:lnTo>
                    <a:pt x="1991440" y="4250128"/>
                  </a:lnTo>
                  <a:lnTo>
                    <a:pt x="1959830" y="4250135"/>
                  </a:lnTo>
                  <a:lnTo>
                    <a:pt x="1928220" y="4250141"/>
                  </a:lnTo>
                  <a:lnTo>
                    <a:pt x="1896610" y="4250146"/>
                  </a:lnTo>
                  <a:lnTo>
                    <a:pt x="1864999" y="4250150"/>
                  </a:lnTo>
                  <a:lnTo>
                    <a:pt x="1833389" y="4250154"/>
                  </a:lnTo>
                  <a:lnTo>
                    <a:pt x="1801779" y="4250157"/>
                  </a:lnTo>
                  <a:lnTo>
                    <a:pt x="1770169" y="4250160"/>
                  </a:lnTo>
                  <a:lnTo>
                    <a:pt x="1738559" y="4250162"/>
                  </a:lnTo>
                  <a:lnTo>
                    <a:pt x="1706949" y="4250164"/>
                  </a:lnTo>
                  <a:lnTo>
                    <a:pt x="1675338" y="4250166"/>
                  </a:lnTo>
                  <a:lnTo>
                    <a:pt x="1643728" y="4250168"/>
                  </a:lnTo>
                  <a:lnTo>
                    <a:pt x="1612118" y="4250169"/>
                  </a:lnTo>
                  <a:lnTo>
                    <a:pt x="1580508" y="4250170"/>
                  </a:lnTo>
                  <a:lnTo>
                    <a:pt x="1548898" y="4250171"/>
                  </a:lnTo>
                  <a:lnTo>
                    <a:pt x="1517288" y="4250172"/>
                  </a:lnTo>
                  <a:lnTo>
                    <a:pt x="1485677" y="4250173"/>
                  </a:lnTo>
                  <a:lnTo>
                    <a:pt x="1454067" y="4250173"/>
                  </a:lnTo>
                  <a:lnTo>
                    <a:pt x="1422457" y="4250174"/>
                  </a:lnTo>
                  <a:lnTo>
                    <a:pt x="1390847" y="4250174"/>
                  </a:lnTo>
                  <a:lnTo>
                    <a:pt x="1359237" y="4250175"/>
                  </a:lnTo>
                  <a:lnTo>
                    <a:pt x="1327627" y="4250175"/>
                  </a:lnTo>
                  <a:lnTo>
                    <a:pt x="1296016" y="4250175"/>
                  </a:lnTo>
                  <a:lnTo>
                    <a:pt x="1264406" y="4250176"/>
                  </a:lnTo>
                  <a:lnTo>
                    <a:pt x="1232796" y="4250176"/>
                  </a:lnTo>
                  <a:lnTo>
                    <a:pt x="1201186" y="4250176"/>
                  </a:lnTo>
                  <a:lnTo>
                    <a:pt x="1169576" y="4250176"/>
                  </a:lnTo>
                  <a:lnTo>
                    <a:pt x="1137966" y="4250176"/>
                  </a:lnTo>
                  <a:lnTo>
                    <a:pt x="1106355" y="4250177"/>
                  </a:lnTo>
                  <a:lnTo>
                    <a:pt x="1074745" y="4250177"/>
                  </a:lnTo>
                  <a:lnTo>
                    <a:pt x="1043135" y="4250177"/>
                  </a:lnTo>
                  <a:lnTo>
                    <a:pt x="1011525" y="4250177"/>
                  </a:lnTo>
                  <a:lnTo>
                    <a:pt x="979915" y="4250177"/>
                  </a:lnTo>
                  <a:lnTo>
                    <a:pt x="948305" y="4250177"/>
                  </a:lnTo>
                  <a:lnTo>
                    <a:pt x="916694" y="4250177"/>
                  </a:lnTo>
                  <a:lnTo>
                    <a:pt x="885084" y="4250177"/>
                  </a:lnTo>
                  <a:lnTo>
                    <a:pt x="853474" y="4250177"/>
                  </a:lnTo>
                  <a:lnTo>
                    <a:pt x="821864" y="4250177"/>
                  </a:lnTo>
                  <a:lnTo>
                    <a:pt x="790254" y="4250177"/>
                  </a:lnTo>
                  <a:lnTo>
                    <a:pt x="758644" y="4250177"/>
                  </a:lnTo>
                  <a:lnTo>
                    <a:pt x="727033" y="4250177"/>
                  </a:lnTo>
                  <a:lnTo>
                    <a:pt x="695423" y="4250177"/>
                  </a:lnTo>
                  <a:lnTo>
                    <a:pt x="663813" y="4250177"/>
                  </a:lnTo>
                  <a:lnTo>
                    <a:pt x="632203" y="4250177"/>
                  </a:lnTo>
                  <a:lnTo>
                    <a:pt x="600593" y="4250177"/>
                  </a:lnTo>
                  <a:lnTo>
                    <a:pt x="568983" y="4250177"/>
                  </a:lnTo>
                  <a:lnTo>
                    <a:pt x="537372" y="4250177"/>
                  </a:lnTo>
                  <a:lnTo>
                    <a:pt x="505762" y="4250177"/>
                  </a:lnTo>
                  <a:lnTo>
                    <a:pt x="474152" y="4250177"/>
                  </a:lnTo>
                  <a:lnTo>
                    <a:pt x="442542" y="4250177"/>
                  </a:lnTo>
                  <a:lnTo>
                    <a:pt x="410932" y="4250177"/>
                  </a:lnTo>
                  <a:lnTo>
                    <a:pt x="379322" y="4250177"/>
                  </a:lnTo>
                  <a:lnTo>
                    <a:pt x="347711" y="4250177"/>
                  </a:lnTo>
                  <a:lnTo>
                    <a:pt x="316101" y="4250177"/>
                  </a:lnTo>
                  <a:lnTo>
                    <a:pt x="284491" y="4250177"/>
                  </a:lnTo>
                  <a:lnTo>
                    <a:pt x="252881" y="4250177"/>
                  </a:lnTo>
                  <a:lnTo>
                    <a:pt x="221271" y="4250177"/>
                  </a:lnTo>
                  <a:lnTo>
                    <a:pt x="189661" y="4250177"/>
                  </a:lnTo>
                  <a:lnTo>
                    <a:pt x="158050" y="4250177"/>
                  </a:lnTo>
                  <a:lnTo>
                    <a:pt x="126440" y="4250177"/>
                  </a:lnTo>
                  <a:lnTo>
                    <a:pt x="94830" y="4250177"/>
                  </a:lnTo>
                  <a:lnTo>
                    <a:pt x="63220" y="4250177"/>
                  </a:lnTo>
                  <a:lnTo>
                    <a:pt x="31610" y="4250177"/>
                  </a:lnTo>
                  <a:close/>
                </a:path>
              </a:pathLst>
            </a:custGeom>
            <a:solidFill>
              <a:srgbClr val="00C6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853919"/>
              <a:ext cx="4773135" cy="4250176"/>
            </a:xfrm>
            <a:custGeom>
              <a:avLst/>
              <a:pathLst>
                <a:path w="4773135" h="4250176">
                  <a:moveTo>
                    <a:pt x="0" y="4250176"/>
                  </a:moveTo>
                  <a:lnTo>
                    <a:pt x="31610" y="4250176"/>
                  </a:lnTo>
                  <a:lnTo>
                    <a:pt x="63220" y="4250176"/>
                  </a:lnTo>
                  <a:lnTo>
                    <a:pt x="94830" y="4250176"/>
                  </a:lnTo>
                  <a:lnTo>
                    <a:pt x="126440" y="4250176"/>
                  </a:lnTo>
                  <a:lnTo>
                    <a:pt x="158050" y="4250176"/>
                  </a:lnTo>
                  <a:lnTo>
                    <a:pt x="189661" y="4250175"/>
                  </a:lnTo>
                  <a:lnTo>
                    <a:pt x="221271" y="4250175"/>
                  </a:lnTo>
                  <a:lnTo>
                    <a:pt x="252881" y="4250175"/>
                  </a:lnTo>
                  <a:lnTo>
                    <a:pt x="284491" y="4250175"/>
                  </a:lnTo>
                  <a:lnTo>
                    <a:pt x="316101" y="4250175"/>
                  </a:lnTo>
                  <a:lnTo>
                    <a:pt x="347711" y="4250174"/>
                  </a:lnTo>
                  <a:lnTo>
                    <a:pt x="379322" y="4250174"/>
                  </a:lnTo>
                  <a:lnTo>
                    <a:pt x="410932" y="4250174"/>
                  </a:lnTo>
                  <a:lnTo>
                    <a:pt x="442542" y="4250173"/>
                  </a:lnTo>
                  <a:lnTo>
                    <a:pt x="474152" y="4250173"/>
                  </a:lnTo>
                  <a:lnTo>
                    <a:pt x="505762" y="4250172"/>
                  </a:lnTo>
                  <a:lnTo>
                    <a:pt x="537372" y="4250172"/>
                  </a:lnTo>
                  <a:lnTo>
                    <a:pt x="568983" y="4250171"/>
                  </a:lnTo>
                  <a:lnTo>
                    <a:pt x="600593" y="4250170"/>
                  </a:lnTo>
                  <a:lnTo>
                    <a:pt x="632203" y="4250170"/>
                  </a:lnTo>
                  <a:lnTo>
                    <a:pt x="663813" y="4250169"/>
                  </a:lnTo>
                  <a:lnTo>
                    <a:pt x="695423" y="4250168"/>
                  </a:lnTo>
                  <a:lnTo>
                    <a:pt x="727033" y="4250167"/>
                  </a:lnTo>
                  <a:lnTo>
                    <a:pt x="758644" y="4250166"/>
                  </a:lnTo>
                  <a:lnTo>
                    <a:pt x="790254" y="4250165"/>
                  </a:lnTo>
                  <a:lnTo>
                    <a:pt x="821864" y="4250163"/>
                  </a:lnTo>
                  <a:lnTo>
                    <a:pt x="853474" y="4250162"/>
                  </a:lnTo>
                  <a:lnTo>
                    <a:pt x="885084" y="4250160"/>
                  </a:lnTo>
                  <a:lnTo>
                    <a:pt x="916694" y="4250158"/>
                  </a:lnTo>
                  <a:lnTo>
                    <a:pt x="948305" y="4250156"/>
                  </a:lnTo>
                  <a:lnTo>
                    <a:pt x="979915" y="4250154"/>
                  </a:lnTo>
                  <a:lnTo>
                    <a:pt x="1011525" y="4250151"/>
                  </a:lnTo>
                  <a:lnTo>
                    <a:pt x="1043135" y="4250149"/>
                  </a:lnTo>
                  <a:lnTo>
                    <a:pt x="1074745" y="4250146"/>
                  </a:lnTo>
                  <a:lnTo>
                    <a:pt x="1106355" y="4250142"/>
                  </a:lnTo>
                  <a:lnTo>
                    <a:pt x="1137966" y="4250138"/>
                  </a:lnTo>
                  <a:lnTo>
                    <a:pt x="1169576" y="4250134"/>
                  </a:lnTo>
                  <a:lnTo>
                    <a:pt x="1201186" y="4250130"/>
                  </a:lnTo>
                  <a:lnTo>
                    <a:pt x="1232796" y="4250124"/>
                  </a:lnTo>
                  <a:lnTo>
                    <a:pt x="1264406" y="4250119"/>
                  </a:lnTo>
                  <a:lnTo>
                    <a:pt x="1296016" y="4250113"/>
                  </a:lnTo>
                  <a:lnTo>
                    <a:pt x="1327627" y="4250106"/>
                  </a:lnTo>
                  <a:lnTo>
                    <a:pt x="1359237" y="4250098"/>
                  </a:lnTo>
                  <a:lnTo>
                    <a:pt x="1390847" y="4250089"/>
                  </a:lnTo>
                  <a:lnTo>
                    <a:pt x="1422457" y="4250080"/>
                  </a:lnTo>
                  <a:lnTo>
                    <a:pt x="1454067" y="4250069"/>
                  </a:lnTo>
                  <a:lnTo>
                    <a:pt x="1485677" y="4250057"/>
                  </a:lnTo>
                  <a:lnTo>
                    <a:pt x="1517288" y="4250045"/>
                  </a:lnTo>
                  <a:lnTo>
                    <a:pt x="1548898" y="4250030"/>
                  </a:lnTo>
                  <a:lnTo>
                    <a:pt x="1580508" y="4250014"/>
                  </a:lnTo>
                  <a:lnTo>
                    <a:pt x="1612118" y="4249997"/>
                  </a:lnTo>
                  <a:lnTo>
                    <a:pt x="1643728" y="4249977"/>
                  </a:lnTo>
                  <a:lnTo>
                    <a:pt x="1675338" y="4249955"/>
                  </a:lnTo>
                  <a:lnTo>
                    <a:pt x="1706949" y="4249931"/>
                  </a:lnTo>
                  <a:lnTo>
                    <a:pt x="1738559" y="4249904"/>
                  </a:lnTo>
                  <a:lnTo>
                    <a:pt x="1770169" y="4249875"/>
                  </a:lnTo>
                  <a:lnTo>
                    <a:pt x="1801779" y="4249842"/>
                  </a:lnTo>
                  <a:lnTo>
                    <a:pt x="1833389" y="4249805"/>
                  </a:lnTo>
                  <a:lnTo>
                    <a:pt x="1864999" y="4249765"/>
                  </a:lnTo>
                  <a:lnTo>
                    <a:pt x="1896610" y="4249720"/>
                  </a:lnTo>
                  <a:lnTo>
                    <a:pt x="1928220" y="4249670"/>
                  </a:lnTo>
                  <a:lnTo>
                    <a:pt x="1959830" y="4249614"/>
                  </a:lnTo>
                  <a:lnTo>
                    <a:pt x="1991440" y="4249553"/>
                  </a:lnTo>
                  <a:lnTo>
                    <a:pt x="2023050" y="4249484"/>
                  </a:lnTo>
                  <a:lnTo>
                    <a:pt x="2054660" y="4249408"/>
                  </a:lnTo>
                  <a:lnTo>
                    <a:pt x="2086271" y="4249324"/>
                  </a:lnTo>
                  <a:lnTo>
                    <a:pt x="2117881" y="4249230"/>
                  </a:lnTo>
                  <a:lnTo>
                    <a:pt x="2149491" y="4249125"/>
                  </a:lnTo>
                  <a:lnTo>
                    <a:pt x="2181101" y="4249009"/>
                  </a:lnTo>
                  <a:lnTo>
                    <a:pt x="2212711" y="4248880"/>
                  </a:lnTo>
                  <a:lnTo>
                    <a:pt x="2244321" y="4248736"/>
                  </a:lnTo>
                  <a:lnTo>
                    <a:pt x="2275932" y="4248576"/>
                  </a:lnTo>
                  <a:lnTo>
                    <a:pt x="2307542" y="4248398"/>
                  </a:lnTo>
                  <a:lnTo>
                    <a:pt x="2339152" y="4248200"/>
                  </a:lnTo>
                  <a:lnTo>
                    <a:pt x="2370762" y="4247979"/>
                  </a:lnTo>
                  <a:lnTo>
                    <a:pt x="2402372" y="4247733"/>
                  </a:lnTo>
                  <a:lnTo>
                    <a:pt x="2433982" y="4247459"/>
                  </a:lnTo>
                  <a:lnTo>
                    <a:pt x="2465593" y="4247153"/>
                  </a:lnTo>
                  <a:lnTo>
                    <a:pt x="2497203" y="4246812"/>
                  </a:lnTo>
                  <a:lnTo>
                    <a:pt x="2528813" y="4246431"/>
                  </a:lnTo>
                  <a:lnTo>
                    <a:pt x="2560423" y="4246006"/>
                  </a:lnTo>
                  <a:lnTo>
                    <a:pt x="2592033" y="4245532"/>
                  </a:lnTo>
                  <a:lnTo>
                    <a:pt x="2623644" y="4245001"/>
                  </a:lnTo>
                  <a:lnTo>
                    <a:pt x="2655254" y="4244408"/>
                  </a:lnTo>
                  <a:lnTo>
                    <a:pt x="2686864" y="4243744"/>
                  </a:lnTo>
                  <a:lnTo>
                    <a:pt x="2718474" y="4243002"/>
                  </a:lnTo>
                  <a:lnTo>
                    <a:pt x="2750084" y="4242170"/>
                  </a:lnTo>
                  <a:lnTo>
                    <a:pt x="2781694" y="4241237"/>
                  </a:lnTo>
                  <a:lnTo>
                    <a:pt x="2813305" y="4240192"/>
                  </a:lnTo>
                  <a:lnTo>
                    <a:pt x="2844915" y="4239018"/>
                  </a:lnTo>
                  <a:lnTo>
                    <a:pt x="2876525" y="4237701"/>
                  </a:lnTo>
                  <a:lnTo>
                    <a:pt x="2908135" y="4236219"/>
                  </a:lnTo>
                  <a:lnTo>
                    <a:pt x="2939745" y="4234553"/>
                  </a:lnTo>
                  <a:lnTo>
                    <a:pt x="2971355" y="4232678"/>
                  </a:lnTo>
                  <a:lnTo>
                    <a:pt x="3002966" y="4230566"/>
                  </a:lnTo>
                  <a:lnTo>
                    <a:pt x="3034576" y="4228184"/>
                  </a:lnTo>
                  <a:lnTo>
                    <a:pt x="3066186" y="4225496"/>
                  </a:lnTo>
                  <a:lnTo>
                    <a:pt x="3097796" y="4222461"/>
                  </a:lnTo>
                  <a:lnTo>
                    <a:pt x="3129406" y="4219030"/>
                  </a:lnTo>
                  <a:lnTo>
                    <a:pt x="3161016" y="4215150"/>
                  </a:lnTo>
                  <a:lnTo>
                    <a:pt x="3192627" y="4210757"/>
                  </a:lnTo>
                  <a:lnTo>
                    <a:pt x="3224237" y="4205780"/>
                  </a:lnTo>
                  <a:lnTo>
                    <a:pt x="3255847" y="4200137"/>
                  </a:lnTo>
                  <a:lnTo>
                    <a:pt x="3287457" y="4193736"/>
                  </a:lnTo>
                  <a:lnTo>
                    <a:pt x="3319067" y="4186469"/>
                  </a:lnTo>
                  <a:lnTo>
                    <a:pt x="3350677" y="4178217"/>
                  </a:lnTo>
                  <a:lnTo>
                    <a:pt x="3382288" y="4168840"/>
                  </a:lnTo>
                  <a:lnTo>
                    <a:pt x="3413898" y="4158183"/>
                  </a:lnTo>
                  <a:lnTo>
                    <a:pt x="3445508" y="4146069"/>
                  </a:lnTo>
                  <a:lnTo>
                    <a:pt x="3477118" y="4132298"/>
                  </a:lnTo>
                  <a:lnTo>
                    <a:pt x="3508728" y="4116644"/>
                  </a:lnTo>
                  <a:lnTo>
                    <a:pt x="3540338" y="4098856"/>
                  </a:lnTo>
                  <a:lnTo>
                    <a:pt x="3571949" y="4078651"/>
                  </a:lnTo>
                  <a:lnTo>
                    <a:pt x="3603559" y="4055718"/>
                  </a:lnTo>
                  <a:lnTo>
                    <a:pt x="3635169" y="4029710"/>
                  </a:lnTo>
                  <a:lnTo>
                    <a:pt x="3666779" y="4000251"/>
                  </a:lnTo>
                  <a:lnTo>
                    <a:pt x="3698389" y="3966929"/>
                  </a:lnTo>
                  <a:lnTo>
                    <a:pt x="3729999" y="3929306"/>
                  </a:lnTo>
                  <a:lnTo>
                    <a:pt x="3761610" y="3886912"/>
                  </a:lnTo>
                  <a:lnTo>
                    <a:pt x="3793220" y="3839260"/>
                  </a:lnTo>
                  <a:lnTo>
                    <a:pt x="3824830" y="3785848"/>
                  </a:lnTo>
                  <a:lnTo>
                    <a:pt x="3856440" y="3726172"/>
                  </a:lnTo>
                  <a:lnTo>
                    <a:pt x="3888050" y="3659742"/>
                  </a:lnTo>
                  <a:lnTo>
                    <a:pt x="3919660" y="3586097"/>
                  </a:lnTo>
                  <a:lnTo>
                    <a:pt x="3951271" y="3504828"/>
                  </a:lnTo>
                  <a:lnTo>
                    <a:pt x="3982881" y="3415596"/>
                  </a:lnTo>
                  <a:lnTo>
                    <a:pt x="4014491" y="3318162"/>
                  </a:lnTo>
                  <a:lnTo>
                    <a:pt x="4046101" y="3212406"/>
                  </a:lnTo>
                  <a:lnTo>
                    <a:pt x="4077711" y="3098346"/>
                  </a:lnTo>
                  <a:lnTo>
                    <a:pt x="4109321" y="2976159"/>
                  </a:lnTo>
                  <a:lnTo>
                    <a:pt x="4140932" y="2846184"/>
                  </a:lnTo>
                  <a:lnTo>
                    <a:pt x="4172542" y="2708927"/>
                  </a:lnTo>
                  <a:lnTo>
                    <a:pt x="4204152" y="2565051"/>
                  </a:lnTo>
                  <a:lnTo>
                    <a:pt x="4235762" y="2415359"/>
                  </a:lnTo>
                  <a:lnTo>
                    <a:pt x="4267372" y="2260775"/>
                  </a:lnTo>
                  <a:lnTo>
                    <a:pt x="4298982" y="2102318"/>
                  </a:lnTo>
                  <a:lnTo>
                    <a:pt x="4330593" y="1941078"/>
                  </a:lnTo>
                  <a:lnTo>
                    <a:pt x="4362203" y="1778196"/>
                  </a:lnTo>
                  <a:lnTo>
                    <a:pt x="4393813" y="1614842"/>
                  </a:lnTo>
                  <a:lnTo>
                    <a:pt x="4425423" y="1452199"/>
                  </a:lnTo>
                  <a:lnTo>
                    <a:pt x="4457033" y="1291450"/>
                  </a:lnTo>
                  <a:lnTo>
                    <a:pt x="4488643" y="1133751"/>
                  </a:lnTo>
                  <a:lnTo>
                    <a:pt x="4520254" y="980219"/>
                  </a:lnTo>
                  <a:lnTo>
                    <a:pt x="4551864" y="831895"/>
                  </a:lnTo>
                  <a:lnTo>
                    <a:pt x="4583474" y="689722"/>
                  </a:lnTo>
                  <a:lnTo>
                    <a:pt x="4615084" y="554513"/>
                  </a:lnTo>
                  <a:lnTo>
                    <a:pt x="4646694" y="426927"/>
                  </a:lnTo>
                  <a:lnTo>
                    <a:pt x="4678304" y="307455"/>
                  </a:lnTo>
                  <a:lnTo>
                    <a:pt x="4709915" y="196411"/>
                  </a:lnTo>
                  <a:lnTo>
                    <a:pt x="4741525" y="9393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4331973"/>
              <a:ext cx="4773135" cy="1772123"/>
            </a:xfrm>
            <a:custGeom>
              <a:avLst/>
              <a:pathLst>
                <a:path w="4773135" h="1772123">
                  <a:moveTo>
                    <a:pt x="4773135" y="0"/>
                  </a:moveTo>
                  <a:lnTo>
                    <a:pt x="4741525" y="107688"/>
                  </a:lnTo>
                  <a:lnTo>
                    <a:pt x="4709915" y="212548"/>
                  </a:lnTo>
                  <a:lnTo>
                    <a:pt x="4678304" y="314254"/>
                  </a:lnTo>
                  <a:lnTo>
                    <a:pt x="4646694" y="412513"/>
                  </a:lnTo>
                  <a:lnTo>
                    <a:pt x="4615084" y="507071"/>
                  </a:lnTo>
                  <a:lnTo>
                    <a:pt x="4583474" y="597710"/>
                  </a:lnTo>
                  <a:lnTo>
                    <a:pt x="4551864" y="684261"/>
                  </a:lnTo>
                  <a:lnTo>
                    <a:pt x="4520254" y="766596"/>
                  </a:lnTo>
                  <a:lnTo>
                    <a:pt x="4488643" y="844632"/>
                  </a:lnTo>
                  <a:lnTo>
                    <a:pt x="4457033" y="918330"/>
                  </a:lnTo>
                  <a:lnTo>
                    <a:pt x="4425423" y="987692"/>
                  </a:lnTo>
                  <a:lnTo>
                    <a:pt x="4393813" y="1052756"/>
                  </a:lnTo>
                  <a:lnTo>
                    <a:pt x="4362203" y="1113597"/>
                  </a:lnTo>
                  <a:lnTo>
                    <a:pt x="4330593" y="1170318"/>
                  </a:lnTo>
                  <a:lnTo>
                    <a:pt x="4298982" y="1223047"/>
                  </a:lnTo>
                  <a:lnTo>
                    <a:pt x="4267372" y="1271933"/>
                  </a:lnTo>
                  <a:lnTo>
                    <a:pt x="4235762" y="1317142"/>
                  </a:lnTo>
                  <a:lnTo>
                    <a:pt x="4204152" y="1358851"/>
                  </a:lnTo>
                  <a:lnTo>
                    <a:pt x="4172542" y="1397245"/>
                  </a:lnTo>
                  <a:lnTo>
                    <a:pt x="4140932" y="1432512"/>
                  </a:lnTo>
                  <a:lnTo>
                    <a:pt x="4109321" y="1464845"/>
                  </a:lnTo>
                  <a:lnTo>
                    <a:pt x="4077711" y="1494432"/>
                  </a:lnTo>
                  <a:lnTo>
                    <a:pt x="4046101" y="1521461"/>
                  </a:lnTo>
                  <a:lnTo>
                    <a:pt x="4014491" y="1546113"/>
                  </a:lnTo>
                  <a:lnTo>
                    <a:pt x="3982881" y="1568563"/>
                  </a:lnTo>
                  <a:lnTo>
                    <a:pt x="3951271" y="1588978"/>
                  </a:lnTo>
                  <a:lnTo>
                    <a:pt x="3919660" y="1607518"/>
                  </a:lnTo>
                  <a:lnTo>
                    <a:pt x="3888050" y="1624333"/>
                  </a:lnTo>
                  <a:lnTo>
                    <a:pt x="3856440" y="1639566"/>
                  </a:lnTo>
                  <a:lnTo>
                    <a:pt x="3824830" y="1653349"/>
                  </a:lnTo>
                  <a:lnTo>
                    <a:pt x="3793220" y="1665806"/>
                  </a:lnTo>
                  <a:lnTo>
                    <a:pt x="3761610" y="1677053"/>
                  </a:lnTo>
                  <a:lnTo>
                    <a:pt x="3729999" y="1687196"/>
                  </a:lnTo>
                  <a:lnTo>
                    <a:pt x="3698389" y="1696334"/>
                  </a:lnTo>
                  <a:lnTo>
                    <a:pt x="3666779" y="1704558"/>
                  </a:lnTo>
                  <a:lnTo>
                    <a:pt x="3635169" y="1711951"/>
                  </a:lnTo>
                  <a:lnTo>
                    <a:pt x="3603559" y="1718591"/>
                  </a:lnTo>
                  <a:lnTo>
                    <a:pt x="3571949" y="1724548"/>
                  </a:lnTo>
                  <a:lnTo>
                    <a:pt x="3540338" y="1729887"/>
                  </a:lnTo>
                  <a:lnTo>
                    <a:pt x="3508728" y="1734666"/>
                  </a:lnTo>
                  <a:lnTo>
                    <a:pt x="3477118" y="1738940"/>
                  </a:lnTo>
                  <a:lnTo>
                    <a:pt x="3445508" y="1742757"/>
                  </a:lnTo>
                  <a:lnTo>
                    <a:pt x="3413898" y="1746163"/>
                  </a:lnTo>
                  <a:lnTo>
                    <a:pt x="3382288" y="1749199"/>
                  </a:lnTo>
                  <a:lnTo>
                    <a:pt x="3350677" y="1751900"/>
                  </a:lnTo>
                  <a:lnTo>
                    <a:pt x="3319067" y="1754302"/>
                  </a:lnTo>
                  <a:lnTo>
                    <a:pt x="3287457" y="1756434"/>
                  </a:lnTo>
                  <a:lnTo>
                    <a:pt x="3255847" y="1758326"/>
                  </a:lnTo>
                  <a:lnTo>
                    <a:pt x="3224237" y="1760001"/>
                  </a:lnTo>
                  <a:lnTo>
                    <a:pt x="3192627" y="1761483"/>
                  </a:lnTo>
                  <a:lnTo>
                    <a:pt x="3161016" y="1762793"/>
                  </a:lnTo>
                  <a:lnTo>
                    <a:pt x="3129406" y="1763948"/>
                  </a:lnTo>
                  <a:lnTo>
                    <a:pt x="3097796" y="1764967"/>
                  </a:lnTo>
                  <a:lnTo>
                    <a:pt x="3066186" y="1765864"/>
                  </a:lnTo>
                  <a:lnTo>
                    <a:pt x="3034576" y="1766653"/>
                  </a:lnTo>
                  <a:lnTo>
                    <a:pt x="3002966" y="1767347"/>
                  </a:lnTo>
                  <a:lnTo>
                    <a:pt x="2971355" y="1767955"/>
                  </a:lnTo>
                  <a:lnTo>
                    <a:pt x="2939745" y="1768489"/>
                  </a:lnTo>
                  <a:lnTo>
                    <a:pt x="2908135" y="1768956"/>
                  </a:lnTo>
                  <a:lnTo>
                    <a:pt x="2876525" y="1769365"/>
                  </a:lnTo>
                  <a:lnTo>
                    <a:pt x="2844915" y="1769723"/>
                  </a:lnTo>
                  <a:lnTo>
                    <a:pt x="2813305" y="1770035"/>
                  </a:lnTo>
                  <a:lnTo>
                    <a:pt x="2781694" y="1770308"/>
                  </a:lnTo>
                  <a:lnTo>
                    <a:pt x="2750084" y="1770546"/>
                  </a:lnTo>
                  <a:lnTo>
                    <a:pt x="2718474" y="1770753"/>
                  </a:lnTo>
                  <a:lnTo>
                    <a:pt x="2686864" y="1770934"/>
                  </a:lnTo>
                  <a:lnTo>
                    <a:pt x="2655254" y="1771091"/>
                  </a:lnTo>
                  <a:lnTo>
                    <a:pt x="2623644" y="1771228"/>
                  </a:lnTo>
                  <a:lnTo>
                    <a:pt x="2592033" y="1771347"/>
                  </a:lnTo>
                  <a:lnTo>
                    <a:pt x="2560423" y="1771451"/>
                  </a:lnTo>
                  <a:lnTo>
                    <a:pt x="2528813" y="1771540"/>
                  </a:lnTo>
                  <a:lnTo>
                    <a:pt x="2497203" y="1771618"/>
                  </a:lnTo>
                  <a:lnTo>
                    <a:pt x="2465593" y="1771686"/>
                  </a:lnTo>
                  <a:lnTo>
                    <a:pt x="2433982" y="1771745"/>
                  </a:lnTo>
                  <a:lnTo>
                    <a:pt x="2402372" y="1771796"/>
                  </a:lnTo>
                  <a:lnTo>
                    <a:pt x="2370762" y="1771840"/>
                  </a:lnTo>
                  <a:lnTo>
                    <a:pt x="2339152" y="1771878"/>
                  </a:lnTo>
                  <a:lnTo>
                    <a:pt x="2307542" y="1771911"/>
                  </a:lnTo>
                  <a:lnTo>
                    <a:pt x="2275932" y="1771940"/>
                  </a:lnTo>
                  <a:lnTo>
                    <a:pt x="2244321" y="1771965"/>
                  </a:lnTo>
                  <a:lnTo>
                    <a:pt x="2212711" y="1771986"/>
                  </a:lnTo>
                  <a:lnTo>
                    <a:pt x="2181101" y="1772005"/>
                  </a:lnTo>
                  <a:lnTo>
                    <a:pt x="2149491" y="1772021"/>
                  </a:lnTo>
                  <a:lnTo>
                    <a:pt x="2117881" y="1772035"/>
                  </a:lnTo>
                  <a:lnTo>
                    <a:pt x="2086271" y="1772047"/>
                  </a:lnTo>
                  <a:lnTo>
                    <a:pt x="2054660" y="1772058"/>
                  </a:lnTo>
                  <a:lnTo>
                    <a:pt x="2023050" y="1772067"/>
                  </a:lnTo>
                  <a:lnTo>
                    <a:pt x="1991440" y="1772074"/>
                  </a:lnTo>
                  <a:lnTo>
                    <a:pt x="1959830" y="1772081"/>
                  </a:lnTo>
                  <a:lnTo>
                    <a:pt x="1928220" y="1772087"/>
                  </a:lnTo>
                  <a:lnTo>
                    <a:pt x="1896610" y="1772092"/>
                  </a:lnTo>
                  <a:lnTo>
                    <a:pt x="1864999" y="1772096"/>
                  </a:lnTo>
                  <a:lnTo>
                    <a:pt x="1833389" y="1772100"/>
                  </a:lnTo>
                  <a:lnTo>
                    <a:pt x="1801779" y="1772103"/>
                  </a:lnTo>
                  <a:lnTo>
                    <a:pt x="1770169" y="1772106"/>
                  </a:lnTo>
                  <a:lnTo>
                    <a:pt x="1738559" y="1772108"/>
                  </a:lnTo>
                  <a:lnTo>
                    <a:pt x="1706949" y="1772110"/>
                  </a:lnTo>
                  <a:lnTo>
                    <a:pt x="1675338" y="1772112"/>
                  </a:lnTo>
                  <a:lnTo>
                    <a:pt x="1643728" y="1772114"/>
                  </a:lnTo>
                  <a:lnTo>
                    <a:pt x="1612118" y="1772115"/>
                  </a:lnTo>
                  <a:lnTo>
                    <a:pt x="1580508" y="1772116"/>
                  </a:lnTo>
                  <a:lnTo>
                    <a:pt x="1548898" y="1772117"/>
                  </a:lnTo>
                  <a:lnTo>
                    <a:pt x="1517288" y="1772118"/>
                  </a:lnTo>
                  <a:lnTo>
                    <a:pt x="1485677" y="1772119"/>
                  </a:lnTo>
                  <a:lnTo>
                    <a:pt x="1454067" y="1772119"/>
                  </a:lnTo>
                  <a:lnTo>
                    <a:pt x="1422457" y="1772120"/>
                  </a:lnTo>
                  <a:lnTo>
                    <a:pt x="1390847" y="1772120"/>
                  </a:lnTo>
                  <a:lnTo>
                    <a:pt x="1359237" y="1772121"/>
                  </a:lnTo>
                  <a:lnTo>
                    <a:pt x="1327627" y="1772121"/>
                  </a:lnTo>
                  <a:lnTo>
                    <a:pt x="1296016" y="1772122"/>
                  </a:lnTo>
                  <a:lnTo>
                    <a:pt x="1264406" y="1772122"/>
                  </a:lnTo>
                  <a:lnTo>
                    <a:pt x="1232796" y="1772122"/>
                  </a:lnTo>
                  <a:lnTo>
                    <a:pt x="1201186" y="1772122"/>
                  </a:lnTo>
                  <a:lnTo>
                    <a:pt x="1169576" y="1772122"/>
                  </a:lnTo>
                  <a:lnTo>
                    <a:pt x="1137966" y="1772123"/>
                  </a:lnTo>
                  <a:lnTo>
                    <a:pt x="1106355" y="1772123"/>
                  </a:lnTo>
                  <a:lnTo>
                    <a:pt x="1074745" y="1772123"/>
                  </a:lnTo>
                  <a:lnTo>
                    <a:pt x="1043135" y="1772123"/>
                  </a:lnTo>
                  <a:lnTo>
                    <a:pt x="1011525" y="1772123"/>
                  </a:lnTo>
                  <a:lnTo>
                    <a:pt x="979915" y="1772123"/>
                  </a:lnTo>
                  <a:lnTo>
                    <a:pt x="948305" y="1772123"/>
                  </a:lnTo>
                  <a:lnTo>
                    <a:pt x="916694" y="1772123"/>
                  </a:lnTo>
                  <a:lnTo>
                    <a:pt x="885084" y="1772123"/>
                  </a:lnTo>
                  <a:lnTo>
                    <a:pt x="853474" y="1772123"/>
                  </a:lnTo>
                  <a:lnTo>
                    <a:pt x="821864" y="1772123"/>
                  </a:lnTo>
                  <a:lnTo>
                    <a:pt x="790254" y="1772123"/>
                  </a:lnTo>
                  <a:lnTo>
                    <a:pt x="758644" y="1772123"/>
                  </a:lnTo>
                  <a:lnTo>
                    <a:pt x="727033" y="1772123"/>
                  </a:lnTo>
                  <a:lnTo>
                    <a:pt x="695423" y="1772123"/>
                  </a:lnTo>
                  <a:lnTo>
                    <a:pt x="663813" y="1772123"/>
                  </a:lnTo>
                  <a:lnTo>
                    <a:pt x="632203" y="1772123"/>
                  </a:lnTo>
                  <a:lnTo>
                    <a:pt x="600593" y="1772123"/>
                  </a:lnTo>
                  <a:lnTo>
                    <a:pt x="568983" y="1772123"/>
                  </a:lnTo>
                  <a:lnTo>
                    <a:pt x="537372" y="1772123"/>
                  </a:lnTo>
                  <a:lnTo>
                    <a:pt x="505762" y="1772123"/>
                  </a:lnTo>
                  <a:lnTo>
                    <a:pt x="474152" y="1772123"/>
                  </a:lnTo>
                  <a:lnTo>
                    <a:pt x="442542" y="1772123"/>
                  </a:lnTo>
                  <a:lnTo>
                    <a:pt x="410932" y="1772123"/>
                  </a:lnTo>
                  <a:lnTo>
                    <a:pt x="379322" y="1772123"/>
                  </a:lnTo>
                  <a:lnTo>
                    <a:pt x="347711" y="1772123"/>
                  </a:lnTo>
                  <a:lnTo>
                    <a:pt x="316101" y="1772123"/>
                  </a:lnTo>
                  <a:lnTo>
                    <a:pt x="284491" y="1772123"/>
                  </a:lnTo>
                  <a:lnTo>
                    <a:pt x="252881" y="1772123"/>
                  </a:lnTo>
                  <a:lnTo>
                    <a:pt x="221271" y="1772123"/>
                  </a:lnTo>
                  <a:lnTo>
                    <a:pt x="189661" y="1772123"/>
                  </a:lnTo>
                  <a:lnTo>
                    <a:pt x="158050" y="1772123"/>
                  </a:lnTo>
                  <a:lnTo>
                    <a:pt x="126440" y="1772123"/>
                  </a:lnTo>
                  <a:lnTo>
                    <a:pt x="94830" y="1772123"/>
                  </a:lnTo>
                  <a:lnTo>
                    <a:pt x="63220" y="1772123"/>
                  </a:lnTo>
                  <a:lnTo>
                    <a:pt x="31610" y="1772123"/>
                  </a:lnTo>
                  <a:lnTo>
                    <a:pt x="0" y="1772123"/>
                  </a:lnTo>
                  <a:lnTo>
                    <a:pt x="0" y="17721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109462"/>
              <a:ext cx="4773135" cy="4975695"/>
            </a:xfrm>
            <a:custGeom>
              <a:avLst/>
              <a:pathLst>
                <a:path w="4773135" h="4975695">
                  <a:moveTo>
                    <a:pt x="0" y="4971103"/>
                  </a:moveTo>
                  <a:lnTo>
                    <a:pt x="31610" y="4968902"/>
                  </a:lnTo>
                  <a:lnTo>
                    <a:pt x="63220" y="4966497"/>
                  </a:lnTo>
                  <a:lnTo>
                    <a:pt x="94830" y="4963869"/>
                  </a:lnTo>
                  <a:lnTo>
                    <a:pt x="126440" y="4960997"/>
                  </a:lnTo>
                  <a:lnTo>
                    <a:pt x="158050" y="4957859"/>
                  </a:lnTo>
                  <a:lnTo>
                    <a:pt x="189661" y="4954431"/>
                  </a:lnTo>
                  <a:lnTo>
                    <a:pt x="221271" y="4950686"/>
                  </a:lnTo>
                  <a:lnTo>
                    <a:pt x="252881" y="4946597"/>
                  </a:lnTo>
                  <a:lnTo>
                    <a:pt x="284491" y="4942131"/>
                  </a:lnTo>
                  <a:lnTo>
                    <a:pt x="316101" y="4937257"/>
                  </a:lnTo>
                  <a:lnTo>
                    <a:pt x="347711" y="4931936"/>
                  </a:lnTo>
                  <a:lnTo>
                    <a:pt x="379322" y="4926129"/>
                  </a:lnTo>
                  <a:lnTo>
                    <a:pt x="410932" y="4919795"/>
                  </a:lnTo>
                  <a:lnTo>
                    <a:pt x="442542" y="4912886"/>
                  </a:lnTo>
                  <a:lnTo>
                    <a:pt x="474152" y="4905353"/>
                  </a:lnTo>
                  <a:lnTo>
                    <a:pt x="505762" y="4897142"/>
                  </a:lnTo>
                  <a:lnTo>
                    <a:pt x="537372" y="4888196"/>
                  </a:lnTo>
                  <a:lnTo>
                    <a:pt x="568983" y="4878451"/>
                  </a:lnTo>
                  <a:lnTo>
                    <a:pt x="600593" y="4867842"/>
                  </a:lnTo>
                  <a:lnTo>
                    <a:pt x="632203" y="4856297"/>
                  </a:lnTo>
                  <a:lnTo>
                    <a:pt x="663813" y="4843740"/>
                  </a:lnTo>
                  <a:lnTo>
                    <a:pt x="695423" y="4830090"/>
                  </a:lnTo>
                  <a:lnTo>
                    <a:pt x="727033" y="4815259"/>
                  </a:lnTo>
                  <a:lnTo>
                    <a:pt x="758644" y="4799158"/>
                  </a:lnTo>
                  <a:lnTo>
                    <a:pt x="790254" y="4781688"/>
                  </a:lnTo>
                  <a:lnTo>
                    <a:pt x="821864" y="4762749"/>
                  </a:lnTo>
                  <a:lnTo>
                    <a:pt x="853474" y="4742232"/>
                  </a:lnTo>
                  <a:lnTo>
                    <a:pt x="885084" y="4720028"/>
                  </a:lnTo>
                  <a:lnTo>
                    <a:pt x="916694" y="4696019"/>
                  </a:lnTo>
                  <a:lnTo>
                    <a:pt x="948305" y="4670088"/>
                  </a:lnTo>
                  <a:lnTo>
                    <a:pt x="979915" y="4642110"/>
                  </a:lnTo>
                  <a:lnTo>
                    <a:pt x="1011525" y="4611962"/>
                  </a:lnTo>
                  <a:lnTo>
                    <a:pt x="1043135" y="4579516"/>
                  </a:lnTo>
                  <a:lnTo>
                    <a:pt x="1074745" y="4544647"/>
                  </a:lnTo>
                  <a:lnTo>
                    <a:pt x="1106355" y="4507229"/>
                  </a:lnTo>
                  <a:lnTo>
                    <a:pt x="1137966" y="4467140"/>
                  </a:lnTo>
                  <a:lnTo>
                    <a:pt x="1169576" y="4424262"/>
                  </a:lnTo>
                  <a:lnTo>
                    <a:pt x="1201186" y="4378485"/>
                  </a:lnTo>
                  <a:lnTo>
                    <a:pt x="1232796" y="4329706"/>
                  </a:lnTo>
                  <a:lnTo>
                    <a:pt x="1264406" y="4277833"/>
                  </a:lnTo>
                  <a:lnTo>
                    <a:pt x="1296016" y="4222789"/>
                  </a:lnTo>
                  <a:lnTo>
                    <a:pt x="1327627" y="4164511"/>
                  </a:lnTo>
                  <a:lnTo>
                    <a:pt x="1359237" y="4102954"/>
                  </a:lnTo>
                  <a:lnTo>
                    <a:pt x="1390847" y="4038094"/>
                  </a:lnTo>
                  <a:lnTo>
                    <a:pt x="1422457" y="3969928"/>
                  </a:lnTo>
                  <a:lnTo>
                    <a:pt x="1454067" y="3898477"/>
                  </a:lnTo>
                  <a:lnTo>
                    <a:pt x="1485677" y="3823788"/>
                  </a:lnTo>
                  <a:lnTo>
                    <a:pt x="1517288" y="3745932"/>
                  </a:lnTo>
                  <a:lnTo>
                    <a:pt x="1548898" y="3665006"/>
                  </a:lnTo>
                  <a:lnTo>
                    <a:pt x="1580508" y="3581135"/>
                  </a:lnTo>
                  <a:lnTo>
                    <a:pt x="1612118" y="3494467"/>
                  </a:lnTo>
                  <a:lnTo>
                    <a:pt x="1643728" y="3405175"/>
                  </a:lnTo>
                  <a:lnTo>
                    <a:pt x="1675338" y="3313451"/>
                  </a:lnTo>
                  <a:lnTo>
                    <a:pt x="1706949" y="3219511"/>
                  </a:lnTo>
                  <a:lnTo>
                    <a:pt x="1738559" y="3123584"/>
                  </a:lnTo>
                  <a:lnTo>
                    <a:pt x="1770169" y="3025917"/>
                  </a:lnTo>
                  <a:lnTo>
                    <a:pt x="1801779" y="2926769"/>
                  </a:lnTo>
                  <a:lnTo>
                    <a:pt x="1833389" y="2826405"/>
                  </a:lnTo>
                  <a:lnTo>
                    <a:pt x="1864999" y="2725103"/>
                  </a:lnTo>
                  <a:lnTo>
                    <a:pt x="1896610" y="2623143"/>
                  </a:lnTo>
                  <a:lnTo>
                    <a:pt x="1928220" y="2520810"/>
                  </a:lnTo>
                  <a:lnTo>
                    <a:pt x="1959830" y="2418390"/>
                  </a:lnTo>
                  <a:lnTo>
                    <a:pt x="1991440" y="2316171"/>
                  </a:lnTo>
                  <a:lnTo>
                    <a:pt x="2023050" y="2214439"/>
                  </a:lnTo>
                  <a:lnTo>
                    <a:pt x="2054660" y="2113479"/>
                  </a:lnTo>
                  <a:lnTo>
                    <a:pt x="2086271" y="2013571"/>
                  </a:lnTo>
                  <a:lnTo>
                    <a:pt x="2117881" y="1914990"/>
                  </a:lnTo>
                  <a:lnTo>
                    <a:pt x="2149491" y="1818001"/>
                  </a:lnTo>
                  <a:lnTo>
                    <a:pt x="2181101" y="1722860"/>
                  </a:lnTo>
                  <a:lnTo>
                    <a:pt x="2212711" y="1629810"/>
                  </a:lnTo>
                  <a:lnTo>
                    <a:pt x="2244321" y="1539076"/>
                  </a:lnTo>
                  <a:lnTo>
                    <a:pt x="2275932" y="1450867"/>
                  </a:lnTo>
                  <a:lnTo>
                    <a:pt x="2307542" y="1365371"/>
                  </a:lnTo>
                  <a:lnTo>
                    <a:pt x="2339152" y="1282751"/>
                  </a:lnTo>
                  <a:lnTo>
                    <a:pt x="2370762" y="1203149"/>
                  </a:lnTo>
                  <a:lnTo>
                    <a:pt x="2402372" y="1126677"/>
                  </a:lnTo>
                  <a:lnTo>
                    <a:pt x="2433982" y="1053424"/>
                  </a:lnTo>
                  <a:lnTo>
                    <a:pt x="2465593" y="983451"/>
                  </a:lnTo>
                  <a:lnTo>
                    <a:pt x="2497203" y="916795"/>
                  </a:lnTo>
                  <a:lnTo>
                    <a:pt x="2528813" y="853465"/>
                  </a:lnTo>
                  <a:lnTo>
                    <a:pt x="2560423" y="793450"/>
                  </a:lnTo>
                  <a:lnTo>
                    <a:pt x="2592033" y="736716"/>
                  </a:lnTo>
                  <a:lnTo>
                    <a:pt x="2623644" y="683208"/>
                  </a:lnTo>
                  <a:lnTo>
                    <a:pt x="2655254" y="632857"/>
                  </a:lnTo>
                  <a:lnTo>
                    <a:pt x="2686864" y="585577"/>
                  </a:lnTo>
                  <a:lnTo>
                    <a:pt x="2718474" y="541270"/>
                  </a:lnTo>
                  <a:lnTo>
                    <a:pt x="2750084" y="499829"/>
                  </a:lnTo>
                  <a:lnTo>
                    <a:pt x="2781694" y="461137"/>
                  </a:lnTo>
                  <a:lnTo>
                    <a:pt x="2813305" y="425073"/>
                  </a:lnTo>
                  <a:lnTo>
                    <a:pt x="2844915" y="391511"/>
                  </a:lnTo>
                  <a:lnTo>
                    <a:pt x="2876525" y="360325"/>
                  </a:lnTo>
                  <a:lnTo>
                    <a:pt x="2908135" y="331385"/>
                  </a:lnTo>
                  <a:lnTo>
                    <a:pt x="2939745" y="304566"/>
                  </a:lnTo>
                  <a:lnTo>
                    <a:pt x="2971355" y="279740"/>
                  </a:lnTo>
                  <a:lnTo>
                    <a:pt x="3002966" y="256786"/>
                  </a:lnTo>
                  <a:lnTo>
                    <a:pt x="3034576" y="235584"/>
                  </a:lnTo>
                  <a:lnTo>
                    <a:pt x="3066186" y="216020"/>
                  </a:lnTo>
                  <a:lnTo>
                    <a:pt x="3097796" y="197983"/>
                  </a:lnTo>
                  <a:lnTo>
                    <a:pt x="3129406" y="181366"/>
                  </a:lnTo>
                  <a:lnTo>
                    <a:pt x="3161016" y="166071"/>
                  </a:lnTo>
                  <a:lnTo>
                    <a:pt x="3192627" y="152002"/>
                  </a:lnTo>
                  <a:lnTo>
                    <a:pt x="3224237" y="139068"/>
                  </a:lnTo>
                  <a:lnTo>
                    <a:pt x="3255847" y="127186"/>
                  </a:lnTo>
                  <a:lnTo>
                    <a:pt x="3287457" y="116275"/>
                  </a:lnTo>
                  <a:lnTo>
                    <a:pt x="3319067" y="106262"/>
                  </a:lnTo>
                  <a:lnTo>
                    <a:pt x="3350677" y="97077"/>
                  </a:lnTo>
                  <a:lnTo>
                    <a:pt x="3382288" y="88654"/>
                  </a:lnTo>
                  <a:lnTo>
                    <a:pt x="3413898" y="80934"/>
                  </a:lnTo>
                  <a:lnTo>
                    <a:pt x="3445508" y="73861"/>
                  </a:lnTo>
                  <a:lnTo>
                    <a:pt x="3477118" y="67382"/>
                  </a:lnTo>
                  <a:lnTo>
                    <a:pt x="3508728" y="61450"/>
                  </a:lnTo>
                  <a:lnTo>
                    <a:pt x="3540338" y="56020"/>
                  </a:lnTo>
                  <a:lnTo>
                    <a:pt x="3571949" y="51050"/>
                  </a:lnTo>
                  <a:lnTo>
                    <a:pt x="3603559" y="46503"/>
                  </a:lnTo>
                  <a:lnTo>
                    <a:pt x="3635169" y="42343"/>
                  </a:lnTo>
                  <a:lnTo>
                    <a:pt x="3666779" y="38539"/>
                  </a:lnTo>
                  <a:lnTo>
                    <a:pt x="3698389" y="35061"/>
                  </a:lnTo>
                  <a:lnTo>
                    <a:pt x="3729999" y="31880"/>
                  </a:lnTo>
                  <a:lnTo>
                    <a:pt x="3761610" y="28973"/>
                  </a:lnTo>
                  <a:lnTo>
                    <a:pt x="3793220" y="26316"/>
                  </a:lnTo>
                  <a:lnTo>
                    <a:pt x="3824830" y="23888"/>
                  </a:lnTo>
                  <a:lnTo>
                    <a:pt x="3856440" y="21669"/>
                  </a:lnTo>
                  <a:lnTo>
                    <a:pt x="3888050" y="19642"/>
                  </a:lnTo>
                  <a:lnTo>
                    <a:pt x="3919660" y="17790"/>
                  </a:lnTo>
                  <a:lnTo>
                    <a:pt x="3951271" y="16098"/>
                  </a:lnTo>
                  <a:lnTo>
                    <a:pt x="3982881" y="14553"/>
                  </a:lnTo>
                  <a:lnTo>
                    <a:pt x="4014491" y="13142"/>
                  </a:lnTo>
                  <a:lnTo>
                    <a:pt x="4046101" y="11853"/>
                  </a:lnTo>
                  <a:lnTo>
                    <a:pt x="4077711" y="10676"/>
                  </a:lnTo>
                  <a:lnTo>
                    <a:pt x="4109321" y="9602"/>
                  </a:lnTo>
                  <a:lnTo>
                    <a:pt x="4140932" y="8620"/>
                  </a:lnTo>
                  <a:lnTo>
                    <a:pt x="4172542" y="7724"/>
                  </a:lnTo>
                  <a:lnTo>
                    <a:pt x="4204152" y="6906"/>
                  </a:lnTo>
                  <a:lnTo>
                    <a:pt x="4235762" y="6159"/>
                  </a:lnTo>
                  <a:lnTo>
                    <a:pt x="4267372" y="5478"/>
                  </a:lnTo>
                  <a:lnTo>
                    <a:pt x="4298982" y="4855"/>
                  </a:lnTo>
                  <a:lnTo>
                    <a:pt x="4330593" y="4287"/>
                  </a:lnTo>
                  <a:lnTo>
                    <a:pt x="4362203" y="3768"/>
                  </a:lnTo>
                  <a:lnTo>
                    <a:pt x="4393813" y="3295"/>
                  </a:lnTo>
                  <a:lnTo>
                    <a:pt x="4425423" y="2863"/>
                  </a:lnTo>
                  <a:lnTo>
                    <a:pt x="4457033" y="2468"/>
                  </a:lnTo>
                  <a:lnTo>
                    <a:pt x="4488643" y="2109"/>
                  </a:lnTo>
                  <a:lnTo>
                    <a:pt x="4520254" y="1780"/>
                  </a:lnTo>
                  <a:lnTo>
                    <a:pt x="4551864" y="1480"/>
                  </a:lnTo>
                  <a:lnTo>
                    <a:pt x="4583474" y="1206"/>
                  </a:lnTo>
                  <a:lnTo>
                    <a:pt x="4615084" y="957"/>
                  </a:lnTo>
                  <a:lnTo>
                    <a:pt x="4646694" y="729"/>
                  </a:lnTo>
                  <a:lnTo>
                    <a:pt x="4678304" y="521"/>
                  </a:lnTo>
                  <a:lnTo>
                    <a:pt x="4709915" y="331"/>
                  </a:lnTo>
                  <a:lnTo>
                    <a:pt x="4741525" y="158"/>
                  </a:lnTo>
                  <a:lnTo>
                    <a:pt x="4773135" y="0"/>
                  </a:lnTo>
                  <a:lnTo>
                    <a:pt x="4773135" y="484"/>
                  </a:lnTo>
                  <a:lnTo>
                    <a:pt x="4741525" y="684"/>
                  </a:lnTo>
                  <a:lnTo>
                    <a:pt x="4709915" y="903"/>
                  </a:lnTo>
                  <a:lnTo>
                    <a:pt x="4678304" y="1143"/>
                  </a:lnTo>
                  <a:lnTo>
                    <a:pt x="4646694" y="1405"/>
                  </a:lnTo>
                  <a:lnTo>
                    <a:pt x="4615084" y="1692"/>
                  </a:lnTo>
                  <a:lnTo>
                    <a:pt x="4583474" y="2006"/>
                  </a:lnTo>
                  <a:lnTo>
                    <a:pt x="4551864" y="2349"/>
                  </a:lnTo>
                  <a:lnTo>
                    <a:pt x="4520254" y="2724"/>
                  </a:lnTo>
                  <a:lnTo>
                    <a:pt x="4488643" y="3135"/>
                  </a:lnTo>
                  <a:lnTo>
                    <a:pt x="4457033" y="3585"/>
                  </a:lnTo>
                  <a:lnTo>
                    <a:pt x="4425423" y="4076"/>
                  </a:lnTo>
                  <a:lnTo>
                    <a:pt x="4393813" y="4614"/>
                  </a:lnTo>
                  <a:lnTo>
                    <a:pt x="4362203" y="5202"/>
                  </a:lnTo>
                  <a:lnTo>
                    <a:pt x="4330593" y="5845"/>
                  </a:lnTo>
                  <a:lnTo>
                    <a:pt x="4298982" y="6548"/>
                  </a:lnTo>
                  <a:lnTo>
                    <a:pt x="4267372" y="7317"/>
                  </a:lnTo>
                  <a:lnTo>
                    <a:pt x="4235762" y="8159"/>
                  </a:lnTo>
                  <a:lnTo>
                    <a:pt x="4204152" y="9079"/>
                  </a:lnTo>
                  <a:lnTo>
                    <a:pt x="4172542" y="10085"/>
                  </a:lnTo>
                  <a:lnTo>
                    <a:pt x="4140932" y="11186"/>
                  </a:lnTo>
                  <a:lnTo>
                    <a:pt x="4109321" y="12390"/>
                  </a:lnTo>
                  <a:lnTo>
                    <a:pt x="4077711" y="13706"/>
                  </a:lnTo>
                  <a:lnTo>
                    <a:pt x="4046101" y="15145"/>
                  </a:lnTo>
                  <a:lnTo>
                    <a:pt x="4014491" y="16718"/>
                  </a:lnTo>
                  <a:lnTo>
                    <a:pt x="3982881" y="18438"/>
                  </a:lnTo>
                  <a:lnTo>
                    <a:pt x="3951271" y="20319"/>
                  </a:lnTo>
                  <a:lnTo>
                    <a:pt x="3919660" y="22374"/>
                  </a:lnTo>
                  <a:lnTo>
                    <a:pt x="3888050" y="24621"/>
                  </a:lnTo>
                  <a:lnTo>
                    <a:pt x="3856440" y="27077"/>
                  </a:lnTo>
                  <a:lnTo>
                    <a:pt x="3824830" y="29761"/>
                  </a:lnTo>
                  <a:lnTo>
                    <a:pt x="3793220" y="32694"/>
                  </a:lnTo>
                  <a:lnTo>
                    <a:pt x="3761610" y="35898"/>
                  </a:lnTo>
                  <a:lnTo>
                    <a:pt x="3729999" y="39398"/>
                  </a:lnTo>
                  <a:lnTo>
                    <a:pt x="3698389" y="43222"/>
                  </a:lnTo>
                  <a:lnTo>
                    <a:pt x="3666779" y="47397"/>
                  </a:lnTo>
                  <a:lnTo>
                    <a:pt x="3635169" y="51957"/>
                  </a:lnTo>
                  <a:lnTo>
                    <a:pt x="3603559" y="56934"/>
                  </a:lnTo>
                  <a:lnTo>
                    <a:pt x="3571949" y="62367"/>
                  </a:lnTo>
                  <a:lnTo>
                    <a:pt x="3540338" y="68295"/>
                  </a:lnTo>
                  <a:lnTo>
                    <a:pt x="3508728" y="74762"/>
                  </a:lnTo>
                  <a:lnTo>
                    <a:pt x="3477118" y="81816"/>
                  </a:lnTo>
                  <a:lnTo>
                    <a:pt x="3445508" y="89507"/>
                  </a:lnTo>
                  <a:lnTo>
                    <a:pt x="3413898" y="97889"/>
                  </a:lnTo>
                  <a:lnTo>
                    <a:pt x="3382288" y="107022"/>
                  </a:lnTo>
                  <a:lnTo>
                    <a:pt x="3350677" y="116968"/>
                  </a:lnTo>
                  <a:lnTo>
                    <a:pt x="3319067" y="127797"/>
                  </a:lnTo>
                  <a:lnTo>
                    <a:pt x="3287457" y="139580"/>
                  </a:lnTo>
                  <a:lnTo>
                    <a:pt x="3255847" y="152394"/>
                  </a:lnTo>
                  <a:lnTo>
                    <a:pt x="3224237" y="166323"/>
                  </a:lnTo>
                  <a:lnTo>
                    <a:pt x="3192627" y="181455"/>
                  </a:lnTo>
                  <a:lnTo>
                    <a:pt x="3161016" y="197881"/>
                  </a:lnTo>
                  <a:lnTo>
                    <a:pt x="3129406" y="215701"/>
                  </a:lnTo>
                  <a:lnTo>
                    <a:pt x="3097796" y="235017"/>
                  </a:lnTo>
                  <a:lnTo>
                    <a:pt x="3066186" y="255938"/>
                  </a:lnTo>
                  <a:lnTo>
                    <a:pt x="3034576" y="278576"/>
                  </a:lnTo>
                  <a:lnTo>
                    <a:pt x="3002966" y="303048"/>
                  </a:lnTo>
                  <a:lnTo>
                    <a:pt x="2971355" y="329475"/>
                  </a:lnTo>
                  <a:lnTo>
                    <a:pt x="2939745" y="357980"/>
                  </a:lnTo>
                  <a:lnTo>
                    <a:pt x="2908135" y="388688"/>
                  </a:lnTo>
                  <a:lnTo>
                    <a:pt x="2876525" y="421727"/>
                  </a:lnTo>
                  <a:lnTo>
                    <a:pt x="2844915" y="457223"/>
                  </a:lnTo>
                  <a:lnTo>
                    <a:pt x="2813305" y="495300"/>
                  </a:lnTo>
                  <a:lnTo>
                    <a:pt x="2781694" y="536080"/>
                  </a:lnTo>
                  <a:lnTo>
                    <a:pt x="2750084" y="579680"/>
                  </a:lnTo>
                  <a:lnTo>
                    <a:pt x="2718474" y="626209"/>
                  </a:lnTo>
                  <a:lnTo>
                    <a:pt x="2686864" y="675766"/>
                  </a:lnTo>
                  <a:lnTo>
                    <a:pt x="2655254" y="728441"/>
                  </a:lnTo>
                  <a:lnTo>
                    <a:pt x="2623644" y="784309"/>
                  </a:lnTo>
                  <a:lnTo>
                    <a:pt x="2592033" y="843426"/>
                  </a:lnTo>
                  <a:lnTo>
                    <a:pt x="2560423" y="905835"/>
                  </a:lnTo>
                  <a:lnTo>
                    <a:pt x="2528813" y="971553"/>
                  </a:lnTo>
                  <a:lnTo>
                    <a:pt x="2497203" y="1040578"/>
                  </a:lnTo>
                  <a:lnTo>
                    <a:pt x="2465593" y="1112882"/>
                  </a:lnTo>
                  <a:lnTo>
                    <a:pt x="2433982" y="1188414"/>
                  </a:lnTo>
                  <a:lnTo>
                    <a:pt x="2402372" y="1267094"/>
                  </a:lnTo>
                  <a:lnTo>
                    <a:pt x="2370762" y="1348819"/>
                  </a:lnTo>
                  <a:lnTo>
                    <a:pt x="2339152" y="1433458"/>
                  </a:lnTo>
                  <a:lnTo>
                    <a:pt x="2307542" y="1520855"/>
                  </a:lnTo>
                  <a:lnTo>
                    <a:pt x="2275932" y="1610834"/>
                  </a:lnTo>
                  <a:lnTo>
                    <a:pt x="2244321" y="1703195"/>
                  </a:lnTo>
                  <a:lnTo>
                    <a:pt x="2212711" y="1797717"/>
                  </a:lnTo>
                  <a:lnTo>
                    <a:pt x="2181101" y="1894167"/>
                  </a:lnTo>
                  <a:lnTo>
                    <a:pt x="2149491" y="1992295"/>
                  </a:lnTo>
                  <a:lnTo>
                    <a:pt x="2117881" y="2091839"/>
                  </a:lnTo>
                  <a:lnTo>
                    <a:pt x="2086271" y="2192529"/>
                  </a:lnTo>
                  <a:lnTo>
                    <a:pt x="2054660" y="2294087"/>
                  </a:lnTo>
                  <a:lnTo>
                    <a:pt x="2023050" y="2396230"/>
                  </a:lnTo>
                  <a:lnTo>
                    <a:pt x="1991440" y="2498674"/>
                  </a:lnTo>
                  <a:lnTo>
                    <a:pt x="1959830" y="2601130"/>
                  </a:lnTo>
                  <a:lnTo>
                    <a:pt x="1928220" y="2703311"/>
                  </a:lnTo>
                  <a:lnTo>
                    <a:pt x="1896610" y="2804929"/>
                  </a:lnTo>
                  <a:lnTo>
                    <a:pt x="1864999" y="2905700"/>
                  </a:lnTo>
                  <a:lnTo>
                    <a:pt x="1833389" y="3005346"/>
                  </a:lnTo>
                  <a:lnTo>
                    <a:pt x="1801779" y="3103593"/>
                  </a:lnTo>
                  <a:lnTo>
                    <a:pt x="1770169" y="3200177"/>
                  </a:lnTo>
                  <a:lnTo>
                    <a:pt x="1738559" y="3294846"/>
                  </a:lnTo>
                  <a:lnTo>
                    <a:pt x="1706949" y="3387361"/>
                  </a:lnTo>
                  <a:lnTo>
                    <a:pt x="1675338" y="3477498"/>
                  </a:lnTo>
                  <a:lnTo>
                    <a:pt x="1643728" y="3565056"/>
                  </a:lnTo>
                  <a:lnTo>
                    <a:pt x="1612118" y="3649852"/>
                  </a:lnTo>
                  <a:lnTo>
                    <a:pt x="1580508" y="3731728"/>
                  </a:lnTo>
                  <a:lnTo>
                    <a:pt x="1548898" y="3810550"/>
                  </a:lnTo>
                  <a:lnTo>
                    <a:pt x="1517288" y="3886212"/>
                  </a:lnTo>
                  <a:lnTo>
                    <a:pt x="1485677" y="3958632"/>
                  </a:lnTo>
                  <a:lnTo>
                    <a:pt x="1454067" y="4027755"/>
                  </a:lnTo>
                  <a:lnTo>
                    <a:pt x="1422457" y="4093553"/>
                  </a:lnTo>
                  <a:lnTo>
                    <a:pt x="1390847" y="4156022"/>
                  </a:lnTo>
                  <a:lnTo>
                    <a:pt x="1359237" y="4215179"/>
                  </a:lnTo>
                  <a:lnTo>
                    <a:pt x="1327627" y="4271064"/>
                  </a:lnTo>
                  <a:lnTo>
                    <a:pt x="1296016" y="4323736"/>
                  </a:lnTo>
                  <a:lnTo>
                    <a:pt x="1264406" y="4373270"/>
                  </a:lnTo>
                  <a:lnTo>
                    <a:pt x="1232796" y="4419755"/>
                  </a:lnTo>
                  <a:lnTo>
                    <a:pt x="1201186" y="4463292"/>
                  </a:lnTo>
                  <a:lnTo>
                    <a:pt x="1169576" y="4503992"/>
                  </a:lnTo>
                  <a:lnTo>
                    <a:pt x="1137966" y="4541972"/>
                  </a:lnTo>
                  <a:lnTo>
                    <a:pt x="1106355" y="4577355"/>
                  </a:lnTo>
                  <a:lnTo>
                    <a:pt x="1074745" y="4610268"/>
                  </a:lnTo>
                  <a:lnTo>
                    <a:pt x="1043135" y="4640838"/>
                  </a:lnTo>
                  <a:lnTo>
                    <a:pt x="1011525" y="4669194"/>
                  </a:lnTo>
                  <a:lnTo>
                    <a:pt x="979915" y="4695464"/>
                  </a:lnTo>
                  <a:lnTo>
                    <a:pt x="948305" y="4719771"/>
                  </a:lnTo>
                  <a:lnTo>
                    <a:pt x="916694" y="4742238"/>
                  </a:lnTo>
                  <a:lnTo>
                    <a:pt x="885084" y="4762984"/>
                  </a:lnTo>
                  <a:lnTo>
                    <a:pt x="853474" y="4782122"/>
                  </a:lnTo>
                  <a:lnTo>
                    <a:pt x="821864" y="4799761"/>
                  </a:lnTo>
                  <a:lnTo>
                    <a:pt x="790254" y="4816007"/>
                  </a:lnTo>
                  <a:lnTo>
                    <a:pt x="758644" y="4830957"/>
                  </a:lnTo>
                  <a:lnTo>
                    <a:pt x="727033" y="4844706"/>
                  </a:lnTo>
                  <a:lnTo>
                    <a:pt x="695423" y="4857342"/>
                  </a:lnTo>
                  <a:lnTo>
                    <a:pt x="663813" y="4868949"/>
                  </a:lnTo>
                  <a:lnTo>
                    <a:pt x="632203" y="4879605"/>
                  </a:lnTo>
                  <a:lnTo>
                    <a:pt x="600593" y="4889383"/>
                  </a:lnTo>
                  <a:lnTo>
                    <a:pt x="568983" y="4898351"/>
                  </a:lnTo>
                  <a:lnTo>
                    <a:pt x="537372" y="4906572"/>
                  </a:lnTo>
                  <a:lnTo>
                    <a:pt x="505762" y="4914107"/>
                  </a:lnTo>
                  <a:lnTo>
                    <a:pt x="474152" y="4921010"/>
                  </a:lnTo>
                  <a:lnTo>
                    <a:pt x="442542" y="4927332"/>
                  </a:lnTo>
                  <a:lnTo>
                    <a:pt x="410932" y="4933120"/>
                  </a:lnTo>
                  <a:lnTo>
                    <a:pt x="379322" y="4938417"/>
                  </a:lnTo>
                  <a:lnTo>
                    <a:pt x="347711" y="4943265"/>
                  </a:lnTo>
                  <a:lnTo>
                    <a:pt x="316101" y="4947700"/>
                  </a:lnTo>
                  <a:lnTo>
                    <a:pt x="284491" y="4951757"/>
                  </a:lnTo>
                  <a:lnTo>
                    <a:pt x="252881" y="4955467"/>
                  </a:lnTo>
                  <a:lnTo>
                    <a:pt x="221271" y="4958859"/>
                  </a:lnTo>
                  <a:lnTo>
                    <a:pt x="189661" y="4961960"/>
                  </a:lnTo>
                  <a:lnTo>
                    <a:pt x="158050" y="4964794"/>
                  </a:lnTo>
                  <a:lnTo>
                    <a:pt x="126440" y="4967384"/>
                  </a:lnTo>
                  <a:lnTo>
                    <a:pt x="94830" y="4969751"/>
                  </a:lnTo>
                  <a:lnTo>
                    <a:pt x="63220" y="4971914"/>
                  </a:lnTo>
                  <a:lnTo>
                    <a:pt x="31610" y="4973890"/>
                  </a:lnTo>
                  <a:lnTo>
                    <a:pt x="0" y="4975695"/>
                  </a:lnTo>
                  <a:close/>
                </a:path>
              </a:pathLst>
            </a:custGeom>
            <a:solidFill>
              <a:srgbClr val="FD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109462"/>
              <a:ext cx="4773135" cy="4971103"/>
            </a:xfrm>
            <a:custGeom>
              <a:avLst/>
              <a:pathLst>
                <a:path w="4773135" h="4971103">
                  <a:moveTo>
                    <a:pt x="0" y="4971103"/>
                  </a:moveTo>
                  <a:lnTo>
                    <a:pt x="31610" y="4968902"/>
                  </a:lnTo>
                  <a:lnTo>
                    <a:pt x="63220" y="4966497"/>
                  </a:lnTo>
                  <a:lnTo>
                    <a:pt x="94830" y="4963869"/>
                  </a:lnTo>
                  <a:lnTo>
                    <a:pt x="126440" y="4960997"/>
                  </a:lnTo>
                  <a:lnTo>
                    <a:pt x="158050" y="4957859"/>
                  </a:lnTo>
                  <a:lnTo>
                    <a:pt x="189661" y="4954431"/>
                  </a:lnTo>
                  <a:lnTo>
                    <a:pt x="221271" y="4950686"/>
                  </a:lnTo>
                  <a:lnTo>
                    <a:pt x="252881" y="4946597"/>
                  </a:lnTo>
                  <a:lnTo>
                    <a:pt x="284491" y="4942131"/>
                  </a:lnTo>
                  <a:lnTo>
                    <a:pt x="316101" y="4937257"/>
                  </a:lnTo>
                  <a:lnTo>
                    <a:pt x="347711" y="4931936"/>
                  </a:lnTo>
                  <a:lnTo>
                    <a:pt x="379322" y="4926129"/>
                  </a:lnTo>
                  <a:lnTo>
                    <a:pt x="410932" y="4919795"/>
                  </a:lnTo>
                  <a:lnTo>
                    <a:pt x="442542" y="4912886"/>
                  </a:lnTo>
                  <a:lnTo>
                    <a:pt x="474152" y="4905353"/>
                  </a:lnTo>
                  <a:lnTo>
                    <a:pt x="505762" y="4897142"/>
                  </a:lnTo>
                  <a:lnTo>
                    <a:pt x="537372" y="4888196"/>
                  </a:lnTo>
                  <a:lnTo>
                    <a:pt x="568983" y="4878451"/>
                  </a:lnTo>
                  <a:lnTo>
                    <a:pt x="600593" y="4867842"/>
                  </a:lnTo>
                  <a:lnTo>
                    <a:pt x="632203" y="4856297"/>
                  </a:lnTo>
                  <a:lnTo>
                    <a:pt x="663813" y="4843740"/>
                  </a:lnTo>
                  <a:lnTo>
                    <a:pt x="695423" y="4830090"/>
                  </a:lnTo>
                  <a:lnTo>
                    <a:pt x="727033" y="4815259"/>
                  </a:lnTo>
                  <a:lnTo>
                    <a:pt x="758644" y="4799158"/>
                  </a:lnTo>
                  <a:lnTo>
                    <a:pt x="790254" y="4781688"/>
                  </a:lnTo>
                  <a:lnTo>
                    <a:pt x="821864" y="4762749"/>
                  </a:lnTo>
                  <a:lnTo>
                    <a:pt x="853474" y="4742232"/>
                  </a:lnTo>
                  <a:lnTo>
                    <a:pt x="885084" y="4720028"/>
                  </a:lnTo>
                  <a:lnTo>
                    <a:pt x="916694" y="4696019"/>
                  </a:lnTo>
                  <a:lnTo>
                    <a:pt x="948305" y="4670088"/>
                  </a:lnTo>
                  <a:lnTo>
                    <a:pt x="979915" y="4642110"/>
                  </a:lnTo>
                  <a:lnTo>
                    <a:pt x="1011525" y="4611962"/>
                  </a:lnTo>
                  <a:lnTo>
                    <a:pt x="1043135" y="4579516"/>
                  </a:lnTo>
                  <a:lnTo>
                    <a:pt x="1074745" y="4544647"/>
                  </a:lnTo>
                  <a:lnTo>
                    <a:pt x="1106355" y="4507229"/>
                  </a:lnTo>
                  <a:lnTo>
                    <a:pt x="1137966" y="4467140"/>
                  </a:lnTo>
                  <a:lnTo>
                    <a:pt x="1169576" y="4424262"/>
                  </a:lnTo>
                  <a:lnTo>
                    <a:pt x="1201186" y="4378485"/>
                  </a:lnTo>
                  <a:lnTo>
                    <a:pt x="1232796" y="4329706"/>
                  </a:lnTo>
                  <a:lnTo>
                    <a:pt x="1264406" y="4277833"/>
                  </a:lnTo>
                  <a:lnTo>
                    <a:pt x="1296016" y="4222789"/>
                  </a:lnTo>
                  <a:lnTo>
                    <a:pt x="1327627" y="4164511"/>
                  </a:lnTo>
                  <a:lnTo>
                    <a:pt x="1359237" y="4102954"/>
                  </a:lnTo>
                  <a:lnTo>
                    <a:pt x="1390847" y="4038094"/>
                  </a:lnTo>
                  <a:lnTo>
                    <a:pt x="1422457" y="3969928"/>
                  </a:lnTo>
                  <a:lnTo>
                    <a:pt x="1454067" y="3898477"/>
                  </a:lnTo>
                  <a:lnTo>
                    <a:pt x="1485677" y="3823788"/>
                  </a:lnTo>
                  <a:lnTo>
                    <a:pt x="1517288" y="3745932"/>
                  </a:lnTo>
                  <a:lnTo>
                    <a:pt x="1548898" y="3665006"/>
                  </a:lnTo>
                  <a:lnTo>
                    <a:pt x="1580508" y="3581135"/>
                  </a:lnTo>
                  <a:lnTo>
                    <a:pt x="1612118" y="3494467"/>
                  </a:lnTo>
                  <a:lnTo>
                    <a:pt x="1643728" y="3405175"/>
                  </a:lnTo>
                  <a:lnTo>
                    <a:pt x="1675338" y="3313451"/>
                  </a:lnTo>
                  <a:lnTo>
                    <a:pt x="1706949" y="3219511"/>
                  </a:lnTo>
                  <a:lnTo>
                    <a:pt x="1738559" y="3123584"/>
                  </a:lnTo>
                  <a:lnTo>
                    <a:pt x="1770169" y="3025917"/>
                  </a:lnTo>
                  <a:lnTo>
                    <a:pt x="1801779" y="2926769"/>
                  </a:lnTo>
                  <a:lnTo>
                    <a:pt x="1833389" y="2826405"/>
                  </a:lnTo>
                  <a:lnTo>
                    <a:pt x="1864999" y="2725103"/>
                  </a:lnTo>
                  <a:lnTo>
                    <a:pt x="1896610" y="2623143"/>
                  </a:lnTo>
                  <a:lnTo>
                    <a:pt x="1928220" y="2520810"/>
                  </a:lnTo>
                  <a:lnTo>
                    <a:pt x="1959830" y="2418390"/>
                  </a:lnTo>
                  <a:lnTo>
                    <a:pt x="1991440" y="2316171"/>
                  </a:lnTo>
                  <a:lnTo>
                    <a:pt x="2023050" y="2214439"/>
                  </a:lnTo>
                  <a:lnTo>
                    <a:pt x="2054660" y="2113479"/>
                  </a:lnTo>
                  <a:lnTo>
                    <a:pt x="2086271" y="2013571"/>
                  </a:lnTo>
                  <a:lnTo>
                    <a:pt x="2117881" y="1914990"/>
                  </a:lnTo>
                  <a:lnTo>
                    <a:pt x="2149491" y="1818001"/>
                  </a:lnTo>
                  <a:lnTo>
                    <a:pt x="2181101" y="1722860"/>
                  </a:lnTo>
                  <a:lnTo>
                    <a:pt x="2212711" y="1629810"/>
                  </a:lnTo>
                  <a:lnTo>
                    <a:pt x="2244321" y="1539076"/>
                  </a:lnTo>
                  <a:lnTo>
                    <a:pt x="2275932" y="1450867"/>
                  </a:lnTo>
                  <a:lnTo>
                    <a:pt x="2307542" y="1365371"/>
                  </a:lnTo>
                  <a:lnTo>
                    <a:pt x="2339152" y="1282751"/>
                  </a:lnTo>
                  <a:lnTo>
                    <a:pt x="2370762" y="1203149"/>
                  </a:lnTo>
                  <a:lnTo>
                    <a:pt x="2402372" y="1126677"/>
                  </a:lnTo>
                  <a:lnTo>
                    <a:pt x="2433982" y="1053424"/>
                  </a:lnTo>
                  <a:lnTo>
                    <a:pt x="2465593" y="983451"/>
                  </a:lnTo>
                  <a:lnTo>
                    <a:pt x="2497203" y="916795"/>
                  </a:lnTo>
                  <a:lnTo>
                    <a:pt x="2528813" y="853465"/>
                  </a:lnTo>
                  <a:lnTo>
                    <a:pt x="2560423" y="793450"/>
                  </a:lnTo>
                  <a:lnTo>
                    <a:pt x="2592033" y="736716"/>
                  </a:lnTo>
                  <a:lnTo>
                    <a:pt x="2623644" y="683208"/>
                  </a:lnTo>
                  <a:lnTo>
                    <a:pt x="2655254" y="632857"/>
                  </a:lnTo>
                  <a:lnTo>
                    <a:pt x="2686864" y="585577"/>
                  </a:lnTo>
                  <a:lnTo>
                    <a:pt x="2718474" y="541270"/>
                  </a:lnTo>
                  <a:lnTo>
                    <a:pt x="2750084" y="499829"/>
                  </a:lnTo>
                  <a:lnTo>
                    <a:pt x="2781694" y="461137"/>
                  </a:lnTo>
                  <a:lnTo>
                    <a:pt x="2813305" y="425073"/>
                  </a:lnTo>
                  <a:lnTo>
                    <a:pt x="2844915" y="391511"/>
                  </a:lnTo>
                  <a:lnTo>
                    <a:pt x="2876525" y="360325"/>
                  </a:lnTo>
                  <a:lnTo>
                    <a:pt x="2908135" y="331385"/>
                  </a:lnTo>
                  <a:lnTo>
                    <a:pt x="2939745" y="304566"/>
                  </a:lnTo>
                  <a:lnTo>
                    <a:pt x="2971355" y="279740"/>
                  </a:lnTo>
                  <a:lnTo>
                    <a:pt x="3002966" y="256786"/>
                  </a:lnTo>
                  <a:lnTo>
                    <a:pt x="3034576" y="235584"/>
                  </a:lnTo>
                  <a:lnTo>
                    <a:pt x="3066186" y="216020"/>
                  </a:lnTo>
                  <a:lnTo>
                    <a:pt x="3097796" y="197983"/>
                  </a:lnTo>
                  <a:lnTo>
                    <a:pt x="3129406" y="181366"/>
                  </a:lnTo>
                  <a:lnTo>
                    <a:pt x="3161016" y="166071"/>
                  </a:lnTo>
                  <a:lnTo>
                    <a:pt x="3192627" y="152002"/>
                  </a:lnTo>
                  <a:lnTo>
                    <a:pt x="3224237" y="139068"/>
                  </a:lnTo>
                  <a:lnTo>
                    <a:pt x="3255847" y="127186"/>
                  </a:lnTo>
                  <a:lnTo>
                    <a:pt x="3287457" y="116275"/>
                  </a:lnTo>
                  <a:lnTo>
                    <a:pt x="3319067" y="106262"/>
                  </a:lnTo>
                  <a:lnTo>
                    <a:pt x="3350677" y="97077"/>
                  </a:lnTo>
                  <a:lnTo>
                    <a:pt x="3382288" y="88654"/>
                  </a:lnTo>
                  <a:lnTo>
                    <a:pt x="3413898" y="80934"/>
                  </a:lnTo>
                  <a:lnTo>
                    <a:pt x="3445508" y="73861"/>
                  </a:lnTo>
                  <a:lnTo>
                    <a:pt x="3477118" y="67382"/>
                  </a:lnTo>
                  <a:lnTo>
                    <a:pt x="3508728" y="61450"/>
                  </a:lnTo>
                  <a:lnTo>
                    <a:pt x="3540338" y="56020"/>
                  </a:lnTo>
                  <a:lnTo>
                    <a:pt x="3571949" y="51050"/>
                  </a:lnTo>
                  <a:lnTo>
                    <a:pt x="3603559" y="46503"/>
                  </a:lnTo>
                  <a:lnTo>
                    <a:pt x="3635169" y="42343"/>
                  </a:lnTo>
                  <a:lnTo>
                    <a:pt x="3666779" y="38539"/>
                  </a:lnTo>
                  <a:lnTo>
                    <a:pt x="3698389" y="35061"/>
                  </a:lnTo>
                  <a:lnTo>
                    <a:pt x="3729999" y="31880"/>
                  </a:lnTo>
                  <a:lnTo>
                    <a:pt x="3761610" y="28973"/>
                  </a:lnTo>
                  <a:lnTo>
                    <a:pt x="3793220" y="26316"/>
                  </a:lnTo>
                  <a:lnTo>
                    <a:pt x="3824830" y="23888"/>
                  </a:lnTo>
                  <a:lnTo>
                    <a:pt x="3856440" y="21669"/>
                  </a:lnTo>
                  <a:lnTo>
                    <a:pt x="3888050" y="19642"/>
                  </a:lnTo>
                  <a:lnTo>
                    <a:pt x="3919660" y="17790"/>
                  </a:lnTo>
                  <a:lnTo>
                    <a:pt x="3951271" y="16098"/>
                  </a:lnTo>
                  <a:lnTo>
                    <a:pt x="3982881" y="14553"/>
                  </a:lnTo>
                  <a:lnTo>
                    <a:pt x="4014491" y="13142"/>
                  </a:lnTo>
                  <a:lnTo>
                    <a:pt x="4046101" y="11853"/>
                  </a:lnTo>
                  <a:lnTo>
                    <a:pt x="4077711" y="10676"/>
                  </a:lnTo>
                  <a:lnTo>
                    <a:pt x="4109321" y="9602"/>
                  </a:lnTo>
                  <a:lnTo>
                    <a:pt x="4140932" y="8620"/>
                  </a:lnTo>
                  <a:lnTo>
                    <a:pt x="4172542" y="7724"/>
                  </a:lnTo>
                  <a:lnTo>
                    <a:pt x="4204152" y="6906"/>
                  </a:lnTo>
                  <a:lnTo>
                    <a:pt x="4235762" y="6159"/>
                  </a:lnTo>
                  <a:lnTo>
                    <a:pt x="4267372" y="5478"/>
                  </a:lnTo>
                  <a:lnTo>
                    <a:pt x="4298982" y="4855"/>
                  </a:lnTo>
                  <a:lnTo>
                    <a:pt x="4330593" y="4287"/>
                  </a:lnTo>
                  <a:lnTo>
                    <a:pt x="4362203" y="3768"/>
                  </a:lnTo>
                  <a:lnTo>
                    <a:pt x="4393813" y="3295"/>
                  </a:lnTo>
                  <a:lnTo>
                    <a:pt x="4425423" y="2863"/>
                  </a:lnTo>
                  <a:lnTo>
                    <a:pt x="4457033" y="2468"/>
                  </a:lnTo>
                  <a:lnTo>
                    <a:pt x="4488643" y="2109"/>
                  </a:lnTo>
                  <a:lnTo>
                    <a:pt x="4520254" y="1780"/>
                  </a:lnTo>
                  <a:lnTo>
                    <a:pt x="4551864" y="1480"/>
                  </a:lnTo>
                  <a:lnTo>
                    <a:pt x="4583474" y="1206"/>
                  </a:lnTo>
                  <a:lnTo>
                    <a:pt x="4615084" y="957"/>
                  </a:lnTo>
                  <a:lnTo>
                    <a:pt x="4646694" y="729"/>
                  </a:lnTo>
                  <a:lnTo>
                    <a:pt x="4678304" y="521"/>
                  </a:lnTo>
                  <a:lnTo>
                    <a:pt x="4709915" y="331"/>
                  </a:lnTo>
                  <a:lnTo>
                    <a:pt x="4741525" y="15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109946"/>
              <a:ext cx="4773135" cy="4975211"/>
            </a:xfrm>
            <a:custGeom>
              <a:avLst/>
              <a:pathLst>
                <a:path w="4773135" h="4975211">
                  <a:moveTo>
                    <a:pt x="4773135" y="0"/>
                  </a:moveTo>
                  <a:lnTo>
                    <a:pt x="4741525" y="200"/>
                  </a:lnTo>
                  <a:lnTo>
                    <a:pt x="4709915" y="419"/>
                  </a:lnTo>
                  <a:lnTo>
                    <a:pt x="4678304" y="659"/>
                  </a:lnTo>
                  <a:lnTo>
                    <a:pt x="4646694" y="921"/>
                  </a:lnTo>
                  <a:lnTo>
                    <a:pt x="4615084" y="1208"/>
                  </a:lnTo>
                  <a:lnTo>
                    <a:pt x="4583474" y="1522"/>
                  </a:lnTo>
                  <a:lnTo>
                    <a:pt x="4551864" y="1865"/>
                  </a:lnTo>
                  <a:lnTo>
                    <a:pt x="4520254" y="2240"/>
                  </a:lnTo>
                  <a:lnTo>
                    <a:pt x="4488643" y="2651"/>
                  </a:lnTo>
                  <a:lnTo>
                    <a:pt x="4457033" y="3100"/>
                  </a:lnTo>
                  <a:lnTo>
                    <a:pt x="4425423" y="3592"/>
                  </a:lnTo>
                  <a:lnTo>
                    <a:pt x="4393813" y="4129"/>
                  </a:lnTo>
                  <a:lnTo>
                    <a:pt x="4362203" y="4717"/>
                  </a:lnTo>
                  <a:lnTo>
                    <a:pt x="4330593" y="5361"/>
                  </a:lnTo>
                  <a:lnTo>
                    <a:pt x="4298982" y="6064"/>
                  </a:lnTo>
                  <a:lnTo>
                    <a:pt x="4267372" y="6833"/>
                  </a:lnTo>
                  <a:lnTo>
                    <a:pt x="4235762" y="7675"/>
                  </a:lnTo>
                  <a:lnTo>
                    <a:pt x="4204152" y="8595"/>
                  </a:lnTo>
                  <a:lnTo>
                    <a:pt x="4172542" y="9601"/>
                  </a:lnTo>
                  <a:lnTo>
                    <a:pt x="4140932" y="10702"/>
                  </a:lnTo>
                  <a:lnTo>
                    <a:pt x="4109321" y="11905"/>
                  </a:lnTo>
                  <a:lnTo>
                    <a:pt x="4077711" y="13222"/>
                  </a:lnTo>
                  <a:lnTo>
                    <a:pt x="4046101" y="14661"/>
                  </a:lnTo>
                  <a:lnTo>
                    <a:pt x="4014491" y="16234"/>
                  </a:lnTo>
                  <a:lnTo>
                    <a:pt x="3982881" y="17954"/>
                  </a:lnTo>
                  <a:lnTo>
                    <a:pt x="3951271" y="19835"/>
                  </a:lnTo>
                  <a:lnTo>
                    <a:pt x="3919660" y="21890"/>
                  </a:lnTo>
                  <a:lnTo>
                    <a:pt x="3888050" y="24137"/>
                  </a:lnTo>
                  <a:lnTo>
                    <a:pt x="3856440" y="26593"/>
                  </a:lnTo>
                  <a:lnTo>
                    <a:pt x="3824830" y="29277"/>
                  </a:lnTo>
                  <a:lnTo>
                    <a:pt x="3793220" y="32210"/>
                  </a:lnTo>
                  <a:lnTo>
                    <a:pt x="3761610" y="35414"/>
                  </a:lnTo>
                  <a:lnTo>
                    <a:pt x="3729999" y="38914"/>
                  </a:lnTo>
                  <a:lnTo>
                    <a:pt x="3698389" y="42738"/>
                  </a:lnTo>
                  <a:lnTo>
                    <a:pt x="3666779" y="46913"/>
                  </a:lnTo>
                  <a:lnTo>
                    <a:pt x="3635169" y="51473"/>
                  </a:lnTo>
                  <a:lnTo>
                    <a:pt x="3603559" y="56450"/>
                  </a:lnTo>
                  <a:lnTo>
                    <a:pt x="3571949" y="61883"/>
                  </a:lnTo>
                  <a:lnTo>
                    <a:pt x="3540338" y="67811"/>
                  </a:lnTo>
                  <a:lnTo>
                    <a:pt x="3508728" y="74278"/>
                  </a:lnTo>
                  <a:lnTo>
                    <a:pt x="3477118" y="81332"/>
                  </a:lnTo>
                  <a:lnTo>
                    <a:pt x="3445508" y="89023"/>
                  </a:lnTo>
                  <a:lnTo>
                    <a:pt x="3413898" y="97405"/>
                  </a:lnTo>
                  <a:lnTo>
                    <a:pt x="3382288" y="106538"/>
                  </a:lnTo>
                  <a:lnTo>
                    <a:pt x="3350677" y="116484"/>
                  </a:lnTo>
                  <a:lnTo>
                    <a:pt x="3319067" y="127313"/>
                  </a:lnTo>
                  <a:lnTo>
                    <a:pt x="3287457" y="139095"/>
                  </a:lnTo>
                  <a:lnTo>
                    <a:pt x="3255847" y="151910"/>
                  </a:lnTo>
                  <a:lnTo>
                    <a:pt x="3224237" y="165839"/>
                  </a:lnTo>
                  <a:lnTo>
                    <a:pt x="3192627" y="180971"/>
                  </a:lnTo>
                  <a:lnTo>
                    <a:pt x="3161016" y="197397"/>
                  </a:lnTo>
                  <a:lnTo>
                    <a:pt x="3129406" y="215217"/>
                  </a:lnTo>
                  <a:lnTo>
                    <a:pt x="3097796" y="234533"/>
                  </a:lnTo>
                  <a:lnTo>
                    <a:pt x="3066186" y="255454"/>
                  </a:lnTo>
                  <a:lnTo>
                    <a:pt x="3034576" y="278092"/>
                  </a:lnTo>
                  <a:lnTo>
                    <a:pt x="3002966" y="302564"/>
                  </a:lnTo>
                  <a:lnTo>
                    <a:pt x="2971355" y="328991"/>
                  </a:lnTo>
                  <a:lnTo>
                    <a:pt x="2939745" y="357496"/>
                  </a:lnTo>
                  <a:lnTo>
                    <a:pt x="2908135" y="388204"/>
                  </a:lnTo>
                  <a:lnTo>
                    <a:pt x="2876525" y="421243"/>
                  </a:lnTo>
                  <a:lnTo>
                    <a:pt x="2844915" y="456739"/>
                  </a:lnTo>
                  <a:lnTo>
                    <a:pt x="2813305" y="494816"/>
                  </a:lnTo>
                  <a:lnTo>
                    <a:pt x="2781694" y="535596"/>
                  </a:lnTo>
                  <a:lnTo>
                    <a:pt x="2750084" y="579196"/>
                  </a:lnTo>
                  <a:lnTo>
                    <a:pt x="2718474" y="625725"/>
                  </a:lnTo>
                  <a:lnTo>
                    <a:pt x="2686864" y="675282"/>
                  </a:lnTo>
                  <a:lnTo>
                    <a:pt x="2655254" y="727957"/>
                  </a:lnTo>
                  <a:lnTo>
                    <a:pt x="2623644" y="783824"/>
                  </a:lnTo>
                  <a:lnTo>
                    <a:pt x="2592033" y="842942"/>
                  </a:lnTo>
                  <a:lnTo>
                    <a:pt x="2560423" y="905351"/>
                  </a:lnTo>
                  <a:lnTo>
                    <a:pt x="2528813" y="971069"/>
                  </a:lnTo>
                  <a:lnTo>
                    <a:pt x="2497203" y="1040094"/>
                  </a:lnTo>
                  <a:lnTo>
                    <a:pt x="2465593" y="1112398"/>
                  </a:lnTo>
                  <a:lnTo>
                    <a:pt x="2433982" y="1187930"/>
                  </a:lnTo>
                  <a:lnTo>
                    <a:pt x="2402372" y="1266610"/>
                  </a:lnTo>
                  <a:lnTo>
                    <a:pt x="2370762" y="1348335"/>
                  </a:lnTo>
                  <a:lnTo>
                    <a:pt x="2339152" y="1432974"/>
                  </a:lnTo>
                  <a:lnTo>
                    <a:pt x="2307542" y="1520371"/>
                  </a:lnTo>
                  <a:lnTo>
                    <a:pt x="2275932" y="1610350"/>
                  </a:lnTo>
                  <a:lnTo>
                    <a:pt x="2244321" y="1702710"/>
                  </a:lnTo>
                  <a:lnTo>
                    <a:pt x="2212711" y="1797233"/>
                  </a:lnTo>
                  <a:lnTo>
                    <a:pt x="2181101" y="1893683"/>
                  </a:lnTo>
                  <a:lnTo>
                    <a:pt x="2149491" y="1991811"/>
                  </a:lnTo>
                  <a:lnTo>
                    <a:pt x="2117881" y="2091355"/>
                  </a:lnTo>
                  <a:lnTo>
                    <a:pt x="2086271" y="2192045"/>
                  </a:lnTo>
                  <a:lnTo>
                    <a:pt x="2054660" y="2293603"/>
                  </a:lnTo>
                  <a:lnTo>
                    <a:pt x="2023050" y="2395746"/>
                  </a:lnTo>
                  <a:lnTo>
                    <a:pt x="1991440" y="2498190"/>
                  </a:lnTo>
                  <a:lnTo>
                    <a:pt x="1959830" y="2600646"/>
                  </a:lnTo>
                  <a:lnTo>
                    <a:pt x="1928220" y="2702827"/>
                  </a:lnTo>
                  <a:lnTo>
                    <a:pt x="1896610" y="2804445"/>
                  </a:lnTo>
                  <a:lnTo>
                    <a:pt x="1864999" y="2905216"/>
                  </a:lnTo>
                  <a:lnTo>
                    <a:pt x="1833389" y="3004862"/>
                  </a:lnTo>
                  <a:lnTo>
                    <a:pt x="1801779" y="3103109"/>
                  </a:lnTo>
                  <a:lnTo>
                    <a:pt x="1770169" y="3199693"/>
                  </a:lnTo>
                  <a:lnTo>
                    <a:pt x="1738559" y="3294362"/>
                  </a:lnTo>
                  <a:lnTo>
                    <a:pt x="1706949" y="3386876"/>
                  </a:lnTo>
                  <a:lnTo>
                    <a:pt x="1675338" y="3477014"/>
                  </a:lnTo>
                  <a:lnTo>
                    <a:pt x="1643728" y="3564572"/>
                  </a:lnTo>
                  <a:lnTo>
                    <a:pt x="1612118" y="3649368"/>
                  </a:lnTo>
                  <a:lnTo>
                    <a:pt x="1580508" y="3731244"/>
                  </a:lnTo>
                  <a:lnTo>
                    <a:pt x="1548898" y="3810066"/>
                  </a:lnTo>
                  <a:lnTo>
                    <a:pt x="1517288" y="3885728"/>
                  </a:lnTo>
                  <a:lnTo>
                    <a:pt x="1485677" y="3958148"/>
                  </a:lnTo>
                  <a:lnTo>
                    <a:pt x="1454067" y="4027271"/>
                  </a:lnTo>
                  <a:lnTo>
                    <a:pt x="1422457" y="4093069"/>
                  </a:lnTo>
                  <a:lnTo>
                    <a:pt x="1390847" y="4155537"/>
                  </a:lnTo>
                  <a:lnTo>
                    <a:pt x="1359237" y="4214695"/>
                  </a:lnTo>
                  <a:lnTo>
                    <a:pt x="1327627" y="4270580"/>
                  </a:lnTo>
                  <a:lnTo>
                    <a:pt x="1296016" y="4323252"/>
                  </a:lnTo>
                  <a:lnTo>
                    <a:pt x="1264406" y="4372786"/>
                  </a:lnTo>
                  <a:lnTo>
                    <a:pt x="1232796" y="4419271"/>
                  </a:lnTo>
                  <a:lnTo>
                    <a:pt x="1201186" y="4462808"/>
                  </a:lnTo>
                  <a:lnTo>
                    <a:pt x="1169576" y="4503508"/>
                  </a:lnTo>
                  <a:lnTo>
                    <a:pt x="1137966" y="4541488"/>
                  </a:lnTo>
                  <a:lnTo>
                    <a:pt x="1106355" y="4576871"/>
                  </a:lnTo>
                  <a:lnTo>
                    <a:pt x="1074745" y="4609783"/>
                  </a:lnTo>
                  <a:lnTo>
                    <a:pt x="1043135" y="4640354"/>
                  </a:lnTo>
                  <a:lnTo>
                    <a:pt x="1011525" y="4668710"/>
                  </a:lnTo>
                  <a:lnTo>
                    <a:pt x="979915" y="4694979"/>
                  </a:lnTo>
                  <a:lnTo>
                    <a:pt x="948305" y="4719287"/>
                  </a:lnTo>
                  <a:lnTo>
                    <a:pt x="916694" y="4741754"/>
                  </a:lnTo>
                  <a:lnTo>
                    <a:pt x="885084" y="4762500"/>
                  </a:lnTo>
                  <a:lnTo>
                    <a:pt x="853474" y="4781638"/>
                  </a:lnTo>
                  <a:lnTo>
                    <a:pt x="821864" y="4799277"/>
                  </a:lnTo>
                  <a:lnTo>
                    <a:pt x="790254" y="4815522"/>
                  </a:lnTo>
                  <a:lnTo>
                    <a:pt x="758644" y="4830473"/>
                  </a:lnTo>
                  <a:lnTo>
                    <a:pt x="727033" y="4844222"/>
                  </a:lnTo>
                  <a:lnTo>
                    <a:pt x="695423" y="4856858"/>
                  </a:lnTo>
                  <a:lnTo>
                    <a:pt x="663813" y="4868465"/>
                  </a:lnTo>
                  <a:lnTo>
                    <a:pt x="632203" y="4879121"/>
                  </a:lnTo>
                  <a:lnTo>
                    <a:pt x="600593" y="4888899"/>
                  </a:lnTo>
                  <a:lnTo>
                    <a:pt x="568983" y="4897867"/>
                  </a:lnTo>
                  <a:lnTo>
                    <a:pt x="537372" y="4906088"/>
                  </a:lnTo>
                  <a:lnTo>
                    <a:pt x="505762" y="4913623"/>
                  </a:lnTo>
                  <a:lnTo>
                    <a:pt x="474152" y="4920526"/>
                  </a:lnTo>
                  <a:lnTo>
                    <a:pt x="442542" y="4926848"/>
                  </a:lnTo>
                  <a:lnTo>
                    <a:pt x="410932" y="4932636"/>
                  </a:lnTo>
                  <a:lnTo>
                    <a:pt x="379322" y="4937933"/>
                  </a:lnTo>
                  <a:lnTo>
                    <a:pt x="347711" y="4942781"/>
                  </a:lnTo>
                  <a:lnTo>
                    <a:pt x="316101" y="4947216"/>
                  </a:lnTo>
                  <a:lnTo>
                    <a:pt x="284491" y="4951273"/>
                  </a:lnTo>
                  <a:lnTo>
                    <a:pt x="252881" y="4954983"/>
                  </a:lnTo>
                  <a:lnTo>
                    <a:pt x="221271" y="4958375"/>
                  </a:lnTo>
                  <a:lnTo>
                    <a:pt x="189661" y="4961476"/>
                  </a:lnTo>
                  <a:lnTo>
                    <a:pt x="158050" y="4964310"/>
                  </a:lnTo>
                  <a:lnTo>
                    <a:pt x="126440" y="4966900"/>
                  </a:lnTo>
                  <a:lnTo>
                    <a:pt x="94830" y="4969267"/>
                  </a:lnTo>
                  <a:lnTo>
                    <a:pt x="63220" y="4971430"/>
                  </a:lnTo>
                  <a:lnTo>
                    <a:pt x="31610" y="4973406"/>
                  </a:lnTo>
                  <a:lnTo>
                    <a:pt x="0" y="4975211"/>
                  </a:lnTo>
                  <a:lnTo>
                    <a:pt x="0" y="49752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1110084"/>
              <a:ext cx="4773135" cy="4980245"/>
            </a:xfrm>
            <a:custGeom>
              <a:avLst/>
              <a:pathLst>
                <a:path w="4773135" h="4980245">
                  <a:moveTo>
                    <a:pt x="0" y="4976907"/>
                  </a:moveTo>
                  <a:lnTo>
                    <a:pt x="31610" y="4975305"/>
                  </a:lnTo>
                  <a:lnTo>
                    <a:pt x="63220" y="4973553"/>
                  </a:lnTo>
                  <a:lnTo>
                    <a:pt x="94830" y="4971637"/>
                  </a:lnTo>
                  <a:lnTo>
                    <a:pt x="126440" y="4969544"/>
                  </a:lnTo>
                  <a:lnTo>
                    <a:pt x="158050" y="4967255"/>
                  </a:lnTo>
                  <a:lnTo>
                    <a:pt x="189661" y="4964754"/>
                  </a:lnTo>
                  <a:lnTo>
                    <a:pt x="221271" y="4962021"/>
                  </a:lnTo>
                  <a:lnTo>
                    <a:pt x="252881" y="4959034"/>
                  </a:lnTo>
                  <a:lnTo>
                    <a:pt x="284491" y="4955771"/>
                  </a:lnTo>
                  <a:lnTo>
                    <a:pt x="316101" y="4952206"/>
                  </a:lnTo>
                  <a:lnTo>
                    <a:pt x="347711" y="4948313"/>
                  </a:lnTo>
                  <a:lnTo>
                    <a:pt x="379322" y="4944061"/>
                  </a:lnTo>
                  <a:lnTo>
                    <a:pt x="410932" y="4939418"/>
                  </a:lnTo>
                  <a:lnTo>
                    <a:pt x="442542" y="4934350"/>
                  </a:lnTo>
                  <a:lnTo>
                    <a:pt x="474152" y="4928818"/>
                  </a:lnTo>
                  <a:lnTo>
                    <a:pt x="505762" y="4922782"/>
                  </a:lnTo>
                  <a:lnTo>
                    <a:pt x="537372" y="4916198"/>
                  </a:lnTo>
                  <a:lnTo>
                    <a:pt x="568983" y="4909017"/>
                  </a:lnTo>
                  <a:lnTo>
                    <a:pt x="600593" y="4901188"/>
                  </a:lnTo>
                  <a:lnTo>
                    <a:pt x="632203" y="4892656"/>
                  </a:lnTo>
                  <a:lnTo>
                    <a:pt x="663813" y="4883360"/>
                  </a:lnTo>
                  <a:lnTo>
                    <a:pt x="695423" y="4873237"/>
                  </a:lnTo>
                  <a:lnTo>
                    <a:pt x="727033" y="4862217"/>
                  </a:lnTo>
                  <a:lnTo>
                    <a:pt x="758644" y="4850227"/>
                  </a:lnTo>
                  <a:lnTo>
                    <a:pt x="790254" y="4837189"/>
                  </a:lnTo>
                  <a:lnTo>
                    <a:pt x="821864" y="4823018"/>
                  </a:lnTo>
                  <a:lnTo>
                    <a:pt x="853474" y="4807626"/>
                  </a:lnTo>
                  <a:lnTo>
                    <a:pt x="885084" y="4790919"/>
                  </a:lnTo>
                  <a:lnTo>
                    <a:pt x="916694" y="4772797"/>
                  </a:lnTo>
                  <a:lnTo>
                    <a:pt x="948305" y="4753157"/>
                  </a:lnTo>
                  <a:lnTo>
                    <a:pt x="979915" y="4731889"/>
                  </a:lnTo>
                  <a:lnTo>
                    <a:pt x="1011525" y="4708880"/>
                  </a:lnTo>
                  <a:lnTo>
                    <a:pt x="1043135" y="4684012"/>
                  </a:lnTo>
                  <a:lnTo>
                    <a:pt x="1074745" y="4657164"/>
                  </a:lnTo>
                  <a:lnTo>
                    <a:pt x="1106355" y="4628211"/>
                  </a:lnTo>
                  <a:lnTo>
                    <a:pt x="1137966" y="4597028"/>
                  </a:lnTo>
                  <a:lnTo>
                    <a:pt x="1169576" y="4563488"/>
                  </a:lnTo>
                  <a:lnTo>
                    <a:pt x="1201186" y="4527465"/>
                  </a:lnTo>
                  <a:lnTo>
                    <a:pt x="1232796" y="4488834"/>
                  </a:lnTo>
                  <a:lnTo>
                    <a:pt x="1264406" y="4447476"/>
                  </a:lnTo>
                  <a:lnTo>
                    <a:pt x="1296016" y="4403274"/>
                  </a:lnTo>
                  <a:lnTo>
                    <a:pt x="1327627" y="4356121"/>
                  </a:lnTo>
                  <a:lnTo>
                    <a:pt x="1359237" y="4305919"/>
                  </a:lnTo>
                  <a:lnTo>
                    <a:pt x="1390847" y="4252582"/>
                  </a:lnTo>
                  <a:lnTo>
                    <a:pt x="1422457" y="4196039"/>
                  </a:lnTo>
                  <a:lnTo>
                    <a:pt x="1454067" y="4136235"/>
                  </a:lnTo>
                  <a:lnTo>
                    <a:pt x="1485677" y="4073134"/>
                  </a:lnTo>
                  <a:lnTo>
                    <a:pt x="1517288" y="4006722"/>
                  </a:lnTo>
                  <a:lnTo>
                    <a:pt x="1548898" y="3937006"/>
                  </a:lnTo>
                  <a:lnTo>
                    <a:pt x="1580508" y="3864018"/>
                  </a:lnTo>
                  <a:lnTo>
                    <a:pt x="1612118" y="3787817"/>
                  </a:lnTo>
                  <a:lnTo>
                    <a:pt x="1643728" y="3708486"/>
                  </a:lnTo>
                  <a:lnTo>
                    <a:pt x="1675338" y="3626135"/>
                  </a:lnTo>
                  <a:lnTo>
                    <a:pt x="1706949" y="3540900"/>
                  </a:lnTo>
                  <a:lnTo>
                    <a:pt x="1738559" y="3452941"/>
                  </a:lnTo>
                  <a:lnTo>
                    <a:pt x="1770169" y="3362440"/>
                  </a:lnTo>
                  <a:lnTo>
                    <a:pt x="1801779" y="3269602"/>
                  </a:lnTo>
                  <a:lnTo>
                    <a:pt x="1833389" y="3174648"/>
                  </a:lnTo>
                  <a:lnTo>
                    <a:pt x="1864999" y="3077818"/>
                  </a:lnTo>
                  <a:lnTo>
                    <a:pt x="1896610" y="2979364"/>
                  </a:lnTo>
                  <a:lnTo>
                    <a:pt x="1928220" y="2879549"/>
                  </a:lnTo>
                  <a:lnTo>
                    <a:pt x="1959830" y="2778645"/>
                  </a:lnTo>
                  <a:lnTo>
                    <a:pt x="1991440" y="2676932"/>
                  </a:lnTo>
                  <a:lnTo>
                    <a:pt x="2023050" y="2574693"/>
                  </a:lnTo>
                  <a:lnTo>
                    <a:pt x="2054660" y="2472214"/>
                  </a:lnTo>
                  <a:lnTo>
                    <a:pt x="2086271" y="2369783"/>
                  </a:lnTo>
                  <a:lnTo>
                    <a:pt x="2117881" y="2267688"/>
                  </a:lnTo>
                  <a:lnTo>
                    <a:pt x="2149491" y="2166215"/>
                  </a:lnTo>
                  <a:lnTo>
                    <a:pt x="2181101" y="2065648"/>
                  </a:lnTo>
                  <a:lnTo>
                    <a:pt x="2212711" y="1966265"/>
                  </a:lnTo>
                  <a:lnTo>
                    <a:pt x="2244321" y="1868337"/>
                  </a:lnTo>
                  <a:lnTo>
                    <a:pt x="2275932" y="1772126"/>
                  </a:lnTo>
                  <a:lnTo>
                    <a:pt x="2307542" y="1677883"/>
                  </a:lnTo>
                  <a:lnTo>
                    <a:pt x="2339152" y="1585843"/>
                  </a:lnTo>
                  <a:lnTo>
                    <a:pt x="2370762" y="1496224"/>
                  </a:lnTo>
                  <a:lnTo>
                    <a:pt x="2402372" y="1409226"/>
                  </a:lnTo>
                  <a:lnTo>
                    <a:pt x="2433982" y="1325025"/>
                  </a:lnTo>
                  <a:lnTo>
                    <a:pt x="2465593" y="1243775"/>
                  </a:lnTo>
                  <a:lnTo>
                    <a:pt x="2497203" y="1165604"/>
                  </a:lnTo>
                  <a:lnTo>
                    <a:pt x="2528813" y="1090614"/>
                  </a:lnTo>
                  <a:lnTo>
                    <a:pt x="2560423" y="1018880"/>
                  </a:lnTo>
                  <a:lnTo>
                    <a:pt x="2592033" y="950451"/>
                  </a:lnTo>
                  <a:lnTo>
                    <a:pt x="2623644" y="885351"/>
                  </a:lnTo>
                  <a:lnTo>
                    <a:pt x="2655254" y="823579"/>
                  </a:lnTo>
                  <a:lnTo>
                    <a:pt x="2686864" y="765112"/>
                  </a:lnTo>
                  <a:lnTo>
                    <a:pt x="2718474" y="709907"/>
                  </a:lnTo>
                  <a:lnTo>
                    <a:pt x="2750084" y="657901"/>
                  </a:lnTo>
                  <a:lnTo>
                    <a:pt x="2781694" y="609015"/>
                  </a:lnTo>
                  <a:lnTo>
                    <a:pt x="2813305" y="563159"/>
                  </a:lnTo>
                  <a:lnTo>
                    <a:pt x="2844915" y="520229"/>
                  </a:lnTo>
                  <a:lnTo>
                    <a:pt x="2876525" y="480112"/>
                  </a:lnTo>
                  <a:lnTo>
                    <a:pt x="2908135" y="442689"/>
                  </a:lnTo>
                  <a:lnTo>
                    <a:pt x="2939745" y="407837"/>
                  </a:lnTo>
                  <a:lnTo>
                    <a:pt x="2971355" y="375429"/>
                  </a:lnTo>
                  <a:lnTo>
                    <a:pt x="3002966" y="345337"/>
                  </a:lnTo>
                  <a:lnTo>
                    <a:pt x="3034576" y="317431"/>
                  </a:lnTo>
                  <a:lnTo>
                    <a:pt x="3066186" y="291587"/>
                  </a:lnTo>
                  <a:lnTo>
                    <a:pt x="3097796" y="267678"/>
                  </a:lnTo>
                  <a:lnTo>
                    <a:pt x="3129406" y="245584"/>
                  </a:lnTo>
                  <a:lnTo>
                    <a:pt x="3161016" y="225188"/>
                  </a:lnTo>
                  <a:lnTo>
                    <a:pt x="3192627" y="206376"/>
                  </a:lnTo>
                  <a:lnTo>
                    <a:pt x="3224237" y="189040"/>
                  </a:lnTo>
                  <a:lnTo>
                    <a:pt x="3255847" y="173077"/>
                  </a:lnTo>
                  <a:lnTo>
                    <a:pt x="3287457" y="158388"/>
                  </a:lnTo>
                  <a:lnTo>
                    <a:pt x="3319067" y="144882"/>
                  </a:lnTo>
                  <a:lnTo>
                    <a:pt x="3350677" y="132471"/>
                  </a:lnTo>
                  <a:lnTo>
                    <a:pt x="3382288" y="121072"/>
                  </a:lnTo>
                  <a:lnTo>
                    <a:pt x="3413898" y="110608"/>
                  </a:lnTo>
                  <a:lnTo>
                    <a:pt x="3445508" y="101008"/>
                  </a:lnTo>
                  <a:lnTo>
                    <a:pt x="3477118" y="92203"/>
                  </a:lnTo>
                  <a:lnTo>
                    <a:pt x="3508728" y="84132"/>
                  </a:lnTo>
                  <a:lnTo>
                    <a:pt x="3540338" y="76736"/>
                  </a:lnTo>
                  <a:lnTo>
                    <a:pt x="3571949" y="69961"/>
                  </a:lnTo>
                  <a:lnTo>
                    <a:pt x="3603559" y="63756"/>
                  </a:lnTo>
                  <a:lnTo>
                    <a:pt x="3635169" y="58076"/>
                  </a:lnTo>
                  <a:lnTo>
                    <a:pt x="3666779" y="52877"/>
                  </a:lnTo>
                  <a:lnTo>
                    <a:pt x="3698389" y="48120"/>
                  </a:lnTo>
                  <a:lnTo>
                    <a:pt x="3729999" y="43768"/>
                  </a:lnTo>
                  <a:lnTo>
                    <a:pt x="3761610" y="39787"/>
                  </a:lnTo>
                  <a:lnTo>
                    <a:pt x="3793220" y="36148"/>
                  </a:lnTo>
                  <a:lnTo>
                    <a:pt x="3824830" y="32820"/>
                  </a:lnTo>
                  <a:lnTo>
                    <a:pt x="3856440" y="29778"/>
                  </a:lnTo>
                  <a:lnTo>
                    <a:pt x="3888050" y="26997"/>
                  </a:lnTo>
                  <a:lnTo>
                    <a:pt x="3919660" y="24456"/>
                  </a:lnTo>
                  <a:lnTo>
                    <a:pt x="3951271" y="22134"/>
                  </a:lnTo>
                  <a:lnTo>
                    <a:pt x="3982881" y="20012"/>
                  </a:lnTo>
                  <a:lnTo>
                    <a:pt x="4014491" y="18074"/>
                  </a:lnTo>
                  <a:lnTo>
                    <a:pt x="4046101" y="16303"/>
                  </a:lnTo>
                  <a:lnTo>
                    <a:pt x="4077711" y="14686"/>
                  </a:lnTo>
                  <a:lnTo>
                    <a:pt x="4109321" y="13209"/>
                  </a:lnTo>
                  <a:lnTo>
                    <a:pt x="4140932" y="11860"/>
                  </a:lnTo>
                  <a:lnTo>
                    <a:pt x="4172542" y="10628"/>
                  </a:lnTo>
                  <a:lnTo>
                    <a:pt x="4204152" y="9503"/>
                  </a:lnTo>
                  <a:lnTo>
                    <a:pt x="4235762" y="8476"/>
                  </a:lnTo>
                  <a:lnTo>
                    <a:pt x="4267372" y="7539"/>
                  </a:lnTo>
                  <a:lnTo>
                    <a:pt x="4298982" y="6682"/>
                  </a:lnTo>
                  <a:lnTo>
                    <a:pt x="4330593" y="5901"/>
                  </a:lnTo>
                  <a:lnTo>
                    <a:pt x="4362203" y="5187"/>
                  </a:lnTo>
                  <a:lnTo>
                    <a:pt x="4393813" y="4536"/>
                  </a:lnTo>
                  <a:lnTo>
                    <a:pt x="4425423" y="3941"/>
                  </a:lnTo>
                  <a:lnTo>
                    <a:pt x="4457033" y="3398"/>
                  </a:lnTo>
                  <a:lnTo>
                    <a:pt x="4488643" y="2903"/>
                  </a:lnTo>
                  <a:lnTo>
                    <a:pt x="4520254" y="2451"/>
                  </a:lnTo>
                  <a:lnTo>
                    <a:pt x="4551864" y="2038"/>
                  </a:lnTo>
                  <a:lnTo>
                    <a:pt x="4583474" y="1661"/>
                  </a:lnTo>
                  <a:lnTo>
                    <a:pt x="4615084" y="1317"/>
                  </a:lnTo>
                  <a:lnTo>
                    <a:pt x="4646694" y="1004"/>
                  </a:lnTo>
                  <a:lnTo>
                    <a:pt x="4678304" y="717"/>
                  </a:lnTo>
                  <a:lnTo>
                    <a:pt x="4709915" y="456"/>
                  </a:lnTo>
                  <a:lnTo>
                    <a:pt x="4741525" y="217"/>
                  </a:lnTo>
                  <a:lnTo>
                    <a:pt x="4773135" y="0"/>
                  </a:lnTo>
                  <a:lnTo>
                    <a:pt x="4773135" y="667"/>
                  </a:lnTo>
                  <a:lnTo>
                    <a:pt x="4741525" y="943"/>
                  </a:lnTo>
                  <a:lnTo>
                    <a:pt x="4709915" y="1245"/>
                  </a:lnTo>
                  <a:lnTo>
                    <a:pt x="4678304" y="1575"/>
                  </a:lnTo>
                  <a:lnTo>
                    <a:pt x="4646694" y="1937"/>
                  </a:lnTo>
                  <a:lnTo>
                    <a:pt x="4615084" y="2332"/>
                  </a:lnTo>
                  <a:lnTo>
                    <a:pt x="4583474" y="2764"/>
                  </a:lnTo>
                  <a:lnTo>
                    <a:pt x="4551864" y="3236"/>
                  </a:lnTo>
                  <a:lnTo>
                    <a:pt x="4520254" y="3753"/>
                  </a:lnTo>
                  <a:lnTo>
                    <a:pt x="4488643" y="4319"/>
                  </a:lnTo>
                  <a:lnTo>
                    <a:pt x="4457033" y="4937"/>
                  </a:lnTo>
                  <a:lnTo>
                    <a:pt x="4425423" y="5614"/>
                  </a:lnTo>
                  <a:lnTo>
                    <a:pt x="4393813" y="6354"/>
                  </a:lnTo>
                  <a:lnTo>
                    <a:pt x="4362203" y="7163"/>
                  </a:lnTo>
                  <a:lnTo>
                    <a:pt x="4330593" y="8048"/>
                  </a:lnTo>
                  <a:lnTo>
                    <a:pt x="4298982" y="9016"/>
                  </a:lnTo>
                  <a:lnTo>
                    <a:pt x="4267372" y="10074"/>
                  </a:lnTo>
                  <a:lnTo>
                    <a:pt x="4235762" y="11232"/>
                  </a:lnTo>
                  <a:lnTo>
                    <a:pt x="4204152" y="12497"/>
                  </a:lnTo>
                  <a:lnTo>
                    <a:pt x="4172542" y="13881"/>
                  </a:lnTo>
                  <a:lnTo>
                    <a:pt x="4140932" y="15394"/>
                  </a:lnTo>
                  <a:lnTo>
                    <a:pt x="4109321" y="17049"/>
                  </a:lnTo>
                  <a:lnTo>
                    <a:pt x="4077711" y="18857"/>
                  </a:lnTo>
                  <a:lnTo>
                    <a:pt x="4046101" y="20834"/>
                  </a:lnTo>
                  <a:lnTo>
                    <a:pt x="4014491" y="22995"/>
                  </a:lnTo>
                  <a:lnTo>
                    <a:pt x="3982881" y="25356"/>
                  </a:lnTo>
                  <a:lnTo>
                    <a:pt x="3951271" y="27937"/>
                  </a:lnTo>
                  <a:lnTo>
                    <a:pt x="3919660" y="30758"/>
                  </a:lnTo>
                  <a:lnTo>
                    <a:pt x="3888050" y="33839"/>
                  </a:lnTo>
                  <a:lnTo>
                    <a:pt x="3856440" y="37206"/>
                  </a:lnTo>
                  <a:lnTo>
                    <a:pt x="3824830" y="40883"/>
                  </a:lnTo>
                  <a:lnTo>
                    <a:pt x="3793220" y="44899"/>
                  </a:lnTo>
                  <a:lnTo>
                    <a:pt x="3761610" y="49285"/>
                  </a:lnTo>
                  <a:lnTo>
                    <a:pt x="3729999" y="54073"/>
                  </a:lnTo>
                  <a:lnTo>
                    <a:pt x="3698389" y="59299"/>
                  </a:lnTo>
                  <a:lnTo>
                    <a:pt x="3666779" y="65002"/>
                  </a:lnTo>
                  <a:lnTo>
                    <a:pt x="3635169" y="71224"/>
                  </a:lnTo>
                  <a:lnTo>
                    <a:pt x="3603559" y="78011"/>
                  </a:lnTo>
                  <a:lnTo>
                    <a:pt x="3571949" y="85412"/>
                  </a:lnTo>
                  <a:lnTo>
                    <a:pt x="3540338" y="93479"/>
                  </a:lnTo>
                  <a:lnTo>
                    <a:pt x="3508728" y="102269"/>
                  </a:lnTo>
                  <a:lnTo>
                    <a:pt x="3477118" y="111844"/>
                  </a:lnTo>
                  <a:lnTo>
                    <a:pt x="3445508" y="122269"/>
                  </a:lnTo>
                  <a:lnTo>
                    <a:pt x="3413898" y="133615"/>
                  </a:lnTo>
                  <a:lnTo>
                    <a:pt x="3382288" y="145957"/>
                  </a:lnTo>
                  <a:lnTo>
                    <a:pt x="3350677" y="159376"/>
                  </a:lnTo>
                  <a:lnTo>
                    <a:pt x="3319067" y="173955"/>
                  </a:lnTo>
                  <a:lnTo>
                    <a:pt x="3287457" y="189787"/>
                  </a:lnTo>
                  <a:lnTo>
                    <a:pt x="3255847" y="206966"/>
                  </a:lnTo>
                  <a:lnTo>
                    <a:pt x="3224237" y="225594"/>
                  </a:lnTo>
                  <a:lnTo>
                    <a:pt x="3192627" y="245776"/>
                  </a:lnTo>
                  <a:lnTo>
                    <a:pt x="3161016" y="267623"/>
                  </a:lnTo>
                  <a:lnTo>
                    <a:pt x="3129406" y="291248"/>
                  </a:lnTo>
                  <a:lnTo>
                    <a:pt x="3097796" y="316773"/>
                  </a:lnTo>
                  <a:lnTo>
                    <a:pt x="3066186" y="344317"/>
                  </a:lnTo>
                  <a:lnTo>
                    <a:pt x="3034576" y="374006"/>
                  </a:lnTo>
                  <a:lnTo>
                    <a:pt x="3002966" y="405966"/>
                  </a:lnTo>
                  <a:lnTo>
                    <a:pt x="2971355" y="440323"/>
                  </a:lnTo>
                  <a:lnTo>
                    <a:pt x="2939745" y="477203"/>
                  </a:lnTo>
                  <a:lnTo>
                    <a:pt x="2908135" y="516728"/>
                  </a:lnTo>
                  <a:lnTo>
                    <a:pt x="2876525" y="559018"/>
                  </a:lnTo>
                  <a:lnTo>
                    <a:pt x="2844915" y="604185"/>
                  </a:lnTo>
                  <a:lnTo>
                    <a:pt x="2813305" y="652333"/>
                  </a:lnTo>
                  <a:lnTo>
                    <a:pt x="2781694" y="703556"/>
                  </a:lnTo>
                  <a:lnTo>
                    <a:pt x="2750084" y="757935"/>
                  </a:lnTo>
                  <a:lnTo>
                    <a:pt x="2718474" y="815536"/>
                  </a:lnTo>
                  <a:lnTo>
                    <a:pt x="2686864" y="876408"/>
                  </a:lnTo>
                  <a:lnTo>
                    <a:pt x="2655254" y="940579"/>
                  </a:lnTo>
                  <a:lnTo>
                    <a:pt x="2623644" y="1008056"/>
                  </a:lnTo>
                  <a:lnTo>
                    <a:pt x="2592033" y="1078825"/>
                  </a:lnTo>
                  <a:lnTo>
                    <a:pt x="2560423" y="1152842"/>
                  </a:lnTo>
                  <a:lnTo>
                    <a:pt x="2528813" y="1230043"/>
                  </a:lnTo>
                  <a:lnTo>
                    <a:pt x="2497203" y="1310336"/>
                  </a:lnTo>
                  <a:lnTo>
                    <a:pt x="2465593" y="1393600"/>
                  </a:lnTo>
                  <a:lnTo>
                    <a:pt x="2433982" y="1479694"/>
                  </a:lnTo>
                  <a:lnTo>
                    <a:pt x="2402372" y="1568450"/>
                  </a:lnTo>
                  <a:lnTo>
                    <a:pt x="2370762" y="1659679"/>
                  </a:lnTo>
                  <a:lnTo>
                    <a:pt x="2339152" y="1753169"/>
                  </a:lnTo>
                  <a:lnTo>
                    <a:pt x="2307542" y="1848695"/>
                  </a:lnTo>
                  <a:lnTo>
                    <a:pt x="2275932" y="1946013"/>
                  </a:lnTo>
                  <a:lnTo>
                    <a:pt x="2244321" y="2044866"/>
                  </a:lnTo>
                  <a:lnTo>
                    <a:pt x="2212711" y="2144991"/>
                  </a:lnTo>
                  <a:lnTo>
                    <a:pt x="2181101" y="2246112"/>
                  </a:lnTo>
                  <a:lnTo>
                    <a:pt x="2149491" y="2347949"/>
                  </a:lnTo>
                  <a:lnTo>
                    <a:pt x="2117881" y="2450219"/>
                  </a:lnTo>
                  <a:lnTo>
                    <a:pt x="2086271" y="2552636"/>
                  </a:lnTo>
                  <a:lnTo>
                    <a:pt x="2054660" y="2654912"/>
                  </a:lnTo>
                  <a:lnTo>
                    <a:pt x="2023050" y="2756760"/>
                  </a:lnTo>
                  <a:lnTo>
                    <a:pt x="1991440" y="2857895"/>
                  </a:lnTo>
                  <a:lnTo>
                    <a:pt x="1959830" y="2958036"/>
                  </a:lnTo>
                  <a:lnTo>
                    <a:pt x="1928220" y="3056908"/>
                  </a:lnTo>
                  <a:lnTo>
                    <a:pt x="1896610" y="3154243"/>
                  </a:lnTo>
                  <a:lnTo>
                    <a:pt x="1864999" y="3249782"/>
                  </a:lnTo>
                  <a:lnTo>
                    <a:pt x="1833389" y="3343281"/>
                  </a:lnTo>
                  <a:lnTo>
                    <a:pt x="1801779" y="3434509"/>
                  </a:lnTo>
                  <a:lnTo>
                    <a:pt x="1770169" y="3523254"/>
                  </a:lnTo>
                  <a:lnTo>
                    <a:pt x="1738559" y="3609325"/>
                  </a:lnTo>
                  <a:lnTo>
                    <a:pt x="1706949" y="3692553"/>
                  </a:lnTo>
                  <a:lnTo>
                    <a:pt x="1675338" y="3772791"/>
                  </a:lnTo>
                  <a:lnTo>
                    <a:pt x="1643728" y="3849920"/>
                  </a:lnTo>
                  <a:lnTo>
                    <a:pt x="1612118" y="3923848"/>
                  </a:lnTo>
                  <a:lnTo>
                    <a:pt x="1580508" y="3994506"/>
                  </a:lnTo>
                  <a:lnTo>
                    <a:pt x="1548898" y="4061855"/>
                  </a:lnTo>
                  <a:lnTo>
                    <a:pt x="1517288" y="4125877"/>
                  </a:lnTo>
                  <a:lnTo>
                    <a:pt x="1485677" y="4186581"/>
                  </a:lnTo>
                  <a:lnTo>
                    <a:pt x="1454067" y="4243996"/>
                  </a:lnTo>
                  <a:lnTo>
                    <a:pt x="1422457" y="4298172"/>
                  </a:lnTo>
                  <a:lnTo>
                    <a:pt x="1390847" y="4349176"/>
                  </a:lnTo>
                  <a:lnTo>
                    <a:pt x="1359237" y="4397090"/>
                  </a:lnTo>
                  <a:lnTo>
                    <a:pt x="1327627" y="4442011"/>
                  </a:lnTo>
                  <a:lnTo>
                    <a:pt x="1296016" y="4484043"/>
                  </a:lnTo>
                  <a:lnTo>
                    <a:pt x="1264406" y="4523301"/>
                  </a:lnTo>
                  <a:lnTo>
                    <a:pt x="1232796" y="4559905"/>
                  </a:lnTo>
                  <a:lnTo>
                    <a:pt x="1201186" y="4593981"/>
                  </a:lnTo>
                  <a:lnTo>
                    <a:pt x="1169576" y="4625655"/>
                  </a:lnTo>
                  <a:lnTo>
                    <a:pt x="1137966" y="4655056"/>
                  </a:lnTo>
                  <a:lnTo>
                    <a:pt x="1106355" y="4682310"/>
                  </a:lnTo>
                  <a:lnTo>
                    <a:pt x="1074745" y="4707544"/>
                  </a:lnTo>
                  <a:lnTo>
                    <a:pt x="1043135" y="4730881"/>
                  </a:lnTo>
                  <a:lnTo>
                    <a:pt x="1011525" y="4752442"/>
                  </a:lnTo>
                  <a:lnTo>
                    <a:pt x="979915" y="4772341"/>
                  </a:lnTo>
                  <a:lnTo>
                    <a:pt x="948305" y="4790691"/>
                  </a:lnTo>
                  <a:lnTo>
                    <a:pt x="916694" y="4807598"/>
                  </a:lnTo>
                  <a:lnTo>
                    <a:pt x="885084" y="4823163"/>
                  </a:lnTo>
                  <a:lnTo>
                    <a:pt x="853474" y="4837483"/>
                  </a:lnTo>
                  <a:lnTo>
                    <a:pt x="821864" y="4850649"/>
                  </a:lnTo>
                  <a:lnTo>
                    <a:pt x="790254" y="4862746"/>
                  </a:lnTo>
                  <a:lnTo>
                    <a:pt x="758644" y="4873856"/>
                  </a:lnTo>
                  <a:lnTo>
                    <a:pt x="727033" y="4884052"/>
                  </a:lnTo>
                  <a:lnTo>
                    <a:pt x="695423" y="4893407"/>
                  </a:lnTo>
                  <a:lnTo>
                    <a:pt x="663813" y="4901985"/>
                  </a:lnTo>
                  <a:lnTo>
                    <a:pt x="632203" y="4909849"/>
                  </a:lnTo>
                  <a:lnTo>
                    <a:pt x="600593" y="4917054"/>
                  </a:lnTo>
                  <a:lnTo>
                    <a:pt x="568983" y="4923654"/>
                  </a:lnTo>
                  <a:lnTo>
                    <a:pt x="537372" y="4929698"/>
                  </a:lnTo>
                  <a:lnTo>
                    <a:pt x="505762" y="4935231"/>
                  </a:lnTo>
                  <a:lnTo>
                    <a:pt x="474152" y="4940295"/>
                  </a:lnTo>
                  <a:lnTo>
                    <a:pt x="442542" y="4944929"/>
                  </a:lnTo>
                  <a:lnTo>
                    <a:pt x="410932" y="4949168"/>
                  </a:lnTo>
                  <a:lnTo>
                    <a:pt x="379322" y="4953044"/>
                  </a:lnTo>
                  <a:lnTo>
                    <a:pt x="347711" y="4956590"/>
                  </a:lnTo>
                  <a:lnTo>
                    <a:pt x="316101" y="4959831"/>
                  </a:lnTo>
                  <a:lnTo>
                    <a:pt x="284491" y="4962794"/>
                  </a:lnTo>
                  <a:lnTo>
                    <a:pt x="252881" y="4965502"/>
                  </a:lnTo>
                  <a:lnTo>
                    <a:pt x="221271" y="4967977"/>
                  </a:lnTo>
                  <a:lnTo>
                    <a:pt x="189661" y="4970239"/>
                  </a:lnTo>
                  <a:lnTo>
                    <a:pt x="158050" y="4972305"/>
                  </a:lnTo>
                  <a:lnTo>
                    <a:pt x="126440" y="4974193"/>
                  </a:lnTo>
                  <a:lnTo>
                    <a:pt x="94830" y="4975918"/>
                  </a:lnTo>
                  <a:lnTo>
                    <a:pt x="63220" y="4977493"/>
                  </a:lnTo>
                  <a:lnTo>
                    <a:pt x="31610" y="4978931"/>
                  </a:lnTo>
                  <a:lnTo>
                    <a:pt x="0" y="4980245"/>
                  </a:lnTo>
                  <a:close/>
                </a:path>
              </a:pathLst>
            </a:custGeom>
            <a:solidFill>
              <a:srgbClr val="D55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1110084"/>
              <a:ext cx="4773135" cy="4976907"/>
            </a:xfrm>
            <a:custGeom>
              <a:avLst/>
              <a:pathLst>
                <a:path w="4773135" h="4976907">
                  <a:moveTo>
                    <a:pt x="0" y="4976907"/>
                  </a:moveTo>
                  <a:lnTo>
                    <a:pt x="31610" y="4975305"/>
                  </a:lnTo>
                  <a:lnTo>
                    <a:pt x="63220" y="4973553"/>
                  </a:lnTo>
                  <a:lnTo>
                    <a:pt x="94830" y="4971637"/>
                  </a:lnTo>
                  <a:lnTo>
                    <a:pt x="126440" y="4969544"/>
                  </a:lnTo>
                  <a:lnTo>
                    <a:pt x="158050" y="4967255"/>
                  </a:lnTo>
                  <a:lnTo>
                    <a:pt x="189661" y="4964754"/>
                  </a:lnTo>
                  <a:lnTo>
                    <a:pt x="221271" y="4962021"/>
                  </a:lnTo>
                  <a:lnTo>
                    <a:pt x="252881" y="4959034"/>
                  </a:lnTo>
                  <a:lnTo>
                    <a:pt x="284491" y="4955771"/>
                  </a:lnTo>
                  <a:lnTo>
                    <a:pt x="316101" y="4952206"/>
                  </a:lnTo>
                  <a:lnTo>
                    <a:pt x="347711" y="4948313"/>
                  </a:lnTo>
                  <a:lnTo>
                    <a:pt x="379322" y="4944061"/>
                  </a:lnTo>
                  <a:lnTo>
                    <a:pt x="410932" y="4939418"/>
                  </a:lnTo>
                  <a:lnTo>
                    <a:pt x="442542" y="4934350"/>
                  </a:lnTo>
                  <a:lnTo>
                    <a:pt x="474152" y="4928818"/>
                  </a:lnTo>
                  <a:lnTo>
                    <a:pt x="505762" y="4922782"/>
                  </a:lnTo>
                  <a:lnTo>
                    <a:pt x="537372" y="4916198"/>
                  </a:lnTo>
                  <a:lnTo>
                    <a:pt x="568983" y="4909017"/>
                  </a:lnTo>
                  <a:lnTo>
                    <a:pt x="600593" y="4901188"/>
                  </a:lnTo>
                  <a:lnTo>
                    <a:pt x="632203" y="4892656"/>
                  </a:lnTo>
                  <a:lnTo>
                    <a:pt x="663813" y="4883360"/>
                  </a:lnTo>
                  <a:lnTo>
                    <a:pt x="695423" y="4873237"/>
                  </a:lnTo>
                  <a:lnTo>
                    <a:pt x="727033" y="4862217"/>
                  </a:lnTo>
                  <a:lnTo>
                    <a:pt x="758644" y="4850227"/>
                  </a:lnTo>
                  <a:lnTo>
                    <a:pt x="790254" y="4837189"/>
                  </a:lnTo>
                  <a:lnTo>
                    <a:pt x="821864" y="4823018"/>
                  </a:lnTo>
                  <a:lnTo>
                    <a:pt x="853474" y="4807626"/>
                  </a:lnTo>
                  <a:lnTo>
                    <a:pt x="885084" y="4790919"/>
                  </a:lnTo>
                  <a:lnTo>
                    <a:pt x="916694" y="4772797"/>
                  </a:lnTo>
                  <a:lnTo>
                    <a:pt x="948305" y="4753157"/>
                  </a:lnTo>
                  <a:lnTo>
                    <a:pt x="979915" y="4731889"/>
                  </a:lnTo>
                  <a:lnTo>
                    <a:pt x="1011525" y="4708880"/>
                  </a:lnTo>
                  <a:lnTo>
                    <a:pt x="1043135" y="4684012"/>
                  </a:lnTo>
                  <a:lnTo>
                    <a:pt x="1074745" y="4657164"/>
                  </a:lnTo>
                  <a:lnTo>
                    <a:pt x="1106355" y="4628211"/>
                  </a:lnTo>
                  <a:lnTo>
                    <a:pt x="1137966" y="4597028"/>
                  </a:lnTo>
                  <a:lnTo>
                    <a:pt x="1169576" y="4563488"/>
                  </a:lnTo>
                  <a:lnTo>
                    <a:pt x="1201186" y="4527465"/>
                  </a:lnTo>
                  <a:lnTo>
                    <a:pt x="1232796" y="4488834"/>
                  </a:lnTo>
                  <a:lnTo>
                    <a:pt x="1264406" y="4447476"/>
                  </a:lnTo>
                  <a:lnTo>
                    <a:pt x="1296016" y="4403274"/>
                  </a:lnTo>
                  <a:lnTo>
                    <a:pt x="1327627" y="4356121"/>
                  </a:lnTo>
                  <a:lnTo>
                    <a:pt x="1359237" y="4305919"/>
                  </a:lnTo>
                  <a:lnTo>
                    <a:pt x="1390847" y="4252582"/>
                  </a:lnTo>
                  <a:lnTo>
                    <a:pt x="1422457" y="4196039"/>
                  </a:lnTo>
                  <a:lnTo>
                    <a:pt x="1454067" y="4136235"/>
                  </a:lnTo>
                  <a:lnTo>
                    <a:pt x="1485677" y="4073134"/>
                  </a:lnTo>
                  <a:lnTo>
                    <a:pt x="1517288" y="4006722"/>
                  </a:lnTo>
                  <a:lnTo>
                    <a:pt x="1548898" y="3937006"/>
                  </a:lnTo>
                  <a:lnTo>
                    <a:pt x="1580508" y="3864018"/>
                  </a:lnTo>
                  <a:lnTo>
                    <a:pt x="1612118" y="3787817"/>
                  </a:lnTo>
                  <a:lnTo>
                    <a:pt x="1643728" y="3708486"/>
                  </a:lnTo>
                  <a:lnTo>
                    <a:pt x="1675338" y="3626135"/>
                  </a:lnTo>
                  <a:lnTo>
                    <a:pt x="1706949" y="3540900"/>
                  </a:lnTo>
                  <a:lnTo>
                    <a:pt x="1738559" y="3452941"/>
                  </a:lnTo>
                  <a:lnTo>
                    <a:pt x="1770169" y="3362440"/>
                  </a:lnTo>
                  <a:lnTo>
                    <a:pt x="1801779" y="3269602"/>
                  </a:lnTo>
                  <a:lnTo>
                    <a:pt x="1833389" y="3174648"/>
                  </a:lnTo>
                  <a:lnTo>
                    <a:pt x="1864999" y="3077818"/>
                  </a:lnTo>
                  <a:lnTo>
                    <a:pt x="1896610" y="2979364"/>
                  </a:lnTo>
                  <a:lnTo>
                    <a:pt x="1928220" y="2879549"/>
                  </a:lnTo>
                  <a:lnTo>
                    <a:pt x="1959830" y="2778645"/>
                  </a:lnTo>
                  <a:lnTo>
                    <a:pt x="1991440" y="2676932"/>
                  </a:lnTo>
                  <a:lnTo>
                    <a:pt x="2023050" y="2574693"/>
                  </a:lnTo>
                  <a:lnTo>
                    <a:pt x="2054660" y="2472214"/>
                  </a:lnTo>
                  <a:lnTo>
                    <a:pt x="2086271" y="2369783"/>
                  </a:lnTo>
                  <a:lnTo>
                    <a:pt x="2117881" y="2267688"/>
                  </a:lnTo>
                  <a:lnTo>
                    <a:pt x="2149491" y="2166215"/>
                  </a:lnTo>
                  <a:lnTo>
                    <a:pt x="2181101" y="2065648"/>
                  </a:lnTo>
                  <a:lnTo>
                    <a:pt x="2212711" y="1966265"/>
                  </a:lnTo>
                  <a:lnTo>
                    <a:pt x="2244321" y="1868337"/>
                  </a:lnTo>
                  <a:lnTo>
                    <a:pt x="2275932" y="1772126"/>
                  </a:lnTo>
                  <a:lnTo>
                    <a:pt x="2307542" y="1677883"/>
                  </a:lnTo>
                  <a:lnTo>
                    <a:pt x="2339152" y="1585843"/>
                  </a:lnTo>
                  <a:lnTo>
                    <a:pt x="2370762" y="1496224"/>
                  </a:lnTo>
                  <a:lnTo>
                    <a:pt x="2402372" y="1409226"/>
                  </a:lnTo>
                  <a:lnTo>
                    <a:pt x="2433982" y="1325025"/>
                  </a:lnTo>
                  <a:lnTo>
                    <a:pt x="2465593" y="1243775"/>
                  </a:lnTo>
                  <a:lnTo>
                    <a:pt x="2497203" y="1165604"/>
                  </a:lnTo>
                  <a:lnTo>
                    <a:pt x="2528813" y="1090614"/>
                  </a:lnTo>
                  <a:lnTo>
                    <a:pt x="2560423" y="1018880"/>
                  </a:lnTo>
                  <a:lnTo>
                    <a:pt x="2592033" y="950451"/>
                  </a:lnTo>
                  <a:lnTo>
                    <a:pt x="2623644" y="885351"/>
                  </a:lnTo>
                  <a:lnTo>
                    <a:pt x="2655254" y="823579"/>
                  </a:lnTo>
                  <a:lnTo>
                    <a:pt x="2686864" y="765112"/>
                  </a:lnTo>
                  <a:lnTo>
                    <a:pt x="2718474" y="709907"/>
                  </a:lnTo>
                  <a:lnTo>
                    <a:pt x="2750084" y="657901"/>
                  </a:lnTo>
                  <a:lnTo>
                    <a:pt x="2781694" y="609015"/>
                  </a:lnTo>
                  <a:lnTo>
                    <a:pt x="2813305" y="563159"/>
                  </a:lnTo>
                  <a:lnTo>
                    <a:pt x="2844915" y="520229"/>
                  </a:lnTo>
                  <a:lnTo>
                    <a:pt x="2876525" y="480112"/>
                  </a:lnTo>
                  <a:lnTo>
                    <a:pt x="2908135" y="442689"/>
                  </a:lnTo>
                  <a:lnTo>
                    <a:pt x="2939745" y="407837"/>
                  </a:lnTo>
                  <a:lnTo>
                    <a:pt x="2971355" y="375429"/>
                  </a:lnTo>
                  <a:lnTo>
                    <a:pt x="3002966" y="345337"/>
                  </a:lnTo>
                  <a:lnTo>
                    <a:pt x="3034576" y="317431"/>
                  </a:lnTo>
                  <a:lnTo>
                    <a:pt x="3066186" y="291587"/>
                  </a:lnTo>
                  <a:lnTo>
                    <a:pt x="3097796" y="267678"/>
                  </a:lnTo>
                  <a:lnTo>
                    <a:pt x="3129406" y="245584"/>
                  </a:lnTo>
                  <a:lnTo>
                    <a:pt x="3161016" y="225188"/>
                  </a:lnTo>
                  <a:lnTo>
                    <a:pt x="3192627" y="206376"/>
                  </a:lnTo>
                  <a:lnTo>
                    <a:pt x="3224237" y="189040"/>
                  </a:lnTo>
                  <a:lnTo>
                    <a:pt x="3255847" y="173077"/>
                  </a:lnTo>
                  <a:lnTo>
                    <a:pt x="3287457" y="158388"/>
                  </a:lnTo>
                  <a:lnTo>
                    <a:pt x="3319067" y="144882"/>
                  </a:lnTo>
                  <a:lnTo>
                    <a:pt x="3350677" y="132471"/>
                  </a:lnTo>
                  <a:lnTo>
                    <a:pt x="3382288" y="121072"/>
                  </a:lnTo>
                  <a:lnTo>
                    <a:pt x="3413898" y="110608"/>
                  </a:lnTo>
                  <a:lnTo>
                    <a:pt x="3445508" y="101008"/>
                  </a:lnTo>
                  <a:lnTo>
                    <a:pt x="3477118" y="92203"/>
                  </a:lnTo>
                  <a:lnTo>
                    <a:pt x="3508728" y="84132"/>
                  </a:lnTo>
                  <a:lnTo>
                    <a:pt x="3540338" y="76736"/>
                  </a:lnTo>
                  <a:lnTo>
                    <a:pt x="3571949" y="69961"/>
                  </a:lnTo>
                  <a:lnTo>
                    <a:pt x="3603559" y="63756"/>
                  </a:lnTo>
                  <a:lnTo>
                    <a:pt x="3635169" y="58076"/>
                  </a:lnTo>
                  <a:lnTo>
                    <a:pt x="3666779" y="52877"/>
                  </a:lnTo>
                  <a:lnTo>
                    <a:pt x="3698389" y="48120"/>
                  </a:lnTo>
                  <a:lnTo>
                    <a:pt x="3729999" y="43768"/>
                  </a:lnTo>
                  <a:lnTo>
                    <a:pt x="3761610" y="39787"/>
                  </a:lnTo>
                  <a:lnTo>
                    <a:pt x="3793220" y="36148"/>
                  </a:lnTo>
                  <a:lnTo>
                    <a:pt x="3824830" y="32820"/>
                  </a:lnTo>
                  <a:lnTo>
                    <a:pt x="3856440" y="29778"/>
                  </a:lnTo>
                  <a:lnTo>
                    <a:pt x="3888050" y="26997"/>
                  </a:lnTo>
                  <a:lnTo>
                    <a:pt x="3919660" y="24456"/>
                  </a:lnTo>
                  <a:lnTo>
                    <a:pt x="3951271" y="22134"/>
                  </a:lnTo>
                  <a:lnTo>
                    <a:pt x="3982881" y="20012"/>
                  </a:lnTo>
                  <a:lnTo>
                    <a:pt x="4014491" y="18074"/>
                  </a:lnTo>
                  <a:lnTo>
                    <a:pt x="4046101" y="16303"/>
                  </a:lnTo>
                  <a:lnTo>
                    <a:pt x="4077711" y="14686"/>
                  </a:lnTo>
                  <a:lnTo>
                    <a:pt x="4109321" y="13209"/>
                  </a:lnTo>
                  <a:lnTo>
                    <a:pt x="4140932" y="11860"/>
                  </a:lnTo>
                  <a:lnTo>
                    <a:pt x="4172542" y="10628"/>
                  </a:lnTo>
                  <a:lnTo>
                    <a:pt x="4204152" y="9503"/>
                  </a:lnTo>
                  <a:lnTo>
                    <a:pt x="4235762" y="8476"/>
                  </a:lnTo>
                  <a:lnTo>
                    <a:pt x="4267372" y="7539"/>
                  </a:lnTo>
                  <a:lnTo>
                    <a:pt x="4298982" y="6682"/>
                  </a:lnTo>
                  <a:lnTo>
                    <a:pt x="4330593" y="5901"/>
                  </a:lnTo>
                  <a:lnTo>
                    <a:pt x="4362203" y="5187"/>
                  </a:lnTo>
                  <a:lnTo>
                    <a:pt x="4393813" y="4536"/>
                  </a:lnTo>
                  <a:lnTo>
                    <a:pt x="4425423" y="3941"/>
                  </a:lnTo>
                  <a:lnTo>
                    <a:pt x="4457033" y="3398"/>
                  </a:lnTo>
                  <a:lnTo>
                    <a:pt x="4488643" y="2903"/>
                  </a:lnTo>
                  <a:lnTo>
                    <a:pt x="4520254" y="2451"/>
                  </a:lnTo>
                  <a:lnTo>
                    <a:pt x="4551864" y="2038"/>
                  </a:lnTo>
                  <a:lnTo>
                    <a:pt x="4583474" y="1661"/>
                  </a:lnTo>
                  <a:lnTo>
                    <a:pt x="4615084" y="1317"/>
                  </a:lnTo>
                  <a:lnTo>
                    <a:pt x="4646694" y="1004"/>
                  </a:lnTo>
                  <a:lnTo>
                    <a:pt x="4678304" y="717"/>
                  </a:lnTo>
                  <a:lnTo>
                    <a:pt x="4709915" y="456"/>
                  </a:lnTo>
                  <a:lnTo>
                    <a:pt x="4741525" y="21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1110752"/>
              <a:ext cx="4773135" cy="4979577"/>
            </a:xfrm>
            <a:custGeom>
              <a:avLst/>
              <a:pathLst>
                <a:path w="4773135" h="4979577">
                  <a:moveTo>
                    <a:pt x="4773135" y="0"/>
                  </a:moveTo>
                  <a:lnTo>
                    <a:pt x="4741525" y="275"/>
                  </a:lnTo>
                  <a:lnTo>
                    <a:pt x="4709915" y="577"/>
                  </a:lnTo>
                  <a:lnTo>
                    <a:pt x="4678304" y="907"/>
                  </a:lnTo>
                  <a:lnTo>
                    <a:pt x="4646694" y="1269"/>
                  </a:lnTo>
                  <a:lnTo>
                    <a:pt x="4615084" y="1664"/>
                  </a:lnTo>
                  <a:lnTo>
                    <a:pt x="4583474" y="2096"/>
                  </a:lnTo>
                  <a:lnTo>
                    <a:pt x="4551864" y="2569"/>
                  </a:lnTo>
                  <a:lnTo>
                    <a:pt x="4520254" y="3086"/>
                  </a:lnTo>
                  <a:lnTo>
                    <a:pt x="4488643" y="3651"/>
                  </a:lnTo>
                  <a:lnTo>
                    <a:pt x="4457033" y="4270"/>
                  </a:lnTo>
                  <a:lnTo>
                    <a:pt x="4425423" y="4946"/>
                  </a:lnTo>
                  <a:lnTo>
                    <a:pt x="4393813" y="5686"/>
                  </a:lnTo>
                  <a:lnTo>
                    <a:pt x="4362203" y="6495"/>
                  </a:lnTo>
                  <a:lnTo>
                    <a:pt x="4330593" y="7380"/>
                  </a:lnTo>
                  <a:lnTo>
                    <a:pt x="4298982" y="8348"/>
                  </a:lnTo>
                  <a:lnTo>
                    <a:pt x="4267372" y="9407"/>
                  </a:lnTo>
                  <a:lnTo>
                    <a:pt x="4235762" y="10564"/>
                  </a:lnTo>
                  <a:lnTo>
                    <a:pt x="4204152" y="11830"/>
                  </a:lnTo>
                  <a:lnTo>
                    <a:pt x="4172542" y="13213"/>
                  </a:lnTo>
                  <a:lnTo>
                    <a:pt x="4140932" y="14726"/>
                  </a:lnTo>
                  <a:lnTo>
                    <a:pt x="4109321" y="16381"/>
                  </a:lnTo>
                  <a:lnTo>
                    <a:pt x="4077711" y="18189"/>
                  </a:lnTo>
                  <a:lnTo>
                    <a:pt x="4046101" y="20166"/>
                  </a:lnTo>
                  <a:lnTo>
                    <a:pt x="4014491" y="22327"/>
                  </a:lnTo>
                  <a:lnTo>
                    <a:pt x="3982881" y="24689"/>
                  </a:lnTo>
                  <a:lnTo>
                    <a:pt x="3951271" y="27270"/>
                  </a:lnTo>
                  <a:lnTo>
                    <a:pt x="3919660" y="30090"/>
                  </a:lnTo>
                  <a:lnTo>
                    <a:pt x="3888050" y="33172"/>
                  </a:lnTo>
                  <a:lnTo>
                    <a:pt x="3856440" y="36538"/>
                  </a:lnTo>
                  <a:lnTo>
                    <a:pt x="3824830" y="40215"/>
                  </a:lnTo>
                  <a:lnTo>
                    <a:pt x="3793220" y="44232"/>
                  </a:lnTo>
                  <a:lnTo>
                    <a:pt x="3761610" y="48617"/>
                  </a:lnTo>
                  <a:lnTo>
                    <a:pt x="3729999" y="53405"/>
                  </a:lnTo>
                  <a:lnTo>
                    <a:pt x="3698389" y="58631"/>
                  </a:lnTo>
                  <a:lnTo>
                    <a:pt x="3666779" y="64334"/>
                  </a:lnTo>
                  <a:lnTo>
                    <a:pt x="3635169" y="70557"/>
                  </a:lnTo>
                  <a:lnTo>
                    <a:pt x="3603559" y="77343"/>
                  </a:lnTo>
                  <a:lnTo>
                    <a:pt x="3571949" y="84744"/>
                  </a:lnTo>
                  <a:lnTo>
                    <a:pt x="3540338" y="92811"/>
                  </a:lnTo>
                  <a:lnTo>
                    <a:pt x="3508728" y="101601"/>
                  </a:lnTo>
                  <a:lnTo>
                    <a:pt x="3477118" y="111176"/>
                  </a:lnTo>
                  <a:lnTo>
                    <a:pt x="3445508" y="121601"/>
                  </a:lnTo>
                  <a:lnTo>
                    <a:pt x="3413898" y="132947"/>
                  </a:lnTo>
                  <a:lnTo>
                    <a:pt x="3382288" y="145290"/>
                  </a:lnTo>
                  <a:lnTo>
                    <a:pt x="3350677" y="158708"/>
                  </a:lnTo>
                  <a:lnTo>
                    <a:pt x="3319067" y="173288"/>
                  </a:lnTo>
                  <a:lnTo>
                    <a:pt x="3287457" y="189119"/>
                  </a:lnTo>
                  <a:lnTo>
                    <a:pt x="3255847" y="206299"/>
                  </a:lnTo>
                  <a:lnTo>
                    <a:pt x="3224237" y="224926"/>
                  </a:lnTo>
                  <a:lnTo>
                    <a:pt x="3192627" y="245108"/>
                  </a:lnTo>
                  <a:lnTo>
                    <a:pt x="3161016" y="266955"/>
                  </a:lnTo>
                  <a:lnTo>
                    <a:pt x="3129406" y="290581"/>
                  </a:lnTo>
                  <a:lnTo>
                    <a:pt x="3097796" y="316105"/>
                  </a:lnTo>
                  <a:lnTo>
                    <a:pt x="3066186" y="343649"/>
                  </a:lnTo>
                  <a:lnTo>
                    <a:pt x="3034576" y="373338"/>
                  </a:lnTo>
                  <a:lnTo>
                    <a:pt x="3002966" y="405298"/>
                  </a:lnTo>
                  <a:lnTo>
                    <a:pt x="2971355" y="439655"/>
                  </a:lnTo>
                  <a:lnTo>
                    <a:pt x="2939745" y="476535"/>
                  </a:lnTo>
                  <a:lnTo>
                    <a:pt x="2908135" y="516061"/>
                  </a:lnTo>
                  <a:lnTo>
                    <a:pt x="2876525" y="558350"/>
                  </a:lnTo>
                  <a:lnTo>
                    <a:pt x="2844915" y="603517"/>
                  </a:lnTo>
                  <a:lnTo>
                    <a:pt x="2813305" y="651665"/>
                  </a:lnTo>
                  <a:lnTo>
                    <a:pt x="2781694" y="702888"/>
                  </a:lnTo>
                  <a:lnTo>
                    <a:pt x="2750084" y="757267"/>
                  </a:lnTo>
                  <a:lnTo>
                    <a:pt x="2718474" y="814869"/>
                  </a:lnTo>
                  <a:lnTo>
                    <a:pt x="2686864" y="875740"/>
                  </a:lnTo>
                  <a:lnTo>
                    <a:pt x="2655254" y="939911"/>
                  </a:lnTo>
                  <a:lnTo>
                    <a:pt x="2623644" y="1007389"/>
                  </a:lnTo>
                  <a:lnTo>
                    <a:pt x="2592033" y="1078157"/>
                  </a:lnTo>
                  <a:lnTo>
                    <a:pt x="2560423" y="1152174"/>
                  </a:lnTo>
                  <a:lnTo>
                    <a:pt x="2528813" y="1229376"/>
                  </a:lnTo>
                  <a:lnTo>
                    <a:pt x="2497203" y="1309668"/>
                  </a:lnTo>
                  <a:lnTo>
                    <a:pt x="2465593" y="1392933"/>
                  </a:lnTo>
                  <a:lnTo>
                    <a:pt x="2433982" y="1479027"/>
                  </a:lnTo>
                  <a:lnTo>
                    <a:pt x="2402372" y="1567783"/>
                  </a:lnTo>
                  <a:lnTo>
                    <a:pt x="2370762" y="1659011"/>
                  </a:lnTo>
                  <a:lnTo>
                    <a:pt x="2339152" y="1752502"/>
                  </a:lnTo>
                  <a:lnTo>
                    <a:pt x="2307542" y="1848027"/>
                  </a:lnTo>
                  <a:lnTo>
                    <a:pt x="2275932" y="1945345"/>
                  </a:lnTo>
                  <a:lnTo>
                    <a:pt x="2244321" y="2044199"/>
                  </a:lnTo>
                  <a:lnTo>
                    <a:pt x="2212711" y="2144323"/>
                  </a:lnTo>
                  <a:lnTo>
                    <a:pt x="2181101" y="2245444"/>
                  </a:lnTo>
                  <a:lnTo>
                    <a:pt x="2149491" y="2347281"/>
                  </a:lnTo>
                  <a:lnTo>
                    <a:pt x="2117881" y="2449552"/>
                  </a:lnTo>
                  <a:lnTo>
                    <a:pt x="2086271" y="2551968"/>
                  </a:lnTo>
                  <a:lnTo>
                    <a:pt x="2054660" y="2654244"/>
                  </a:lnTo>
                  <a:lnTo>
                    <a:pt x="2023050" y="2756092"/>
                  </a:lnTo>
                  <a:lnTo>
                    <a:pt x="1991440" y="2857227"/>
                  </a:lnTo>
                  <a:lnTo>
                    <a:pt x="1959830" y="2957369"/>
                  </a:lnTo>
                  <a:lnTo>
                    <a:pt x="1928220" y="3056241"/>
                  </a:lnTo>
                  <a:lnTo>
                    <a:pt x="1896610" y="3153575"/>
                  </a:lnTo>
                  <a:lnTo>
                    <a:pt x="1864999" y="3249114"/>
                  </a:lnTo>
                  <a:lnTo>
                    <a:pt x="1833389" y="3342613"/>
                  </a:lnTo>
                  <a:lnTo>
                    <a:pt x="1801779" y="3433841"/>
                  </a:lnTo>
                  <a:lnTo>
                    <a:pt x="1770169" y="3522587"/>
                  </a:lnTo>
                  <a:lnTo>
                    <a:pt x="1738559" y="3608658"/>
                  </a:lnTo>
                  <a:lnTo>
                    <a:pt x="1706949" y="3691885"/>
                  </a:lnTo>
                  <a:lnTo>
                    <a:pt x="1675338" y="3772123"/>
                  </a:lnTo>
                  <a:lnTo>
                    <a:pt x="1643728" y="3849252"/>
                  </a:lnTo>
                  <a:lnTo>
                    <a:pt x="1612118" y="3923180"/>
                  </a:lnTo>
                  <a:lnTo>
                    <a:pt x="1580508" y="3993838"/>
                  </a:lnTo>
                  <a:lnTo>
                    <a:pt x="1548898" y="4061187"/>
                  </a:lnTo>
                  <a:lnTo>
                    <a:pt x="1517288" y="4125209"/>
                  </a:lnTo>
                  <a:lnTo>
                    <a:pt x="1485677" y="4185913"/>
                  </a:lnTo>
                  <a:lnTo>
                    <a:pt x="1454067" y="4243328"/>
                  </a:lnTo>
                  <a:lnTo>
                    <a:pt x="1422457" y="4297504"/>
                  </a:lnTo>
                  <a:lnTo>
                    <a:pt x="1390847" y="4348508"/>
                  </a:lnTo>
                  <a:lnTo>
                    <a:pt x="1359237" y="4396423"/>
                  </a:lnTo>
                  <a:lnTo>
                    <a:pt x="1327627" y="4441343"/>
                  </a:lnTo>
                  <a:lnTo>
                    <a:pt x="1296016" y="4483375"/>
                  </a:lnTo>
                  <a:lnTo>
                    <a:pt x="1264406" y="4522633"/>
                  </a:lnTo>
                  <a:lnTo>
                    <a:pt x="1232796" y="4559237"/>
                  </a:lnTo>
                  <a:lnTo>
                    <a:pt x="1201186" y="4593313"/>
                  </a:lnTo>
                  <a:lnTo>
                    <a:pt x="1169576" y="4624987"/>
                  </a:lnTo>
                  <a:lnTo>
                    <a:pt x="1137966" y="4654388"/>
                  </a:lnTo>
                  <a:lnTo>
                    <a:pt x="1106355" y="4681642"/>
                  </a:lnTo>
                  <a:lnTo>
                    <a:pt x="1074745" y="4706876"/>
                  </a:lnTo>
                  <a:lnTo>
                    <a:pt x="1043135" y="4730213"/>
                  </a:lnTo>
                  <a:lnTo>
                    <a:pt x="1011525" y="4751774"/>
                  </a:lnTo>
                  <a:lnTo>
                    <a:pt x="979915" y="4771673"/>
                  </a:lnTo>
                  <a:lnTo>
                    <a:pt x="948305" y="4790023"/>
                  </a:lnTo>
                  <a:lnTo>
                    <a:pt x="916694" y="4806930"/>
                  </a:lnTo>
                  <a:lnTo>
                    <a:pt x="885084" y="4822495"/>
                  </a:lnTo>
                  <a:lnTo>
                    <a:pt x="853474" y="4836816"/>
                  </a:lnTo>
                  <a:lnTo>
                    <a:pt x="821864" y="4849981"/>
                  </a:lnTo>
                  <a:lnTo>
                    <a:pt x="790254" y="4862079"/>
                  </a:lnTo>
                  <a:lnTo>
                    <a:pt x="758644" y="4873188"/>
                  </a:lnTo>
                  <a:lnTo>
                    <a:pt x="727033" y="4883384"/>
                  </a:lnTo>
                  <a:lnTo>
                    <a:pt x="695423" y="4892739"/>
                  </a:lnTo>
                  <a:lnTo>
                    <a:pt x="663813" y="4901317"/>
                  </a:lnTo>
                  <a:lnTo>
                    <a:pt x="632203" y="4909181"/>
                  </a:lnTo>
                  <a:lnTo>
                    <a:pt x="600593" y="4916386"/>
                  </a:lnTo>
                  <a:lnTo>
                    <a:pt x="568983" y="4922986"/>
                  </a:lnTo>
                  <a:lnTo>
                    <a:pt x="537372" y="4929030"/>
                  </a:lnTo>
                  <a:lnTo>
                    <a:pt x="505762" y="4934563"/>
                  </a:lnTo>
                  <a:lnTo>
                    <a:pt x="474152" y="4939627"/>
                  </a:lnTo>
                  <a:lnTo>
                    <a:pt x="442542" y="4944261"/>
                  </a:lnTo>
                  <a:lnTo>
                    <a:pt x="410932" y="4948500"/>
                  </a:lnTo>
                  <a:lnTo>
                    <a:pt x="379322" y="4952377"/>
                  </a:lnTo>
                  <a:lnTo>
                    <a:pt x="347711" y="4955922"/>
                  </a:lnTo>
                  <a:lnTo>
                    <a:pt x="316101" y="4959163"/>
                  </a:lnTo>
                  <a:lnTo>
                    <a:pt x="284491" y="4962126"/>
                  </a:lnTo>
                  <a:lnTo>
                    <a:pt x="252881" y="4964834"/>
                  </a:lnTo>
                  <a:lnTo>
                    <a:pt x="221271" y="4967309"/>
                  </a:lnTo>
                  <a:lnTo>
                    <a:pt x="189661" y="4969571"/>
                  </a:lnTo>
                  <a:lnTo>
                    <a:pt x="158050" y="4971637"/>
                  </a:lnTo>
                  <a:lnTo>
                    <a:pt x="126440" y="4973525"/>
                  </a:lnTo>
                  <a:lnTo>
                    <a:pt x="94830" y="4975250"/>
                  </a:lnTo>
                  <a:lnTo>
                    <a:pt x="63220" y="4976825"/>
                  </a:lnTo>
                  <a:lnTo>
                    <a:pt x="31610" y="4978264"/>
                  </a:lnTo>
                  <a:lnTo>
                    <a:pt x="0" y="4979577"/>
                  </a:lnTo>
                  <a:lnTo>
                    <a:pt x="0" y="49795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110598"/>
              <a:ext cx="4773135" cy="4982336"/>
            </a:xfrm>
            <a:custGeom>
              <a:avLst/>
              <a:pathLst>
                <a:path w="4773135" h="4982336">
                  <a:moveTo>
                    <a:pt x="0" y="4979426"/>
                  </a:moveTo>
                  <a:lnTo>
                    <a:pt x="31610" y="4978107"/>
                  </a:lnTo>
                  <a:lnTo>
                    <a:pt x="63220" y="4976664"/>
                  </a:lnTo>
                  <a:lnTo>
                    <a:pt x="94830" y="4975087"/>
                  </a:lnTo>
                  <a:lnTo>
                    <a:pt x="126440" y="4973362"/>
                  </a:lnTo>
                  <a:lnTo>
                    <a:pt x="158050" y="4971477"/>
                  </a:lnTo>
                  <a:lnTo>
                    <a:pt x="189661" y="4969416"/>
                  </a:lnTo>
                  <a:lnTo>
                    <a:pt x="221271" y="4967163"/>
                  </a:lnTo>
                  <a:lnTo>
                    <a:pt x="252881" y="4964701"/>
                  </a:lnTo>
                  <a:lnTo>
                    <a:pt x="284491" y="4962010"/>
                  </a:lnTo>
                  <a:lnTo>
                    <a:pt x="316101" y="4959070"/>
                  </a:lnTo>
                  <a:lnTo>
                    <a:pt x="347711" y="4955857"/>
                  </a:lnTo>
                  <a:lnTo>
                    <a:pt x="379322" y="4952348"/>
                  </a:lnTo>
                  <a:lnTo>
                    <a:pt x="410932" y="4948514"/>
                  </a:lnTo>
                  <a:lnTo>
                    <a:pt x="442542" y="4944328"/>
                  </a:lnTo>
                  <a:lnTo>
                    <a:pt x="474152" y="4939757"/>
                  </a:lnTo>
                  <a:lnTo>
                    <a:pt x="505762" y="4934766"/>
                  </a:lnTo>
                  <a:lnTo>
                    <a:pt x="537372" y="4929319"/>
                  </a:lnTo>
                  <a:lnTo>
                    <a:pt x="568983" y="4923376"/>
                  </a:lnTo>
                  <a:lnTo>
                    <a:pt x="600593" y="4916892"/>
                  </a:lnTo>
                  <a:lnTo>
                    <a:pt x="632203" y="4909820"/>
                  </a:lnTo>
                  <a:lnTo>
                    <a:pt x="663813" y="4902109"/>
                  </a:lnTo>
                  <a:lnTo>
                    <a:pt x="695423" y="4893705"/>
                  </a:lnTo>
                  <a:lnTo>
                    <a:pt x="727033" y="4884549"/>
                  </a:lnTo>
                  <a:lnTo>
                    <a:pt x="758644" y="4874577"/>
                  </a:lnTo>
                  <a:lnTo>
                    <a:pt x="790254" y="4863721"/>
                  </a:lnTo>
                  <a:lnTo>
                    <a:pt x="821864" y="4851909"/>
                  </a:lnTo>
                  <a:lnTo>
                    <a:pt x="853474" y="4839062"/>
                  </a:lnTo>
                  <a:lnTo>
                    <a:pt x="885084" y="4825098"/>
                  </a:lnTo>
                  <a:lnTo>
                    <a:pt x="916694" y="4809930"/>
                  </a:lnTo>
                  <a:lnTo>
                    <a:pt x="948305" y="4793463"/>
                  </a:lnTo>
                  <a:lnTo>
                    <a:pt x="979915" y="4775600"/>
                  </a:lnTo>
                  <a:lnTo>
                    <a:pt x="1011525" y="4756238"/>
                  </a:lnTo>
                  <a:lnTo>
                    <a:pt x="1043135" y="4735268"/>
                  </a:lnTo>
                  <a:lnTo>
                    <a:pt x="1074745" y="4712578"/>
                  </a:lnTo>
                  <a:lnTo>
                    <a:pt x="1106355" y="4688050"/>
                  </a:lnTo>
                  <a:lnTo>
                    <a:pt x="1137966" y="4661564"/>
                  </a:lnTo>
                  <a:lnTo>
                    <a:pt x="1169576" y="4632997"/>
                  </a:lnTo>
                  <a:lnTo>
                    <a:pt x="1201186" y="4602223"/>
                  </a:lnTo>
                  <a:lnTo>
                    <a:pt x="1232796" y="4569115"/>
                  </a:lnTo>
                  <a:lnTo>
                    <a:pt x="1264406" y="4533548"/>
                  </a:lnTo>
                  <a:lnTo>
                    <a:pt x="1296016" y="4495396"/>
                  </a:lnTo>
                  <a:lnTo>
                    <a:pt x="1327627" y="4454538"/>
                  </a:lnTo>
                  <a:lnTo>
                    <a:pt x="1359237" y="4410858"/>
                  </a:lnTo>
                  <a:lnTo>
                    <a:pt x="1390847" y="4364247"/>
                  </a:lnTo>
                  <a:lnTo>
                    <a:pt x="1422457" y="4314606"/>
                  </a:lnTo>
                  <a:lnTo>
                    <a:pt x="1454067" y="4261845"/>
                  </a:lnTo>
                  <a:lnTo>
                    <a:pt x="1485677" y="4205893"/>
                  </a:lnTo>
                  <a:lnTo>
                    <a:pt x="1517288" y="4146689"/>
                  </a:lnTo>
                  <a:lnTo>
                    <a:pt x="1548898" y="4084196"/>
                  </a:lnTo>
                  <a:lnTo>
                    <a:pt x="1580508" y="4018395"/>
                  </a:lnTo>
                  <a:lnTo>
                    <a:pt x="1612118" y="3949289"/>
                  </a:lnTo>
                  <a:lnTo>
                    <a:pt x="1643728" y="3876906"/>
                  </a:lnTo>
                  <a:lnTo>
                    <a:pt x="1675338" y="3801300"/>
                  </a:lnTo>
                  <a:lnTo>
                    <a:pt x="1706949" y="3722550"/>
                  </a:lnTo>
                  <a:lnTo>
                    <a:pt x="1738559" y="3640762"/>
                  </a:lnTo>
                  <a:lnTo>
                    <a:pt x="1770169" y="3556065"/>
                  </a:lnTo>
                  <a:lnTo>
                    <a:pt x="1801779" y="3468616"/>
                  </a:lnTo>
                  <a:lnTo>
                    <a:pt x="1833389" y="3378593"/>
                  </a:lnTo>
                  <a:lnTo>
                    <a:pt x="1864999" y="3286197"/>
                  </a:lnTo>
                  <a:lnTo>
                    <a:pt x="1896610" y="3191646"/>
                  </a:lnTo>
                  <a:lnTo>
                    <a:pt x="1928220" y="3095176"/>
                  </a:lnTo>
                  <a:lnTo>
                    <a:pt x="1959830" y="2997038"/>
                  </a:lnTo>
                  <a:lnTo>
                    <a:pt x="1991440" y="2897492"/>
                  </a:lnTo>
                  <a:lnTo>
                    <a:pt x="2023050" y="2796808"/>
                  </a:lnTo>
                  <a:lnTo>
                    <a:pt x="2054660" y="2695265"/>
                  </a:lnTo>
                  <a:lnTo>
                    <a:pt x="2086271" y="2593145"/>
                  </a:lnTo>
                  <a:lnTo>
                    <a:pt x="2117881" y="2490733"/>
                  </a:lnTo>
                  <a:lnTo>
                    <a:pt x="2149491" y="2388316"/>
                  </a:lnTo>
                  <a:lnTo>
                    <a:pt x="2181101" y="2286183"/>
                  </a:lnTo>
                  <a:lnTo>
                    <a:pt x="2212711" y="2184620"/>
                  </a:lnTo>
                  <a:lnTo>
                    <a:pt x="2244321" y="2083909"/>
                  </a:lnTo>
                  <a:lnTo>
                    <a:pt x="2275932" y="1984331"/>
                  </a:lnTo>
                  <a:lnTo>
                    <a:pt x="2307542" y="1886156"/>
                  </a:lnTo>
                  <a:lnTo>
                    <a:pt x="2339152" y="1789650"/>
                  </a:lnTo>
                  <a:lnTo>
                    <a:pt x="2370762" y="1695064"/>
                  </a:lnTo>
                  <a:lnTo>
                    <a:pt x="2402372" y="1602636"/>
                  </a:lnTo>
                  <a:lnTo>
                    <a:pt x="2433982" y="1512587"/>
                  </a:lnTo>
                  <a:lnTo>
                    <a:pt x="2465593" y="1425121"/>
                  </a:lnTo>
                  <a:lnTo>
                    <a:pt x="2497203" y="1340417"/>
                  </a:lnTo>
                  <a:lnTo>
                    <a:pt x="2528813" y="1258635"/>
                  </a:lnTo>
                  <a:lnTo>
                    <a:pt x="2560423" y="1179906"/>
                  </a:lnTo>
                  <a:lnTo>
                    <a:pt x="2592033" y="1104337"/>
                  </a:lnTo>
                  <a:lnTo>
                    <a:pt x="2623644" y="1032008"/>
                  </a:lnTo>
                  <a:lnTo>
                    <a:pt x="2655254" y="962974"/>
                  </a:lnTo>
                  <a:lnTo>
                    <a:pt x="2686864" y="897262"/>
                  </a:lnTo>
                  <a:lnTo>
                    <a:pt x="2718474" y="834877"/>
                  </a:lnTo>
                  <a:lnTo>
                    <a:pt x="2750084" y="775800"/>
                  </a:lnTo>
                  <a:lnTo>
                    <a:pt x="2781694" y="719991"/>
                  </a:lnTo>
                  <a:lnTo>
                    <a:pt x="2813305" y="667391"/>
                  </a:lnTo>
                  <a:lnTo>
                    <a:pt x="2844915" y="617925"/>
                  </a:lnTo>
                  <a:lnTo>
                    <a:pt x="2876525" y="571503"/>
                  </a:lnTo>
                  <a:lnTo>
                    <a:pt x="2908135" y="528026"/>
                  </a:lnTo>
                  <a:lnTo>
                    <a:pt x="2939745" y="487381"/>
                  </a:lnTo>
                  <a:lnTo>
                    <a:pt x="2971355" y="449453"/>
                  </a:lnTo>
                  <a:lnTo>
                    <a:pt x="3002966" y="414116"/>
                  </a:lnTo>
                  <a:lnTo>
                    <a:pt x="3034576" y="381247"/>
                  </a:lnTo>
                  <a:lnTo>
                    <a:pt x="3066186" y="350715"/>
                  </a:lnTo>
                  <a:lnTo>
                    <a:pt x="3097796" y="322395"/>
                  </a:lnTo>
                  <a:lnTo>
                    <a:pt x="3129406" y="296158"/>
                  </a:lnTo>
                  <a:lnTo>
                    <a:pt x="3161016" y="271880"/>
                  </a:lnTo>
                  <a:lnTo>
                    <a:pt x="3192627" y="249439"/>
                  </a:lnTo>
                  <a:lnTo>
                    <a:pt x="3224237" y="228717"/>
                  </a:lnTo>
                  <a:lnTo>
                    <a:pt x="3255847" y="209600"/>
                  </a:lnTo>
                  <a:lnTo>
                    <a:pt x="3287457" y="191979"/>
                  </a:lnTo>
                  <a:lnTo>
                    <a:pt x="3319067" y="175750"/>
                  </a:lnTo>
                  <a:lnTo>
                    <a:pt x="3350677" y="160815"/>
                  </a:lnTo>
                  <a:lnTo>
                    <a:pt x="3382288" y="147079"/>
                  </a:lnTo>
                  <a:lnTo>
                    <a:pt x="3413898" y="134454"/>
                  </a:lnTo>
                  <a:lnTo>
                    <a:pt x="3445508" y="122857"/>
                  </a:lnTo>
                  <a:lnTo>
                    <a:pt x="3477118" y="112210"/>
                  </a:lnTo>
                  <a:lnTo>
                    <a:pt x="3508728" y="102440"/>
                  </a:lnTo>
                  <a:lnTo>
                    <a:pt x="3540338" y="93478"/>
                  </a:lnTo>
                  <a:lnTo>
                    <a:pt x="3571949" y="85262"/>
                  </a:lnTo>
                  <a:lnTo>
                    <a:pt x="3603559" y="77732"/>
                  </a:lnTo>
                  <a:lnTo>
                    <a:pt x="3635169" y="70833"/>
                  </a:lnTo>
                  <a:lnTo>
                    <a:pt x="3666779" y="64515"/>
                  </a:lnTo>
                  <a:lnTo>
                    <a:pt x="3698389" y="58730"/>
                  </a:lnTo>
                  <a:lnTo>
                    <a:pt x="3729999" y="53435"/>
                  </a:lnTo>
                  <a:lnTo>
                    <a:pt x="3761610" y="48589"/>
                  </a:lnTo>
                  <a:lnTo>
                    <a:pt x="3793220" y="44155"/>
                  </a:lnTo>
                  <a:lnTo>
                    <a:pt x="3824830" y="40100"/>
                  </a:lnTo>
                  <a:lnTo>
                    <a:pt x="3856440" y="36391"/>
                  </a:lnTo>
                  <a:lnTo>
                    <a:pt x="3888050" y="33000"/>
                  </a:lnTo>
                  <a:lnTo>
                    <a:pt x="3919660" y="29900"/>
                  </a:lnTo>
                  <a:lnTo>
                    <a:pt x="3951271" y="27066"/>
                  </a:lnTo>
                  <a:lnTo>
                    <a:pt x="3982881" y="24475"/>
                  </a:lnTo>
                  <a:lnTo>
                    <a:pt x="4014491" y="22108"/>
                  </a:lnTo>
                  <a:lnTo>
                    <a:pt x="4046101" y="19946"/>
                  </a:lnTo>
                  <a:lnTo>
                    <a:pt x="4077711" y="17970"/>
                  </a:lnTo>
                  <a:lnTo>
                    <a:pt x="4109321" y="16164"/>
                  </a:lnTo>
                  <a:lnTo>
                    <a:pt x="4140932" y="14515"/>
                  </a:lnTo>
                  <a:lnTo>
                    <a:pt x="4172542" y="13009"/>
                  </a:lnTo>
                  <a:lnTo>
                    <a:pt x="4204152" y="11634"/>
                  </a:lnTo>
                  <a:lnTo>
                    <a:pt x="4235762" y="10377"/>
                  </a:lnTo>
                  <a:lnTo>
                    <a:pt x="4267372" y="9230"/>
                  </a:lnTo>
                  <a:lnTo>
                    <a:pt x="4298982" y="8183"/>
                  </a:lnTo>
                  <a:lnTo>
                    <a:pt x="4330593" y="7226"/>
                  </a:lnTo>
                  <a:lnTo>
                    <a:pt x="4362203" y="6353"/>
                  </a:lnTo>
                  <a:lnTo>
                    <a:pt x="4393813" y="5555"/>
                  </a:lnTo>
                  <a:lnTo>
                    <a:pt x="4425423" y="4828"/>
                  </a:lnTo>
                  <a:lnTo>
                    <a:pt x="4457033" y="4163"/>
                  </a:lnTo>
                  <a:lnTo>
                    <a:pt x="4488643" y="3556"/>
                  </a:lnTo>
                  <a:lnTo>
                    <a:pt x="4520254" y="3002"/>
                  </a:lnTo>
                  <a:lnTo>
                    <a:pt x="4551864" y="2497"/>
                  </a:lnTo>
                  <a:lnTo>
                    <a:pt x="4583474" y="2035"/>
                  </a:lnTo>
                  <a:lnTo>
                    <a:pt x="4615084" y="1614"/>
                  </a:lnTo>
                  <a:lnTo>
                    <a:pt x="4646694" y="1230"/>
                  </a:lnTo>
                  <a:lnTo>
                    <a:pt x="4678304" y="879"/>
                  </a:lnTo>
                  <a:lnTo>
                    <a:pt x="4709915" y="559"/>
                  </a:lnTo>
                  <a:lnTo>
                    <a:pt x="4741525" y="266"/>
                  </a:lnTo>
                  <a:lnTo>
                    <a:pt x="4773135" y="0"/>
                  </a:lnTo>
                  <a:lnTo>
                    <a:pt x="4773135" y="812"/>
                  </a:lnTo>
                  <a:lnTo>
                    <a:pt x="4741525" y="1149"/>
                  </a:lnTo>
                  <a:lnTo>
                    <a:pt x="4709915" y="1519"/>
                  </a:lnTo>
                  <a:lnTo>
                    <a:pt x="4678304" y="1923"/>
                  </a:lnTo>
                  <a:lnTo>
                    <a:pt x="4646694" y="2365"/>
                  </a:lnTo>
                  <a:lnTo>
                    <a:pt x="4615084" y="2849"/>
                  </a:lnTo>
                  <a:lnTo>
                    <a:pt x="4583474" y="3378"/>
                  </a:lnTo>
                  <a:lnTo>
                    <a:pt x="4551864" y="3957"/>
                  </a:lnTo>
                  <a:lnTo>
                    <a:pt x="4520254" y="4590"/>
                  </a:lnTo>
                  <a:lnTo>
                    <a:pt x="4488643" y="5282"/>
                  </a:lnTo>
                  <a:lnTo>
                    <a:pt x="4457033" y="6040"/>
                  </a:lnTo>
                  <a:lnTo>
                    <a:pt x="4425423" y="6868"/>
                  </a:lnTo>
                  <a:lnTo>
                    <a:pt x="4393813" y="7774"/>
                  </a:lnTo>
                  <a:lnTo>
                    <a:pt x="4362203" y="8764"/>
                  </a:lnTo>
                  <a:lnTo>
                    <a:pt x="4330593" y="9848"/>
                  </a:lnTo>
                  <a:lnTo>
                    <a:pt x="4298982" y="11033"/>
                  </a:lnTo>
                  <a:lnTo>
                    <a:pt x="4267372" y="12328"/>
                  </a:lnTo>
                  <a:lnTo>
                    <a:pt x="4235762" y="13745"/>
                  </a:lnTo>
                  <a:lnTo>
                    <a:pt x="4204152" y="15294"/>
                  </a:lnTo>
                  <a:lnTo>
                    <a:pt x="4172542" y="16987"/>
                  </a:lnTo>
                  <a:lnTo>
                    <a:pt x="4140932" y="18839"/>
                  </a:lnTo>
                  <a:lnTo>
                    <a:pt x="4109321" y="20863"/>
                  </a:lnTo>
                  <a:lnTo>
                    <a:pt x="4077711" y="23075"/>
                  </a:lnTo>
                  <a:lnTo>
                    <a:pt x="4046101" y="25493"/>
                  </a:lnTo>
                  <a:lnTo>
                    <a:pt x="4014491" y="28136"/>
                  </a:lnTo>
                  <a:lnTo>
                    <a:pt x="3982881" y="31024"/>
                  </a:lnTo>
                  <a:lnTo>
                    <a:pt x="3951271" y="34179"/>
                  </a:lnTo>
                  <a:lnTo>
                    <a:pt x="3919660" y="37627"/>
                  </a:lnTo>
                  <a:lnTo>
                    <a:pt x="3888050" y="41392"/>
                  </a:lnTo>
                  <a:lnTo>
                    <a:pt x="3856440" y="45504"/>
                  </a:lnTo>
                  <a:lnTo>
                    <a:pt x="3824830" y="49995"/>
                  </a:lnTo>
                  <a:lnTo>
                    <a:pt x="3793220" y="54898"/>
                  </a:lnTo>
                  <a:lnTo>
                    <a:pt x="3761610" y="60249"/>
                  </a:lnTo>
                  <a:lnTo>
                    <a:pt x="3729999" y="66089"/>
                  </a:lnTo>
                  <a:lnTo>
                    <a:pt x="3698389" y="72460"/>
                  </a:lnTo>
                  <a:lnTo>
                    <a:pt x="3666779" y="79409"/>
                  </a:lnTo>
                  <a:lnTo>
                    <a:pt x="3635169" y="86986"/>
                  </a:lnTo>
                  <a:lnTo>
                    <a:pt x="3603559" y="95245"/>
                  </a:lnTo>
                  <a:lnTo>
                    <a:pt x="3571949" y="104244"/>
                  </a:lnTo>
                  <a:lnTo>
                    <a:pt x="3540338" y="114046"/>
                  </a:lnTo>
                  <a:lnTo>
                    <a:pt x="3508728" y="124718"/>
                  </a:lnTo>
                  <a:lnTo>
                    <a:pt x="3477118" y="136331"/>
                  </a:lnTo>
                  <a:lnTo>
                    <a:pt x="3445508" y="148963"/>
                  </a:lnTo>
                  <a:lnTo>
                    <a:pt x="3413898" y="162695"/>
                  </a:lnTo>
                  <a:lnTo>
                    <a:pt x="3382288" y="177613"/>
                  </a:lnTo>
                  <a:lnTo>
                    <a:pt x="3350677" y="193811"/>
                  </a:lnTo>
                  <a:lnTo>
                    <a:pt x="3319067" y="211384"/>
                  </a:lnTo>
                  <a:lnTo>
                    <a:pt x="3287457" y="230436"/>
                  </a:lnTo>
                  <a:lnTo>
                    <a:pt x="3255847" y="251074"/>
                  </a:lnTo>
                  <a:lnTo>
                    <a:pt x="3224237" y="273409"/>
                  </a:lnTo>
                  <a:lnTo>
                    <a:pt x="3192627" y="297559"/>
                  </a:lnTo>
                  <a:lnTo>
                    <a:pt x="3161016" y="323642"/>
                  </a:lnTo>
                  <a:lnTo>
                    <a:pt x="3129406" y="351781"/>
                  </a:lnTo>
                  <a:lnTo>
                    <a:pt x="3097796" y="382103"/>
                  </a:lnTo>
                  <a:lnTo>
                    <a:pt x="3066186" y="414733"/>
                  </a:lnTo>
                  <a:lnTo>
                    <a:pt x="3034576" y="449798"/>
                  </a:lnTo>
                  <a:lnTo>
                    <a:pt x="3002966" y="487423"/>
                  </a:lnTo>
                  <a:lnTo>
                    <a:pt x="2971355" y="527731"/>
                  </a:lnTo>
                  <a:lnTo>
                    <a:pt x="2939745" y="570838"/>
                  </a:lnTo>
                  <a:lnTo>
                    <a:pt x="2908135" y="616855"/>
                  </a:lnTo>
                  <a:lnTo>
                    <a:pt x="2876525" y="665885"/>
                  </a:lnTo>
                  <a:lnTo>
                    <a:pt x="2844915" y="718017"/>
                  </a:lnTo>
                  <a:lnTo>
                    <a:pt x="2813305" y="773329"/>
                  </a:lnTo>
                  <a:lnTo>
                    <a:pt x="2781694" y="831882"/>
                  </a:lnTo>
                  <a:lnTo>
                    <a:pt x="2750084" y="893719"/>
                  </a:lnTo>
                  <a:lnTo>
                    <a:pt x="2718474" y="958863"/>
                  </a:lnTo>
                  <a:lnTo>
                    <a:pt x="2686864" y="1027315"/>
                  </a:lnTo>
                  <a:lnTo>
                    <a:pt x="2655254" y="1099052"/>
                  </a:lnTo>
                  <a:lnTo>
                    <a:pt x="2623644" y="1174026"/>
                  </a:lnTo>
                  <a:lnTo>
                    <a:pt x="2592033" y="1252162"/>
                  </a:lnTo>
                  <a:lnTo>
                    <a:pt x="2560423" y="1333362"/>
                  </a:lnTo>
                  <a:lnTo>
                    <a:pt x="2528813" y="1417498"/>
                  </a:lnTo>
                  <a:lnTo>
                    <a:pt x="2497203" y="1504420"/>
                  </a:lnTo>
                  <a:lnTo>
                    <a:pt x="2465593" y="1593953"/>
                  </a:lnTo>
                  <a:lnTo>
                    <a:pt x="2433982" y="1685903"/>
                  </a:lnTo>
                  <a:lnTo>
                    <a:pt x="2402372" y="1780052"/>
                  </a:lnTo>
                  <a:lnTo>
                    <a:pt x="2370762" y="1876169"/>
                  </a:lnTo>
                  <a:lnTo>
                    <a:pt x="2339152" y="1974006"/>
                  </a:lnTo>
                  <a:lnTo>
                    <a:pt x="2307542" y="2073304"/>
                  </a:lnTo>
                  <a:lnTo>
                    <a:pt x="2275932" y="2173794"/>
                  </a:lnTo>
                  <a:lnTo>
                    <a:pt x="2244321" y="2275200"/>
                  </a:lnTo>
                  <a:lnTo>
                    <a:pt x="2212711" y="2377239"/>
                  </a:lnTo>
                  <a:lnTo>
                    <a:pt x="2181101" y="2479627"/>
                  </a:lnTo>
                  <a:lnTo>
                    <a:pt x="2149491" y="2582077"/>
                  </a:lnTo>
                  <a:lnTo>
                    <a:pt x="2117881" y="2684300"/>
                  </a:lnTo>
                  <a:lnTo>
                    <a:pt x="2086271" y="2786011"/>
                  </a:lnTo>
                  <a:lnTo>
                    <a:pt x="2054660" y="2886924"/>
                  </a:lnTo>
                  <a:lnTo>
                    <a:pt x="2023050" y="2986759"/>
                  </a:lnTo>
                  <a:lnTo>
                    <a:pt x="1991440" y="3085244"/>
                  </a:lnTo>
                  <a:lnTo>
                    <a:pt x="1959830" y="3182111"/>
                  </a:lnTo>
                  <a:lnTo>
                    <a:pt x="1928220" y="3277107"/>
                  </a:lnTo>
                  <a:lnTo>
                    <a:pt x="1896610" y="3369990"/>
                  </a:lnTo>
                  <a:lnTo>
                    <a:pt x="1864999" y="3460535"/>
                  </a:lnTo>
                  <a:lnTo>
                    <a:pt x="1833389" y="3548536"/>
                  </a:lnTo>
                  <a:lnTo>
                    <a:pt x="1801779" y="3633807"/>
                  </a:lnTo>
                  <a:lnTo>
                    <a:pt x="1770169" y="3716186"/>
                  </a:lnTo>
                  <a:lnTo>
                    <a:pt x="1738559" y="3795535"/>
                  </a:lnTo>
                  <a:lnTo>
                    <a:pt x="1706949" y="3871741"/>
                  </a:lnTo>
                  <a:lnTo>
                    <a:pt x="1675338" y="3944721"/>
                  </a:lnTo>
                  <a:lnTo>
                    <a:pt x="1643728" y="4014414"/>
                  </a:lnTo>
                  <a:lnTo>
                    <a:pt x="1612118" y="4080788"/>
                  </a:lnTo>
                  <a:lnTo>
                    <a:pt x="1580508" y="4143832"/>
                  </a:lnTo>
                  <a:lnTo>
                    <a:pt x="1548898" y="4203563"/>
                  </a:lnTo>
                  <a:lnTo>
                    <a:pt x="1517288" y="4260016"/>
                  </a:lnTo>
                  <a:lnTo>
                    <a:pt x="1485677" y="4313246"/>
                  </a:lnTo>
                  <a:lnTo>
                    <a:pt x="1454067" y="4363325"/>
                  </a:lnTo>
                  <a:lnTo>
                    <a:pt x="1422457" y="4410341"/>
                  </a:lnTo>
                  <a:lnTo>
                    <a:pt x="1390847" y="4454391"/>
                  </a:lnTo>
                  <a:lnTo>
                    <a:pt x="1359237" y="4495586"/>
                  </a:lnTo>
                  <a:lnTo>
                    <a:pt x="1327627" y="4534041"/>
                  </a:lnTo>
                  <a:lnTo>
                    <a:pt x="1296016" y="4569878"/>
                  </a:lnTo>
                  <a:lnTo>
                    <a:pt x="1264406" y="4603223"/>
                  </a:lnTo>
                  <a:lnTo>
                    <a:pt x="1232796" y="4634205"/>
                  </a:lnTo>
                  <a:lnTo>
                    <a:pt x="1201186" y="4662950"/>
                  </a:lnTo>
                  <a:lnTo>
                    <a:pt x="1169576" y="4689587"/>
                  </a:lnTo>
                  <a:lnTo>
                    <a:pt x="1137966" y="4714240"/>
                  </a:lnTo>
                  <a:lnTo>
                    <a:pt x="1106355" y="4737032"/>
                  </a:lnTo>
                  <a:lnTo>
                    <a:pt x="1074745" y="4758083"/>
                  </a:lnTo>
                  <a:lnTo>
                    <a:pt x="1043135" y="4777505"/>
                  </a:lnTo>
                  <a:lnTo>
                    <a:pt x="1011525" y="4795411"/>
                  </a:lnTo>
                  <a:lnTo>
                    <a:pt x="979915" y="4811905"/>
                  </a:lnTo>
                  <a:lnTo>
                    <a:pt x="948305" y="4827086"/>
                  </a:lnTo>
                  <a:lnTo>
                    <a:pt x="916694" y="4841049"/>
                  </a:lnTo>
                  <a:lnTo>
                    <a:pt x="885084" y="4853885"/>
                  </a:lnTo>
                  <a:lnTo>
                    <a:pt x="853474" y="4865677"/>
                  </a:lnTo>
                  <a:lnTo>
                    <a:pt x="821864" y="4876504"/>
                  </a:lnTo>
                  <a:lnTo>
                    <a:pt x="790254" y="4886440"/>
                  </a:lnTo>
                  <a:lnTo>
                    <a:pt x="758644" y="4895554"/>
                  </a:lnTo>
                  <a:lnTo>
                    <a:pt x="727033" y="4903911"/>
                  </a:lnTo>
                  <a:lnTo>
                    <a:pt x="695423" y="4911570"/>
                  </a:lnTo>
                  <a:lnTo>
                    <a:pt x="663813" y="4918588"/>
                  </a:lnTo>
                  <a:lnTo>
                    <a:pt x="632203" y="4925015"/>
                  </a:lnTo>
                  <a:lnTo>
                    <a:pt x="600593" y="4930901"/>
                  </a:lnTo>
                  <a:lnTo>
                    <a:pt x="568983" y="4936288"/>
                  </a:lnTo>
                  <a:lnTo>
                    <a:pt x="537372" y="4941219"/>
                  </a:lnTo>
                  <a:lnTo>
                    <a:pt x="505762" y="4945730"/>
                  </a:lnTo>
                  <a:lnTo>
                    <a:pt x="474152" y="4949856"/>
                  </a:lnTo>
                  <a:lnTo>
                    <a:pt x="442542" y="4953630"/>
                  </a:lnTo>
                  <a:lnTo>
                    <a:pt x="410932" y="4957081"/>
                  </a:lnTo>
                  <a:lnTo>
                    <a:pt x="379322" y="4960235"/>
                  </a:lnTo>
                  <a:lnTo>
                    <a:pt x="347711" y="4963119"/>
                  </a:lnTo>
                  <a:lnTo>
                    <a:pt x="316101" y="4965755"/>
                  </a:lnTo>
                  <a:lnTo>
                    <a:pt x="284491" y="4968164"/>
                  </a:lnTo>
                  <a:lnTo>
                    <a:pt x="252881" y="4970365"/>
                  </a:lnTo>
                  <a:lnTo>
                    <a:pt x="221271" y="4972376"/>
                  </a:lnTo>
                  <a:lnTo>
                    <a:pt x="189661" y="4974213"/>
                  </a:lnTo>
                  <a:lnTo>
                    <a:pt x="158050" y="4975891"/>
                  </a:lnTo>
                  <a:lnTo>
                    <a:pt x="126440" y="4977424"/>
                  </a:lnTo>
                  <a:lnTo>
                    <a:pt x="94830" y="4978824"/>
                  </a:lnTo>
                  <a:lnTo>
                    <a:pt x="63220" y="4980103"/>
                  </a:lnTo>
                  <a:lnTo>
                    <a:pt x="31610" y="4981270"/>
                  </a:lnTo>
                  <a:lnTo>
                    <a:pt x="0" y="4982336"/>
                  </a:lnTo>
                  <a:close/>
                </a:path>
              </a:pathLst>
            </a:custGeom>
            <a:solidFill>
              <a:srgbClr val="A57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110598"/>
              <a:ext cx="4773135" cy="4979426"/>
            </a:xfrm>
            <a:custGeom>
              <a:avLst/>
              <a:pathLst>
                <a:path w="4773135" h="4979426">
                  <a:moveTo>
                    <a:pt x="0" y="4979426"/>
                  </a:moveTo>
                  <a:lnTo>
                    <a:pt x="31610" y="4978107"/>
                  </a:lnTo>
                  <a:lnTo>
                    <a:pt x="63220" y="4976664"/>
                  </a:lnTo>
                  <a:lnTo>
                    <a:pt x="94830" y="4975087"/>
                  </a:lnTo>
                  <a:lnTo>
                    <a:pt x="126440" y="4973362"/>
                  </a:lnTo>
                  <a:lnTo>
                    <a:pt x="158050" y="4971477"/>
                  </a:lnTo>
                  <a:lnTo>
                    <a:pt x="189661" y="4969416"/>
                  </a:lnTo>
                  <a:lnTo>
                    <a:pt x="221271" y="4967163"/>
                  </a:lnTo>
                  <a:lnTo>
                    <a:pt x="252881" y="4964701"/>
                  </a:lnTo>
                  <a:lnTo>
                    <a:pt x="284491" y="4962010"/>
                  </a:lnTo>
                  <a:lnTo>
                    <a:pt x="316101" y="4959070"/>
                  </a:lnTo>
                  <a:lnTo>
                    <a:pt x="347711" y="4955857"/>
                  </a:lnTo>
                  <a:lnTo>
                    <a:pt x="379322" y="4952348"/>
                  </a:lnTo>
                  <a:lnTo>
                    <a:pt x="410932" y="4948514"/>
                  </a:lnTo>
                  <a:lnTo>
                    <a:pt x="442542" y="4944328"/>
                  </a:lnTo>
                  <a:lnTo>
                    <a:pt x="474152" y="4939757"/>
                  </a:lnTo>
                  <a:lnTo>
                    <a:pt x="505762" y="4934766"/>
                  </a:lnTo>
                  <a:lnTo>
                    <a:pt x="537372" y="4929319"/>
                  </a:lnTo>
                  <a:lnTo>
                    <a:pt x="568983" y="4923376"/>
                  </a:lnTo>
                  <a:lnTo>
                    <a:pt x="600593" y="4916892"/>
                  </a:lnTo>
                  <a:lnTo>
                    <a:pt x="632203" y="4909820"/>
                  </a:lnTo>
                  <a:lnTo>
                    <a:pt x="663813" y="4902109"/>
                  </a:lnTo>
                  <a:lnTo>
                    <a:pt x="695423" y="4893705"/>
                  </a:lnTo>
                  <a:lnTo>
                    <a:pt x="727033" y="4884549"/>
                  </a:lnTo>
                  <a:lnTo>
                    <a:pt x="758644" y="4874577"/>
                  </a:lnTo>
                  <a:lnTo>
                    <a:pt x="790254" y="4863721"/>
                  </a:lnTo>
                  <a:lnTo>
                    <a:pt x="821864" y="4851909"/>
                  </a:lnTo>
                  <a:lnTo>
                    <a:pt x="853474" y="4839062"/>
                  </a:lnTo>
                  <a:lnTo>
                    <a:pt x="885084" y="4825098"/>
                  </a:lnTo>
                  <a:lnTo>
                    <a:pt x="916694" y="4809930"/>
                  </a:lnTo>
                  <a:lnTo>
                    <a:pt x="948305" y="4793463"/>
                  </a:lnTo>
                  <a:lnTo>
                    <a:pt x="979915" y="4775600"/>
                  </a:lnTo>
                  <a:lnTo>
                    <a:pt x="1011525" y="4756238"/>
                  </a:lnTo>
                  <a:lnTo>
                    <a:pt x="1043135" y="4735268"/>
                  </a:lnTo>
                  <a:lnTo>
                    <a:pt x="1074745" y="4712578"/>
                  </a:lnTo>
                  <a:lnTo>
                    <a:pt x="1106355" y="4688050"/>
                  </a:lnTo>
                  <a:lnTo>
                    <a:pt x="1137966" y="4661564"/>
                  </a:lnTo>
                  <a:lnTo>
                    <a:pt x="1169576" y="4632997"/>
                  </a:lnTo>
                  <a:lnTo>
                    <a:pt x="1201186" y="4602223"/>
                  </a:lnTo>
                  <a:lnTo>
                    <a:pt x="1232796" y="4569115"/>
                  </a:lnTo>
                  <a:lnTo>
                    <a:pt x="1264406" y="4533548"/>
                  </a:lnTo>
                  <a:lnTo>
                    <a:pt x="1296016" y="4495396"/>
                  </a:lnTo>
                  <a:lnTo>
                    <a:pt x="1327627" y="4454538"/>
                  </a:lnTo>
                  <a:lnTo>
                    <a:pt x="1359237" y="4410858"/>
                  </a:lnTo>
                  <a:lnTo>
                    <a:pt x="1390847" y="4364247"/>
                  </a:lnTo>
                  <a:lnTo>
                    <a:pt x="1422457" y="4314606"/>
                  </a:lnTo>
                  <a:lnTo>
                    <a:pt x="1454067" y="4261845"/>
                  </a:lnTo>
                  <a:lnTo>
                    <a:pt x="1485677" y="4205893"/>
                  </a:lnTo>
                  <a:lnTo>
                    <a:pt x="1517288" y="4146689"/>
                  </a:lnTo>
                  <a:lnTo>
                    <a:pt x="1548898" y="4084196"/>
                  </a:lnTo>
                  <a:lnTo>
                    <a:pt x="1580508" y="4018395"/>
                  </a:lnTo>
                  <a:lnTo>
                    <a:pt x="1612118" y="3949289"/>
                  </a:lnTo>
                  <a:lnTo>
                    <a:pt x="1643728" y="3876906"/>
                  </a:lnTo>
                  <a:lnTo>
                    <a:pt x="1675338" y="3801300"/>
                  </a:lnTo>
                  <a:lnTo>
                    <a:pt x="1706949" y="3722550"/>
                  </a:lnTo>
                  <a:lnTo>
                    <a:pt x="1738559" y="3640762"/>
                  </a:lnTo>
                  <a:lnTo>
                    <a:pt x="1770169" y="3556065"/>
                  </a:lnTo>
                  <a:lnTo>
                    <a:pt x="1801779" y="3468616"/>
                  </a:lnTo>
                  <a:lnTo>
                    <a:pt x="1833389" y="3378593"/>
                  </a:lnTo>
                  <a:lnTo>
                    <a:pt x="1864999" y="3286197"/>
                  </a:lnTo>
                  <a:lnTo>
                    <a:pt x="1896610" y="3191646"/>
                  </a:lnTo>
                  <a:lnTo>
                    <a:pt x="1928220" y="3095176"/>
                  </a:lnTo>
                  <a:lnTo>
                    <a:pt x="1959830" y="2997038"/>
                  </a:lnTo>
                  <a:lnTo>
                    <a:pt x="1991440" y="2897492"/>
                  </a:lnTo>
                  <a:lnTo>
                    <a:pt x="2023050" y="2796808"/>
                  </a:lnTo>
                  <a:lnTo>
                    <a:pt x="2054660" y="2695265"/>
                  </a:lnTo>
                  <a:lnTo>
                    <a:pt x="2086271" y="2593145"/>
                  </a:lnTo>
                  <a:lnTo>
                    <a:pt x="2117881" y="2490733"/>
                  </a:lnTo>
                  <a:lnTo>
                    <a:pt x="2149491" y="2388316"/>
                  </a:lnTo>
                  <a:lnTo>
                    <a:pt x="2181101" y="2286183"/>
                  </a:lnTo>
                  <a:lnTo>
                    <a:pt x="2212711" y="2184620"/>
                  </a:lnTo>
                  <a:lnTo>
                    <a:pt x="2244321" y="2083909"/>
                  </a:lnTo>
                  <a:lnTo>
                    <a:pt x="2275932" y="1984331"/>
                  </a:lnTo>
                  <a:lnTo>
                    <a:pt x="2307542" y="1886156"/>
                  </a:lnTo>
                  <a:lnTo>
                    <a:pt x="2339152" y="1789650"/>
                  </a:lnTo>
                  <a:lnTo>
                    <a:pt x="2370762" y="1695064"/>
                  </a:lnTo>
                  <a:lnTo>
                    <a:pt x="2402372" y="1602636"/>
                  </a:lnTo>
                  <a:lnTo>
                    <a:pt x="2433982" y="1512587"/>
                  </a:lnTo>
                  <a:lnTo>
                    <a:pt x="2465593" y="1425121"/>
                  </a:lnTo>
                  <a:lnTo>
                    <a:pt x="2497203" y="1340417"/>
                  </a:lnTo>
                  <a:lnTo>
                    <a:pt x="2528813" y="1258635"/>
                  </a:lnTo>
                  <a:lnTo>
                    <a:pt x="2560423" y="1179906"/>
                  </a:lnTo>
                  <a:lnTo>
                    <a:pt x="2592033" y="1104337"/>
                  </a:lnTo>
                  <a:lnTo>
                    <a:pt x="2623644" y="1032008"/>
                  </a:lnTo>
                  <a:lnTo>
                    <a:pt x="2655254" y="962974"/>
                  </a:lnTo>
                  <a:lnTo>
                    <a:pt x="2686864" y="897262"/>
                  </a:lnTo>
                  <a:lnTo>
                    <a:pt x="2718474" y="834877"/>
                  </a:lnTo>
                  <a:lnTo>
                    <a:pt x="2750084" y="775800"/>
                  </a:lnTo>
                  <a:lnTo>
                    <a:pt x="2781694" y="719991"/>
                  </a:lnTo>
                  <a:lnTo>
                    <a:pt x="2813305" y="667391"/>
                  </a:lnTo>
                  <a:lnTo>
                    <a:pt x="2844915" y="617925"/>
                  </a:lnTo>
                  <a:lnTo>
                    <a:pt x="2876525" y="571503"/>
                  </a:lnTo>
                  <a:lnTo>
                    <a:pt x="2908135" y="528026"/>
                  </a:lnTo>
                  <a:lnTo>
                    <a:pt x="2939745" y="487381"/>
                  </a:lnTo>
                  <a:lnTo>
                    <a:pt x="2971355" y="449453"/>
                  </a:lnTo>
                  <a:lnTo>
                    <a:pt x="3002966" y="414116"/>
                  </a:lnTo>
                  <a:lnTo>
                    <a:pt x="3034576" y="381247"/>
                  </a:lnTo>
                  <a:lnTo>
                    <a:pt x="3066186" y="350715"/>
                  </a:lnTo>
                  <a:lnTo>
                    <a:pt x="3097796" y="322395"/>
                  </a:lnTo>
                  <a:lnTo>
                    <a:pt x="3129406" y="296158"/>
                  </a:lnTo>
                  <a:lnTo>
                    <a:pt x="3161016" y="271880"/>
                  </a:lnTo>
                  <a:lnTo>
                    <a:pt x="3192627" y="249439"/>
                  </a:lnTo>
                  <a:lnTo>
                    <a:pt x="3224237" y="228717"/>
                  </a:lnTo>
                  <a:lnTo>
                    <a:pt x="3255847" y="209600"/>
                  </a:lnTo>
                  <a:lnTo>
                    <a:pt x="3287457" y="191979"/>
                  </a:lnTo>
                  <a:lnTo>
                    <a:pt x="3319067" y="175750"/>
                  </a:lnTo>
                  <a:lnTo>
                    <a:pt x="3350677" y="160815"/>
                  </a:lnTo>
                  <a:lnTo>
                    <a:pt x="3382288" y="147079"/>
                  </a:lnTo>
                  <a:lnTo>
                    <a:pt x="3413898" y="134454"/>
                  </a:lnTo>
                  <a:lnTo>
                    <a:pt x="3445508" y="122857"/>
                  </a:lnTo>
                  <a:lnTo>
                    <a:pt x="3477118" y="112210"/>
                  </a:lnTo>
                  <a:lnTo>
                    <a:pt x="3508728" y="102440"/>
                  </a:lnTo>
                  <a:lnTo>
                    <a:pt x="3540338" y="93478"/>
                  </a:lnTo>
                  <a:lnTo>
                    <a:pt x="3571949" y="85262"/>
                  </a:lnTo>
                  <a:lnTo>
                    <a:pt x="3603559" y="77732"/>
                  </a:lnTo>
                  <a:lnTo>
                    <a:pt x="3635169" y="70833"/>
                  </a:lnTo>
                  <a:lnTo>
                    <a:pt x="3666779" y="64515"/>
                  </a:lnTo>
                  <a:lnTo>
                    <a:pt x="3698389" y="58730"/>
                  </a:lnTo>
                  <a:lnTo>
                    <a:pt x="3729999" y="53435"/>
                  </a:lnTo>
                  <a:lnTo>
                    <a:pt x="3761610" y="48589"/>
                  </a:lnTo>
                  <a:lnTo>
                    <a:pt x="3793220" y="44155"/>
                  </a:lnTo>
                  <a:lnTo>
                    <a:pt x="3824830" y="40100"/>
                  </a:lnTo>
                  <a:lnTo>
                    <a:pt x="3856440" y="36391"/>
                  </a:lnTo>
                  <a:lnTo>
                    <a:pt x="3888050" y="33000"/>
                  </a:lnTo>
                  <a:lnTo>
                    <a:pt x="3919660" y="29900"/>
                  </a:lnTo>
                  <a:lnTo>
                    <a:pt x="3951271" y="27066"/>
                  </a:lnTo>
                  <a:lnTo>
                    <a:pt x="3982881" y="24475"/>
                  </a:lnTo>
                  <a:lnTo>
                    <a:pt x="4014491" y="22108"/>
                  </a:lnTo>
                  <a:lnTo>
                    <a:pt x="4046101" y="19946"/>
                  </a:lnTo>
                  <a:lnTo>
                    <a:pt x="4077711" y="17970"/>
                  </a:lnTo>
                  <a:lnTo>
                    <a:pt x="4109321" y="16164"/>
                  </a:lnTo>
                  <a:lnTo>
                    <a:pt x="4140932" y="14515"/>
                  </a:lnTo>
                  <a:lnTo>
                    <a:pt x="4172542" y="13009"/>
                  </a:lnTo>
                  <a:lnTo>
                    <a:pt x="4204152" y="11634"/>
                  </a:lnTo>
                  <a:lnTo>
                    <a:pt x="4235762" y="10377"/>
                  </a:lnTo>
                  <a:lnTo>
                    <a:pt x="4267372" y="9230"/>
                  </a:lnTo>
                  <a:lnTo>
                    <a:pt x="4298982" y="8183"/>
                  </a:lnTo>
                  <a:lnTo>
                    <a:pt x="4330593" y="7226"/>
                  </a:lnTo>
                  <a:lnTo>
                    <a:pt x="4362203" y="6353"/>
                  </a:lnTo>
                  <a:lnTo>
                    <a:pt x="4393813" y="5555"/>
                  </a:lnTo>
                  <a:lnTo>
                    <a:pt x="4425423" y="4828"/>
                  </a:lnTo>
                  <a:lnTo>
                    <a:pt x="4457033" y="4163"/>
                  </a:lnTo>
                  <a:lnTo>
                    <a:pt x="4488643" y="3556"/>
                  </a:lnTo>
                  <a:lnTo>
                    <a:pt x="4520254" y="3002"/>
                  </a:lnTo>
                  <a:lnTo>
                    <a:pt x="4551864" y="2497"/>
                  </a:lnTo>
                  <a:lnTo>
                    <a:pt x="4583474" y="2035"/>
                  </a:lnTo>
                  <a:lnTo>
                    <a:pt x="4615084" y="1614"/>
                  </a:lnTo>
                  <a:lnTo>
                    <a:pt x="4646694" y="1230"/>
                  </a:lnTo>
                  <a:lnTo>
                    <a:pt x="4678304" y="879"/>
                  </a:lnTo>
                  <a:lnTo>
                    <a:pt x="4709915" y="559"/>
                  </a:lnTo>
                  <a:lnTo>
                    <a:pt x="4741525" y="26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111410"/>
              <a:ext cx="4773135" cy="4981524"/>
            </a:xfrm>
            <a:custGeom>
              <a:avLst/>
              <a:pathLst>
                <a:path w="4773135" h="4981524">
                  <a:moveTo>
                    <a:pt x="4773135" y="0"/>
                  </a:moveTo>
                  <a:lnTo>
                    <a:pt x="4741525" y="337"/>
                  </a:lnTo>
                  <a:lnTo>
                    <a:pt x="4709915" y="707"/>
                  </a:lnTo>
                  <a:lnTo>
                    <a:pt x="4678304" y="1111"/>
                  </a:lnTo>
                  <a:lnTo>
                    <a:pt x="4646694" y="1553"/>
                  </a:lnTo>
                  <a:lnTo>
                    <a:pt x="4615084" y="2037"/>
                  </a:lnTo>
                  <a:lnTo>
                    <a:pt x="4583474" y="2566"/>
                  </a:lnTo>
                  <a:lnTo>
                    <a:pt x="4551864" y="3145"/>
                  </a:lnTo>
                  <a:lnTo>
                    <a:pt x="4520254" y="3778"/>
                  </a:lnTo>
                  <a:lnTo>
                    <a:pt x="4488643" y="4470"/>
                  </a:lnTo>
                  <a:lnTo>
                    <a:pt x="4457033" y="5228"/>
                  </a:lnTo>
                  <a:lnTo>
                    <a:pt x="4425423" y="6056"/>
                  </a:lnTo>
                  <a:lnTo>
                    <a:pt x="4393813" y="6962"/>
                  </a:lnTo>
                  <a:lnTo>
                    <a:pt x="4362203" y="7952"/>
                  </a:lnTo>
                  <a:lnTo>
                    <a:pt x="4330593" y="9036"/>
                  </a:lnTo>
                  <a:lnTo>
                    <a:pt x="4298982" y="10221"/>
                  </a:lnTo>
                  <a:lnTo>
                    <a:pt x="4267372" y="11516"/>
                  </a:lnTo>
                  <a:lnTo>
                    <a:pt x="4235762" y="12933"/>
                  </a:lnTo>
                  <a:lnTo>
                    <a:pt x="4204152" y="14482"/>
                  </a:lnTo>
                  <a:lnTo>
                    <a:pt x="4172542" y="16175"/>
                  </a:lnTo>
                  <a:lnTo>
                    <a:pt x="4140932" y="18027"/>
                  </a:lnTo>
                  <a:lnTo>
                    <a:pt x="4109321" y="20051"/>
                  </a:lnTo>
                  <a:lnTo>
                    <a:pt x="4077711" y="22263"/>
                  </a:lnTo>
                  <a:lnTo>
                    <a:pt x="4046101" y="24681"/>
                  </a:lnTo>
                  <a:lnTo>
                    <a:pt x="4014491" y="27324"/>
                  </a:lnTo>
                  <a:lnTo>
                    <a:pt x="3982881" y="30212"/>
                  </a:lnTo>
                  <a:lnTo>
                    <a:pt x="3951271" y="33367"/>
                  </a:lnTo>
                  <a:lnTo>
                    <a:pt x="3919660" y="36814"/>
                  </a:lnTo>
                  <a:lnTo>
                    <a:pt x="3888050" y="40580"/>
                  </a:lnTo>
                  <a:lnTo>
                    <a:pt x="3856440" y="44692"/>
                  </a:lnTo>
                  <a:lnTo>
                    <a:pt x="3824830" y="49183"/>
                  </a:lnTo>
                  <a:lnTo>
                    <a:pt x="3793220" y="54085"/>
                  </a:lnTo>
                  <a:lnTo>
                    <a:pt x="3761610" y="59437"/>
                  </a:lnTo>
                  <a:lnTo>
                    <a:pt x="3729999" y="65276"/>
                  </a:lnTo>
                  <a:lnTo>
                    <a:pt x="3698389" y="71648"/>
                  </a:lnTo>
                  <a:lnTo>
                    <a:pt x="3666779" y="78597"/>
                  </a:lnTo>
                  <a:lnTo>
                    <a:pt x="3635169" y="86174"/>
                  </a:lnTo>
                  <a:lnTo>
                    <a:pt x="3603559" y="94433"/>
                  </a:lnTo>
                  <a:lnTo>
                    <a:pt x="3571949" y="103432"/>
                  </a:lnTo>
                  <a:lnTo>
                    <a:pt x="3540338" y="113234"/>
                  </a:lnTo>
                  <a:lnTo>
                    <a:pt x="3508728" y="123906"/>
                  </a:lnTo>
                  <a:lnTo>
                    <a:pt x="3477118" y="135519"/>
                  </a:lnTo>
                  <a:lnTo>
                    <a:pt x="3445508" y="148151"/>
                  </a:lnTo>
                  <a:lnTo>
                    <a:pt x="3413898" y="161882"/>
                  </a:lnTo>
                  <a:lnTo>
                    <a:pt x="3382288" y="176801"/>
                  </a:lnTo>
                  <a:lnTo>
                    <a:pt x="3350677" y="192999"/>
                  </a:lnTo>
                  <a:lnTo>
                    <a:pt x="3319067" y="210572"/>
                  </a:lnTo>
                  <a:lnTo>
                    <a:pt x="3287457" y="229624"/>
                  </a:lnTo>
                  <a:lnTo>
                    <a:pt x="3255847" y="250262"/>
                  </a:lnTo>
                  <a:lnTo>
                    <a:pt x="3224237" y="272597"/>
                  </a:lnTo>
                  <a:lnTo>
                    <a:pt x="3192627" y="296747"/>
                  </a:lnTo>
                  <a:lnTo>
                    <a:pt x="3161016" y="322829"/>
                  </a:lnTo>
                  <a:lnTo>
                    <a:pt x="3129406" y="350969"/>
                  </a:lnTo>
                  <a:lnTo>
                    <a:pt x="3097796" y="381291"/>
                  </a:lnTo>
                  <a:lnTo>
                    <a:pt x="3066186" y="413921"/>
                  </a:lnTo>
                  <a:lnTo>
                    <a:pt x="3034576" y="448986"/>
                  </a:lnTo>
                  <a:lnTo>
                    <a:pt x="3002966" y="486611"/>
                  </a:lnTo>
                  <a:lnTo>
                    <a:pt x="2971355" y="526919"/>
                  </a:lnTo>
                  <a:lnTo>
                    <a:pt x="2939745" y="570026"/>
                  </a:lnTo>
                  <a:lnTo>
                    <a:pt x="2908135" y="616043"/>
                  </a:lnTo>
                  <a:lnTo>
                    <a:pt x="2876525" y="665073"/>
                  </a:lnTo>
                  <a:lnTo>
                    <a:pt x="2844915" y="717205"/>
                  </a:lnTo>
                  <a:lnTo>
                    <a:pt x="2813305" y="772517"/>
                  </a:lnTo>
                  <a:lnTo>
                    <a:pt x="2781694" y="831069"/>
                  </a:lnTo>
                  <a:lnTo>
                    <a:pt x="2750084" y="892907"/>
                  </a:lnTo>
                  <a:lnTo>
                    <a:pt x="2718474" y="958051"/>
                  </a:lnTo>
                  <a:lnTo>
                    <a:pt x="2686864" y="1026503"/>
                  </a:lnTo>
                  <a:lnTo>
                    <a:pt x="2655254" y="1098240"/>
                  </a:lnTo>
                  <a:lnTo>
                    <a:pt x="2623644" y="1173214"/>
                  </a:lnTo>
                  <a:lnTo>
                    <a:pt x="2592033" y="1251350"/>
                  </a:lnTo>
                  <a:lnTo>
                    <a:pt x="2560423" y="1332550"/>
                  </a:lnTo>
                  <a:lnTo>
                    <a:pt x="2528813" y="1416685"/>
                  </a:lnTo>
                  <a:lnTo>
                    <a:pt x="2497203" y="1503607"/>
                  </a:lnTo>
                  <a:lnTo>
                    <a:pt x="2465593" y="1593141"/>
                  </a:lnTo>
                  <a:lnTo>
                    <a:pt x="2433982" y="1685091"/>
                  </a:lnTo>
                  <a:lnTo>
                    <a:pt x="2402372" y="1779240"/>
                  </a:lnTo>
                  <a:lnTo>
                    <a:pt x="2370762" y="1875357"/>
                  </a:lnTo>
                  <a:lnTo>
                    <a:pt x="2339152" y="1973194"/>
                  </a:lnTo>
                  <a:lnTo>
                    <a:pt x="2307542" y="2072492"/>
                  </a:lnTo>
                  <a:lnTo>
                    <a:pt x="2275932" y="2172982"/>
                  </a:lnTo>
                  <a:lnTo>
                    <a:pt x="2244321" y="2274388"/>
                  </a:lnTo>
                  <a:lnTo>
                    <a:pt x="2212711" y="2376427"/>
                  </a:lnTo>
                  <a:lnTo>
                    <a:pt x="2181101" y="2478815"/>
                  </a:lnTo>
                  <a:lnTo>
                    <a:pt x="2149491" y="2581265"/>
                  </a:lnTo>
                  <a:lnTo>
                    <a:pt x="2117881" y="2683488"/>
                  </a:lnTo>
                  <a:lnTo>
                    <a:pt x="2086271" y="2785199"/>
                  </a:lnTo>
                  <a:lnTo>
                    <a:pt x="2054660" y="2886112"/>
                  </a:lnTo>
                  <a:lnTo>
                    <a:pt x="2023050" y="2985947"/>
                  </a:lnTo>
                  <a:lnTo>
                    <a:pt x="1991440" y="3084431"/>
                  </a:lnTo>
                  <a:lnTo>
                    <a:pt x="1959830" y="3181299"/>
                  </a:lnTo>
                  <a:lnTo>
                    <a:pt x="1928220" y="3276295"/>
                  </a:lnTo>
                  <a:lnTo>
                    <a:pt x="1896610" y="3369178"/>
                  </a:lnTo>
                  <a:lnTo>
                    <a:pt x="1864999" y="3459723"/>
                  </a:lnTo>
                  <a:lnTo>
                    <a:pt x="1833389" y="3547724"/>
                  </a:lnTo>
                  <a:lnTo>
                    <a:pt x="1801779" y="3632995"/>
                  </a:lnTo>
                  <a:lnTo>
                    <a:pt x="1770169" y="3715374"/>
                  </a:lnTo>
                  <a:lnTo>
                    <a:pt x="1738559" y="3794722"/>
                  </a:lnTo>
                  <a:lnTo>
                    <a:pt x="1706949" y="3870929"/>
                  </a:lnTo>
                  <a:lnTo>
                    <a:pt x="1675338" y="3943909"/>
                  </a:lnTo>
                  <a:lnTo>
                    <a:pt x="1643728" y="4013602"/>
                  </a:lnTo>
                  <a:lnTo>
                    <a:pt x="1612118" y="4079975"/>
                  </a:lnTo>
                  <a:lnTo>
                    <a:pt x="1580508" y="4143020"/>
                  </a:lnTo>
                  <a:lnTo>
                    <a:pt x="1548898" y="4202751"/>
                  </a:lnTo>
                  <a:lnTo>
                    <a:pt x="1517288" y="4259204"/>
                  </a:lnTo>
                  <a:lnTo>
                    <a:pt x="1485677" y="4312434"/>
                  </a:lnTo>
                  <a:lnTo>
                    <a:pt x="1454067" y="4362513"/>
                  </a:lnTo>
                  <a:lnTo>
                    <a:pt x="1422457" y="4409529"/>
                  </a:lnTo>
                  <a:lnTo>
                    <a:pt x="1390847" y="4453579"/>
                  </a:lnTo>
                  <a:lnTo>
                    <a:pt x="1359237" y="4494774"/>
                  </a:lnTo>
                  <a:lnTo>
                    <a:pt x="1327627" y="4533229"/>
                  </a:lnTo>
                  <a:lnTo>
                    <a:pt x="1296016" y="4569066"/>
                  </a:lnTo>
                  <a:lnTo>
                    <a:pt x="1264406" y="4602411"/>
                  </a:lnTo>
                  <a:lnTo>
                    <a:pt x="1232796" y="4633393"/>
                  </a:lnTo>
                  <a:lnTo>
                    <a:pt x="1201186" y="4662138"/>
                  </a:lnTo>
                  <a:lnTo>
                    <a:pt x="1169576" y="4688775"/>
                  </a:lnTo>
                  <a:lnTo>
                    <a:pt x="1137966" y="4713428"/>
                  </a:lnTo>
                  <a:lnTo>
                    <a:pt x="1106355" y="4736220"/>
                  </a:lnTo>
                  <a:lnTo>
                    <a:pt x="1074745" y="4757270"/>
                  </a:lnTo>
                  <a:lnTo>
                    <a:pt x="1043135" y="4776693"/>
                  </a:lnTo>
                  <a:lnTo>
                    <a:pt x="1011525" y="4794599"/>
                  </a:lnTo>
                  <a:lnTo>
                    <a:pt x="979915" y="4811092"/>
                  </a:lnTo>
                  <a:lnTo>
                    <a:pt x="948305" y="4826274"/>
                  </a:lnTo>
                  <a:lnTo>
                    <a:pt x="916694" y="4840237"/>
                  </a:lnTo>
                  <a:lnTo>
                    <a:pt x="885084" y="4853073"/>
                  </a:lnTo>
                  <a:lnTo>
                    <a:pt x="853474" y="4864865"/>
                  </a:lnTo>
                  <a:lnTo>
                    <a:pt x="821864" y="4875692"/>
                  </a:lnTo>
                  <a:lnTo>
                    <a:pt x="790254" y="4885628"/>
                  </a:lnTo>
                  <a:lnTo>
                    <a:pt x="758644" y="4894742"/>
                  </a:lnTo>
                  <a:lnTo>
                    <a:pt x="727033" y="4903099"/>
                  </a:lnTo>
                  <a:lnTo>
                    <a:pt x="695423" y="4910758"/>
                  </a:lnTo>
                  <a:lnTo>
                    <a:pt x="663813" y="4917776"/>
                  </a:lnTo>
                  <a:lnTo>
                    <a:pt x="632203" y="4924203"/>
                  </a:lnTo>
                  <a:lnTo>
                    <a:pt x="600593" y="4930089"/>
                  </a:lnTo>
                  <a:lnTo>
                    <a:pt x="568983" y="4935476"/>
                  </a:lnTo>
                  <a:lnTo>
                    <a:pt x="537372" y="4940407"/>
                  </a:lnTo>
                  <a:lnTo>
                    <a:pt x="505762" y="4944918"/>
                  </a:lnTo>
                  <a:lnTo>
                    <a:pt x="474152" y="4949044"/>
                  </a:lnTo>
                  <a:lnTo>
                    <a:pt x="442542" y="4952818"/>
                  </a:lnTo>
                  <a:lnTo>
                    <a:pt x="410932" y="4956269"/>
                  </a:lnTo>
                  <a:lnTo>
                    <a:pt x="379322" y="4959423"/>
                  </a:lnTo>
                  <a:lnTo>
                    <a:pt x="347711" y="4962307"/>
                  </a:lnTo>
                  <a:lnTo>
                    <a:pt x="316101" y="4964943"/>
                  </a:lnTo>
                  <a:lnTo>
                    <a:pt x="284491" y="4967352"/>
                  </a:lnTo>
                  <a:lnTo>
                    <a:pt x="252881" y="4969553"/>
                  </a:lnTo>
                  <a:lnTo>
                    <a:pt x="221271" y="4971564"/>
                  </a:lnTo>
                  <a:lnTo>
                    <a:pt x="189661" y="4973401"/>
                  </a:lnTo>
                  <a:lnTo>
                    <a:pt x="158050" y="4975079"/>
                  </a:lnTo>
                  <a:lnTo>
                    <a:pt x="126440" y="4976612"/>
                  </a:lnTo>
                  <a:lnTo>
                    <a:pt x="94830" y="4978012"/>
                  </a:lnTo>
                  <a:lnTo>
                    <a:pt x="63220" y="4979290"/>
                  </a:lnTo>
                  <a:lnTo>
                    <a:pt x="31610" y="4980458"/>
                  </a:lnTo>
                  <a:lnTo>
                    <a:pt x="0" y="4981524"/>
                  </a:lnTo>
                  <a:lnTo>
                    <a:pt x="0" y="49815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199579" y="1119547"/>
              <a:ext cx="4773135" cy="4981944"/>
            </a:xfrm>
            <a:custGeom>
              <a:avLst/>
              <a:pathLst>
                <a:path w="4773135" h="4981944">
                  <a:moveTo>
                    <a:pt x="0" y="4981173"/>
                  </a:moveTo>
                  <a:lnTo>
                    <a:pt x="31610" y="4980855"/>
                  </a:lnTo>
                  <a:lnTo>
                    <a:pt x="63220" y="4980508"/>
                  </a:lnTo>
                  <a:lnTo>
                    <a:pt x="94830" y="4980127"/>
                  </a:lnTo>
                  <a:lnTo>
                    <a:pt x="126440" y="4979712"/>
                  </a:lnTo>
                  <a:lnTo>
                    <a:pt x="158050" y="4979257"/>
                  </a:lnTo>
                  <a:lnTo>
                    <a:pt x="189661" y="4978759"/>
                  </a:lnTo>
                  <a:lnTo>
                    <a:pt x="221271" y="4978214"/>
                  </a:lnTo>
                  <a:lnTo>
                    <a:pt x="252881" y="4977619"/>
                  </a:lnTo>
                  <a:lnTo>
                    <a:pt x="284491" y="4976967"/>
                  </a:lnTo>
                  <a:lnTo>
                    <a:pt x="316101" y="4976255"/>
                  </a:lnTo>
                  <a:lnTo>
                    <a:pt x="347711" y="4975475"/>
                  </a:lnTo>
                  <a:lnTo>
                    <a:pt x="379322" y="4974622"/>
                  </a:lnTo>
                  <a:lnTo>
                    <a:pt x="410932" y="4973689"/>
                  </a:lnTo>
                  <a:lnTo>
                    <a:pt x="442542" y="4972669"/>
                  </a:lnTo>
                  <a:lnTo>
                    <a:pt x="474152" y="4971553"/>
                  </a:lnTo>
                  <a:lnTo>
                    <a:pt x="505762" y="4970333"/>
                  </a:lnTo>
                  <a:lnTo>
                    <a:pt x="537372" y="4968998"/>
                  </a:lnTo>
                  <a:lnTo>
                    <a:pt x="568983" y="4967538"/>
                  </a:lnTo>
                  <a:lnTo>
                    <a:pt x="600593" y="4965942"/>
                  </a:lnTo>
                  <a:lnTo>
                    <a:pt x="632203" y="4964197"/>
                  </a:lnTo>
                  <a:lnTo>
                    <a:pt x="663813" y="4962289"/>
                  </a:lnTo>
                  <a:lnTo>
                    <a:pt x="695423" y="4960203"/>
                  </a:lnTo>
                  <a:lnTo>
                    <a:pt x="727033" y="4957922"/>
                  </a:lnTo>
                  <a:lnTo>
                    <a:pt x="758644" y="4955429"/>
                  </a:lnTo>
                  <a:lnTo>
                    <a:pt x="790254" y="4952704"/>
                  </a:lnTo>
                  <a:lnTo>
                    <a:pt x="821864" y="4949726"/>
                  </a:lnTo>
                  <a:lnTo>
                    <a:pt x="853474" y="4946472"/>
                  </a:lnTo>
                  <a:lnTo>
                    <a:pt x="885084" y="4942917"/>
                  </a:lnTo>
                  <a:lnTo>
                    <a:pt x="916694" y="4939033"/>
                  </a:lnTo>
                  <a:lnTo>
                    <a:pt x="948305" y="4934790"/>
                  </a:lnTo>
                  <a:lnTo>
                    <a:pt x="979915" y="4930158"/>
                  </a:lnTo>
                  <a:lnTo>
                    <a:pt x="1011525" y="4925100"/>
                  </a:lnTo>
                  <a:lnTo>
                    <a:pt x="1043135" y="4919578"/>
                  </a:lnTo>
                  <a:lnTo>
                    <a:pt x="1074745" y="4913553"/>
                  </a:lnTo>
                  <a:lnTo>
                    <a:pt x="1106355" y="4906978"/>
                  </a:lnTo>
                  <a:lnTo>
                    <a:pt x="1137966" y="4899807"/>
                  </a:lnTo>
                  <a:lnTo>
                    <a:pt x="1169576" y="4891988"/>
                  </a:lnTo>
                  <a:lnTo>
                    <a:pt x="1201186" y="4883465"/>
                  </a:lnTo>
                  <a:lnTo>
                    <a:pt x="1232796" y="4874178"/>
                  </a:lnTo>
                  <a:lnTo>
                    <a:pt x="1264406" y="4864062"/>
                  </a:lnTo>
                  <a:lnTo>
                    <a:pt x="1296016" y="4853049"/>
                  </a:lnTo>
                  <a:lnTo>
                    <a:pt x="1327627" y="4841064"/>
                  </a:lnTo>
                  <a:lnTo>
                    <a:pt x="1359237" y="4828030"/>
                  </a:lnTo>
                  <a:lnTo>
                    <a:pt x="1390847" y="4813861"/>
                  </a:lnTo>
                  <a:lnTo>
                    <a:pt x="1422457" y="4798469"/>
                  </a:lnTo>
                  <a:lnTo>
                    <a:pt x="1454067" y="4781760"/>
                  </a:lnTo>
                  <a:lnTo>
                    <a:pt x="1485677" y="4763633"/>
                  </a:lnTo>
                  <a:lnTo>
                    <a:pt x="1517288" y="4743984"/>
                  </a:lnTo>
                  <a:lnTo>
                    <a:pt x="1548898" y="4722704"/>
                  </a:lnTo>
                  <a:lnTo>
                    <a:pt x="1580508" y="4699679"/>
                  </a:lnTo>
                  <a:lnTo>
                    <a:pt x="1612118" y="4674789"/>
                  </a:lnTo>
                  <a:lnTo>
                    <a:pt x="1643728" y="4647915"/>
                  </a:lnTo>
                  <a:lnTo>
                    <a:pt x="1675338" y="4618930"/>
                  </a:lnTo>
                  <a:lnTo>
                    <a:pt x="1706949" y="4587709"/>
                  </a:lnTo>
                  <a:lnTo>
                    <a:pt x="1738559" y="4554125"/>
                  </a:lnTo>
                  <a:lnTo>
                    <a:pt x="1770169" y="4518050"/>
                  </a:lnTo>
                  <a:lnTo>
                    <a:pt x="1801779" y="4479360"/>
                  </a:lnTo>
                  <a:lnTo>
                    <a:pt x="1833389" y="4437933"/>
                  </a:lnTo>
                  <a:lnTo>
                    <a:pt x="1864999" y="4393655"/>
                  </a:lnTo>
                  <a:lnTo>
                    <a:pt x="1896610" y="4346417"/>
                  </a:lnTo>
                  <a:lnTo>
                    <a:pt x="1928220" y="4296121"/>
                  </a:lnTo>
                  <a:lnTo>
                    <a:pt x="1959830" y="4242681"/>
                  </a:lnTo>
                  <a:lnTo>
                    <a:pt x="1991440" y="4186026"/>
                  </a:lnTo>
                  <a:lnTo>
                    <a:pt x="2023050" y="4126100"/>
                  </a:lnTo>
                  <a:lnTo>
                    <a:pt x="2054660" y="4062869"/>
                  </a:lnTo>
                  <a:lnTo>
                    <a:pt x="2086271" y="3996318"/>
                  </a:lnTo>
                  <a:lnTo>
                    <a:pt x="2117881" y="3926456"/>
                  </a:lnTo>
                  <a:lnTo>
                    <a:pt x="2149491" y="3853315"/>
                  </a:lnTo>
                  <a:lnTo>
                    <a:pt x="2181101" y="3776955"/>
                  </a:lnTo>
                  <a:lnTo>
                    <a:pt x="2212711" y="3697460"/>
                  </a:lnTo>
                  <a:lnTo>
                    <a:pt x="2244321" y="3614942"/>
                  </a:lnTo>
                  <a:lnTo>
                    <a:pt x="2275932" y="3529537"/>
                  </a:lnTo>
                  <a:lnTo>
                    <a:pt x="2307542" y="3441406"/>
                  </a:lnTo>
                  <a:lnTo>
                    <a:pt x="2339152" y="3350735"/>
                  </a:lnTo>
                  <a:lnTo>
                    <a:pt x="2370762" y="3257729"/>
                  </a:lnTo>
                  <a:lnTo>
                    <a:pt x="2402372" y="3162610"/>
                  </a:lnTo>
                  <a:lnTo>
                    <a:pt x="2433982" y="3065621"/>
                  </a:lnTo>
                  <a:lnTo>
                    <a:pt x="2465593" y="2967013"/>
                  </a:lnTo>
                  <a:lnTo>
                    <a:pt x="2497203" y="2867053"/>
                  </a:lnTo>
                  <a:lnTo>
                    <a:pt x="2528813" y="2766013"/>
                  </a:lnTo>
                  <a:lnTo>
                    <a:pt x="2560423" y="2664174"/>
                  </a:lnTo>
                  <a:lnTo>
                    <a:pt x="2592033" y="2561820"/>
                  </a:lnTo>
                  <a:lnTo>
                    <a:pt x="2623644" y="2459239"/>
                  </a:lnTo>
                  <a:lnTo>
                    <a:pt x="2655254" y="2356719"/>
                  </a:lnTo>
                  <a:lnTo>
                    <a:pt x="2686864" y="2254549"/>
                  </a:lnTo>
                  <a:lnTo>
                    <a:pt x="2718474" y="2153017"/>
                  </a:lnTo>
                  <a:lnTo>
                    <a:pt x="2750084" y="2052405"/>
                  </a:lnTo>
                  <a:lnTo>
                    <a:pt x="2781694" y="1952993"/>
                  </a:lnTo>
                  <a:lnTo>
                    <a:pt x="2813305" y="1855052"/>
                  </a:lnTo>
                  <a:lnTo>
                    <a:pt x="2844915" y="1758844"/>
                  </a:lnTo>
                  <a:lnTo>
                    <a:pt x="2876525" y="1664620"/>
                  </a:lnTo>
                  <a:lnTo>
                    <a:pt x="2908135" y="1572614"/>
                  </a:lnTo>
                  <a:lnTo>
                    <a:pt x="2939745" y="1483044"/>
                  </a:lnTo>
                  <a:lnTo>
                    <a:pt x="2971355" y="1396109"/>
                  </a:lnTo>
                  <a:lnTo>
                    <a:pt x="3002966" y="1311985"/>
                  </a:lnTo>
                  <a:lnTo>
                    <a:pt x="3034576" y="1230823"/>
                  </a:lnTo>
                  <a:lnTo>
                    <a:pt x="3066186" y="1152751"/>
                  </a:lnTo>
                  <a:lnTo>
                    <a:pt x="3097796" y="1077869"/>
                  </a:lnTo>
                  <a:lnTo>
                    <a:pt x="3129406" y="1006252"/>
                  </a:lnTo>
                  <a:lnTo>
                    <a:pt x="3161016" y="937946"/>
                  </a:lnTo>
                  <a:lnTo>
                    <a:pt x="3192627" y="872974"/>
                  </a:lnTo>
                  <a:lnTo>
                    <a:pt x="3224237" y="811334"/>
                  </a:lnTo>
                  <a:lnTo>
                    <a:pt x="3255847" y="753002"/>
                  </a:lnTo>
                  <a:lnTo>
                    <a:pt x="3287457" y="697932"/>
                  </a:lnTo>
                  <a:lnTo>
                    <a:pt x="3319067" y="646061"/>
                  </a:lnTo>
                  <a:lnTo>
                    <a:pt x="3350677" y="597311"/>
                  </a:lnTo>
                  <a:lnTo>
                    <a:pt x="3382288" y="551587"/>
                  </a:lnTo>
                  <a:lnTo>
                    <a:pt x="3413898" y="508786"/>
                  </a:lnTo>
                  <a:lnTo>
                    <a:pt x="3445508" y="468795"/>
                  </a:lnTo>
                  <a:lnTo>
                    <a:pt x="3477118" y="431494"/>
                  </a:lnTo>
                  <a:lnTo>
                    <a:pt x="3508728" y="396759"/>
                  </a:lnTo>
                  <a:lnTo>
                    <a:pt x="3540338" y="364464"/>
                  </a:lnTo>
                  <a:lnTo>
                    <a:pt x="3571949" y="334478"/>
                  </a:lnTo>
                  <a:lnTo>
                    <a:pt x="3603559" y="306674"/>
                  </a:lnTo>
                  <a:lnTo>
                    <a:pt x="3635169" y="280926"/>
                  </a:lnTo>
                  <a:lnTo>
                    <a:pt x="3666779" y="257108"/>
                  </a:lnTo>
                  <a:lnTo>
                    <a:pt x="3698389" y="235100"/>
                  </a:lnTo>
                  <a:lnTo>
                    <a:pt x="3729999" y="214784"/>
                  </a:lnTo>
                  <a:lnTo>
                    <a:pt x="3761610" y="196047"/>
                  </a:lnTo>
                  <a:lnTo>
                    <a:pt x="3793220" y="178781"/>
                  </a:lnTo>
                  <a:lnTo>
                    <a:pt x="3824830" y="162883"/>
                  </a:lnTo>
                  <a:lnTo>
                    <a:pt x="3856440" y="148255"/>
                  </a:lnTo>
                  <a:lnTo>
                    <a:pt x="3888050" y="134806"/>
                  </a:lnTo>
                  <a:lnTo>
                    <a:pt x="3919660" y="122446"/>
                  </a:lnTo>
                  <a:lnTo>
                    <a:pt x="3951271" y="111095"/>
                  </a:lnTo>
                  <a:lnTo>
                    <a:pt x="3982881" y="100676"/>
                  </a:lnTo>
                  <a:lnTo>
                    <a:pt x="4014491" y="91116"/>
                  </a:lnTo>
                  <a:lnTo>
                    <a:pt x="4046101" y="82349"/>
                  </a:lnTo>
                  <a:lnTo>
                    <a:pt x="4077711" y="74313"/>
                  </a:lnTo>
                  <a:lnTo>
                    <a:pt x="4109321" y="66948"/>
                  </a:lnTo>
                  <a:lnTo>
                    <a:pt x="4140932" y="60202"/>
                  </a:lnTo>
                  <a:lnTo>
                    <a:pt x="4172542" y="54024"/>
                  </a:lnTo>
                  <a:lnTo>
                    <a:pt x="4204152" y="48368"/>
                  </a:lnTo>
                  <a:lnTo>
                    <a:pt x="4235762" y="43192"/>
                  </a:lnTo>
                  <a:lnTo>
                    <a:pt x="4267372" y="38455"/>
                  </a:lnTo>
                  <a:lnTo>
                    <a:pt x="4298982" y="34122"/>
                  </a:lnTo>
                  <a:lnTo>
                    <a:pt x="4330593" y="30158"/>
                  </a:lnTo>
                  <a:lnTo>
                    <a:pt x="4362203" y="26534"/>
                  </a:lnTo>
                  <a:lnTo>
                    <a:pt x="4393813" y="23220"/>
                  </a:lnTo>
                  <a:lnTo>
                    <a:pt x="4425423" y="20191"/>
                  </a:lnTo>
                  <a:lnTo>
                    <a:pt x="4457033" y="17422"/>
                  </a:lnTo>
                  <a:lnTo>
                    <a:pt x="4488643" y="14891"/>
                  </a:lnTo>
                  <a:lnTo>
                    <a:pt x="4520254" y="12579"/>
                  </a:lnTo>
                  <a:lnTo>
                    <a:pt x="4551864" y="10466"/>
                  </a:lnTo>
                  <a:lnTo>
                    <a:pt x="4583474" y="8536"/>
                  </a:lnTo>
                  <a:lnTo>
                    <a:pt x="4615084" y="6772"/>
                  </a:lnTo>
                  <a:lnTo>
                    <a:pt x="4646694" y="5162"/>
                  </a:lnTo>
                  <a:lnTo>
                    <a:pt x="4678304" y="3690"/>
                  </a:lnTo>
                  <a:lnTo>
                    <a:pt x="4709915" y="2347"/>
                  </a:lnTo>
                  <a:lnTo>
                    <a:pt x="4741525" y="1120"/>
                  </a:lnTo>
                  <a:lnTo>
                    <a:pt x="4773135" y="0"/>
                  </a:lnTo>
                  <a:lnTo>
                    <a:pt x="4773135" y="3498"/>
                  </a:lnTo>
                  <a:lnTo>
                    <a:pt x="4741525" y="4926"/>
                  </a:lnTo>
                  <a:lnTo>
                    <a:pt x="4709915" y="6487"/>
                  </a:lnTo>
                  <a:lnTo>
                    <a:pt x="4678304" y="8194"/>
                  </a:lnTo>
                  <a:lnTo>
                    <a:pt x="4646694" y="10060"/>
                  </a:lnTo>
                  <a:lnTo>
                    <a:pt x="4615084" y="12100"/>
                  </a:lnTo>
                  <a:lnTo>
                    <a:pt x="4583474" y="14329"/>
                  </a:lnTo>
                  <a:lnTo>
                    <a:pt x="4551864" y="16766"/>
                  </a:lnTo>
                  <a:lnTo>
                    <a:pt x="4520254" y="19429"/>
                  </a:lnTo>
                  <a:lnTo>
                    <a:pt x="4488643" y="22339"/>
                  </a:lnTo>
                  <a:lnTo>
                    <a:pt x="4457033" y="25518"/>
                  </a:lnTo>
                  <a:lnTo>
                    <a:pt x="4425423" y="28991"/>
                  </a:lnTo>
                  <a:lnTo>
                    <a:pt x="4393813" y="32785"/>
                  </a:lnTo>
                  <a:lnTo>
                    <a:pt x="4362203" y="36928"/>
                  </a:lnTo>
                  <a:lnTo>
                    <a:pt x="4330593" y="41452"/>
                  </a:lnTo>
                  <a:lnTo>
                    <a:pt x="4298982" y="46391"/>
                  </a:lnTo>
                  <a:lnTo>
                    <a:pt x="4267372" y="51781"/>
                  </a:lnTo>
                  <a:lnTo>
                    <a:pt x="4235762" y="57663"/>
                  </a:lnTo>
                  <a:lnTo>
                    <a:pt x="4204152" y="64080"/>
                  </a:lnTo>
                  <a:lnTo>
                    <a:pt x="4172542" y="71079"/>
                  </a:lnTo>
                  <a:lnTo>
                    <a:pt x="4140932" y="78710"/>
                  </a:lnTo>
                  <a:lnTo>
                    <a:pt x="4109321" y="87027"/>
                  </a:lnTo>
                  <a:lnTo>
                    <a:pt x="4077711" y="96088"/>
                  </a:lnTo>
                  <a:lnTo>
                    <a:pt x="4046101" y="105958"/>
                  </a:lnTo>
                  <a:lnTo>
                    <a:pt x="4014491" y="116702"/>
                  </a:lnTo>
                  <a:lnTo>
                    <a:pt x="3982881" y="128392"/>
                  </a:lnTo>
                  <a:lnTo>
                    <a:pt x="3951271" y="141107"/>
                  </a:lnTo>
                  <a:lnTo>
                    <a:pt x="3919660" y="154928"/>
                  </a:lnTo>
                  <a:lnTo>
                    <a:pt x="3888050" y="169942"/>
                  </a:lnTo>
                  <a:lnTo>
                    <a:pt x="3856440" y="186240"/>
                  </a:lnTo>
                  <a:lnTo>
                    <a:pt x="3824830" y="203922"/>
                  </a:lnTo>
                  <a:lnTo>
                    <a:pt x="3793220" y="223089"/>
                  </a:lnTo>
                  <a:lnTo>
                    <a:pt x="3761610" y="243848"/>
                  </a:lnTo>
                  <a:lnTo>
                    <a:pt x="3729999" y="266311"/>
                  </a:lnTo>
                  <a:lnTo>
                    <a:pt x="3698389" y="290596"/>
                  </a:lnTo>
                  <a:lnTo>
                    <a:pt x="3666779" y="316820"/>
                  </a:lnTo>
                  <a:lnTo>
                    <a:pt x="3635169" y="345109"/>
                  </a:lnTo>
                  <a:lnTo>
                    <a:pt x="3603559" y="375585"/>
                  </a:lnTo>
                  <a:lnTo>
                    <a:pt x="3571949" y="408376"/>
                  </a:lnTo>
                  <a:lnTo>
                    <a:pt x="3540338" y="443608"/>
                  </a:lnTo>
                  <a:lnTo>
                    <a:pt x="3508728" y="481405"/>
                  </a:lnTo>
                  <a:lnTo>
                    <a:pt x="3477118" y="521888"/>
                  </a:lnTo>
                  <a:lnTo>
                    <a:pt x="3445508" y="565174"/>
                  </a:lnTo>
                  <a:lnTo>
                    <a:pt x="3413898" y="611372"/>
                  </a:lnTo>
                  <a:lnTo>
                    <a:pt x="3382288" y="660584"/>
                  </a:lnTo>
                  <a:lnTo>
                    <a:pt x="3350677" y="712898"/>
                  </a:lnTo>
                  <a:lnTo>
                    <a:pt x="3319067" y="768389"/>
                  </a:lnTo>
                  <a:lnTo>
                    <a:pt x="3287457" y="827118"/>
                  </a:lnTo>
                  <a:lnTo>
                    <a:pt x="3255847" y="889126"/>
                  </a:lnTo>
                  <a:lnTo>
                    <a:pt x="3224237" y="954435"/>
                  </a:lnTo>
                  <a:lnTo>
                    <a:pt x="3192627" y="1023042"/>
                  </a:lnTo>
                  <a:lnTo>
                    <a:pt x="3161016" y="1094923"/>
                  </a:lnTo>
                  <a:lnTo>
                    <a:pt x="3129406" y="1170029"/>
                  </a:lnTo>
                  <a:lnTo>
                    <a:pt x="3097796" y="1248283"/>
                  </a:lnTo>
                  <a:lnTo>
                    <a:pt x="3066186" y="1329583"/>
                  </a:lnTo>
                  <a:lnTo>
                    <a:pt x="3034576" y="1413804"/>
                  </a:lnTo>
                  <a:lnTo>
                    <a:pt x="3002966" y="1500791"/>
                  </a:lnTo>
                  <a:lnTo>
                    <a:pt x="2971355" y="1590372"/>
                  </a:lnTo>
                  <a:lnTo>
                    <a:pt x="2939745" y="1682347"/>
                  </a:lnTo>
                  <a:lnTo>
                    <a:pt x="2908135" y="1776502"/>
                  </a:lnTo>
                  <a:lnTo>
                    <a:pt x="2876525" y="1872604"/>
                  </a:lnTo>
                  <a:lnTo>
                    <a:pt x="2844915" y="1970405"/>
                  </a:lnTo>
                  <a:lnTo>
                    <a:pt x="2813305" y="2069646"/>
                  </a:lnTo>
                  <a:lnTo>
                    <a:pt x="2781694" y="2170059"/>
                  </a:lnTo>
                  <a:lnTo>
                    <a:pt x="2750084" y="2271368"/>
                  </a:lnTo>
                  <a:lnTo>
                    <a:pt x="2718474" y="2373293"/>
                  </a:lnTo>
                  <a:lnTo>
                    <a:pt x="2686864" y="2475550"/>
                  </a:lnTo>
                  <a:lnTo>
                    <a:pt x="2655254" y="2577852"/>
                  </a:lnTo>
                  <a:lnTo>
                    <a:pt x="2623644" y="2679913"/>
                  </a:lnTo>
                  <a:lnTo>
                    <a:pt x="2592033" y="2781447"/>
                  </a:lnTo>
                  <a:lnTo>
                    <a:pt x="2560423" y="2882172"/>
                  </a:lnTo>
                  <a:lnTo>
                    <a:pt x="2528813" y="2981809"/>
                  </a:lnTo>
                  <a:lnTo>
                    <a:pt x="2497203" y="3080086"/>
                  </a:lnTo>
                  <a:lnTo>
                    <a:pt x="2465593" y="3176739"/>
                  </a:lnTo>
                  <a:lnTo>
                    <a:pt x="2433982" y="3271515"/>
                  </a:lnTo>
                  <a:lnTo>
                    <a:pt x="2402372" y="3364175"/>
                  </a:lnTo>
                  <a:lnTo>
                    <a:pt x="2370762" y="3454496"/>
                  </a:lnTo>
                  <a:lnTo>
                    <a:pt x="2339152" y="3542273"/>
                  </a:lnTo>
                  <a:lnTo>
                    <a:pt x="2307542" y="3627322"/>
                  </a:lnTo>
                  <a:lnTo>
                    <a:pt x="2275932" y="3709482"/>
                  </a:lnTo>
                  <a:lnTo>
                    <a:pt x="2244321" y="3788618"/>
                  </a:lnTo>
                  <a:lnTo>
                    <a:pt x="2212711" y="3864618"/>
                  </a:lnTo>
                  <a:lnTo>
                    <a:pt x="2181101" y="3937400"/>
                  </a:lnTo>
                  <a:lnTo>
                    <a:pt x="2149491" y="4006904"/>
                  </a:lnTo>
                  <a:lnTo>
                    <a:pt x="2117881" y="4073098"/>
                  </a:lnTo>
                  <a:lnTo>
                    <a:pt x="2086271" y="4135975"/>
                  </a:lnTo>
                  <a:lnTo>
                    <a:pt x="2054660" y="4195548"/>
                  </a:lnTo>
                  <a:lnTo>
                    <a:pt x="2023050" y="4251856"/>
                  </a:lnTo>
                  <a:lnTo>
                    <a:pt x="1991440" y="4304951"/>
                  </a:lnTo>
                  <a:lnTo>
                    <a:pt x="1959830" y="4354908"/>
                  </a:lnTo>
                  <a:lnTo>
                    <a:pt x="1928220" y="4401812"/>
                  </a:lnTo>
                  <a:lnTo>
                    <a:pt x="1896610" y="4445763"/>
                  </a:lnTo>
                  <a:lnTo>
                    <a:pt x="1864999" y="4486867"/>
                  </a:lnTo>
                  <a:lnTo>
                    <a:pt x="1833389" y="4525243"/>
                  </a:lnTo>
                  <a:lnTo>
                    <a:pt x="1801779" y="4561010"/>
                  </a:lnTo>
                  <a:lnTo>
                    <a:pt x="1770169" y="4594294"/>
                  </a:lnTo>
                  <a:lnTo>
                    <a:pt x="1738559" y="4625222"/>
                  </a:lnTo>
                  <a:lnTo>
                    <a:pt x="1706949" y="4653922"/>
                  </a:lnTo>
                  <a:lnTo>
                    <a:pt x="1675338" y="4680521"/>
                  </a:lnTo>
                  <a:lnTo>
                    <a:pt x="1643728" y="4705142"/>
                  </a:lnTo>
                  <a:lnTo>
                    <a:pt x="1612118" y="4727908"/>
                  </a:lnTo>
                  <a:lnTo>
                    <a:pt x="1580508" y="4748937"/>
                  </a:lnTo>
                  <a:lnTo>
                    <a:pt x="1548898" y="4768343"/>
                  </a:lnTo>
                  <a:lnTo>
                    <a:pt x="1517288" y="4786236"/>
                  </a:lnTo>
                  <a:lnTo>
                    <a:pt x="1485677" y="4802721"/>
                  </a:lnTo>
                  <a:lnTo>
                    <a:pt x="1454067" y="4817896"/>
                  </a:lnTo>
                  <a:lnTo>
                    <a:pt x="1422457" y="4831857"/>
                  </a:lnTo>
                  <a:lnTo>
                    <a:pt x="1390847" y="4844692"/>
                  </a:lnTo>
                  <a:lnTo>
                    <a:pt x="1359237" y="4856484"/>
                  </a:lnTo>
                  <a:lnTo>
                    <a:pt x="1327627" y="4867314"/>
                  </a:lnTo>
                  <a:lnTo>
                    <a:pt x="1296016" y="4877254"/>
                  </a:lnTo>
                  <a:lnTo>
                    <a:pt x="1264406" y="4886374"/>
                  </a:lnTo>
                  <a:lnTo>
                    <a:pt x="1232796" y="4894737"/>
                  </a:lnTo>
                  <a:lnTo>
                    <a:pt x="1201186" y="4902403"/>
                  </a:lnTo>
                  <a:lnTo>
                    <a:pt x="1169576" y="4909428"/>
                  </a:lnTo>
                  <a:lnTo>
                    <a:pt x="1137966" y="4915864"/>
                  </a:lnTo>
                  <a:lnTo>
                    <a:pt x="1106355" y="4921757"/>
                  </a:lnTo>
                  <a:lnTo>
                    <a:pt x="1074745" y="4927153"/>
                  </a:lnTo>
                  <a:lnTo>
                    <a:pt x="1043135" y="4932092"/>
                  </a:lnTo>
                  <a:lnTo>
                    <a:pt x="1011525" y="4936611"/>
                  </a:lnTo>
                  <a:lnTo>
                    <a:pt x="979915" y="4940746"/>
                  </a:lnTo>
                  <a:lnTo>
                    <a:pt x="948305" y="4944528"/>
                  </a:lnTo>
                  <a:lnTo>
                    <a:pt x="916694" y="4947987"/>
                  </a:lnTo>
                  <a:lnTo>
                    <a:pt x="885084" y="4951150"/>
                  </a:lnTo>
                  <a:lnTo>
                    <a:pt x="853474" y="4954042"/>
                  </a:lnTo>
                  <a:lnTo>
                    <a:pt x="821864" y="4956685"/>
                  </a:lnTo>
                  <a:lnTo>
                    <a:pt x="790254" y="4959101"/>
                  </a:lnTo>
                  <a:lnTo>
                    <a:pt x="758644" y="4961308"/>
                  </a:lnTo>
                  <a:lnTo>
                    <a:pt x="727033" y="4963326"/>
                  </a:lnTo>
                  <a:lnTo>
                    <a:pt x="695423" y="4965169"/>
                  </a:lnTo>
                  <a:lnTo>
                    <a:pt x="663813" y="4966853"/>
                  </a:lnTo>
                  <a:lnTo>
                    <a:pt x="632203" y="4968392"/>
                  </a:lnTo>
                  <a:lnTo>
                    <a:pt x="600593" y="4969797"/>
                  </a:lnTo>
                  <a:lnTo>
                    <a:pt x="568983" y="4971081"/>
                  </a:lnTo>
                  <a:lnTo>
                    <a:pt x="537372" y="4972253"/>
                  </a:lnTo>
                  <a:lnTo>
                    <a:pt x="505762" y="4973324"/>
                  </a:lnTo>
                  <a:lnTo>
                    <a:pt x="474152" y="4974302"/>
                  </a:lnTo>
                  <a:lnTo>
                    <a:pt x="442542" y="4975195"/>
                  </a:lnTo>
                  <a:lnTo>
                    <a:pt x="410932" y="4976010"/>
                  </a:lnTo>
                  <a:lnTo>
                    <a:pt x="379322" y="4976754"/>
                  </a:lnTo>
                  <a:lnTo>
                    <a:pt x="347711" y="4977434"/>
                  </a:lnTo>
                  <a:lnTo>
                    <a:pt x="316101" y="4978055"/>
                  </a:lnTo>
                  <a:lnTo>
                    <a:pt x="284491" y="4978621"/>
                  </a:lnTo>
                  <a:lnTo>
                    <a:pt x="252881" y="4979139"/>
                  </a:lnTo>
                  <a:lnTo>
                    <a:pt x="221271" y="4979611"/>
                  </a:lnTo>
                  <a:lnTo>
                    <a:pt x="189661" y="4980042"/>
                  </a:lnTo>
                  <a:lnTo>
                    <a:pt x="158050" y="4980435"/>
                  </a:lnTo>
                  <a:lnTo>
                    <a:pt x="126440" y="4980795"/>
                  </a:lnTo>
                  <a:lnTo>
                    <a:pt x="94830" y="4981123"/>
                  </a:lnTo>
                  <a:lnTo>
                    <a:pt x="63220" y="4981422"/>
                  </a:lnTo>
                  <a:lnTo>
                    <a:pt x="31610" y="4981695"/>
                  </a:lnTo>
                  <a:lnTo>
                    <a:pt x="0" y="4981944"/>
                  </a:lnTo>
                  <a:close/>
                </a:path>
              </a:pathLst>
            </a:custGeom>
            <a:solidFill>
              <a:srgbClr val="5B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119547"/>
              <a:ext cx="4773135" cy="4981173"/>
            </a:xfrm>
            <a:custGeom>
              <a:avLst/>
              <a:pathLst>
                <a:path w="4773135" h="4981173">
                  <a:moveTo>
                    <a:pt x="0" y="4981173"/>
                  </a:moveTo>
                  <a:lnTo>
                    <a:pt x="31610" y="4980855"/>
                  </a:lnTo>
                  <a:lnTo>
                    <a:pt x="63220" y="4980508"/>
                  </a:lnTo>
                  <a:lnTo>
                    <a:pt x="94830" y="4980127"/>
                  </a:lnTo>
                  <a:lnTo>
                    <a:pt x="126440" y="4979712"/>
                  </a:lnTo>
                  <a:lnTo>
                    <a:pt x="158050" y="4979257"/>
                  </a:lnTo>
                  <a:lnTo>
                    <a:pt x="189661" y="4978759"/>
                  </a:lnTo>
                  <a:lnTo>
                    <a:pt x="221271" y="4978214"/>
                  </a:lnTo>
                  <a:lnTo>
                    <a:pt x="252881" y="4977619"/>
                  </a:lnTo>
                  <a:lnTo>
                    <a:pt x="284491" y="4976967"/>
                  </a:lnTo>
                  <a:lnTo>
                    <a:pt x="316101" y="4976255"/>
                  </a:lnTo>
                  <a:lnTo>
                    <a:pt x="347711" y="4975475"/>
                  </a:lnTo>
                  <a:lnTo>
                    <a:pt x="379322" y="4974622"/>
                  </a:lnTo>
                  <a:lnTo>
                    <a:pt x="410932" y="4973689"/>
                  </a:lnTo>
                  <a:lnTo>
                    <a:pt x="442542" y="4972669"/>
                  </a:lnTo>
                  <a:lnTo>
                    <a:pt x="474152" y="4971553"/>
                  </a:lnTo>
                  <a:lnTo>
                    <a:pt x="505762" y="4970333"/>
                  </a:lnTo>
                  <a:lnTo>
                    <a:pt x="537372" y="4968998"/>
                  </a:lnTo>
                  <a:lnTo>
                    <a:pt x="568983" y="4967538"/>
                  </a:lnTo>
                  <a:lnTo>
                    <a:pt x="600593" y="4965942"/>
                  </a:lnTo>
                  <a:lnTo>
                    <a:pt x="632203" y="4964197"/>
                  </a:lnTo>
                  <a:lnTo>
                    <a:pt x="663813" y="4962289"/>
                  </a:lnTo>
                  <a:lnTo>
                    <a:pt x="695423" y="4960203"/>
                  </a:lnTo>
                  <a:lnTo>
                    <a:pt x="727033" y="4957922"/>
                  </a:lnTo>
                  <a:lnTo>
                    <a:pt x="758644" y="4955429"/>
                  </a:lnTo>
                  <a:lnTo>
                    <a:pt x="790254" y="4952704"/>
                  </a:lnTo>
                  <a:lnTo>
                    <a:pt x="821864" y="4949726"/>
                  </a:lnTo>
                  <a:lnTo>
                    <a:pt x="853474" y="4946472"/>
                  </a:lnTo>
                  <a:lnTo>
                    <a:pt x="885084" y="4942917"/>
                  </a:lnTo>
                  <a:lnTo>
                    <a:pt x="916694" y="4939033"/>
                  </a:lnTo>
                  <a:lnTo>
                    <a:pt x="948305" y="4934790"/>
                  </a:lnTo>
                  <a:lnTo>
                    <a:pt x="979915" y="4930158"/>
                  </a:lnTo>
                  <a:lnTo>
                    <a:pt x="1011525" y="4925100"/>
                  </a:lnTo>
                  <a:lnTo>
                    <a:pt x="1043135" y="4919578"/>
                  </a:lnTo>
                  <a:lnTo>
                    <a:pt x="1074745" y="4913553"/>
                  </a:lnTo>
                  <a:lnTo>
                    <a:pt x="1106355" y="4906978"/>
                  </a:lnTo>
                  <a:lnTo>
                    <a:pt x="1137966" y="4899807"/>
                  </a:lnTo>
                  <a:lnTo>
                    <a:pt x="1169576" y="4891988"/>
                  </a:lnTo>
                  <a:lnTo>
                    <a:pt x="1201186" y="4883465"/>
                  </a:lnTo>
                  <a:lnTo>
                    <a:pt x="1232796" y="4874178"/>
                  </a:lnTo>
                  <a:lnTo>
                    <a:pt x="1264406" y="4864062"/>
                  </a:lnTo>
                  <a:lnTo>
                    <a:pt x="1296016" y="4853049"/>
                  </a:lnTo>
                  <a:lnTo>
                    <a:pt x="1327627" y="4841064"/>
                  </a:lnTo>
                  <a:lnTo>
                    <a:pt x="1359237" y="4828030"/>
                  </a:lnTo>
                  <a:lnTo>
                    <a:pt x="1390847" y="4813861"/>
                  </a:lnTo>
                  <a:lnTo>
                    <a:pt x="1422457" y="4798469"/>
                  </a:lnTo>
                  <a:lnTo>
                    <a:pt x="1454067" y="4781760"/>
                  </a:lnTo>
                  <a:lnTo>
                    <a:pt x="1485677" y="4763633"/>
                  </a:lnTo>
                  <a:lnTo>
                    <a:pt x="1517288" y="4743984"/>
                  </a:lnTo>
                  <a:lnTo>
                    <a:pt x="1548898" y="4722704"/>
                  </a:lnTo>
                  <a:lnTo>
                    <a:pt x="1580508" y="4699679"/>
                  </a:lnTo>
                  <a:lnTo>
                    <a:pt x="1612118" y="4674789"/>
                  </a:lnTo>
                  <a:lnTo>
                    <a:pt x="1643728" y="4647915"/>
                  </a:lnTo>
                  <a:lnTo>
                    <a:pt x="1675338" y="4618930"/>
                  </a:lnTo>
                  <a:lnTo>
                    <a:pt x="1706949" y="4587709"/>
                  </a:lnTo>
                  <a:lnTo>
                    <a:pt x="1738559" y="4554125"/>
                  </a:lnTo>
                  <a:lnTo>
                    <a:pt x="1770169" y="4518050"/>
                  </a:lnTo>
                  <a:lnTo>
                    <a:pt x="1801779" y="4479360"/>
                  </a:lnTo>
                  <a:lnTo>
                    <a:pt x="1833389" y="4437933"/>
                  </a:lnTo>
                  <a:lnTo>
                    <a:pt x="1864999" y="4393655"/>
                  </a:lnTo>
                  <a:lnTo>
                    <a:pt x="1896610" y="4346417"/>
                  </a:lnTo>
                  <a:lnTo>
                    <a:pt x="1928220" y="4296121"/>
                  </a:lnTo>
                  <a:lnTo>
                    <a:pt x="1959830" y="4242681"/>
                  </a:lnTo>
                  <a:lnTo>
                    <a:pt x="1991440" y="4186026"/>
                  </a:lnTo>
                  <a:lnTo>
                    <a:pt x="2023050" y="4126100"/>
                  </a:lnTo>
                  <a:lnTo>
                    <a:pt x="2054660" y="4062869"/>
                  </a:lnTo>
                  <a:lnTo>
                    <a:pt x="2086271" y="3996318"/>
                  </a:lnTo>
                  <a:lnTo>
                    <a:pt x="2117881" y="3926456"/>
                  </a:lnTo>
                  <a:lnTo>
                    <a:pt x="2149491" y="3853315"/>
                  </a:lnTo>
                  <a:lnTo>
                    <a:pt x="2181101" y="3776955"/>
                  </a:lnTo>
                  <a:lnTo>
                    <a:pt x="2212711" y="3697460"/>
                  </a:lnTo>
                  <a:lnTo>
                    <a:pt x="2244321" y="3614942"/>
                  </a:lnTo>
                  <a:lnTo>
                    <a:pt x="2275932" y="3529537"/>
                  </a:lnTo>
                  <a:lnTo>
                    <a:pt x="2307542" y="3441406"/>
                  </a:lnTo>
                  <a:lnTo>
                    <a:pt x="2339152" y="3350735"/>
                  </a:lnTo>
                  <a:lnTo>
                    <a:pt x="2370762" y="3257729"/>
                  </a:lnTo>
                  <a:lnTo>
                    <a:pt x="2402372" y="3162610"/>
                  </a:lnTo>
                  <a:lnTo>
                    <a:pt x="2433982" y="3065621"/>
                  </a:lnTo>
                  <a:lnTo>
                    <a:pt x="2465593" y="2967013"/>
                  </a:lnTo>
                  <a:lnTo>
                    <a:pt x="2497203" y="2867053"/>
                  </a:lnTo>
                  <a:lnTo>
                    <a:pt x="2528813" y="2766013"/>
                  </a:lnTo>
                  <a:lnTo>
                    <a:pt x="2560423" y="2664174"/>
                  </a:lnTo>
                  <a:lnTo>
                    <a:pt x="2592033" y="2561820"/>
                  </a:lnTo>
                  <a:lnTo>
                    <a:pt x="2623644" y="2459239"/>
                  </a:lnTo>
                  <a:lnTo>
                    <a:pt x="2655254" y="2356719"/>
                  </a:lnTo>
                  <a:lnTo>
                    <a:pt x="2686864" y="2254549"/>
                  </a:lnTo>
                  <a:lnTo>
                    <a:pt x="2718474" y="2153017"/>
                  </a:lnTo>
                  <a:lnTo>
                    <a:pt x="2750084" y="2052405"/>
                  </a:lnTo>
                  <a:lnTo>
                    <a:pt x="2781694" y="1952993"/>
                  </a:lnTo>
                  <a:lnTo>
                    <a:pt x="2813305" y="1855052"/>
                  </a:lnTo>
                  <a:lnTo>
                    <a:pt x="2844915" y="1758844"/>
                  </a:lnTo>
                  <a:lnTo>
                    <a:pt x="2876525" y="1664620"/>
                  </a:lnTo>
                  <a:lnTo>
                    <a:pt x="2908135" y="1572614"/>
                  </a:lnTo>
                  <a:lnTo>
                    <a:pt x="2939745" y="1483044"/>
                  </a:lnTo>
                  <a:lnTo>
                    <a:pt x="2971355" y="1396109"/>
                  </a:lnTo>
                  <a:lnTo>
                    <a:pt x="3002966" y="1311985"/>
                  </a:lnTo>
                  <a:lnTo>
                    <a:pt x="3034576" y="1230823"/>
                  </a:lnTo>
                  <a:lnTo>
                    <a:pt x="3066186" y="1152751"/>
                  </a:lnTo>
                  <a:lnTo>
                    <a:pt x="3097796" y="1077869"/>
                  </a:lnTo>
                  <a:lnTo>
                    <a:pt x="3129406" y="1006252"/>
                  </a:lnTo>
                  <a:lnTo>
                    <a:pt x="3161016" y="937946"/>
                  </a:lnTo>
                  <a:lnTo>
                    <a:pt x="3192627" y="872974"/>
                  </a:lnTo>
                  <a:lnTo>
                    <a:pt x="3224237" y="811334"/>
                  </a:lnTo>
                  <a:lnTo>
                    <a:pt x="3255847" y="753002"/>
                  </a:lnTo>
                  <a:lnTo>
                    <a:pt x="3287457" y="697932"/>
                  </a:lnTo>
                  <a:lnTo>
                    <a:pt x="3319067" y="646061"/>
                  </a:lnTo>
                  <a:lnTo>
                    <a:pt x="3350677" y="597311"/>
                  </a:lnTo>
                  <a:lnTo>
                    <a:pt x="3382288" y="551587"/>
                  </a:lnTo>
                  <a:lnTo>
                    <a:pt x="3413898" y="508786"/>
                  </a:lnTo>
                  <a:lnTo>
                    <a:pt x="3445508" y="468795"/>
                  </a:lnTo>
                  <a:lnTo>
                    <a:pt x="3477118" y="431494"/>
                  </a:lnTo>
                  <a:lnTo>
                    <a:pt x="3508728" y="396759"/>
                  </a:lnTo>
                  <a:lnTo>
                    <a:pt x="3540338" y="364464"/>
                  </a:lnTo>
                  <a:lnTo>
                    <a:pt x="3571949" y="334478"/>
                  </a:lnTo>
                  <a:lnTo>
                    <a:pt x="3603559" y="306674"/>
                  </a:lnTo>
                  <a:lnTo>
                    <a:pt x="3635169" y="280926"/>
                  </a:lnTo>
                  <a:lnTo>
                    <a:pt x="3666779" y="257108"/>
                  </a:lnTo>
                  <a:lnTo>
                    <a:pt x="3698389" y="235100"/>
                  </a:lnTo>
                  <a:lnTo>
                    <a:pt x="3729999" y="214784"/>
                  </a:lnTo>
                  <a:lnTo>
                    <a:pt x="3761610" y="196047"/>
                  </a:lnTo>
                  <a:lnTo>
                    <a:pt x="3793220" y="178781"/>
                  </a:lnTo>
                  <a:lnTo>
                    <a:pt x="3824830" y="162883"/>
                  </a:lnTo>
                  <a:lnTo>
                    <a:pt x="3856440" y="148255"/>
                  </a:lnTo>
                  <a:lnTo>
                    <a:pt x="3888050" y="134806"/>
                  </a:lnTo>
                  <a:lnTo>
                    <a:pt x="3919660" y="122446"/>
                  </a:lnTo>
                  <a:lnTo>
                    <a:pt x="3951271" y="111095"/>
                  </a:lnTo>
                  <a:lnTo>
                    <a:pt x="3982881" y="100676"/>
                  </a:lnTo>
                  <a:lnTo>
                    <a:pt x="4014491" y="91116"/>
                  </a:lnTo>
                  <a:lnTo>
                    <a:pt x="4046101" y="82349"/>
                  </a:lnTo>
                  <a:lnTo>
                    <a:pt x="4077711" y="74313"/>
                  </a:lnTo>
                  <a:lnTo>
                    <a:pt x="4109321" y="66948"/>
                  </a:lnTo>
                  <a:lnTo>
                    <a:pt x="4140932" y="60202"/>
                  </a:lnTo>
                  <a:lnTo>
                    <a:pt x="4172542" y="54024"/>
                  </a:lnTo>
                  <a:lnTo>
                    <a:pt x="4204152" y="48368"/>
                  </a:lnTo>
                  <a:lnTo>
                    <a:pt x="4235762" y="43192"/>
                  </a:lnTo>
                  <a:lnTo>
                    <a:pt x="4267372" y="38455"/>
                  </a:lnTo>
                  <a:lnTo>
                    <a:pt x="4298982" y="34122"/>
                  </a:lnTo>
                  <a:lnTo>
                    <a:pt x="4330593" y="30158"/>
                  </a:lnTo>
                  <a:lnTo>
                    <a:pt x="4362203" y="26534"/>
                  </a:lnTo>
                  <a:lnTo>
                    <a:pt x="4393813" y="23220"/>
                  </a:lnTo>
                  <a:lnTo>
                    <a:pt x="4425423" y="20191"/>
                  </a:lnTo>
                  <a:lnTo>
                    <a:pt x="4457033" y="17422"/>
                  </a:lnTo>
                  <a:lnTo>
                    <a:pt x="4488643" y="14891"/>
                  </a:lnTo>
                  <a:lnTo>
                    <a:pt x="4520254" y="12579"/>
                  </a:lnTo>
                  <a:lnTo>
                    <a:pt x="4551864" y="10466"/>
                  </a:lnTo>
                  <a:lnTo>
                    <a:pt x="4583474" y="8536"/>
                  </a:lnTo>
                  <a:lnTo>
                    <a:pt x="4615084" y="6772"/>
                  </a:lnTo>
                  <a:lnTo>
                    <a:pt x="4646694" y="5162"/>
                  </a:lnTo>
                  <a:lnTo>
                    <a:pt x="4678304" y="3690"/>
                  </a:lnTo>
                  <a:lnTo>
                    <a:pt x="4709915" y="2347"/>
                  </a:lnTo>
                  <a:lnTo>
                    <a:pt x="4741525" y="112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123046"/>
              <a:ext cx="4773135" cy="4978445"/>
            </a:xfrm>
            <a:custGeom>
              <a:avLst/>
              <a:pathLst>
                <a:path w="4773135" h="4978445">
                  <a:moveTo>
                    <a:pt x="4773135" y="0"/>
                  </a:moveTo>
                  <a:lnTo>
                    <a:pt x="4741525" y="1427"/>
                  </a:lnTo>
                  <a:lnTo>
                    <a:pt x="4709915" y="2988"/>
                  </a:lnTo>
                  <a:lnTo>
                    <a:pt x="4678304" y="4695"/>
                  </a:lnTo>
                  <a:lnTo>
                    <a:pt x="4646694" y="6561"/>
                  </a:lnTo>
                  <a:lnTo>
                    <a:pt x="4615084" y="8601"/>
                  </a:lnTo>
                  <a:lnTo>
                    <a:pt x="4583474" y="10830"/>
                  </a:lnTo>
                  <a:lnTo>
                    <a:pt x="4551864" y="13267"/>
                  </a:lnTo>
                  <a:lnTo>
                    <a:pt x="4520254" y="15930"/>
                  </a:lnTo>
                  <a:lnTo>
                    <a:pt x="4488643" y="18840"/>
                  </a:lnTo>
                  <a:lnTo>
                    <a:pt x="4457033" y="22019"/>
                  </a:lnTo>
                  <a:lnTo>
                    <a:pt x="4425423" y="25492"/>
                  </a:lnTo>
                  <a:lnTo>
                    <a:pt x="4393813" y="29286"/>
                  </a:lnTo>
                  <a:lnTo>
                    <a:pt x="4362203" y="33429"/>
                  </a:lnTo>
                  <a:lnTo>
                    <a:pt x="4330593" y="37953"/>
                  </a:lnTo>
                  <a:lnTo>
                    <a:pt x="4298982" y="42892"/>
                  </a:lnTo>
                  <a:lnTo>
                    <a:pt x="4267372" y="48282"/>
                  </a:lnTo>
                  <a:lnTo>
                    <a:pt x="4235762" y="54164"/>
                  </a:lnTo>
                  <a:lnTo>
                    <a:pt x="4204152" y="60582"/>
                  </a:lnTo>
                  <a:lnTo>
                    <a:pt x="4172542" y="67580"/>
                  </a:lnTo>
                  <a:lnTo>
                    <a:pt x="4140932" y="75211"/>
                  </a:lnTo>
                  <a:lnTo>
                    <a:pt x="4109321" y="83528"/>
                  </a:lnTo>
                  <a:lnTo>
                    <a:pt x="4077711" y="92589"/>
                  </a:lnTo>
                  <a:lnTo>
                    <a:pt x="4046101" y="102459"/>
                  </a:lnTo>
                  <a:lnTo>
                    <a:pt x="4014491" y="113203"/>
                  </a:lnTo>
                  <a:lnTo>
                    <a:pt x="3982881" y="124894"/>
                  </a:lnTo>
                  <a:lnTo>
                    <a:pt x="3951271" y="137608"/>
                  </a:lnTo>
                  <a:lnTo>
                    <a:pt x="3919660" y="151429"/>
                  </a:lnTo>
                  <a:lnTo>
                    <a:pt x="3888050" y="166443"/>
                  </a:lnTo>
                  <a:lnTo>
                    <a:pt x="3856440" y="182741"/>
                  </a:lnTo>
                  <a:lnTo>
                    <a:pt x="3824830" y="200423"/>
                  </a:lnTo>
                  <a:lnTo>
                    <a:pt x="3793220" y="219590"/>
                  </a:lnTo>
                  <a:lnTo>
                    <a:pt x="3761610" y="240349"/>
                  </a:lnTo>
                  <a:lnTo>
                    <a:pt x="3729999" y="262812"/>
                  </a:lnTo>
                  <a:lnTo>
                    <a:pt x="3698389" y="287097"/>
                  </a:lnTo>
                  <a:lnTo>
                    <a:pt x="3666779" y="313322"/>
                  </a:lnTo>
                  <a:lnTo>
                    <a:pt x="3635169" y="341610"/>
                  </a:lnTo>
                  <a:lnTo>
                    <a:pt x="3603559" y="372086"/>
                  </a:lnTo>
                  <a:lnTo>
                    <a:pt x="3571949" y="404877"/>
                  </a:lnTo>
                  <a:lnTo>
                    <a:pt x="3540338" y="440109"/>
                  </a:lnTo>
                  <a:lnTo>
                    <a:pt x="3508728" y="477906"/>
                  </a:lnTo>
                  <a:lnTo>
                    <a:pt x="3477118" y="518389"/>
                  </a:lnTo>
                  <a:lnTo>
                    <a:pt x="3445508" y="561675"/>
                  </a:lnTo>
                  <a:lnTo>
                    <a:pt x="3413898" y="607873"/>
                  </a:lnTo>
                  <a:lnTo>
                    <a:pt x="3382288" y="657085"/>
                  </a:lnTo>
                  <a:lnTo>
                    <a:pt x="3350677" y="709399"/>
                  </a:lnTo>
                  <a:lnTo>
                    <a:pt x="3319067" y="764890"/>
                  </a:lnTo>
                  <a:lnTo>
                    <a:pt x="3287457" y="823619"/>
                  </a:lnTo>
                  <a:lnTo>
                    <a:pt x="3255847" y="885627"/>
                  </a:lnTo>
                  <a:lnTo>
                    <a:pt x="3224237" y="950936"/>
                  </a:lnTo>
                  <a:lnTo>
                    <a:pt x="3192627" y="1019543"/>
                  </a:lnTo>
                  <a:lnTo>
                    <a:pt x="3161016" y="1091424"/>
                  </a:lnTo>
                  <a:lnTo>
                    <a:pt x="3129406" y="1166530"/>
                  </a:lnTo>
                  <a:lnTo>
                    <a:pt x="3097796" y="1244784"/>
                  </a:lnTo>
                  <a:lnTo>
                    <a:pt x="3066186" y="1326084"/>
                  </a:lnTo>
                  <a:lnTo>
                    <a:pt x="3034576" y="1410305"/>
                  </a:lnTo>
                  <a:lnTo>
                    <a:pt x="3002966" y="1497293"/>
                  </a:lnTo>
                  <a:lnTo>
                    <a:pt x="2971355" y="1586873"/>
                  </a:lnTo>
                  <a:lnTo>
                    <a:pt x="2939745" y="1678848"/>
                  </a:lnTo>
                  <a:lnTo>
                    <a:pt x="2908135" y="1773003"/>
                  </a:lnTo>
                  <a:lnTo>
                    <a:pt x="2876525" y="1869105"/>
                  </a:lnTo>
                  <a:lnTo>
                    <a:pt x="2844915" y="1966906"/>
                  </a:lnTo>
                  <a:lnTo>
                    <a:pt x="2813305" y="2066147"/>
                  </a:lnTo>
                  <a:lnTo>
                    <a:pt x="2781694" y="2166560"/>
                  </a:lnTo>
                  <a:lnTo>
                    <a:pt x="2750084" y="2267869"/>
                  </a:lnTo>
                  <a:lnTo>
                    <a:pt x="2718474" y="2369795"/>
                  </a:lnTo>
                  <a:lnTo>
                    <a:pt x="2686864" y="2472051"/>
                  </a:lnTo>
                  <a:lnTo>
                    <a:pt x="2655254" y="2574353"/>
                  </a:lnTo>
                  <a:lnTo>
                    <a:pt x="2623644" y="2676414"/>
                  </a:lnTo>
                  <a:lnTo>
                    <a:pt x="2592033" y="2777948"/>
                  </a:lnTo>
                  <a:lnTo>
                    <a:pt x="2560423" y="2878673"/>
                  </a:lnTo>
                  <a:lnTo>
                    <a:pt x="2528813" y="2978310"/>
                  </a:lnTo>
                  <a:lnTo>
                    <a:pt x="2497203" y="3076587"/>
                  </a:lnTo>
                  <a:lnTo>
                    <a:pt x="2465593" y="3173240"/>
                  </a:lnTo>
                  <a:lnTo>
                    <a:pt x="2433982" y="3268016"/>
                  </a:lnTo>
                  <a:lnTo>
                    <a:pt x="2402372" y="3360676"/>
                  </a:lnTo>
                  <a:lnTo>
                    <a:pt x="2370762" y="3450997"/>
                  </a:lnTo>
                  <a:lnTo>
                    <a:pt x="2339152" y="3538774"/>
                  </a:lnTo>
                  <a:lnTo>
                    <a:pt x="2307542" y="3623823"/>
                  </a:lnTo>
                  <a:lnTo>
                    <a:pt x="2275932" y="3705983"/>
                  </a:lnTo>
                  <a:lnTo>
                    <a:pt x="2244321" y="3785119"/>
                  </a:lnTo>
                  <a:lnTo>
                    <a:pt x="2212711" y="3861120"/>
                  </a:lnTo>
                  <a:lnTo>
                    <a:pt x="2181101" y="3933901"/>
                  </a:lnTo>
                  <a:lnTo>
                    <a:pt x="2149491" y="4003405"/>
                  </a:lnTo>
                  <a:lnTo>
                    <a:pt x="2117881" y="4069599"/>
                  </a:lnTo>
                  <a:lnTo>
                    <a:pt x="2086271" y="4132476"/>
                  </a:lnTo>
                  <a:lnTo>
                    <a:pt x="2054660" y="4192049"/>
                  </a:lnTo>
                  <a:lnTo>
                    <a:pt x="2023050" y="4248357"/>
                  </a:lnTo>
                  <a:lnTo>
                    <a:pt x="1991440" y="4301453"/>
                  </a:lnTo>
                  <a:lnTo>
                    <a:pt x="1959830" y="4351409"/>
                  </a:lnTo>
                  <a:lnTo>
                    <a:pt x="1928220" y="4398314"/>
                  </a:lnTo>
                  <a:lnTo>
                    <a:pt x="1896610" y="4442264"/>
                  </a:lnTo>
                  <a:lnTo>
                    <a:pt x="1864999" y="4483369"/>
                  </a:lnTo>
                  <a:lnTo>
                    <a:pt x="1833389" y="4521744"/>
                  </a:lnTo>
                  <a:lnTo>
                    <a:pt x="1801779" y="4557511"/>
                  </a:lnTo>
                  <a:lnTo>
                    <a:pt x="1770169" y="4590795"/>
                  </a:lnTo>
                  <a:lnTo>
                    <a:pt x="1738559" y="4621724"/>
                  </a:lnTo>
                  <a:lnTo>
                    <a:pt x="1706949" y="4650424"/>
                  </a:lnTo>
                  <a:lnTo>
                    <a:pt x="1675338" y="4677022"/>
                  </a:lnTo>
                  <a:lnTo>
                    <a:pt x="1643728" y="4701643"/>
                  </a:lnTo>
                  <a:lnTo>
                    <a:pt x="1612118" y="4724409"/>
                  </a:lnTo>
                  <a:lnTo>
                    <a:pt x="1580508" y="4745438"/>
                  </a:lnTo>
                  <a:lnTo>
                    <a:pt x="1548898" y="4764844"/>
                  </a:lnTo>
                  <a:lnTo>
                    <a:pt x="1517288" y="4782738"/>
                  </a:lnTo>
                  <a:lnTo>
                    <a:pt x="1485677" y="4799222"/>
                  </a:lnTo>
                  <a:lnTo>
                    <a:pt x="1454067" y="4814397"/>
                  </a:lnTo>
                  <a:lnTo>
                    <a:pt x="1422457" y="4828358"/>
                  </a:lnTo>
                  <a:lnTo>
                    <a:pt x="1390847" y="4841193"/>
                  </a:lnTo>
                  <a:lnTo>
                    <a:pt x="1359237" y="4852986"/>
                  </a:lnTo>
                  <a:lnTo>
                    <a:pt x="1327627" y="4863815"/>
                  </a:lnTo>
                  <a:lnTo>
                    <a:pt x="1296016" y="4873755"/>
                  </a:lnTo>
                  <a:lnTo>
                    <a:pt x="1264406" y="4882875"/>
                  </a:lnTo>
                  <a:lnTo>
                    <a:pt x="1232796" y="4891238"/>
                  </a:lnTo>
                  <a:lnTo>
                    <a:pt x="1201186" y="4898904"/>
                  </a:lnTo>
                  <a:lnTo>
                    <a:pt x="1169576" y="4905929"/>
                  </a:lnTo>
                  <a:lnTo>
                    <a:pt x="1137966" y="4912365"/>
                  </a:lnTo>
                  <a:lnTo>
                    <a:pt x="1106355" y="4918259"/>
                  </a:lnTo>
                  <a:lnTo>
                    <a:pt x="1074745" y="4923654"/>
                  </a:lnTo>
                  <a:lnTo>
                    <a:pt x="1043135" y="4928593"/>
                  </a:lnTo>
                  <a:lnTo>
                    <a:pt x="1011525" y="4933113"/>
                  </a:lnTo>
                  <a:lnTo>
                    <a:pt x="979915" y="4937247"/>
                  </a:lnTo>
                  <a:lnTo>
                    <a:pt x="948305" y="4941029"/>
                  </a:lnTo>
                  <a:lnTo>
                    <a:pt x="916694" y="4944488"/>
                  </a:lnTo>
                  <a:lnTo>
                    <a:pt x="885084" y="4947651"/>
                  </a:lnTo>
                  <a:lnTo>
                    <a:pt x="853474" y="4950543"/>
                  </a:lnTo>
                  <a:lnTo>
                    <a:pt x="821864" y="4953186"/>
                  </a:lnTo>
                  <a:lnTo>
                    <a:pt x="790254" y="4955602"/>
                  </a:lnTo>
                  <a:lnTo>
                    <a:pt x="758644" y="4957810"/>
                  </a:lnTo>
                  <a:lnTo>
                    <a:pt x="727033" y="4959827"/>
                  </a:lnTo>
                  <a:lnTo>
                    <a:pt x="695423" y="4961670"/>
                  </a:lnTo>
                  <a:lnTo>
                    <a:pt x="663813" y="4963355"/>
                  </a:lnTo>
                  <a:lnTo>
                    <a:pt x="632203" y="4964893"/>
                  </a:lnTo>
                  <a:lnTo>
                    <a:pt x="600593" y="4966298"/>
                  </a:lnTo>
                  <a:lnTo>
                    <a:pt x="568983" y="4967582"/>
                  </a:lnTo>
                  <a:lnTo>
                    <a:pt x="537372" y="4968754"/>
                  </a:lnTo>
                  <a:lnTo>
                    <a:pt x="505762" y="4969825"/>
                  </a:lnTo>
                  <a:lnTo>
                    <a:pt x="474152" y="4970803"/>
                  </a:lnTo>
                  <a:lnTo>
                    <a:pt x="442542" y="4971696"/>
                  </a:lnTo>
                  <a:lnTo>
                    <a:pt x="410932" y="4972511"/>
                  </a:lnTo>
                  <a:lnTo>
                    <a:pt x="379322" y="4973256"/>
                  </a:lnTo>
                  <a:lnTo>
                    <a:pt x="347711" y="4973935"/>
                  </a:lnTo>
                  <a:lnTo>
                    <a:pt x="316101" y="4974556"/>
                  </a:lnTo>
                  <a:lnTo>
                    <a:pt x="284491" y="4975122"/>
                  </a:lnTo>
                  <a:lnTo>
                    <a:pt x="252881" y="4975640"/>
                  </a:lnTo>
                  <a:lnTo>
                    <a:pt x="221271" y="4976112"/>
                  </a:lnTo>
                  <a:lnTo>
                    <a:pt x="189661" y="4976543"/>
                  </a:lnTo>
                  <a:lnTo>
                    <a:pt x="158050" y="4976936"/>
                  </a:lnTo>
                  <a:lnTo>
                    <a:pt x="126440" y="4977296"/>
                  </a:lnTo>
                  <a:lnTo>
                    <a:pt x="94830" y="4977624"/>
                  </a:lnTo>
                  <a:lnTo>
                    <a:pt x="63220" y="4977923"/>
                  </a:lnTo>
                  <a:lnTo>
                    <a:pt x="31610" y="4978196"/>
                  </a:lnTo>
                  <a:lnTo>
                    <a:pt x="0" y="4978445"/>
                  </a:lnTo>
                  <a:lnTo>
                    <a:pt x="0" y="49784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99579" y="1126047"/>
              <a:ext cx="4773135" cy="4976349"/>
            </a:xfrm>
            <a:custGeom>
              <a:avLst/>
              <a:pathLst>
                <a:path w="4773135" h="4976349">
                  <a:moveTo>
                    <a:pt x="0" y="4975894"/>
                  </a:moveTo>
                  <a:lnTo>
                    <a:pt x="31610" y="4975691"/>
                  </a:lnTo>
                  <a:lnTo>
                    <a:pt x="63220" y="4975470"/>
                  </a:lnTo>
                  <a:lnTo>
                    <a:pt x="94830" y="4975227"/>
                  </a:lnTo>
                  <a:lnTo>
                    <a:pt x="126440" y="4974962"/>
                  </a:lnTo>
                  <a:lnTo>
                    <a:pt x="158050" y="4974671"/>
                  </a:lnTo>
                  <a:lnTo>
                    <a:pt x="189661" y="4974354"/>
                  </a:lnTo>
                  <a:lnTo>
                    <a:pt x="221271" y="4974006"/>
                  </a:lnTo>
                  <a:lnTo>
                    <a:pt x="252881" y="4973626"/>
                  </a:lnTo>
                  <a:lnTo>
                    <a:pt x="284491" y="4973210"/>
                  </a:lnTo>
                  <a:lnTo>
                    <a:pt x="316101" y="4972754"/>
                  </a:lnTo>
                  <a:lnTo>
                    <a:pt x="347711" y="4972257"/>
                  </a:lnTo>
                  <a:lnTo>
                    <a:pt x="379322" y="4971712"/>
                  </a:lnTo>
                  <a:lnTo>
                    <a:pt x="410932" y="4971116"/>
                  </a:lnTo>
                  <a:lnTo>
                    <a:pt x="442542" y="4970464"/>
                  </a:lnTo>
                  <a:lnTo>
                    <a:pt x="474152" y="4969751"/>
                  </a:lnTo>
                  <a:lnTo>
                    <a:pt x="505762" y="4968971"/>
                  </a:lnTo>
                  <a:lnTo>
                    <a:pt x="537372" y="4968117"/>
                  </a:lnTo>
                  <a:lnTo>
                    <a:pt x="568983" y="4967184"/>
                  </a:lnTo>
                  <a:lnTo>
                    <a:pt x="600593" y="4966163"/>
                  </a:lnTo>
                  <a:lnTo>
                    <a:pt x="632203" y="4965046"/>
                  </a:lnTo>
                  <a:lnTo>
                    <a:pt x="663813" y="4963825"/>
                  </a:lnTo>
                  <a:lnTo>
                    <a:pt x="695423" y="4962489"/>
                  </a:lnTo>
                  <a:lnTo>
                    <a:pt x="727033" y="4961028"/>
                  </a:lnTo>
                  <a:lnTo>
                    <a:pt x="758644" y="4959430"/>
                  </a:lnTo>
                  <a:lnTo>
                    <a:pt x="790254" y="4957684"/>
                  </a:lnTo>
                  <a:lnTo>
                    <a:pt x="821864" y="4955773"/>
                  </a:lnTo>
                  <a:lnTo>
                    <a:pt x="853474" y="4953685"/>
                  </a:lnTo>
                  <a:lnTo>
                    <a:pt x="885084" y="4951402"/>
                  </a:lnTo>
                  <a:lnTo>
                    <a:pt x="916694" y="4948906"/>
                  </a:lnTo>
                  <a:lnTo>
                    <a:pt x="948305" y="4946178"/>
                  </a:lnTo>
                  <a:lnTo>
                    <a:pt x="979915" y="4943196"/>
                  </a:lnTo>
                  <a:lnTo>
                    <a:pt x="1011525" y="4939938"/>
                  </a:lnTo>
                  <a:lnTo>
                    <a:pt x="1043135" y="4936377"/>
                  </a:lnTo>
                  <a:lnTo>
                    <a:pt x="1074745" y="4932488"/>
                  </a:lnTo>
                  <a:lnTo>
                    <a:pt x="1106355" y="4928239"/>
                  </a:lnTo>
                  <a:lnTo>
                    <a:pt x="1137966" y="4923600"/>
                  </a:lnTo>
                  <a:lnTo>
                    <a:pt x="1169576" y="4918533"/>
                  </a:lnTo>
                  <a:lnTo>
                    <a:pt x="1201186" y="4913003"/>
                  </a:lnTo>
                  <a:lnTo>
                    <a:pt x="1232796" y="4906966"/>
                  </a:lnTo>
                  <a:lnTo>
                    <a:pt x="1264406" y="4900380"/>
                  </a:lnTo>
                  <a:lnTo>
                    <a:pt x="1296016" y="4893195"/>
                  </a:lnTo>
                  <a:lnTo>
                    <a:pt x="1327627" y="4885361"/>
                  </a:lnTo>
                  <a:lnTo>
                    <a:pt x="1359237" y="4876820"/>
                  </a:lnTo>
                  <a:lnTo>
                    <a:pt x="1390847" y="4867513"/>
                  </a:lnTo>
                  <a:lnTo>
                    <a:pt x="1422457" y="4857375"/>
                  </a:lnTo>
                  <a:lnTo>
                    <a:pt x="1454067" y="4846336"/>
                  </a:lnTo>
                  <a:lnTo>
                    <a:pt x="1485677" y="4834324"/>
                  </a:lnTo>
                  <a:lnTo>
                    <a:pt x="1517288" y="4821257"/>
                  </a:lnTo>
                  <a:lnTo>
                    <a:pt x="1548898" y="4807052"/>
                  </a:lnTo>
                  <a:lnTo>
                    <a:pt x="1580508" y="4791620"/>
                  </a:lnTo>
                  <a:lnTo>
                    <a:pt x="1612118" y="4774866"/>
                  </a:lnTo>
                  <a:lnTo>
                    <a:pt x="1643728" y="4756688"/>
                  </a:lnTo>
                  <a:lnTo>
                    <a:pt x="1675338" y="4736984"/>
                  </a:lnTo>
                  <a:lnTo>
                    <a:pt x="1706949" y="4715641"/>
                  </a:lnTo>
                  <a:lnTo>
                    <a:pt x="1738559" y="4692546"/>
                  </a:lnTo>
                  <a:lnTo>
                    <a:pt x="1770169" y="4667580"/>
                  </a:lnTo>
                  <a:lnTo>
                    <a:pt x="1801779" y="4640620"/>
                  </a:lnTo>
                  <a:lnTo>
                    <a:pt x="1833389" y="4611542"/>
                  </a:lnTo>
                  <a:lnTo>
                    <a:pt x="1864999" y="4580218"/>
                  </a:lnTo>
                  <a:lnTo>
                    <a:pt x="1896610" y="4546521"/>
                  </a:lnTo>
                  <a:lnTo>
                    <a:pt x="1928220" y="4510322"/>
                  </a:lnTo>
                  <a:lnTo>
                    <a:pt x="1959830" y="4471498"/>
                  </a:lnTo>
                  <a:lnTo>
                    <a:pt x="1991440" y="4429926"/>
                  </a:lnTo>
                  <a:lnTo>
                    <a:pt x="2023050" y="4385490"/>
                  </a:lnTo>
                  <a:lnTo>
                    <a:pt x="2054660" y="4338082"/>
                  </a:lnTo>
                  <a:lnTo>
                    <a:pt x="2086271" y="4287604"/>
                  </a:lnTo>
                  <a:lnTo>
                    <a:pt x="2117881" y="4233970"/>
                  </a:lnTo>
                  <a:lnTo>
                    <a:pt x="2149491" y="4177108"/>
                  </a:lnTo>
                  <a:lnTo>
                    <a:pt x="2181101" y="4116965"/>
                  </a:lnTo>
                  <a:lnTo>
                    <a:pt x="2212711" y="4053504"/>
                  </a:lnTo>
                  <a:lnTo>
                    <a:pt x="2244321" y="3986714"/>
                  </a:lnTo>
                  <a:lnTo>
                    <a:pt x="2275932" y="3916602"/>
                  </a:lnTo>
                  <a:lnTo>
                    <a:pt x="2307542" y="3843203"/>
                  </a:lnTo>
                  <a:lnTo>
                    <a:pt x="2339152" y="3766578"/>
                  </a:lnTo>
                  <a:lnTo>
                    <a:pt x="2370762" y="3686813"/>
                  </a:lnTo>
                  <a:lnTo>
                    <a:pt x="2402372" y="3604020"/>
                  </a:lnTo>
                  <a:lnTo>
                    <a:pt x="2433982" y="3518339"/>
                  </a:lnTo>
                  <a:lnTo>
                    <a:pt x="2465593" y="3429933"/>
                  </a:lnTo>
                  <a:lnTo>
                    <a:pt x="2497203" y="3338987"/>
                  </a:lnTo>
                  <a:lnTo>
                    <a:pt x="2528813" y="3245709"/>
                  </a:lnTo>
                  <a:lnTo>
                    <a:pt x="2560423" y="3150326"/>
                  </a:lnTo>
                  <a:lnTo>
                    <a:pt x="2592033" y="3053079"/>
                  </a:lnTo>
                  <a:lnTo>
                    <a:pt x="2623644" y="2954225"/>
                  </a:lnTo>
                  <a:lnTo>
                    <a:pt x="2655254" y="2854029"/>
                  </a:lnTo>
                  <a:lnTo>
                    <a:pt x="2686864" y="2752767"/>
                  </a:lnTo>
                  <a:lnTo>
                    <a:pt x="2718474" y="2650721"/>
                  </a:lnTo>
                  <a:lnTo>
                    <a:pt x="2750084" y="2548177"/>
                  </a:lnTo>
                  <a:lnTo>
                    <a:pt x="2781694" y="2445425"/>
                  </a:lnTo>
                  <a:lnTo>
                    <a:pt x="2813305" y="2342754"/>
                  </a:lnTo>
                  <a:lnTo>
                    <a:pt x="2844915" y="2240454"/>
                  </a:lnTo>
                  <a:lnTo>
                    <a:pt x="2876525" y="2138815"/>
                  </a:lnTo>
                  <a:lnTo>
                    <a:pt x="2908135" y="2038120"/>
                  </a:lnTo>
                  <a:lnTo>
                    <a:pt x="2939745" y="1938651"/>
                  </a:lnTo>
                  <a:lnTo>
                    <a:pt x="2971355" y="1840678"/>
                  </a:lnTo>
                  <a:lnTo>
                    <a:pt x="3002966" y="1744464"/>
                  </a:lnTo>
                  <a:lnTo>
                    <a:pt x="3034576" y="1650261"/>
                  </a:lnTo>
                  <a:lnTo>
                    <a:pt x="3066186" y="1558302"/>
                  </a:lnTo>
                  <a:lnTo>
                    <a:pt x="3097796" y="1468805"/>
                  </a:lnTo>
                  <a:lnTo>
                    <a:pt x="3129406" y="1381969"/>
                  </a:lnTo>
                  <a:lnTo>
                    <a:pt x="3161016" y="1297967"/>
                  </a:lnTo>
                  <a:lnTo>
                    <a:pt x="3192627" y="1216951"/>
                  </a:lnTo>
                  <a:lnTo>
                    <a:pt x="3224237" y="1139045"/>
                  </a:lnTo>
                  <a:lnTo>
                    <a:pt x="3255847" y="1064348"/>
                  </a:lnTo>
                  <a:lnTo>
                    <a:pt x="3287457" y="992932"/>
                  </a:lnTo>
                  <a:lnTo>
                    <a:pt x="3319067" y="924843"/>
                  </a:lnTo>
                  <a:lnTo>
                    <a:pt x="3350677" y="860100"/>
                  </a:lnTo>
                  <a:lnTo>
                    <a:pt x="3382288" y="798698"/>
                  </a:lnTo>
                  <a:lnTo>
                    <a:pt x="3413898" y="740611"/>
                  </a:lnTo>
                  <a:lnTo>
                    <a:pt x="3445508" y="685792"/>
                  </a:lnTo>
                  <a:lnTo>
                    <a:pt x="3477118" y="634176"/>
                  </a:lnTo>
                  <a:lnTo>
                    <a:pt x="3508728" y="585680"/>
                  </a:lnTo>
                  <a:lnTo>
                    <a:pt x="3540338" y="540210"/>
                  </a:lnTo>
                  <a:lnTo>
                    <a:pt x="3571949" y="497661"/>
                  </a:lnTo>
                  <a:lnTo>
                    <a:pt x="3603559" y="457917"/>
                  </a:lnTo>
                  <a:lnTo>
                    <a:pt x="3635169" y="420859"/>
                  </a:lnTo>
                  <a:lnTo>
                    <a:pt x="3666779" y="386361"/>
                  </a:lnTo>
                  <a:lnTo>
                    <a:pt x="3698389" y="354294"/>
                  </a:lnTo>
                  <a:lnTo>
                    <a:pt x="3729999" y="324530"/>
                  </a:lnTo>
                  <a:lnTo>
                    <a:pt x="3761610" y="296939"/>
                  </a:lnTo>
                  <a:lnTo>
                    <a:pt x="3793220" y="271395"/>
                  </a:lnTo>
                  <a:lnTo>
                    <a:pt x="3824830" y="247773"/>
                  </a:lnTo>
                  <a:lnTo>
                    <a:pt x="3856440" y="225950"/>
                  </a:lnTo>
                  <a:lnTo>
                    <a:pt x="3888050" y="205811"/>
                  </a:lnTo>
                  <a:lnTo>
                    <a:pt x="3919660" y="187241"/>
                  </a:lnTo>
                  <a:lnTo>
                    <a:pt x="3951271" y="170134"/>
                  </a:lnTo>
                  <a:lnTo>
                    <a:pt x="3982881" y="154385"/>
                  </a:lnTo>
                  <a:lnTo>
                    <a:pt x="4014491" y="139898"/>
                  </a:lnTo>
                  <a:lnTo>
                    <a:pt x="4046101" y="126580"/>
                  </a:lnTo>
                  <a:lnTo>
                    <a:pt x="4077711" y="114345"/>
                  </a:lnTo>
                  <a:lnTo>
                    <a:pt x="4109321" y="103110"/>
                  </a:lnTo>
                  <a:lnTo>
                    <a:pt x="4140932" y="92800"/>
                  </a:lnTo>
                  <a:lnTo>
                    <a:pt x="4172542" y="83342"/>
                  </a:lnTo>
                  <a:lnTo>
                    <a:pt x="4204152" y="74670"/>
                  </a:lnTo>
                  <a:lnTo>
                    <a:pt x="4235762" y="66722"/>
                  </a:lnTo>
                  <a:lnTo>
                    <a:pt x="4267372" y="59440"/>
                  </a:lnTo>
                  <a:lnTo>
                    <a:pt x="4298982" y="52770"/>
                  </a:lnTo>
                  <a:lnTo>
                    <a:pt x="4330593" y="46663"/>
                  </a:lnTo>
                  <a:lnTo>
                    <a:pt x="4362203" y="41073"/>
                  </a:lnTo>
                  <a:lnTo>
                    <a:pt x="4393813" y="35958"/>
                  </a:lnTo>
                  <a:lnTo>
                    <a:pt x="4425423" y="31278"/>
                  </a:lnTo>
                  <a:lnTo>
                    <a:pt x="4457033" y="26998"/>
                  </a:lnTo>
                  <a:lnTo>
                    <a:pt x="4488643" y="23083"/>
                  </a:lnTo>
                  <a:lnTo>
                    <a:pt x="4520254" y="19504"/>
                  </a:lnTo>
                  <a:lnTo>
                    <a:pt x="4551864" y="16232"/>
                  </a:lnTo>
                  <a:lnTo>
                    <a:pt x="4583474" y="13241"/>
                  </a:lnTo>
                  <a:lnTo>
                    <a:pt x="4615084" y="10508"/>
                  </a:lnTo>
                  <a:lnTo>
                    <a:pt x="4646694" y="8010"/>
                  </a:lnTo>
                  <a:lnTo>
                    <a:pt x="4678304" y="5728"/>
                  </a:lnTo>
                  <a:lnTo>
                    <a:pt x="4709915" y="3643"/>
                  </a:lnTo>
                  <a:lnTo>
                    <a:pt x="4741525" y="1739"/>
                  </a:lnTo>
                  <a:lnTo>
                    <a:pt x="4773135" y="0"/>
                  </a:lnTo>
                  <a:lnTo>
                    <a:pt x="4773135" y="5223"/>
                  </a:lnTo>
                  <a:lnTo>
                    <a:pt x="4741525" y="7414"/>
                  </a:lnTo>
                  <a:lnTo>
                    <a:pt x="4709915" y="9810"/>
                  </a:lnTo>
                  <a:lnTo>
                    <a:pt x="4678304" y="12427"/>
                  </a:lnTo>
                  <a:lnTo>
                    <a:pt x="4646694" y="15287"/>
                  </a:lnTo>
                  <a:lnTo>
                    <a:pt x="4615084" y="18412"/>
                  </a:lnTo>
                  <a:lnTo>
                    <a:pt x="4583474" y="21825"/>
                  </a:lnTo>
                  <a:lnTo>
                    <a:pt x="4551864" y="25553"/>
                  </a:lnTo>
                  <a:lnTo>
                    <a:pt x="4520254" y="29623"/>
                  </a:lnTo>
                  <a:lnTo>
                    <a:pt x="4488643" y="34068"/>
                  </a:lnTo>
                  <a:lnTo>
                    <a:pt x="4457033" y="38920"/>
                  </a:lnTo>
                  <a:lnTo>
                    <a:pt x="4425423" y="44214"/>
                  </a:lnTo>
                  <a:lnTo>
                    <a:pt x="4393813" y="49992"/>
                  </a:lnTo>
                  <a:lnTo>
                    <a:pt x="4362203" y="56294"/>
                  </a:lnTo>
                  <a:lnTo>
                    <a:pt x="4330593" y="63167"/>
                  </a:lnTo>
                  <a:lnTo>
                    <a:pt x="4298982" y="70661"/>
                  </a:lnTo>
                  <a:lnTo>
                    <a:pt x="4267372" y="78827"/>
                  </a:lnTo>
                  <a:lnTo>
                    <a:pt x="4235762" y="87725"/>
                  </a:lnTo>
                  <a:lnTo>
                    <a:pt x="4204152" y="97415"/>
                  </a:lnTo>
                  <a:lnTo>
                    <a:pt x="4172542" y="107963"/>
                  </a:lnTo>
                  <a:lnTo>
                    <a:pt x="4140932" y="119441"/>
                  </a:lnTo>
                  <a:lnTo>
                    <a:pt x="4109321" y="131924"/>
                  </a:lnTo>
                  <a:lnTo>
                    <a:pt x="4077711" y="145492"/>
                  </a:lnTo>
                  <a:lnTo>
                    <a:pt x="4046101" y="160232"/>
                  </a:lnTo>
                  <a:lnTo>
                    <a:pt x="4014491" y="176233"/>
                  </a:lnTo>
                  <a:lnTo>
                    <a:pt x="3982881" y="193593"/>
                  </a:lnTo>
                  <a:lnTo>
                    <a:pt x="3951271" y="212411"/>
                  </a:lnTo>
                  <a:lnTo>
                    <a:pt x="3919660" y="232793"/>
                  </a:lnTo>
                  <a:lnTo>
                    <a:pt x="3888050" y="254851"/>
                  </a:lnTo>
                  <a:lnTo>
                    <a:pt x="3856440" y="278699"/>
                  </a:lnTo>
                  <a:lnTo>
                    <a:pt x="3824830" y="304455"/>
                  </a:lnTo>
                  <a:lnTo>
                    <a:pt x="3793220" y="332242"/>
                  </a:lnTo>
                  <a:lnTo>
                    <a:pt x="3761610" y="362182"/>
                  </a:lnTo>
                  <a:lnTo>
                    <a:pt x="3729999" y="394402"/>
                  </a:lnTo>
                  <a:lnTo>
                    <a:pt x="3698389" y="429027"/>
                  </a:lnTo>
                  <a:lnTo>
                    <a:pt x="3666779" y="466181"/>
                  </a:lnTo>
                  <a:lnTo>
                    <a:pt x="3635169" y="505986"/>
                  </a:lnTo>
                  <a:lnTo>
                    <a:pt x="3603559" y="548559"/>
                  </a:lnTo>
                  <a:lnTo>
                    <a:pt x="3571949" y="594011"/>
                  </a:lnTo>
                  <a:lnTo>
                    <a:pt x="3540338" y="642444"/>
                  </a:lnTo>
                  <a:lnTo>
                    <a:pt x="3508728" y="693949"/>
                  </a:lnTo>
                  <a:lnTo>
                    <a:pt x="3477118" y="748606"/>
                  </a:lnTo>
                  <a:lnTo>
                    <a:pt x="3445508" y="806476"/>
                  </a:lnTo>
                  <a:lnTo>
                    <a:pt x="3413898" y="867607"/>
                  </a:lnTo>
                  <a:lnTo>
                    <a:pt x="3382288" y="932024"/>
                  </a:lnTo>
                  <a:lnTo>
                    <a:pt x="3350677" y="999732"/>
                  </a:lnTo>
                  <a:lnTo>
                    <a:pt x="3319067" y="1070710"/>
                  </a:lnTo>
                  <a:lnTo>
                    <a:pt x="3287457" y="1144917"/>
                  </a:lnTo>
                  <a:lnTo>
                    <a:pt x="3255847" y="1222282"/>
                  </a:lnTo>
                  <a:lnTo>
                    <a:pt x="3224237" y="1302711"/>
                  </a:lnTo>
                  <a:lnTo>
                    <a:pt x="3192627" y="1386083"/>
                  </a:lnTo>
                  <a:lnTo>
                    <a:pt x="3161016" y="1472254"/>
                  </a:lnTo>
                  <a:lnTo>
                    <a:pt x="3129406" y="1561054"/>
                  </a:lnTo>
                  <a:lnTo>
                    <a:pt x="3097796" y="1652293"/>
                  </a:lnTo>
                  <a:lnTo>
                    <a:pt x="3066186" y="1745761"/>
                  </a:lnTo>
                  <a:lnTo>
                    <a:pt x="3034576" y="1841230"/>
                  </a:lnTo>
                  <a:lnTo>
                    <a:pt x="3002966" y="1938457"/>
                  </a:lnTo>
                  <a:lnTo>
                    <a:pt x="2971355" y="2037188"/>
                  </a:lnTo>
                  <a:lnTo>
                    <a:pt x="2939745" y="2137158"/>
                  </a:lnTo>
                  <a:lnTo>
                    <a:pt x="2908135" y="2238094"/>
                  </a:lnTo>
                  <a:lnTo>
                    <a:pt x="2876525" y="2339719"/>
                  </a:lnTo>
                  <a:lnTo>
                    <a:pt x="2844915" y="2441750"/>
                  </a:lnTo>
                  <a:lnTo>
                    <a:pt x="2813305" y="2543903"/>
                  </a:lnTo>
                  <a:lnTo>
                    <a:pt x="2781694" y="2645893"/>
                  </a:lnTo>
                  <a:lnTo>
                    <a:pt x="2750084" y="2747436"/>
                  </a:lnTo>
                  <a:lnTo>
                    <a:pt x="2718474" y="2848249"/>
                  </a:lnTo>
                  <a:lnTo>
                    <a:pt x="2686864" y="2948054"/>
                  </a:lnTo>
                  <a:lnTo>
                    <a:pt x="2655254" y="3046578"/>
                  </a:lnTo>
                  <a:lnTo>
                    <a:pt x="2623644" y="3143556"/>
                  </a:lnTo>
                  <a:lnTo>
                    <a:pt x="2592033" y="3238734"/>
                  </a:lnTo>
                  <a:lnTo>
                    <a:pt x="2560423" y="3331868"/>
                  </a:lnTo>
                  <a:lnTo>
                    <a:pt x="2528813" y="3422732"/>
                  </a:lnTo>
                  <a:lnTo>
                    <a:pt x="2497203" y="3511116"/>
                  </a:lnTo>
                  <a:lnTo>
                    <a:pt x="2465593" y="3596832"/>
                  </a:lnTo>
                  <a:lnTo>
                    <a:pt x="2433982" y="3679713"/>
                  </a:lnTo>
                  <a:lnTo>
                    <a:pt x="2402372" y="3759616"/>
                  </a:lnTo>
                  <a:lnTo>
                    <a:pt x="2370762" y="3836423"/>
                  </a:lnTo>
                  <a:lnTo>
                    <a:pt x="2339152" y="3910043"/>
                  </a:lnTo>
                  <a:lnTo>
                    <a:pt x="2307542" y="3980410"/>
                  </a:lnTo>
                  <a:lnTo>
                    <a:pt x="2275932" y="4047485"/>
                  </a:lnTo>
                  <a:lnTo>
                    <a:pt x="2244321" y="4111252"/>
                  </a:lnTo>
                  <a:lnTo>
                    <a:pt x="2212711" y="4171720"/>
                  </a:lnTo>
                  <a:lnTo>
                    <a:pt x="2181101" y="4228919"/>
                  </a:lnTo>
                  <a:lnTo>
                    <a:pt x="2149491" y="4282897"/>
                  </a:lnTo>
                  <a:lnTo>
                    <a:pt x="2117881" y="4333723"/>
                  </a:lnTo>
                  <a:lnTo>
                    <a:pt x="2086271" y="4381477"/>
                  </a:lnTo>
                  <a:lnTo>
                    <a:pt x="2054660" y="4426255"/>
                  </a:lnTo>
                  <a:lnTo>
                    <a:pt x="2023050" y="4468162"/>
                  </a:lnTo>
                  <a:lnTo>
                    <a:pt x="1991440" y="4507310"/>
                  </a:lnTo>
                  <a:lnTo>
                    <a:pt x="1959830" y="4543820"/>
                  </a:lnTo>
                  <a:lnTo>
                    <a:pt x="1928220" y="4577815"/>
                  </a:lnTo>
                  <a:lnTo>
                    <a:pt x="1896610" y="4609421"/>
                  </a:lnTo>
                  <a:lnTo>
                    <a:pt x="1864999" y="4638765"/>
                  </a:lnTo>
                  <a:lnTo>
                    <a:pt x="1833389" y="4665974"/>
                  </a:lnTo>
                  <a:lnTo>
                    <a:pt x="1801779" y="4691171"/>
                  </a:lnTo>
                  <a:lnTo>
                    <a:pt x="1770169" y="4714481"/>
                  </a:lnTo>
                  <a:lnTo>
                    <a:pt x="1738559" y="4736021"/>
                  </a:lnTo>
                  <a:lnTo>
                    <a:pt x="1706949" y="4755906"/>
                  </a:lnTo>
                  <a:lnTo>
                    <a:pt x="1675338" y="4774248"/>
                  </a:lnTo>
                  <a:lnTo>
                    <a:pt x="1643728" y="4791151"/>
                  </a:lnTo>
                  <a:lnTo>
                    <a:pt x="1612118" y="4806717"/>
                  </a:lnTo>
                  <a:lnTo>
                    <a:pt x="1580508" y="4821042"/>
                  </a:lnTo>
                  <a:lnTo>
                    <a:pt x="1548898" y="4834215"/>
                  </a:lnTo>
                  <a:lnTo>
                    <a:pt x="1517288" y="4846323"/>
                  </a:lnTo>
                  <a:lnTo>
                    <a:pt x="1485677" y="4857444"/>
                  </a:lnTo>
                  <a:lnTo>
                    <a:pt x="1454067" y="4867654"/>
                  </a:lnTo>
                  <a:lnTo>
                    <a:pt x="1422457" y="4877023"/>
                  </a:lnTo>
                  <a:lnTo>
                    <a:pt x="1390847" y="4885618"/>
                  </a:lnTo>
                  <a:lnTo>
                    <a:pt x="1359237" y="4893497"/>
                  </a:lnTo>
                  <a:lnTo>
                    <a:pt x="1327627" y="4900720"/>
                  </a:lnTo>
                  <a:lnTo>
                    <a:pt x="1296016" y="4907337"/>
                  </a:lnTo>
                  <a:lnTo>
                    <a:pt x="1264406" y="4913398"/>
                  </a:lnTo>
                  <a:lnTo>
                    <a:pt x="1232796" y="4918948"/>
                  </a:lnTo>
                  <a:lnTo>
                    <a:pt x="1201186" y="4924029"/>
                  </a:lnTo>
                  <a:lnTo>
                    <a:pt x="1169576" y="4928678"/>
                  </a:lnTo>
                  <a:lnTo>
                    <a:pt x="1137966" y="4932933"/>
                  </a:lnTo>
                  <a:lnTo>
                    <a:pt x="1106355" y="4936826"/>
                  </a:lnTo>
                  <a:lnTo>
                    <a:pt x="1074745" y="4940386"/>
                  </a:lnTo>
                  <a:lnTo>
                    <a:pt x="1043135" y="4943641"/>
                  </a:lnTo>
                  <a:lnTo>
                    <a:pt x="1011525" y="4946618"/>
                  </a:lnTo>
                  <a:lnTo>
                    <a:pt x="979915" y="4949340"/>
                  </a:lnTo>
                  <a:lnTo>
                    <a:pt x="948305" y="4951827"/>
                  </a:lnTo>
                  <a:lnTo>
                    <a:pt x="916694" y="4954101"/>
                  </a:lnTo>
                  <a:lnTo>
                    <a:pt x="885084" y="4956179"/>
                  </a:lnTo>
                  <a:lnTo>
                    <a:pt x="853474" y="4958077"/>
                  </a:lnTo>
                  <a:lnTo>
                    <a:pt x="821864" y="4959812"/>
                  </a:lnTo>
                  <a:lnTo>
                    <a:pt x="790254" y="4961397"/>
                  </a:lnTo>
                  <a:lnTo>
                    <a:pt x="758644" y="4962845"/>
                  </a:lnTo>
                  <a:lnTo>
                    <a:pt x="727033" y="4964167"/>
                  </a:lnTo>
                  <a:lnTo>
                    <a:pt x="695423" y="4965375"/>
                  </a:lnTo>
                  <a:lnTo>
                    <a:pt x="663813" y="4966478"/>
                  </a:lnTo>
                  <a:lnTo>
                    <a:pt x="632203" y="4967486"/>
                  </a:lnTo>
                  <a:lnTo>
                    <a:pt x="600593" y="4968406"/>
                  </a:lnTo>
                  <a:lnTo>
                    <a:pt x="568983" y="4969246"/>
                  </a:lnTo>
                  <a:lnTo>
                    <a:pt x="537372" y="4970014"/>
                  </a:lnTo>
                  <a:lnTo>
                    <a:pt x="505762" y="4970714"/>
                  </a:lnTo>
                  <a:lnTo>
                    <a:pt x="474152" y="4971354"/>
                  </a:lnTo>
                  <a:lnTo>
                    <a:pt x="442542" y="4971938"/>
                  </a:lnTo>
                  <a:lnTo>
                    <a:pt x="410932" y="4972471"/>
                  </a:lnTo>
                  <a:lnTo>
                    <a:pt x="379322" y="4972958"/>
                  </a:lnTo>
                  <a:lnTo>
                    <a:pt x="347711" y="4973402"/>
                  </a:lnTo>
                  <a:lnTo>
                    <a:pt x="316101" y="4973808"/>
                  </a:lnTo>
                  <a:lnTo>
                    <a:pt x="284491" y="4974178"/>
                  </a:lnTo>
                  <a:lnTo>
                    <a:pt x="252881" y="4974516"/>
                  </a:lnTo>
                  <a:lnTo>
                    <a:pt x="221271" y="4974825"/>
                  </a:lnTo>
                  <a:lnTo>
                    <a:pt x="189661" y="4975106"/>
                  </a:lnTo>
                  <a:lnTo>
                    <a:pt x="158050" y="4975363"/>
                  </a:lnTo>
                  <a:lnTo>
                    <a:pt x="126440" y="4975598"/>
                  </a:lnTo>
                  <a:lnTo>
                    <a:pt x="94830" y="4975812"/>
                  </a:lnTo>
                  <a:lnTo>
                    <a:pt x="63220" y="4976008"/>
                  </a:lnTo>
                  <a:lnTo>
                    <a:pt x="31610" y="4976186"/>
                  </a:lnTo>
                  <a:lnTo>
                    <a:pt x="0" y="4976349"/>
                  </a:lnTo>
                  <a:close/>
                </a:path>
              </a:pathLst>
            </a:custGeom>
            <a:solidFill>
              <a:srgbClr val="009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126047"/>
              <a:ext cx="4773135" cy="4975894"/>
            </a:xfrm>
            <a:custGeom>
              <a:avLst/>
              <a:pathLst>
                <a:path w="4773135" h="4975894">
                  <a:moveTo>
                    <a:pt x="0" y="4975894"/>
                  </a:moveTo>
                  <a:lnTo>
                    <a:pt x="31610" y="4975691"/>
                  </a:lnTo>
                  <a:lnTo>
                    <a:pt x="63220" y="4975470"/>
                  </a:lnTo>
                  <a:lnTo>
                    <a:pt x="94830" y="4975227"/>
                  </a:lnTo>
                  <a:lnTo>
                    <a:pt x="126440" y="4974962"/>
                  </a:lnTo>
                  <a:lnTo>
                    <a:pt x="158050" y="4974671"/>
                  </a:lnTo>
                  <a:lnTo>
                    <a:pt x="189661" y="4974354"/>
                  </a:lnTo>
                  <a:lnTo>
                    <a:pt x="221271" y="4974006"/>
                  </a:lnTo>
                  <a:lnTo>
                    <a:pt x="252881" y="4973626"/>
                  </a:lnTo>
                  <a:lnTo>
                    <a:pt x="284491" y="4973210"/>
                  </a:lnTo>
                  <a:lnTo>
                    <a:pt x="316101" y="4972754"/>
                  </a:lnTo>
                  <a:lnTo>
                    <a:pt x="347711" y="4972257"/>
                  </a:lnTo>
                  <a:lnTo>
                    <a:pt x="379322" y="4971712"/>
                  </a:lnTo>
                  <a:lnTo>
                    <a:pt x="410932" y="4971116"/>
                  </a:lnTo>
                  <a:lnTo>
                    <a:pt x="442542" y="4970464"/>
                  </a:lnTo>
                  <a:lnTo>
                    <a:pt x="474152" y="4969751"/>
                  </a:lnTo>
                  <a:lnTo>
                    <a:pt x="505762" y="4968971"/>
                  </a:lnTo>
                  <a:lnTo>
                    <a:pt x="537372" y="4968117"/>
                  </a:lnTo>
                  <a:lnTo>
                    <a:pt x="568983" y="4967184"/>
                  </a:lnTo>
                  <a:lnTo>
                    <a:pt x="600593" y="4966163"/>
                  </a:lnTo>
                  <a:lnTo>
                    <a:pt x="632203" y="4965046"/>
                  </a:lnTo>
                  <a:lnTo>
                    <a:pt x="663813" y="4963825"/>
                  </a:lnTo>
                  <a:lnTo>
                    <a:pt x="695423" y="4962489"/>
                  </a:lnTo>
                  <a:lnTo>
                    <a:pt x="727033" y="4961028"/>
                  </a:lnTo>
                  <a:lnTo>
                    <a:pt x="758644" y="4959430"/>
                  </a:lnTo>
                  <a:lnTo>
                    <a:pt x="790254" y="4957684"/>
                  </a:lnTo>
                  <a:lnTo>
                    <a:pt x="821864" y="4955773"/>
                  </a:lnTo>
                  <a:lnTo>
                    <a:pt x="853474" y="4953685"/>
                  </a:lnTo>
                  <a:lnTo>
                    <a:pt x="885084" y="4951402"/>
                  </a:lnTo>
                  <a:lnTo>
                    <a:pt x="916694" y="4948906"/>
                  </a:lnTo>
                  <a:lnTo>
                    <a:pt x="948305" y="4946178"/>
                  </a:lnTo>
                  <a:lnTo>
                    <a:pt x="979915" y="4943196"/>
                  </a:lnTo>
                  <a:lnTo>
                    <a:pt x="1011525" y="4939938"/>
                  </a:lnTo>
                  <a:lnTo>
                    <a:pt x="1043135" y="4936377"/>
                  </a:lnTo>
                  <a:lnTo>
                    <a:pt x="1074745" y="4932488"/>
                  </a:lnTo>
                  <a:lnTo>
                    <a:pt x="1106355" y="4928239"/>
                  </a:lnTo>
                  <a:lnTo>
                    <a:pt x="1137966" y="4923600"/>
                  </a:lnTo>
                  <a:lnTo>
                    <a:pt x="1169576" y="4918533"/>
                  </a:lnTo>
                  <a:lnTo>
                    <a:pt x="1201186" y="4913003"/>
                  </a:lnTo>
                  <a:lnTo>
                    <a:pt x="1232796" y="4906966"/>
                  </a:lnTo>
                  <a:lnTo>
                    <a:pt x="1264406" y="4900380"/>
                  </a:lnTo>
                  <a:lnTo>
                    <a:pt x="1296016" y="4893195"/>
                  </a:lnTo>
                  <a:lnTo>
                    <a:pt x="1327627" y="4885361"/>
                  </a:lnTo>
                  <a:lnTo>
                    <a:pt x="1359237" y="4876820"/>
                  </a:lnTo>
                  <a:lnTo>
                    <a:pt x="1390847" y="4867513"/>
                  </a:lnTo>
                  <a:lnTo>
                    <a:pt x="1422457" y="4857375"/>
                  </a:lnTo>
                  <a:lnTo>
                    <a:pt x="1454067" y="4846336"/>
                  </a:lnTo>
                  <a:lnTo>
                    <a:pt x="1485677" y="4834324"/>
                  </a:lnTo>
                  <a:lnTo>
                    <a:pt x="1517288" y="4821257"/>
                  </a:lnTo>
                  <a:lnTo>
                    <a:pt x="1548898" y="4807052"/>
                  </a:lnTo>
                  <a:lnTo>
                    <a:pt x="1580508" y="4791620"/>
                  </a:lnTo>
                  <a:lnTo>
                    <a:pt x="1612118" y="4774866"/>
                  </a:lnTo>
                  <a:lnTo>
                    <a:pt x="1643728" y="4756688"/>
                  </a:lnTo>
                  <a:lnTo>
                    <a:pt x="1675338" y="4736984"/>
                  </a:lnTo>
                  <a:lnTo>
                    <a:pt x="1706949" y="4715641"/>
                  </a:lnTo>
                  <a:lnTo>
                    <a:pt x="1738559" y="4692546"/>
                  </a:lnTo>
                  <a:lnTo>
                    <a:pt x="1770169" y="4667580"/>
                  </a:lnTo>
                  <a:lnTo>
                    <a:pt x="1801779" y="4640620"/>
                  </a:lnTo>
                  <a:lnTo>
                    <a:pt x="1833389" y="4611542"/>
                  </a:lnTo>
                  <a:lnTo>
                    <a:pt x="1864999" y="4580218"/>
                  </a:lnTo>
                  <a:lnTo>
                    <a:pt x="1896610" y="4546521"/>
                  </a:lnTo>
                  <a:lnTo>
                    <a:pt x="1928220" y="4510322"/>
                  </a:lnTo>
                  <a:lnTo>
                    <a:pt x="1959830" y="4471498"/>
                  </a:lnTo>
                  <a:lnTo>
                    <a:pt x="1991440" y="4429926"/>
                  </a:lnTo>
                  <a:lnTo>
                    <a:pt x="2023050" y="4385490"/>
                  </a:lnTo>
                  <a:lnTo>
                    <a:pt x="2054660" y="4338082"/>
                  </a:lnTo>
                  <a:lnTo>
                    <a:pt x="2086271" y="4287604"/>
                  </a:lnTo>
                  <a:lnTo>
                    <a:pt x="2117881" y="4233970"/>
                  </a:lnTo>
                  <a:lnTo>
                    <a:pt x="2149491" y="4177108"/>
                  </a:lnTo>
                  <a:lnTo>
                    <a:pt x="2181101" y="4116965"/>
                  </a:lnTo>
                  <a:lnTo>
                    <a:pt x="2212711" y="4053504"/>
                  </a:lnTo>
                  <a:lnTo>
                    <a:pt x="2244321" y="3986714"/>
                  </a:lnTo>
                  <a:lnTo>
                    <a:pt x="2275932" y="3916602"/>
                  </a:lnTo>
                  <a:lnTo>
                    <a:pt x="2307542" y="3843203"/>
                  </a:lnTo>
                  <a:lnTo>
                    <a:pt x="2339152" y="3766578"/>
                  </a:lnTo>
                  <a:lnTo>
                    <a:pt x="2370762" y="3686813"/>
                  </a:lnTo>
                  <a:lnTo>
                    <a:pt x="2402372" y="3604020"/>
                  </a:lnTo>
                  <a:lnTo>
                    <a:pt x="2433982" y="3518339"/>
                  </a:lnTo>
                  <a:lnTo>
                    <a:pt x="2465593" y="3429933"/>
                  </a:lnTo>
                  <a:lnTo>
                    <a:pt x="2497203" y="3338987"/>
                  </a:lnTo>
                  <a:lnTo>
                    <a:pt x="2528813" y="3245709"/>
                  </a:lnTo>
                  <a:lnTo>
                    <a:pt x="2560423" y="3150326"/>
                  </a:lnTo>
                  <a:lnTo>
                    <a:pt x="2592033" y="3053079"/>
                  </a:lnTo>
                  <a:lnTo>
                    <a:pt x="2623644" y="2954225"/>
                  </a:lnTo>
                  <a:lnTo>
                    <a:pt x="2655254" y="2854029"/>
                  </a:lnTo>
                  <a:lnTo>
                    <a:pt x="2686864" y="2752767"/>
                  </a:lnTo>
                  <a:lnTo>
                    <a:pt x="2718474" y="2650721"/>
                  </a:lnTo>
                  <a:lnTo>
                    <a:pt x="2750084" y="2548177"/>
                  </a:lnTo>
                  <a:lnTo>
                    <a:pt x="2781694" y="2445425"/>
                  </a:lnTo>
                  <a:lnTo>
                    <a:pt x="2813305" y="2342754"/>
                  </a:lnTo>
                  <a:lnTo>
                    <a:pt x="2844915" y="2240454"/>
                  </a:lnTo>
                  <a:lnTo>
                    <a:pt x="2876525" y="2138815"/>
                  </a:lnTo>
                  <a:lnTo>
                    <a:pt x="2908135" y="2038120"/>
                  </a:lnTo>
                  <a:lnTo>
                    <a:pt x="2939745" y="1938651"/>
                  </a:lnTo>
                  <a:lnTo>
                    <a:pt x="2971355" y="1840678"/>
                  </a:lnTo>
                  <a:lnTo>
                    <a:pt x="3002966" y="1744464"/>
                  </a:lnTo>
                  <a:lnTo>
                    <a:pt x="3034576" y="1650261"/>
                  </a:lnTo>
                  <a:lnTo>
                    <a:pt x="3066186" y="1558302"/>
                  </a:lnTo>
                  <a:lnTo>
                    <a:pt x="3097796" y="1468805"/>
                  </a:lnTo>
                  <a:lnTo>
                    <a:pt x="3129406" y="1381969"/>
                  </a:lnTo>
                  <a:lnTo>
                    <a:pt x="3161016" y="1297967"/>
                  </a:lnTo>
                  <a:lnTo>
                    <a:pt x="3192627" y="1216951"/>
                  </a:lnTo>
                  <a:lnTo>
                    <a:pt x="3224237" y="1139045"/>
                  </a:lnTo>
                  <a:lnTo>
                    <a:pt x="3255847" y="1064348"/>
                  </a:lnTo>
                  <a:lnTo>
                    <a:pt x="3287457" y="992932"/>
                  </a:lnTo>
                  <a:lnTo>
                    <a:pt x="3319067" y="924843"/>
                  </a:lnTo>
                  <a:lnTo>
                    <a:pt x="3350677" y="860100"/>
                  </a:lnTo>
                  <a:lnTo>
                    <a:pt x="3382288" y="798698"/>
                  </a:lnTo>
                  <a:lnTo>
                    <a:pt x="3413898" y="740611"/>
                  </a:lnTo>
                  <a:lnTo>
                    <a:pt x="3445508" y="685792"/>
                  </a:lnTo>
                  <a:lnTo>
                    <a:pt x="3477118" y="634176"/>
                  </a:lnTo>
                  <a:lnTo>
                    <a:pt x="3508728" y="585680"/>
                  </a:lnTo>
                  <a:lnTo>
                    <a:pt x="3540338" y="540210"/>
                  </a:lnTo>
                  <a:lnTo>
                    <a:pt x="3571949" y="497661"/>
                  </a:lnTo>
                  <a:lnTo>
                    <a:pt x="3603559" y="457917"/>
                  </a:lnTo>
                  <a:lnTo>
                    <a:pt x="3635169" y="420859"/>
                  </a:lnTo>
                  <a:lnTo>
                    <a:pt x="3666779" y="386361"/>
                  </a:lnTo>
                  <a:lnTo>
                    <a:pt x="3698389" y="354294"/>
                  </a:lnTo>
                  <a:lnTo>
                    <a:pt x="3729999" y="324530"/>
                  </a:lnTo>
                  <a:lnTo>
                    <a:pt x="3761610" y="296939"/>
                  </a:lnTo>
                  <a:lnTo>
                    <a:pt x="3793220" y="271395"/>
                  </a:lnTo>
                  <a:lnTo>
                    <a:pt x="3824830" y="247773"/>
                  </a:lnTo>
                  <a:lnTo>
                    <a:pt x="3856440" y="225950"/>
                  </a:lnTo>
                  <a:lnTo>
                    <a:pt x="3888050" y="205811"/>
                  </a:lnTo>
                  <a:lnTo>
                    <a:pt x="3919660" y="187241"/>
                  </a:lnTo>
                  <a:lnTo>
                    <a:pt x="3951271" y="170134"/>
                  </a:lnTo>
                  <a:lnTo>
                    <a:pt x="3982881" y="154385"/>
                  </a:lnTo>
                  <a:lnTo>
                    <a:pt x="4014491" y="139898"/>
                  </a:lnTo>
                  <a:lnTo>
                    <a:pt x="4046101" y="126580"/>
                  </a:lnTo>
                  <a:lnTo>
                    <a:pt x="4077711" y="114345"/>
                  </a:lnTo>
                  <a:lnTo>
                    <a:pt x="4109321" y="103110"/>
                  </a:lnTo>
                  <a:lnTo>
                    <a:pt x="4140932" y="92800"/>
                  </a:lnTo>
                  <a:lnTo>
                    <a:pt x="4172542" y="83342"/>
                  </a:lnTo>
                  <a:lnTo>
                    <a:pt x="4204152" y="74670"/>
                  </a:lnTo>
                  <a:lnTo>
                    <a:pt x="4235762" y="66722"/>
                  </a:lnTo>
                  <a:lnTo>
                    <a:pt x="4267372" y="59440"/>
                  </a:lnTo>
                  <a:lnTo>
                    <a:pt x="4298982" y="52770"/>
                  </a:lnTo>
                  <a:lnTo>
                    <a:pt x="4330593" y="46663"/>
                  </a:lnTo>
                  <a:lnTo>
                    <a:pt x="4362203" y="41073"/>
                  </a:lnTo>
                  <a:lnTo>
                    <a:pt x="4393813" y="35958"/>
                  </a:lnTo>
                  <a:lnTo>
                    <a:pt x="4425423" y="31278"/>
                  </a:lnTo>
                  <a:lnTo>
                    <a:pt x="4457033" y="26998"/>
                  </a:lnTo>
                  <a:lnTo>
                    <a:pt x="4488643" y="23083"/>
                  </a:lnTo>
                  <a:lnTo>
                    <a:pt x="4520254" y="19504"/>
                  </a:lnTo>
                  <a:lnTo>
                    <a:pt x="4551864" y="16232"/>
                  </a:lnTo>
                  <a:lnTo>
                    <a:pt x="4583474" y="13241"/>
                  </a:lnTo>
                  <a:lnTo>
                    <a:pt x="4615084" y="10508"/>
                  </a:lnTo>
                  <a:lnTo>
                    <a:pt x="4646694" y="8010"/>
                  </a:lnTo>
                  <a:lnTo>
                    <a:pt x="4678304" y="5728"/>
                  </a:lnTo>
                  <a:lnTo>
                    <a:pt x="4709915" y="3643"/>
                  </a:lnTo>
                  <a:lnTo>
                    <a:pt x="4741525" y="173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131270"/>
              <a:ext cx="4773135" cy="4971126"/>
            </a:xfrm>
            <a:custGeom>
              <a:avLst/>
              <a:pathLst>
                <a:path w="4773135" h="4971126">
                  <a:moveTo>
                    <a:pt x="4773135" y="0"/>
                  </a:moveTo>
                  <a:lnTo>
                    <a:pt x="4741525" y="2191"/>
                  </a:lnTo>
                  <a:lnTo>
                    <a:pt x="4709915" y="4587"/>
                  </a:lnTo>
                  <a:lnTo>
                    <a:pt x="4678304" y="7204"/>
                  </a:lnTo>
                  <a:lnTo>
                    <a:pt x="4646694" y="10064"/>
                  </a:lnTo>
                  <a:lnTo>
                    <a:pt x="4615084" y="13189"/>
                  </a:lnTo>
                  <a:lnTo>
                    <a:pt x="4583474" y="16602"/>
                  </a:lnTo>
                  <a:lnTo>
                    <a:pt x="4551864" y="20330"/>
                  </a:lnTo>
                  <a:lnTo>
                    <a:pt x="4520254" y="24400"/>
                  </a:lnTo>
                  <a:lnTo>
                    <a:pt x="4488643" y="28845"/>
                  </a:lnTo>
                  <a:lnTo>
                    <a:pt x="4457033" y="33697"/>
                  </a:lnTo>
                  <a:lnTo>
                    <a:pt x="4425423" y="38991"/>
                  </a:lnTo>
                  <a:lnTo>
                    <a:pt x="4393813" y="44769"/>
                  </a:lnTo>
                  <a:lnTo>
                    <a:pt x="4362203" y="51071"/>
                  </a:lnTo>
                  <a:lnTo>
                    <a:pt x="4330593" y="57944"/>
                  </a:lnTo>
                  <a:lnTo>
                    <a:pt x="4298982" y="65438"/>
                  </a:lnTo>
                  <a:lnTo>
                    <a:pt x="4267372" y="73604"/>
                  </a:lnTo>
                  <a:lnTo>
                    <a:pt x="4235762" y="82502"/>
                  </a:lnTo>
                  <a:lnTo>
                    <a:pt x="4204152" y="92192"/>
                  </a:lnTo>
                  <a:lnTo>
                    <a:pt x="4172542" y="102740"/>
                  </a:lnTo>
                  <a:lnTo>
                    <a:pt x="4140932" y="114218"/>
                  </a:lnTo>
                  <a:lnTo>
                    <a:pt x="4109321" y="126701"/>
                  </a:lnTo>
                  <a:lnTo>
                    <a:pt x="4077711" y="140269"/>
                  </a:lnTo>
                  <a:lnTo>
                    <a:pt x="4046101" y="155009"/>
                  </a:lnTo>
                  <a:lnTo>
                    <a:pt x="4014491" y="171010"/>
                  </a:lnTo>
                  <a:lnTo>
                    <a:pt x="3982881" y="188370"/>
                  </a:lnTo>
                  <a:lnTo>
                    <a:pt x="3951271" y="207188"/>
                  </a:lnTo>
                  <a:lnTo>
                    <a:pt x="3919660" y="227570"/>
                  </a:lnTo>
                  <a:lnTo>
                    <a:pt x="3888050" y="249628"/>
                  </a:lnTo>
                  <a:lnTo>
                    <a:pt x="3856440" y="273476"/>
                  </a:lnTo>
                  <a:lnTo>
                    <a:pt x="3824830" y="299232"/>
                  </a:lnTo>
                  <a:lnTo>
                    <a:pt x="3793220" y="327019"/>
                  </a:lnTo>
                  <a:lnTo>
                    <a:pt x="3761610" y="356959"/>
                  </a:lnTo>
                  <a:lnTo>
                    <a:pt x="3729999" y="389179"/>
                  </a:lnTo>
                  <a:lnTo>
                    <a:pt x="3698389" y="423804"/>
                  </a:lnTo>
                  <a:lnTo>
                    <a:pt x="3666779" y="460958"/>
                  </a:lnTo>
                  <a:lnTo>
                    <a:pt x="3635169" y="500763"/>
                  </a:lnTo>
                  <a:lnTo>
                    <a:pt x="3603559" y="543336"/>
                  </a:lnTo>
                  <a:lnTo>
                    <a:pt x="3571949" y="588788"/>
                  </a:lnTo>
                  <a:lnTo>
                    <a:pt x="3540338" y="637221"/>
                  </a:lnTo>
                  <a:lnTo>
                    <a:pt x="3508728" y="688726"/>
                  </a:lnTo>
                  <a:lnTo>
                    <a:pt x="3477118" y="743383"/>
                  </a:lnTo>
                  <a:lnTo>
                    <a:pt x="3445508" y="801253"/>
                  </a:lnTo>
                  <a:lnTo>
                    <a:pt x="3413898" y="862384"/>
                  </a:lnTo>
                  <a:lnTo>
                    <a:pt x="3382288" y="926801"/>
                  </a:lnTo>
                  <a:lnTo>
                    <a:pt x="3350677" y="994509"/>
                  </a:lnTo>
                  <a:lnTo>
                    <a:pt x="3319067" y="1065487"/>
                  </a:lnTo>
                  <a:lnTo>
                    <a:pt x="3287457" y="1139694"/>
                  </a:lnTo>
                  <a:lnTo>
                    <a:pt x="3255847" y="1217059"/>
                  </a:lnTo>
                  <a:lnTo>
                    <a:pt x="3224237" y="1297488"/>
                  </a:lnTo>
                  <a:lnTo>
                    <a:pt x="3192627" y="1380860"/>
                  </a:lnTo>
                  <a:lnTo>
                    <a:pt x="3161016" y="1467031"/>
                  </a:lnTo>
                  <a:lnTo>
                    <a:pt x="3129406" y="1555831"/>
                  </a:lnTo>
                  <a:lnTo>
                    <a:pt x="3097796" y="1647070"/>
                  </a:lnTo>
                  <a:lnTo>
                    <a:pt x="3066186" y="1740538"/>
                  </a:lnTo>
                  <a:lnTo>
                    <a:pt x="3034576" y="1836007"/>
                  </a:lnTo>
                  <a:lnTo>
                    <a:pt x="3002966" y="1933234"/>
                  </a:lnTo>
                  <a:lnTo>
                    <a:pt x="2971355" y="2031965"/>
                  </a:lnTo>
                  <a:lnTo>
                    <a:pt x="2939745" y="2131935"/>
                  </a:lnTo>
                  <a:lnTo>
                    <a:pt x="2908135" y="2232871"/>
                  </a:lnTo>
                  <a:lnTo>
                    <a:pt x="2876525" y="2334496"/>
                  </a:lnTo>
                  <a:lnTo>
                    <a:pt x="2844915" y="2436527"/>
                  </a:lnTo>
                  <a:lnTo>
                    <a:pt x="2813305" y="2538680"/>
                  </a:lnTo>
                  <a:lnTo>
                    <a:pt x="2781694" y="2640670"/>
                  </a:lnTo>
                  <a:lnTo>
                    <a:pt x="2750084" y="2742213"/>
                  </a:lnTo>
                  <a:lnTo>
                    <a:pt x="2718474" y="2843026"/>
                  </a:lnTo>
                  <a:lnTo>
                    <a:pt x="2686864" y="2942831"/>
                  </a:lnTo>
                  <a:lnTo>
                    <a:pt x="2655254" y="3041355"/>
                  </a:lnTo>
                  <a:lnTo>
                    <a:pt x="2623644" y="3138333"/>
                  </a:lnTo>
                  <a:lnTo>
                    <a:pt x="2592033" y="3233511"/>
                  </a:lnTo>
                  <a:lnTo>
                    <a:pt x="2560423" y="3326645"/>
                  </a:lnTo>
                  <a:lnTo>
                    <a:pt x="2528813" y="3417509"/>
                  </a:lnTo>
                  <a:lnTo>
                    <a:pt x="2497203" y="3505893"/>
                  </a:lnTo>
                  <a:lnTo>
                    <a:pt x="2465593" y="3591609"/>
                  </a:lnTo>
                  <a:lnTo>
                    <a:pt x="2433982" y="3674490"/>
                  </a:lnTo>
                  <a:lnTo>
                    <a:pt x="2402372" y="3754393"/>
                  </a:lnTo>
                  <a:lnTo>
                    <a:pt x="2370762" y="3831200"/>
                  </a:lnTo>
                  <a:lnTo>
                    <a:pt x="2339152" y="3904820"/>
                  </a:lnTo>
                  <a:lnTo>
                    <a:pt x="2307542" y="3975187"/>
                  </a:lnTo>
                  <a:lnTo>
                    <a:pt x="2275932" y="4042262"/>
                  </a:lnTo>
                  <a:lnTo>
                    <a:pt x="2244321" y="4106029"/>
                  </a:lnTo>
                  <a:lnTo>
                    <a:pt x="2212711" y="4166497"/>
                  </a:lnTo>
                  <a:lnTo>
                    <a:pt x="2181101" y="4223696"/>
                  </a:lnTo>
                  <a:lnTo>
                    <a:pt x="2149491" y="4277674"/>
                  </a:lnTo>
                  <a:lnTo>
                    <a:pt x="2117881" y="4328500"/>
                  </a:lnTo>
                  <a:lnTo>
                    <a:pt x="2086271" y="4376254"/>
                  </a:lnTo>
                  <a:lnTo>
                    <a:pt x="2054660" y="4421032"/>
                  </a:lnTo>
                  <a:lnTo>
                    <a:pt x="2023050" y="4462939"/>
                  </a:lnTo>
                  <a:lnTo>
                    <a:pt x="1991440" y="4502087"/>
                  </a:lnTo>
                  <a:lnTo>
                    <a:pt x="1959830" y="4538597"/>
                  </a:lnTo>
                  <a:lnTo>
                    <a:pt x="1928220" y="4572592"/>
                  </a:lnTo>
                  <a:lnTo>
                    <a:pt x="1896610" y="4604198"/>
                  </a:lnTo>
                  <a:lnTo>
                    <a:pt x="1864999" y="4633542"/>
                  </a:lnTo>
                  <a:lnTo>
                    <a:pt x="1833389" y="4660751"/>
                  </a:lnTo>
                  <a:lnTo>
                    <a:pt x="1801779" y="4685948"/>
                  </a:lnTo>
                  <a:lnTo>
                    <a:pt x="1770169" y="4709258"/>
                  </a:lnTo>
                  <a:lnTo>
                    <a:pt x="1738559" y="4730798"/>
                  </a:lnTo>
                  <a:lnTo>
                    <a:pt x="1706949" y="4750683"/>
                  </a:lnTo>
                  <a:lnTo>
                    <a:pt x="1675338" y="4769025"/>
                  </a:lnTo>
                  <a:lnTo>
                    <a:pt x="1643728" y="4785928"/>
                  </a:lnTo>
                  <a:lnTo>
                    <a:pt x="1612118" y="4801494"/>
                  </a:lnTo>
                  <a:lnTo>
                    <a:pt x="1580508" y="4815819"/>
                  </a:lnTo>
                  <a:lnTo>
                    <a:pt x="1548898" y="4828992"/>
                  </a:lnTo>
                  <a:lnTo>
                    <a:pt x="1517288" y="4841099"/>
                  </a:lnTo>
                  <a:lnTo>
                    <a:pt x="1485677" y="4852221"/>
                  </a:lnTo>
                  <a:lnTo>
                    <a:pt x="1454067" y="4862431"/>
                  </a:lnTo>
                  <a:lnTo>
                    <a:pt x="1422457" y="4871800"/>
                  </a:lnTo>
                  <a:lnTo>
                    <a:pt x="1390847" y="4880395"/>
                  </a:lnTo>
                  <a:lnTo>
                    <a:pt x="1359237" y="4888274"/>
                  </a:lnTo>
                  <a:lnTo>
                    <a:pt x="1327627" y="4895497"/>
                  </a:lnTo>
                  <a:lnTo>
                    <a:pt x="1296016" y="4902114"/>
                  </a:lnTo>
                  <a:lnTo>
                    <a:pt x="1264406" y="4908175"/>
                  </a:lnTo>
                  <a:lnTo>
                    <a:pt x="1232796" y="4913725"/>
                  </a:lnTo>
                  <a:lnTo>
                    <a:pt x="1201186" y="4918806"/>
                  </a:lnTo>
                  <a:lnTo>
                    <a:pt x="1169576" y="4923455"/>
                  </a:lnTo>
                  <a:lnTo>
                    <a:pt x="1137966" y="4927710"/>
                  </a:lnTo>
                  <a:lnTo>
                    <a:pt x="1106355" y="4931603"/>
                  </a:lnTo>
                  <a:lnTo>
                    <a:pt x="1074745" y="4935163"/>
                  </a:lnTo>
                  <a:lnTo>
                    <a:pt x="1043135" y="4938418"/>
                  </a:lnTo>
                  <a:lnTo>
                    <a:pt x="1011525" y="4941395"/>
                  </a:lnTo>
                  <a:lnTo>
                    <a:pt x="979915" y="4944117"/>
                  </a:lnTo>
                  <a:lnTo>
                    <a:pt x="948305" y="4946604"/>
                  </a:lnTo>
                  <a:lnTo>
                    <a:pt x="916694" y="4948878"/>
                  </a:lnTo>
                  <a:lnTo>
                    <a:pt x="885084" y="4950956"/>
                  </a:lnTo>
                  <a:lnTo>
                    <a:pt x="853474" y="4952854"/>
                  </a:lnTo>
                  <a:lnTo>
                    <a:pt x="821864" y="4954589"/>
                  </a:lnTo>
                  <a:lnTo>
                    <a:pt x="790254" y="4956174"/>
                  </a:lnTo>
                  <a:lnTo>
                    <a:pt x="758644" y="4957622"/>
                  </a:lnTo>
                  <a:lnTo>
                    <a:pt x="727033" y="4958944"/>
                  </a:lnTo>
                  <a:lnTo>
                    <a:pt x="695423" y="4960152"/>
                  </a:lnTo>
                  <a:lnTo>
                    <a:pt x="663813" y="4961255"/>
                  </a:lnTo>
                  <a:lnTo>
                    <a:pt x="632203" y="4962263"/>
                  </a:lnTo>
                  <a:lnTo>
                    <a:pt x="600593" y="4963183"/>
                  </a:lnTo>
                  <a:lnTo>
                    <a:pt x="568983" y="4964023"/>
                  </a:lnTo>
                  <a:lnTo>
                    <a:pt x="537372" y="4964791"/>
                  </a:lnTo>
                  <a:lnTo>
                    <a:pt x="505762" y="4965491"/>
                  </a:lnTo>
                  <a:lnTo>
                    <a:pt x="474152" y="4966131"/>
                  </a:lnTo>
                  <a:lnTo>
                    <a:pt x="442542" y="4966715"/>
                  </a:lnTo>
                  <a:lnTo>
                    <a:pt x="410932" y="4967248"/>
                  </a:lnTo>
                  <a:lnTo>
                    <a:pt x="379322" y="4967735"/>
                  </a:lnTo>
                  <a:lnTo>
                    <a:pt x="347711" y="4968179"/>
                  </a:lnTo>
                  <a:lnTo>
                    <a:pt x="316101" y="4968585"/>
                  </a:lnTo>
                  <a:lnTo>
                    <a:pt x="284491" y="4968955"/>
                  </a:lnTo>
                  <a:lnTo>
                    <a:pt x="252881" y="4969293"/>
                  </a:lnTo>
                  <a:lnTo>
                    <a:pt x="221271" y="4969602"/>
                  </a:lnTo>
                  <a:lnTo>
                    <a:pt x="189661" y="4969883"/>
                  </a:lnTo>
                  <a:lnTo>
                    <a:pt x="158050" y="4970140"/>
                  </a:lnTo>
                  <a:lnTo>
                    <a:pt x="126440" y="4970375"/>
                  </a:lnTo>
                  <a:lnTo>
                    <a:pt x="94830" y="4970589"/>
                  </a:lnTo>
                  <a:lnTo>
                    <a:pt x="63220" y="4970785"/>
                  </a:lnTo>
                  <a:lnTo>
                    <a:pt x="31610" y="4970963"/>
                  </a:lnTo>
                  <a:lnTo>
                    <a:pt x="0" y="4971126"/>
                  </a:lnTo>
                  <a:lnTo>
                    <a:pt x="0" y="49711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99579" y="1130735"/>
              <a:ext cx="4773135" cy="4972006"/>
            </a:xfrm>
            <a:custGeom>
              <a:avLst/>
              <a:pathLst>
                <a:path w="4773135" h="4972006">
                  <a:moveTo>
                    <a:pt x="0" y="4971658"/>
                  </a:moveTo>
                  <a:lnTo>
                    <a:pt x="31610" y="4971497"/>
                  </a:lnTo>
                  <a:lnTo>
                    <a:pt x="63220" y="4971322"/>
                  </a:lnTo>
                  <a:lnTo>
                    <a:pt x="94830" y="4971130"/>
                  </a:lnTo>
                  <a:lnTo>
                    <a:pt x="126440" y="4970920"/>
                  </a:lnTo>
                  <a:lnTo>
                    <a:pt x="158050" y="4970690"/>
                  </a:lnTo>
                  <a:lnTo>
                    <a:pt x="189661" y="4970439"/>
                  </a:lnTo>
                  <a:lnTo>
                    <a:pt x="221271" y="4970164"/>
                  </a:lnTo>
                  <a:lnTo>
                    <a:pt x="252881" y="4969863"/>
                  </a:lnTo>
                  <a:lnTo>
                    <a:pt x="284491" y="4969534"/>
                  </a:lnTo>
                  <a:lnTo>
                    <a:pt x="316101" y="4969174"/>
                  </a:lnTo>
                  <a:lnTo>
                    <a:pt x="347711" y="4968780"/>
                  </a:lnTo>
                  <a:lnTo>
                    <a:pt x="379322" y="4968349"/>
                  </a:lnTo>
                  <a:lnTo>
                    <a:pt x="410932" y="4967877"/>
                  </a:lnTo>
                  <a:lnTo>
                    <a:pt x="442542" y="4967361"/>
                  </a:lnTo>
                  <a:lnTo>
                    <a:pt x="474152" y="4966797"/>
                  </a:lnTo>
                  <a:lnTo>
                    <a:pt x="505762" y="4966179"/>
                  </a:lnTo>
                  <a:lnTo>
                    <a:pt x="537372" y="4965504"/>
                  </a:lnTo>
                  <a:lnTo>
                    <a:pt x="568983" y="4964765"/>
                  </a:lnTo>
                  <a:lnTo>
                    <a:pt x="600593" y="4963956"/>
                  </a:lnTo>
                  <a:lnTo>
                    <a:pt x="632203" y="4963072"/>
                  </a:lnTo>
                  <a:lnTo>
                    <a:pt x="663813" y="4962104"/>
                  </a:lnTo>
                  <a:lnTo>
                    <a:pt x="695423" y="4961046"/>
                  </a:lnTo>
                  <a:lnTo>
                    <a:pt x="727033" y="4959889"/>
                  </a:lnTo>
                  <a:lnTo>
                    <a:pt x="758644" y="4958623"/>
                  </a:lnTo>
                  <a:lnTo>
                    <a:pt x="790254" y="4957238"/>
                  </a:lnTo>
                  <a:lnTo>
                    <a:pt x="821864" y="4955724"/>
                  </a:lnTo>
                  <a:lnTo>
                    <a:pt x="853474" y="4954067"/>
                  </a:lnTo>
                  <a:lnTo>
                    <a:pt x="885084" y="4952256"/>
                  </a:lnTo>
                  <a:lnTo>
                    <a:pt x="916694" y="4950276"/>
                  </a:lnTo>
                  <a:lnTo>
                    <a:pt x="948305" y="4948111"/>
                  </a:lnTo>
                  <a:lnTo>
                    <a:pt x="979915" y="4945744"/>
                  </a:lnTo>
                  <a:lnTo>
                    <a:pt x="1011525" y="4943156"/>
                  </a:lnTo>
                  <a:lnTo>
                    <a:pt x="1043135" y="4940328"/>
                  </a:lnTo>
                  <a:lnTo>
                    <a:pt x="1074745" y="4937237"/>
                  </a:lnTo>
                  <a:lnTo>
                    <a:pt x="1106355" y="4933858"/>
                  </a:lnTo>
                  <a:lnTo>
                    <a:pt x="1137966" y="4930167"/>
                  </a:lnTo>
                  <a:lnTo>
                    <a:pt x="1169576" y="4926135"/>
                  </a:lnTo>
                  <a:lnTo>
                    <a:pt x="1201186" y="4921730"/>
                  </a:lnTo>
                  <a:lnTo>
                    <a:pt x="1232796" y="4916919"/>
                  </a:lnTo>
                  <a:lnTo>
                    <a:pt x="1264406" y="4911667"/>
                  </a:lnTo>
                  <a:lnTo>
                    <a:pt x="1296016" y="4905933"/>
                  </a:lnTo>
                  <a:lnTo>
                    <a:pt x="1327627" y="4899675"/>
                  </a:lnTo>
                  <a:lnTo>
                    <a:pt x="1359237" y="4892847"/>
                  </a:lnTo>
                  <a:lnTo>
                    <a:pt x="1390847" y="4885400"/>
                  </a:lnTo>
                  <a:lnTo>
                    <a:pt x="1422457" y="4877279"/>
                  </a:lnTo>
                  <a:lnTo>
                    <a:pt x="1454067" y="4868426"/>
                  </a:lnTo>
                  <a:lnTo>
                    <a:pt x="1485677" y="4858781"/>
                  </a:lnTo>
                  <a:lnTo>
                    <a:pt x="1517288" y="4848275"/>
                  </a:lnTo>
                  <a:lnTo>
                    <a:pt x="1548898" y="4836838"/>
                  </a:lnTo>
                  <a:lnTo>
                    <a:pt x="1580508" y="4824392"/>
                  </a:lnTo>
                  <a:lnTo>
                    <a:pt x="1612118" y="4810857"/>
                  </a:lnTo>
                  <a:lnTo>
                    <a:pt x="1643728" y="4796146"/>
                  </a:lnTo>
                  <a:lnTo>
                    <a:pt x="1675338" y="4780167"/>
                  </a:lnTo>
                  <a:lnTo>
                    <a:pt x="1706949" y="4762821"/>
                  </a:lnTo>
                  <a:lnTo>
                    <a:pt x="1738559" y="4744008"/>
                  </a:lnTo>
                  <a:lnTo>
                    <a:pt x="1770169" y="4723619"/>
                  </a:lnTo>
                  <a:lnTo>
                    <a:pt x="1801779" y="4701543"/>
                  </a:lnTo>
                  <a:lnTo>
                    <a:pt x="1833389" y="4677661"/>
                  </a:lnTo>
                  <a:lnTo>
                    <a:pt x="1864999" y="4651855"/>
                  </a:lnTo>
                  <a:lnTo>
                    <a:pt x="1896610" y="4623999"/>
                  </a:lnTo>
                  <a:lnTo>
                    <a:pt x="1928220" y="4593967"/>
                  </a:lnTo>
                  <a:lnTo>
                    <a:pt x="1959830" y="4561631"/>
                  </a:lnTo>
                  <a:lnTo>
                    <a:pt x="1991440" y="4526864"/>
                  </a:lnTo>
                  <a:lnTo>
                    <a:pt x="2023050" y="4489537"/>
                  </a:lnTo>
                  <a:lnTo>
                    <a:pt x="2054660" y="4449527"/>
                  </a:lnTo>
                  <a:lnTo>
                    <a:pt x="2086271" y="4406715"/>
                  </a:lnTo>
                  <a:lnTo>
                    <a:pt x="2117881" y="4360986"/>
                  </a:lnTo>
                  <a:lnTo>
                    <a:pt x="2149491" y="4312236"/>
                  </a:lnTo>
                  <a:lnTo>
                    <a:pt x="2181101" y="4260371"/>
                  </a:lnTo>
                  <a:lnTo>
                    <a:pt x="2212711" y="4205312"/>
                  </a:lnTo>
                  <a:lnTo>
                    <a:pt x="2244321" y="4146994"/>
                  </a:lnTo>
                  <a:lnTo>
                    <a:pt x="2275932" y="4085369"/>
                  </a:lnTo>
                  <a:lnTo>
                    <a:pt x="2307542" y="4020413"/>
                  </a:lnTo>
                  <a:lnTo>
                    <a:pt x="2339152" y="3952121"/>
                  </a:lnTo>
                  <a:lnTo>
                    <a:pt x="2370762" y="3880512"/>
                  </a:lnTo>
                  <a:lnTo>
                    <a:pt x="2402372" y="3805634"/>
                  </a:lnTo>
                  <a:lnTo>
                    <a:pt x="2433982" y="3727558"/>
                  </a:lnTo>
                  <a:lnTo>
                    <a:pt x="2465593" y="3646381"/>
                  </a:lnTo>
                  <a:lnTo>
                    <a:pt x="2497203" y="3562228"/>
                  </a:lnTo>
                  <a:lnTo>
                    <a:pt x="2528813" y="3475250"/>
                  </a:lnTo>
                  <a:lnTo>
                    <a:pt x="2560423" y="3385620"/>
                  </a:lnTo>
                  <a:lnTo>
                    <a:pt x="2592033" y="3293536"/>
                  </a:lnTo>
                  <a:lnTo>
                    <a:pt x="2623644" y="3199212"/>
                  </a:lnTo>
                  <a:lnTo>
                    <a:pt x="2655254" y="3102884"/>
                  </a:lnTo>
                  <a:lnTo>
                    <a:pt x="2686864" y="3004801"/>
                  </a:lnTo>
                  <a:lnTo>
                    <a:pt x="2718474" y="2905225"/>
                  </a:lnTo>
                  <a:lnTo>
                    <a:pt x="2750084" y="2804426"/>
                  </a:lnTo>
                  <a:lnTo>
                    <a:pt x="2781694" y="2702685"/>
                  </a:lnTo>
                  <a:lnTo>
                    <a:pt x="2813305" y="2600286"/>
                  </a:lnTo>
                  <a:lnTo>
                    <a:pt x="2844915" y="2497518"/>
                  </a:lnTo>
                  <a:lnTo>
                    <a:pt x="2876525" y="2394671"/>
                  </a:lnTo>
                  <a:lnTo>
                    <a:pt x="2908135" y="2292037"/>
                  </a:lnTo>
                  <a:lnTo>
                    <a:pt x="2939745" y="2189906"/>
                  </a:lnTo>
                  <a:lnTo>
                    <a:pt x="2971355" y="2088566"/>
                  </a:lnTo>
                  <a:lnTo>
                    <a:pt x="3002966" y="1988300"/>
                  </a:lnTo>
                  <a:lnTo>
                    <a:pt x="3034576" y="1889387"/>
                  </a:lnTo>
                  <a:lnTo>
                    <a:pt x="3066186" y="1792094"/>
                  </a:lnTo>
                  <a:lnTo>
                    <a:pt x="3097796" y="1696680"/>
                  </a:lnTo>
                  <a:lnTo>
                    <a:pt x="3129406" y="1603388"/>
                  </a:lnTo>
                  <a:lnTo>
                    <a:pt x="3161016" y="1512448"/>
                  </a:lnTo>
                  <a:lnTo>
                    <a:pt x="3192627" y="1424069"/>
                  </a:lnTo>
                  <a:lnTo>
                    <a:pt x="3224237" y="1338437"/>
                  </a:lnTo>
                  <a:lnTo>
                    <a:pt x="3255847" y="1255718"/>
                  </a:lnTo>
                  <a:lnTo>
                    <a:pt x="3287457" y="1176051"/>
                  </a:lnTo>
                  <a:lnTo>
                    <a:pt x="3319067" y="1099549"/>
                  </a:lnTo>
                  <a:lnTo>
                    <a:pt x="3350677" y="1026298"/>
                  </a:lnTo>
                  <a:lnTo>
                    <a:pt x="3382288" y="956359"/>
                  </a:lnTo>
                  <a:lnTo>
                    <a:pt x="3413898" y="889764"/>
                  </a:lnTo>
                  <a:lnTo>
                    <a:pt x="3445508" y="826522"/>
                  </a:lnTo>
                  <a:lnTo>
                    <a:pt x="3477118" y="766617"/>
                  </a:lnTo>
                  <a:lnTo>
                    <a:pt x="3508728" y="710014"/>
                  </a:lnTo>
                  <a:lnTo>
                    <a:pt x="3540338" y="656655"/>
                  </a:lnTo>
                  <a:lnTo>
                    <a:pt x="3571949" y="606468"/>
                  </a:lnTo>
                  <a:lnTo>
                    <a:pt x="3603559" y="559364"/>
                  </a:lnTo>
                  <a:lnTo>
                    <a:pt x="3635169" y="515242"/>
                  </a:lnTo>
                  <a:lnTo>
                    <a:pt x="3666779" y="473993"/>
                  </a:lnTo>
                  <a:lnTo>
                    <a:pt x="3698389" y="435498"/>
                  </a:lnTo>
                  <a:lnTo>
                    <a:pt x="3729999" y="399634"/>
                  </a:lnTo>
                  <a:lnTo>
                    <a:pt x="3761610" y="366274"/>
                  </a:lnTo>
                  <a:lnTo>
                    <a:pt x="3793220" y="335288"/>
                  </a:lnTo>
                  <a:lnTo>
                    <a:pt x="3824830" y="306547"/>
                  </a:lnTo>
                  <a:lnTo>
                    <a:pt x="3856440" y="279922"/>
                  </a:lnTo>
                  <a:lnTo>
                    <a:pt x="3888050" y="255287"/>
                  </a:lnTo>
                  <a:lnTo>
                    <a:pt x="3919660" y="232518"/>
                  </a:lnTo>
                  <a:lnTo>
                    <a:pt x="3951271" y="211496"/>
                  </a:lnTo>
                  <a:lnTo>
                    <a:pt x="3982881" y="192104"/>
                  </a:lnTo>
                  <a:lnTo>
                    <a:pt x="4014491" y="174232"/>
                  </a:lnTo>
                  <a:lnTo>
                    <a:pt x="4046101" y="157775"/>
                  </a:lnTo>
                  <a:lnTo>
                    <a:pt x="4077711" y="142631"/>
                  </a:lnTo>
                  <a:lnTo>
                    <a:pt x="4109321" y="128706"/>
                  </a:lnTo>
                  <a:lnTo>
                    <a:pt x="4140932" y="115909"/>
                  </a:lnTo>
                  <a:lnTo>
                    <a:pt x="4172542" y="104156"/>
                  </a:lnTo>
                  <a:lnTo>
                    <a:pt x="4204152" y="93367"/>
                  </a:lnTo>
                  <a:lnTo>
                    <a:pt x="4235762" y="83469"/>
                  </a:lnTo>
                  <a:lnTo>
                    <a:pt x="4267372" y="74392"/>
                  </a:lnTo>
                  <a:lnTo>
                    <a:pt x="4298982" y="66071"/>
                  </a:lnTo>
                  <a:lnTo>
                    <a:pt x="4330593" y="58447"/>
                  </a:lnTo>
                  <a:lnTo>
                    <a:pt x="4362203" y="51463"/>
                  </a:lnTo>
                  <a:lnTo>
                    <a:pt x="4393813" y="45067"/>
                  </a:lnTo>
                  <a:lnTo>
                    <a:pt x="4425423" y="39213"/>
                  </a:lnTo>
                  <a:lnTo>
                    <a:pt x="4457033" y="33855"/>
                  </a:lnTo>
                  <a:lnTo>
                    <a:pt x="4488643" y="28953"/>
                  </a:lnTo>
                  <a:lnTo>
                    <a:pt x="4520254" y="24469"/>
                  </a:lnTo>
                  <a:lnTo>
                    <a:pt x="4551864" y="20368"/>
                  </a:lnTo>
                  <a:lnTo>
                    <a:pt x="4583474" y="16618"/>
                  </a:lnTo>
                  <a:lnTo>
                    <a:pt x="4615084" y="13190"/>
                  </a:lnTo>
                  <a:lnTo>
                    <a:pt x="4646694" y="10056"/>
                  </a:lnTo>
                  <a:lnTo>
                    <a:pt x="4678304" y="7192"/>
                  </a:lnTo>
                  <a:lnTo>
                    <a:pt x="4709915" y="4575"/>
                  </a:lnTo>
                  <a:lnTo>
                    <a:pt x="4741525" y="2184"/>
                  </a:lnTo>
                  <a:lnTo>
                    <a:pt x="4773135" y="0"/>
                  </a:lnTo>
                  <a:lnTo>
                    <a:pt x="4773135" y="6606"/>
                  </a:lnTo>
                  <a:lnTo>
                    <a:pt x="4741525" y="9360"/>
                  </a:lnTo>
                  <a:lnTo>
                    <a:pt x="4709915" y="12368"/>
                  </a:lnTo>
                  <a:lnTo>
                    <a:pt x="4678304" y="15655"/>
                  </a:lnTo>
                  <a:lnTo>
                    <a:pt x="4646694" y="19244"/>
                  </a:lnTo>
                  <a:lnTo>
                    <a:pt x="4615084" y="23164"/>
                  </a:lnTo>
                  <a:lnTo>
                    <a:pt x="4583474" y="27444"/>
                  </a:lnTo>
                  <a:lnTo>
                    <a:pt x="4551864" y="32116"/>
                  </a:lnTo>
                  <a:lnTo>
                    <a:pt x="4520254" y="37215"/>
                  </a:lnTo>
                  <a:lnTo>
                    <a:pt x="4488643" y="42779"/>
                  </a:lnTo>
                  <a:lnTo>
                    <a:pt x="4457033" y="48849"/>
                  </a:lnTo>
                  <a:lnTo>
                    <a:pt x="4425423" y="55469"/>
                  </a:lnTo>
                  <a:lnTo>
                    <a:pt x="4393813" y="62687"/>
                  </a:lnTo>
                  <a:lnTo>
                    <a:pt x="4362203" y="70555"/>
                  </a:lnTo>
                  <a:lnTo>
                    <a:pt x="4330593" y="79127"/>
                  </a:lnTo>
                  <a:lnTo>
                    <a:pt x="4298982" y="88465"/>
                  </a:lnTo>
                  <a:lnTo>
                    <a:pt x="4267372" y="98630"/>
                  </a:lnTo>
                  <a:lnTo>
                    <a:pt x="4235762" y="109693"/>
                  </a:lnTo>
                  <a:lnTo>
                    <a:pt x="4204152" y="121727"/>
                  </a:lnTo>
                  <a:lnTo>
                    <a:pt x="4172542" y="134809"/>
                  </a:lnTo>
                  <a:lnTo>
                    <a:pt x="4140932" y="149024"/>
                  </a:lnTo>
                  <a:lnTo>
                    <a:pt x="4109321" y="164459"/>
                  </a:lnTo>
                  <a:lnTo>
                    <a:pt x="4077711" y="181208"/>
                  </a:lnTo>
                  <a:lnTo>
                    <a:pt x="4046101" y="199370"/>
                  </a:lnTo>
                  <a:lnTo>
                    <a:pt x="4014491" y="219048"/>
                  </a:lnTo>
                  <a:lnTo>
                    <a:pt x="3982881" y="240351"/>
                  </a:lnTo>
                  <a:lnTo>
                    <a:pt x="3951271" y="263390"/>
                  </a:lnTo>
                  <a:lnTo>
                    <a:pt x="3919660" y="288283"/>
                  </a:lnTo>
                  <a:lnTo>
                    <a:pt x="3888050" y="315150"/>
                  </a:lnTo>
                  <a:lnTo>
                    <a:pt x="3856440" y="344114"/>
                  </a:lnTo>
                  <a:lnTo>
                    <a:pt x="3824830" y="375299"/>
                  </a:lnTo>
                  <a:lnTo>
                    <a:pt x="3793220" y="408831"/>
                  </a:lnTo>
                  <a:lnTo>
                    <a:pt x="3761610" y="444833"/>
                  </a:lnTo>
                  <a:lnTo>
                    <a:pt x="3729999" y="483430"/>
                  </a:lnTo>
                  <a:lnTo>
                    <a:pt x="3698389" y="524740"/>
                  </a:lnTo>
                  <a:lnTo>
                    <a:pt x="3666779" y="568876"/>
                  </a:lnTo>
                  <a:lnTo>
                    <a:pt x="3635169" y="615944"/>
                  </a:lnTo>
                  <a:lnTo>
                    <a:pt x="3603559" y="666041"/>
                  </a:lnTo>
                  <a:lnTo>
                    <a:pt x="3571949" y="719251"/>
                  </a:lnTo>
                  <a:lnTo>
                    <a:pt x="3540338" y="775644"/>
                  </a:lnTo>
                  <a:lnTo>
                    <a:pt x="3508728" y="835274"/>
                  </a:lnTo>
                  <a:lnTo>
                    <a:pt x="3477118" y="898175"/>
                  </a:lnTo>
                  <a:lnTo>
                    <a:pt x="3445508" y="964361"/>
                  </a:lnTo>
                  <a:lnTo>
                    <a:pt x="3413898" y="1033825"/>
                  </a:lnTo>
                  <a:lnTo>
                    <a:pt x="3382288" y="1106533"/>
                  </a:lnTo>
                  <a:lnTo>
                    <a:pt x="3350677" y="1182428"/>
                  </a:lnTo>
                  <a:lnTo>
                    <a:pt x="3319067" y="1261427"/>
                  </a:lnTo>
                  <a:lnTo>
                    <a:pt x="3287457" y="1343421"/>
                  </a:lnTo>
                  <a:lnTo>
                    <a:pt x="3255847" y="1428277"/>
                  </a:lnTo>
                  <a:lnTo>
                    <a:pt x="3224237" y="1515836"/>
                  </a:lnTo>
                  <a:lnTo>
                    <a:pt x="3192627" y="1605917"/>
                  </a:lnTo>
                  <a:lnTo>
                    <a:pt x="3161016" y="1698321"/>
                  </a:lnTo>
                  <a:lnTo>
                    <a:pt x="3129406" y="1792826"/>
                  </a:lnTo>
                  <a:lnTo>
                    <a:pt x="3097796" y="1889198"/>
                  </a:lnTo>
                  <a:lnTo>
                    <a:pt x="3066186" y="1987188"/>
                  </a:lnTo>
                  <a:lnTo>
                    <a:pt x="3034576" y="2086536"/>
                  </a:lnTo>
                  <a:lnTo>
                    <a:pt x="3002966" y="2186973"/>
                  </a:lnTo>
                  <a:lnTo>
                    <a:pt x="2971355" y="2288225"/>
                  </a:lnTo>
                  <a:lnTo>
                    <a:pt x="2939745" y="2390011"/>
                  </a:lnTo>
                  <a:lnTo>
                    <a:pt x="2908135" y="2492050"/>
                  </a:lnTo>
                  <a:lnTo>
                    <a:pt x="2876525" y="2594057"/>
                  </a:lnTo>
                  <a:lnTo>
                    <a:pt x="2844915" y="2695748"/>
                  </a:lnTo>
                  <a:lnTo>
                    <a:pt x="2813305" y="2796840"/>
                  </a:lnTo>
                  <a:lnTo>
                    <a:pt x="2781694" y="2897055"/>
                  </a:lnTo>
                  <a:lnTo>
                    <a:pt x="2750084" y="2996116"/>
                  </a:lnTo>
                  <a:lnTo>
                    <a:pt x="2718474" y="3093757"/>
                  </a:lnTo>
                  <a:lnTo>
                    <a:pt x="2686864" y="3189717"/>
                  </a:lnTo>
                  <a:lnTo>
                    <a:pt x="2655254" y="3283749"/>
                  </a:lnTo>
                  <a:lnTo>
                    <a:pt x="2623644" y="3375620"/>
                  </a:lnTo>
                  <a:lnTo>
                    <a:pt x="2592033" y="3465111"/>
                  </a:lnTo>
                  <a:lnTo>
                    <a:pt x="2560423" y="3552025"/>
                  </a:lnTo>
                  <a:lnTo>
                    <a:pt x="2528813" y="3636184"/>
                  </a:lnTo>
                  <a:lnTo>
                    <a:pt x="2497203" y="3717436"/>
                  </a:lnTo>
                  <a:lnTo>
                    <a:pt x="2465593" y="3795650"/>
                  </a:lnTo>
                  <a:lnTo>
                    <a:pt x="2433982" y="3870724"/>
                  </a:lnTo>
                  <a:lnTo>
                    <a:pt x="2402372" y="3942579"/>
                  </a:lnTo>
                  <a:lnTo>
                    <a:pt x="2370762" y="4011164"/>
                  </a:lnTo>
                  <a:lnTo>
                    <a:pt x="2339152" y="4076452"/>
                  </a:lnTo>
                  <a:lnTo>
                    <a:pt x="2307542" y="4138440"/>
                  </a:lnTo>
                  <a:lnTo>
                    <a:pt x="2275932" y="4197148"/>
                  </a:lnTo>
                  <a:lnTo>
                    <a:pt x="2244321" y="4252617"/>
                  </a:lnTo>
                  <a:lnTo>
                    <a:pt x="2212711" y="4304904"/>
                  </a:lnTo>
                  <a:lnTo>
                    <a:pt x="2181101" y="4354085"/>
                  </a:lnTo>
                  <a:lnTo>
                    <a:pt x="2149491" y="4400248"/>
                  </a:lnTo>
                  <a:lnTo>
                    <a:pt x="2117881" y="4443493"/>
                  </a:lnTo>
                  <a:lnTo>
                    <a:pt x="2086271" y="4483930"/>
                  </a:lnTo>
                  <a:lnTo>
                    <a:pt x="2054660" y="4521675"/>
                  </a:lnTo>
                  <a:lnTo>
                    <a:pt x="2023050" y="4556849"/>
                  </a:lnTo>
                  <a:lnTo>
                    <a:pt x="1991440" y="4589577"/>
                  </a:lnTo>
                  <a:lnTo>
                    <a:pt x="1959830" y="4619985"/>
                  </a:lnTo>
                  <a:lnTo>
                    <a:pt x="1928220" y="4648200"/>
                  </a:lnTo>
                  <a:lnTo>
                    <a:pt x="1896610" y="4674347"/>
                  </a:lnTo>
                  <a:lnTo>
                    <a:pt x="1864999" y="4698549"/>
                  </a:lnTo>
                  <a:lnTo>
                    <a:pt x="1833389" y="4720927"/>
                  </a:lnTo>
                  <a:lnTo>
                    <a:pt x="1801779" y="4741598"/>
                  </a:lnTo>
                  <a:lnTo>
                    <a:pt x="1770169" y="4760674"/>
                  </a:lnTo>
                  <a:lnTo>
                    <a:pt x="1738559" y="4778262"/>
                  </a:lnTo>
                  <a:lnTo>
                    <a:pt x="1706949" y="4794466"/>
                  </a:lnTo>
                  <a:lnTo>
                    <a:pt x="1675338" y="4809384"/>
                  </a:lnTo>
                  <a:lnTo>
                    <a:pt x="1643728" y="4823109"/>
                  </a:lnTo>
                  <a:lnTo>
                    <a:pt x="1612118" y="4835727"/>
                  </a:lnTo>
                  <a:lnTo>
                    <a:pt x="1580508" y="4847322"/>
                  </a:lnTo>
                  <a:lnTo>
                    <a:pt x="1548898" y="4857970"/>
                  </a:lnTo>
                  <a:lnTo>
                    <a:pt x="1517288" y="4867745"/>
                  </a:lnTo>
                  <a:lnTo>
                    <a:pt x="1485677" y="4876713"/>
                  </a:lnTo>
                  <a:lnTo>
                    <a:pt x="1454067" y="4884939"/>
                  </a:lnTo>
                  <a:lnTo>
                    <a:pt x="1422457" y="4892479"/>
                  </a:lnTo>
                  <a:lnTo>
                    <a:pt x="1390847" y="4899390"/>
                  </a:lnTo>
                  <a:lnTo>
                    <a:pt x="1359237" y="4905721"/>
                  </a:lnTo>
                  <a:lnTo>
                    <a:pt x="1327627" y="4911520"/>
                  </a:lnTo>
                  <a:lnTo>
                    <a:pt x="1296016" y="4916829"/>
                  </a:lnTo>
                  <a:lnTo>
                    <a:pt x="1264406" y="4921689"/>
                  </a:lnTo>
                  <a:lnTo>
                    <a:pt x="1232796" y="4926137"/>
                  </a:lnTo>
                  <a:lnTo>
                    <a:pt x="1201186" y="4930207"/>
                  </a:lnTo>
                  <a:lnTo>
                    <a:pt x="1169576" y="4933930"/>
                  </a:lnTo>
                  <a:lnTo>
                    <a:pt x="1137966" y="4937335"/>
                  </a:lnTo>
                  <a:lnTo>
                    <a:pt x="1106355" y="4940449"/>
                  </a:lnTo>
                  <a:lnTo>
                    <a:pt x="1074745" y="4943296"/>
                  </a:lnTo>
                  <a:lnTo>
                    <a:pt x="1043135" y="4945899"/>
                  </a:lnTo>
                  <a:lnTo>
                    <a:pt x="1011525" y="4948278"/>
                  </a:lnTo>
                  <a:lnTo>
                    <a:pt x="979915" y="4950453"/>
                  </a:lnTo>
                  <a:lnTo>
                    <a:pt x="948305" y="4952440"/>
                  </a:lnTo>
                  <a:lnTo>
                    <a:pt x="916694" y="4954256"/>
                  </a:lnTo>
                  <a:lnTo>
                    <a:pt x="885084" y="4955915"/>
                  </a:lnTo>
                  <a:lnTo>
                    <a:pt x="853474" y="4957431"/>
                  </a:lnTo>
                  <a:lnTo>
                    <a:pt x="821864" y="4958816"/>
                  </a:lnTo>
                  <a:lnTo>
                    <a:pt x="790254" y="4960081"/>
                  </a:lnTo>
                  <a:lnTo>
                    <a:pt x="758644" y="4961236"/>
                  </a:lnTo>
                  <a:lnTo>
                    <a:pt x="727033" y="4962291"/>
                  </a:lnTo>
                  <a:lnTo>
                    <a:pt x="695423" y="4963255"/>
                  </a:lnTo>
                  <a:lnTo>
                    <a:pt x="663813" y="4964135"/>
                  </a:lnTo>
                  <a:lnTo>
                    <a:pt x="632203" y="4964939"/>
                  </a:lnTo>
                  <a:lnTo>
                    <a:pt x="600593" y="4965673"/>
                  </a:lnTo>
                  <a:lnTo>
                    <a:pt x="568983" y="4966343"/>
                  </a:lnTo>
                  <a:lnTo>
                    <a:pt x="537372" y="4966955"/>
                  </a:lnTo>
                  <a:lnTo>
                    <a:pt x="505762" y="4967513"/>
                  </a:lnTo>
                  <a:lnTo>
                    <a:pt x="474152" y="4968024"/>
                  </a:lnTo>
                  <a:lnTo>
                    <a:pt x="442542" y="4968489"/>
                  </a:lnTo>
                  <a:lnTo>
                    <a:pt x="410932" y="4968914"/>
                  </a:lnTo>
                  <a:lnTo>
                    <a:pt x="379322" y="4969302"/>
                  </a:lnTo>
                  <a:lnTo>
                    <a:pt x="347711" y="4969657"/>
                  </a:lnTo>
                  <a:lnTo>
                    <a:pt x="316101" y="4969980"/>
                  </a:lnTo>
                  <a:lnTo>
                    <a:pt x="284491" y="4970275"/>
                  </a:lnTo>
                  <a:lnTo>
                    <a:pt x="252881" y="4970545"/>
                  </a:lnTo>
                  <a:lnTo>
                    <a:pt x="221271" y="4970791"/>
                  </a:lnTo>
                  <a:lnTo>
                    <a:pt x="189661" y="4971015"/>
                  </a:lnTo>
                  <a:lnTo>
                    <a:pt x="158050" y="4971220"/>
                  </a:lnTo>
                  <a:lnTo>
                    <a:pt x="126440" y="4971408"/>
                  </a:lnTo>
                  <a:lnTo>
                    <a:pt x="94830" y="4971578"/>
                  </a:lnTo>
                  <a:lnTo>
                    <a:pt x="63220" y="4971734"/>
                  </a:lnTo>
                  <a:lnTo>
                    <a:pt x="31610" y="4971876"/>
                  </a:lnTo>
                  <a:lnTo>
                    <a:pt x="0" y="4972006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130735"/>
              <a:ext cx="4773135" cy="4971658"/>
            </a:xfrm>
            <a:custGeom>
              <a:avLst/>
              <a:pathLst>
                <a:path w="4773135" h="4971658">
                  <a:moveTo>
                    <a:pt x="0" y="4971658"/>
                  </a:moveTo>
                  <a:lnTo>
                    <a:pt x="31610" y="4971497"/>
                  </a:lnTo>
                  <a:lnTo>
                    <a:pt x="63220" y="4971322"/>
                  </a:lnTo>
                  <a:lnTo>
                    <a:pt x="94830" y="4971130"/>
                  </a:lnTo>
                  <a:lnTo>
                    <a:pt x="126440" y="4970920"/>
                  </a:lnTo>
                  <a:lnTo>
                    <a:pt x="158050" y="4970690"/>
                  </a:lnTo>
                  <a:lnTo>
                    <a:pt x="189661" y="4970439"/>
                  </a:lnTo>
                  <a:lnTo>
                    <a:pt x="221271" y="4970164"/>
                  </a:lnTo>
                  <a:lnTo>
                    <a:pt x="252881" y="4969863"/>
                  </a:lnTo>
                  <a:lnTo>
                    <a:pt x="284491" y="4969534"/>
                  </a:lnTo>
                  <a:lnTo>
                    <a:pt x="316101" y="4969174"/>
                  </a:lnTo>
                  <a:lnTo>
                    <a:pt x="347711" y="4968780"/>
                  </a:lnTo>
                  <a:lnTo>
                    <a:pt x="379322" y="4968349"/>
                  </a:lnTo>
                  <a:lnTo>
                    <a:pt x="410932" y="4967877"/>
                  </a:lnTo>
                  <a:lnTo>
                    <a:pt x="442542" y="4967361"/>
                  </a:lnTo>
                  <a:lnTo>
                    <a:pt x="474152" y="4966797"/>
                  </a:lnTo>
                  <a:lnTo>
                    <a:pt x="505762" y="4966179"/>
                  </a:lnTo>
                  <a:lnTo>
                    <a:pt x="537372" y="4965504"/>
                  </a:lnTo>
                  <a:lnTo>
                    <a:pt x="568983" y="4964765"/>
                  </a:lnTo>
                  <a:lnTo>
                    <a:pt x="600593" y="4963956"/>
                  </a:lnTo>
                  <a:lnTo>
                    <a:pt x="632203" y="4963072"/>
                  </a:lnTo>
                  <a:lnTo>
                    <a:pt x="663813" y="4962104"/>
                  </a:lnTo>
                  <a:lnTo>
                    <a:pt x="695423" y="4961046"/>
                  </a:lnTo>
                  <a:lnTo>
                    <a:pt x="727033" y="4959889"/>
                  </a:lnTo>
                  <a:lnTo>
                    <a:pt x="758644" y="4958623"/>
                  </a:lnTo>
                  <a:lnTo>
                    <a:pt x="790254" y="4957238"/>
                  </a:lnTo>
                  <a:lnTo>
                    <a:pt x="821864" y="4955724"/>
                  </a:lnTo>
                  <a:lnTo>
                    <a:pt x="853474" y="4954067"/>
                  </a:lnTo>
                  <a:lnTo>
                    <a:pt x="885084" y="4952256"/>
                  </a:lnTo>
                  <a:lnTo>
                    <a:pt x="916694" y="4950276"/>
                  </a:lnTo>
                  <a:lnTo>
                    <a:pt x="948305" y="4948111"/>
                  </a:lnTo>
                  <a:lnTo>
                    <a:pt x="979915" y="4945744"/>
                  </a:lnTo>
                  <a:lnTo>
                    <a:pt x="1011525" y="4943156"/>
                  </a:lnTo>
                  <a:lnTo>
                    <a:pt x="1043135" y="4940328"/>
                  </a:lnTo>
                  <a:lnTo>
                    <a:pt x="1074745" y="4937237"/>
                  </a:lnTo>
                  <a:lnTo>
                    <a:pt x="1106355" y="4933858"/>
                  </a:lnTo>
                  <a:lnTo>
                    <a:pt x="1137966" y="4930167"/>
                  </a:lnTo>
                  <a:lnTo>
                    <a:pt x="1169576" y="4926135"/>
                  </a:lnTo>
                  <a:lnTo>
                    <a:pt x="1201186" y="4921730"/>
                  </a:lnTo>
                  <a:lnTo>
                    <a:pt x="1232796" y="4916919"/>
                  </a:lnTo>
                  <a:lnTo>
                    <a:pt x="1264406" y="4911667"/>
                  </a:lnTo>
                  <a:lnTo>
                    <a:pt x="1296016" y="4905933"/>
                  </a:lnTo>
                  <a:lnTo>
                    <a:pt x="1327627" y="4899675"/>
                  </a:lnTo>
                  <a:lnTo>
                    <a:pt x="1359237" y="4892847"/>
                  </a:lnTo>
                  <a:lnTo>
                    <a:pt x="1390847" y="4885400"/>
                  </a:lnTo>
                  <a:lnTo>
                    <a:pt x="1422457" y="4877279"/>
                  </a:lnTo>
                  <a:lnTo>
                    <a:pt x="1454067" y="4868426"/>
                  </a:lnTo>
                  <a:lnTo>
                    <a:pt x="1485677" y="4858781"/>
                  </a:lnTo>
                  <a:lnTo>
                    <a:pt x="1517288" y="4848275"/>
                  </a:lnTo>
                  <a:lnTo>
                    <a:pt x="1548898" y="4836838"/>
                  </a:lnTo>
                  <a:lnTo>
                    <a:pt x="1580508" y="4824392"/>
                  </a:lnTo>
                  <a:lnTo>
                    <a:pt x="1612118" y="4810857"/>
                  </a:lnTo>
                  <a:lnTo>
                    <a:pt x="1643728" y="4796146"/>
                  </a:lnTo>
                  <a:lnTo>
                    <a:pt x="1675338" y="4780167"/>
                  </a:lnTo>
                  <a:lnTo>
                    <a:pt x="1706949" y="4762821"/>
                  </a:lnTo>
                  <a:lnTo>
                    <a:pt x="1738559" y="4744008"/>
                  </a:lnTo>
                  <a:lnTo>
                    <a:pt x="1770169" y="4723619"/>
                  </a:lnTo>
                  <a:lnTo>
                    <a:pt x="1801779" y="4701543"/>
                  </a:lnTo>
                  <a:lnTo>
                    <a:pt x="1833389" y="4677661"/>
                  </a:lnTo>
                  <a:lnTo>
                    <a:pt x="1864999" y="4651855"/>
                  </a:lnTo>
                  <a:lnTo>
                    <a:pt x="1896610" y="4623999"/>
                  </a:lnTo>
                  <a:lnTo>
                    <a:pt x="1928220" y="4593967"/>
                  </a:lnTo>
                  <a:lnTo>
                    <a:pt x="1959830" y="4561631"/>
                  </a:lnTo>
                  <a:lnTo>
                    <a:pt x="1991440" y="4526864"/>
                  </a:lnTo>
                  <a:lnTo>
                    <a:pt x="2023050" y="4489537"/>
                  </a:lnTo>
                  <a:lnTo>
                    <a:pt x="2054660" y="4449527"/>
                  </a:lnTo>
                  <a:lnTo>
                    <a:pt x="2086271" y="4406715"/>
                  </a:lnTo>
                  <a:lnTo>
                    <a:pt x="2117881" y="4360986"/>
                  </a:lnTo>
                  <a:lnTo>
                    <a:pt x="2149491" y="4312236"/>
                  </a:lnTo>
                  <a:lnTo>
                    <a:pt x="2181101" y="4260371"/>
                  </a:lnTo>
                  <a:lnTo>
                    <a:pt x="2212711" y="4205312"/>
                  </a:lnTo>
                  <a:lnTo>
                    <a:pt x="2244321" y="4146994"/>
                  </a:lnTo>
                  <a:lnTo>
                    <a:pt x="2275932" y="4085369"/>
                  </a:lnTo>
                  <a:lnTo>
                    <a:pt x="2307542" y="4020413"/>
                  </a:lnTo>
                  <a:lnTo>
                    <a:pt x="2339152" y="3952121"/>
                  </a:lnTo>
                  <a:lnTo>
                    <a:pt x="2370762" y="3880512"/>
                  </a:lnTo>
                  <a:lnTo>
                    <a:pt x="2402372" y="3805634"/>
                  </a:lnTo>
                  <a:lnTo>
                    <a:pt x="2433982" y="3727558"/>
                  </a:lnTo>
                  <a:lnTo>
                    <a:pt x="2465593" y="3646381"/>
                  </a:lnTo>
                  <a:lnTo>
                    <a:pt x="2497203" y="3562228"/>
                  </a:lnTo>
                  <a:lnTo>
                    <a:pt x="2528813" y="3475250"/>
                  </a:lnTo>
                  <a:lnTo>
                    <a:pt x="2560423" y="3385620"/>
                  </a:lnTo>
                  <a:lnTo>
                    <a:pt x="2592033" y="3293536"/>
                  </a:lnTo>
                  <a:lnTo>
                    <a:pt x="2623644" y="3199212"/>
                  </a:lnTo>
                  <a:lnTo>
                    <a:pt x="2655254" y="3102884"/>
                  </a:lnTo>
                  <a:lnTo>
                    <a:pt x="2686864" y="3004801"/>
                  </a:lnTo>
                  <a:lnTo>
                    <a:pt x="2718474" y="2905225"/>
                  </a:lnTo>
                  <a:lnTo>
                    <a:pt x="2750084" y="2804426"/>
                  </a:lnTo>
                  <a:lnTo>
                    <a:pt x="2781694" y="2702685"/>
                  </a:lnTo>
                  <a:lnTo>
                    <a:pt x="2813305" y="2600286"/>
                  </a:lnTo>
                  <a:lnTo>
                    <a:pt x="2844915" y="2497518"/>
                  </a:lnTo>
                  <a:lnTo>
                    <a:pt x="2876525" y="2394671"/>
                  </a:lnTo>
                  <a:lnTo>
                    <a:pt x="2908135" y="2292037"/>
                  </a:lnTo>
                  <a:lnTo>
                    <a:pt x="2939745" y="2189906"/>
                  </a:lnTo>
                  <a:lnTo>
                    <a:pt x="2971355" y="2088566"/>
                  </a:lnTo>
                  <a:lnTo>
                    <a:pt x="3002966" y="1988300"/>
                  </a:lnTo>
                  <a:lnTo>
                    <a:pt x="3034576" y="1889387"/>
                  </a:lnTo>
                  <a:lnTo>
                    <a:pt x="3066186" y="1792094"/>
                  </a:lnTo>
                  <a:lnTo>
                    <a:pt x="3097796" y="1696680"/>
                  </a:lnTo>
                  <a:lnTo>
                    <a:pt x="3129406" y="1603388"/>
                  </a:lnTo>
                  <a:lnTo>
                    <a:pt x="3161016" y="1512448"/>
                  </a:lnTo>
                  <a:lnTo>
                    <a:pt x="3192627" y="1424069"/>
                  </a:lnTo>
                  <a:lnTo>
                    <a:pt x="3224237" y="1338437"/>
                  </a:lnTo>
                  <a:lnTo>
                    <a:pt x="3255847" y="1255718"/>
                  </a:lnTo>
                  <a:lnTo>
                    <a:pt x="3287457" y="1176051"/>
                  </a:lnTo>
                  <a:lnTo>
                    <a:pt x="3319067" y="1099549"/>
                  </a:lnTo>
                  <a:lnTo>
                    <a:pt x="3350677" y="1026298"/>
                  </a:lnTo>
                  <a:lnTo>
                    <a:pt x="3382288" y="956359"/>
                  </a:lnTo>
                  <a:lnTo>
                    <a:pt x="3413898" y="889764"/>
                  </a:lnTo>
                  <a:lnTo>
                    <a:pt x="3445508" y="826522"/>
                  </a:lnTo>
                  <a:lnTo>
                    <a:pt x="3477118" y="766617"/>
                  </a:lnTo>
                  <a:lnTo>
                    <a:pt x="3508728" y="710014"/>
                  </a:lnTo>
                  <a:lnTo>
                    <a:pt x="3540338" y="656655"/>
                  </a:lnTo>
                  <a:lnTo>
                    <a:pt x="3571949" y="606468"/>
                  </a:lnTo>
                  <a:lnTo>
                    <a:pt x="3603559" y="559364"/>
                  </a:lnTo>
                  <a:lnTo>
                    <a:pt x="3635169" y="515242"/>
                  </a:lnTo>
                  <a:lnTo>
                    <a:pt x="3666779" y="473993"/>
                  </a:lnTo>
                  <a:lnTo>
                    <a:pt x="3698389" y="435498"/>
                  </a:lnTo>
                  <a:lnTo>
                    <a:pt x="3729999" y="399634"/>
                  </a:lnTo>
                  <a:lnTo>
                    <a:pt x="3761610" y="366274"/>
                  </a:lnTo>
                  <a:lnTo>
                    <a:pt x="3793220" y="335288"/>
                  </a:lnTo>
                  <a:lnTo>
                    <a:pt x="3824830" y="306547"/>
                  </a:lnTo>
                  <a:lnTo>
                    <a:pt x="3856440" y="279922"/>
                  </a:lnTo>
                  <a:lnTo>
                    <a:pt x="3888050" y="255287"/>
                  </a:lnTo>
                  <a:lnTo>
                    <a:pt x="3919660" y="232518"/>
                  </a:lnTo>
                  <a:lnTo>
                    <a:pt x="3951271" y="211496"/>
                  </a:lnTo>
                  <a:lnTo>
                    <a:pt x="3982881" y="192104"/>
                  </a:lnTo>
                  <a:lnTo>
                    <a:pt x="4014491" y="174232"/>
                  </a:lnTo>
                  <a:lnTo>
                    <a:pt x="4046101" y="157775"/>
                  </a:lnTo>
                  <a:lnTo>
                    <a:pt x="4077711" y="142631"/>
                  </a:lnTo>
                  <a:lnTo>
                    <a:pt x="4109321" y="128706"/>
                  </a:lnTo>
                  <a:lnTo>
                    <a:pt x="4140932" y="115909"/>
                  </a:lnTo>
                  <a:lnTo>
                    <a:pt x="4172542" y="104156"/>
                  </a:lnTo>
                  <a:lnTo>
                    <a:pt x="4204152" y="93367"/>
                  </a:lnTo>
                  <a:lnTo>
                    <a:pt x="4235762" y="83469"/>
                  </a:lnTo>
                  <a:lnTo>
                    <a:pt x="4267372" y="74392"/>
                  </a:lnTo>
                  <a:lnTo>
                    <a:pt x="4298982" y="66071"/>
                  </a:lnTo>
                  <a:lnTo>
                    <a:pt x="4330593" y="58447"/>
                  </a:lnTo>
                  <a:lnTo>
                    <a:pt x="4362203" y="51463"/>
                  </a:lnTo>
                  <a:lnTo>
                    <a:pt x="4393813" y="45067"/>
                  </a:lnTo>
                  <a:lnTo>
                    <a:pt x="4425423" y="39213"/>
                  </a:lnTo>
                  <a:lnTo>
                    <a:pt x="4457033" y="33855"/>
                  </a:lnTo>
                  <a:lnTo>
                    <a:pt x="4488643" y="28953"/>
                  </a:lnTo>
                  <a:lnTo>
                    <a:pt x="4520254" y="24469"/>
                  </a:lnTo>
                  <a:lnTo>
                    <a:pt x="4551864" y="20368"/>
                  </a:lnTo>
                  <a:lnTo>
                    <a:pt x="4583474" y="16618"/>
                  </a:lnTo>
                  <a:lnTo>
                    <a:pt x="4615084" y="13190"/>
                  </a:lnTo>
                  <a:lnTo>
                    <a:pt x="4646694" y="10056"/>
                  </a:lnTo>
                  <a:lnTo>
                    <a:pt x="4678304" y="7192"/>
                  </a:lnTo>
                  <a:lnTo>
                    <a:pt x="4709915" y="4575"/>
                  </a:lnTo>
                  <a:lnTo>
                    <a:pt x="4741525" y="218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99579" y="1137341"/>
              <a:ext cx="4773135" cy="4965400"/>
            </a:xfrm>
            <a:custGeom>
              <a:avLst/>
              <a:pathLst>
                <a:path w="4773135" h="4965400">
                  <a:moveTo>
                    <a:pt x="4773135" y="0"/>
                  </a:moveTo>
                  <a:lnTo>
                    <a:pt x="4741525" y="2753"/>
                  </a:lnTo>
                  <a:lnTo>
                    <a:pt x="4709915" y="5762"/>
                  </a:lnTo>
                  <a:lnTo>
                    <a:pt x="4678304" y="9048"/>
                  </a:lnTo>
                  <a:lnTo>
                    <a:pt x="4646694" y="12638"/>
                  </a:lnTo>
                  <a:lnTo>
                    <a:pt x="4615084" y="16558"/>
                  </a:lnTo>
                  <a:lnTo>
                    <a:pt x="4583474" y="20837"/>
                  </a:lnTo>
                  <a:lnTo>
                    <a:pt x="4551864" y="25509"/>
                  </a:lnTo>
                  <a:lnTo>
                    <a:pt x="4520254" y="30609"/>
                  </a:lnTo>
                  <a:lnTo>
                    <a:pt x="4488643" y="36173"/>
                  </a:lnTo>
                  <a:lnTo>
                    <a:pt x="4457033" y="42243"/>
                  </a:lnTo>
                  <a:lnTo>
                    <a:pt x="4425423" y="48863"/>
                  </a:lnTo>
                  <a:lnTo>
                    <a:pt x="4393813" y="56081"/>
                  </a:lnTo>
                  <a:lnTo>
                    <a:pt x="4362203" y="63949"/>
                  </a:lnTo>
                  <a:lnTo>
                    <a:pt x="4330593" y="72521"/>
                  </a:lnTo>
                  <a:lnTo>
                    <a:pt x="4298982" y="81858"/>
                  </a:lnTo>
                  <a:lnTo>
                    <a:pt x="4267372" y="92024"/>
                  </a:lnTo>
                  <a:lnTo>
                    <a:pt x="4235762" y="103087"/>
                  </a:lnTo>
                  <a:lnTo>
                    <a:pt x="4204152" y="115121"/>
                  </a:lnTo>
                  <a:lnTo>
                    <a:pt x="4172542" y="128203"/>
                  </a:lnTo>
                  <a:lnTo>
                    <a:pt x="4140932" y="142418"/>
                  </a:lnTo>
                  <a:lnTo>
                    <a:pt x="4109321" y="157853"/>
                  </a:lnTo>
                  <a:lnTo>
                    <a:pt x="4077711" y="174602"/>
                  </a:lnTo>
                  <a:lnTo>
                    <a:pt x="4046101" y="192764"/>
                  </a:lnTo>
                  <a:lnTo>
                    <a:pt x="4014491" y="212442"/>
                  </a:lnTo>
                  <a:lnTo>
                    <a:pt x="3982881" y="233744"/>
                  </a:lnTo>
                  <a:lnTo>
                    <a:pt x="3951271" y="256784"/>
                  </a:lnTo>
                  <a:lnTo>
                    <a:pt x="3919660" y="281677"/>
                  </a:lnTo>
                  <a:lnTo>
                    <a:pt x="3888050" y="308544"/>
                  </a:lnTo>
                  <a:lnTo>
                    <a:pt x="3856440" y="337508"/>
                  </a:lnTo>
                  <a:lnTo>
                    <a:pt x="3824830" y="368693"/>
                  </a:lnTo>
                  <a:lnTo>
                    <a:pt x="3793220" y="402224"/>
                  </a:lnTo>
                  <a:lnTo>
                    <a:pt x="3761610" y="438227"/>
                  </a:lnTo>
                  <a:lnTo>
                    <a:pt x="3729999" y="476824"/>
                  </a:lnTo>
                  <a:lnTo>
                    <a:pt x="3698389" y="518133"/>
                  </a:lnTo>
                  <a:lnTo>
                    <a:pt x="3666779" y="562270"/>
                  </a:lnTo>
                  <a:lnTo>
                    <a:pt x="3635169" y="609338"/>
                  </a:lnTo>
                  <a:lnTo>
                    <a:pt x="3603559" y="659435"/>
                  </a:lnTo>
                  <a:lnTo>
                    <a:pt x="3571949" y="712645"/>
                  </a:lnTo>
                  <a:lnTo>
                    <a:pt x="3540338" y="769038"/>
                  </a:lnTo>
                  <a:lnTo>
                    <a:pt x="3508728" y="828668"/>
                  </a:lnTo>
                  <a:lnTo>
                    <a:pt x="3477118" y="891569"/>
                  </a:lnTo>
                  <a:lnTo>
                    <a:pt x="3445508" y="957755"/>
                  </a:lnTo>
                  <a:lnTo>
                    <a:pt x="3413898" y="1027219"/>
                  </a:lnTo>
                  <a:lnTo>
                    <a:pt x="3382288" y="1099927"/>
                  </a:lnTo>
                  <a:lnTo>
                    <a:pt x="3350677" y="1175822"/>
                  </a:lnTo>
                  <a:lnTo>
                    <a:pt x="3319067" y="1254821"/>
                  </a:lnTo>
                  <a:lnTo>
                    <a:pt x="3287457" y="1336815"/>
                  </a:lnTo>
                  <a:lnTo>
                    <a:pt x="3255847" y="1421671"/>
                  </a:lnTo>
                  <a:lnTo>
                    <a:pt x="3224237" y="1509230"/>
                  </a:lnTo>
                  <a:lnTo>
                    <a:pt x="3192627" y="1599311"/>
                  </a:lnTo>
                  <a:lnTo>
                    <a:pt x="3161016" y="1691715"/>
                  </a:lnTo>
                  <a:lnTo>
                    <a:pt x="3129406" y="1786220"/>
                  </a:lnTo>
                  <a:lnTo>
                    <a:pt x="3097796" y="1882592"/>
                  </a:lnTo>
                  <a:lnTo>
                    <a:pt x="3066186" y="1980582"/>
                  </a:lnTo>
                  <a:lnTo>
                    <a:pt x="3034576" y="2079930"/>
                  </a:lnTo>
                  <a:lnTo>
                    <a:pt x="3002966" y="2180367"/>
                  </a:lnTo>
                  <a:lnTo>
                    <a:pt x="2971355" y="2281618"/>
                  </a:lnTo>
                  <a:lnTo>
                    <a:pt x="2939745" y="2383405"/>
                  </a:lnTo>
                  <a:lnTo>
                    <a:pt x="2908135" y="2485444"/>
                  </a:lnTo>
                  <a:lnTo>
                    <a:pt x="2876525" y="2587450"/>
                  </a:lnTo>
                  <a:lnTo>
                    <a:pt x="2844915" y="2689141"/>
                  </a:lnTo>
                  <a:lnTo>
                    <a:pt x="2813305" y="2790234"/>
                  </a:lnTo>
                  <a:lnTo>
                    <a:pt x="2781694" y="2890449"/>
                  </a:lnTo>
                  <a:lnTo>
                    <a:pt x="2750084" y="2989510"/>
                  </a:lnTo>
                  <a:lnTo>
                    <a:pt x="2718474" y="3087151"/>
                  </a:lnTo>
                  <a:lnTo>
                    <a:pt x="2686864" y="3183111"/>
                  </a:lnTo>
                  <a:lnTo>
                    <a:pt x="2655254" y="3277143"/>
                  </a:lnTo>
                  <a:lnTo>
                    <a:pt x="2623644" y="3369013"/>
                  </a:lnTo>
                  <a:lnTo>
                    <a:pt x="2592033" y="3458504"/>
                  </a:lnTo>
                  <a:lnTo>
                    <a:pt x="2560423" y="3545418"/>
                  </a:lnTo>
                  <a:lnTo>
                    <a:pt x="2528813" y="3629578"/>
                  </a:lnTo>
                  <a:lnTo>
                    <a:pt x="2497203" y="3710830"/>
                  </a:lnTo>
                  <a:lnTo>
                    <a:pt x="2465593" y="3789044"/>
                  </a:lnTo>
                  <a:lnTo>
                    <a:pt x="2433982" y="3864118"/>
                  </a:lnTo>
                  <a:lnTo>
                    <a:pt x="2402372" y="3935973"/>
                  </a:lnTo>
                  <a:lnTo>
                    <a:pt x="2370762" y="4004558"/>
                  </a:lnTo>
                  <a:lnTo>
                    <a:pt x="2339152" y="4069846"/>
                  </a:lnTo>
                  <a:lnTo>
                    <a:pt x="2307542" y="4131834"/>
                  </a:lnTo>
                  <a:lnTo>
                    <a:pt x="2275932" y="4190542"/>
                  </a:lnTo>
                  <a:lnTo>
                    <a:pt x="2244321" y="4246010"/>
                  </a:lnTo>
                  <a:lnTo>
                    <a:pt x="2212711" y="4298298"/>
                  </a:lnTo>
                  <a:lnTo>
                    <a:pt x="2181101" y="4347479"/>
                  </a:lnTo>
                  <a:lnTo>
                    <a:pt x="2149491" y="4393642"/>
                  </a:lnTo>
                  <a:lnTo>
                    <a:pt x="2117881" y="4436887"/>
                  </a:lnTo>
                  <a:lnTo>
                    <a:pt x="2086271" y="4477324"/>
                  </a:lnTo>
                  <a:lnTo>
                    <a:pt x="2054660" y="4515069"/>
                  </a:lnTo>
                  <a:lnTo>
                    <a:pt x="2023050" y="4550243"/>
                  </a:lnTo>
                  <a:lnTo>
                    <a:pt x="1991440" y="4582970"/>
                  </a:lnTo>
                  <a:lnTo>
                    <a:pt x="1959830" y="4613379"/>
                  </a:lnTo>
                  <a:lnTo>
                    <a:pt x="1928220" y="4641594"/>
                  </a:lnTo>
                  <a:lnTo>
                    <a:pt x="1896610" y="4667740"/>
                  </a:lnTo>
                  <a:lnTo>
                    <a:pt x="1864999" y="4691943"/>
                  </a:lnTo>
                  <a:lnTo>
                    <a:pt x="1833389" y="4714321"/>
                  </a:lnTo>
                  <a:lnTo>
                    <a:pt x="1801779" y="4734992"/>
                  </a:lnTo>
                  <a:lnTo>
                    <a:pt x="1770169" y="4754067"/>
                  </a:lnTo>
                  <a:lnTo>
                    <a:pt x="1738559" y="4771656"/>
                  </a:lnTo>
                  <a:lnTo>
                    <a:pt x="1706949" y="4787860"/>
                  </a:lnTo>
                  <a:lnTo>
                    <a:pt x="1675338" y="4802778"/>
                  </a:lnTo>
                  <a:lnTo>
                    <a:pt x="1643728" y="4816502"/>
                  </a:lnTo>
                  <a:lnTo>
                    <a:pt x="1612118" y="4829121"/>
                  </a:lnTo>
                  <a:lnTo>
                    <a:pt x="1580508" y="4840716"/>
                  </a:lnTo>
                  <a:lnTo>
                    <a:pt x="1548898" y="4851364"/>
                  </a:lnTo>
                  <a:lnTo>
                    <a:pt x="1517288" y="4861139"/>
                  </a:lnTo>
                  <a:lnTo>
                    <a:pt x="1485677" y="4870107"/>
                  </a:lnTo>
                  <a:lnTo>
                    <a:pt x="1454067" y="4878332"/>
                  </a:lnTo>
                  <a:lnTo>
                    <a:pt x="1422457" y="4885873"/>
                  </a:lnTo>
                  <a:lnTo>
                    <a:pt x="1390847" y="4892784"/>
                  </a:lnTo>
                  <a:lnTo>
                    <a:pt x="1359237" y="4899115"/>
                  </a:lnTo>
                  <a:lnTo>
                    <a:pt x="1327627" y="4904914"/>
                  </a:lnTo>
                  <a:lnTo>
                    <a:pt x="1296016" y="4910223"/>
                  </a:lnTo>
                  <a:lnTo>
                    <a:pt x="1264406" y="4915083"/>
                  </a:lnTo>
                  <a:lnTo>
                    <a:pt x="1232796" y="4919531"/>
                  </a:lnTo>
                  <a:lnTo>
                    <a:pt x="1201186" y="4923601"/>
                  </a:lnTo>
                  <a:lnTo>
                    <a:pt x="1169576" y="4927324"/>
                  </a:lnTo>
                  <a:lnTo>
                    <a:pt x="1137966" y="4930729"/>
                  </a:lnTo>
                  <a:lnTo>
                    <a:pt x="1106355" y="4933843"/>
                  </a:lnTo>
                  <a:lnTo>
                    <a:pt x="1074745" y="4936690"/>
                  </a:lnTo>
                  <a:lnTo>
                    <a:pt x="1043135" y="4939293"/>
                  </a:lnTo>
                  <a:lnTo>
                    <a:pt x="1011525" y="4941672"/>
                  </a:lnTo>
                  <a:lnTo>
                    <a:pt x="979915" y="4943846"/>
                  </a:lnTo>
                  <a:lnTo>
                    <a:pt x="948305" y="4945834"/>
                  </a:lnTo>
                  <a:lnTo>
                    <a:pt x="916694" y="4947650"/>
                  </a:lnTo>
                  <a:lnTo>
                    <a:pt x="885084" y="4949309"/>
                  </a:lnTo>
                  <a:lnTo>
                    <a:pt x="853474" y="4950825"/>
                  </a:lnTo>
                  <a:lnTo>
                    <a:pt x="821864" y="4952209"/>
                  </a:lnTo>
                  <a:lnTo>
                    <a:pt x="790254" y="4953474"/>
                  </a:lnTo>
                  <a:lnTo>
                    <a:pt x="758644" y="4954630"/>
                  </a:lnTo>
                  <a:lnTo>
                    <a:pt x="727033" y="4955685"/>
                  </a:lnTo>
                  <a:lnTo>
                    <a:pt x="695423" y="4956649"/>
                  </a:lnTo>
                  <a:lnTo>
                    <a:pt x="663813" y="4957529"/>
                  </a:lnTo>
                  <a:lnTo>
                    <a:pt x="632203" y="4958333"/>
                  </a:lnTo>
                  <a:lnTo>
                    <a:pt x="600593" y="4959066"/>
                  </a:lnTo>
                  <a:lnTo>
                    <a:pt x="568983" y="4959737"/>
                  </a:lnTo>
                  <a:lnTo>
                    <a:pt x="537372" y="4960348"/>
                  </a:lnTo>
                  <a:lnTo>
                    <a:pt x="505762" y="4960907"/>
                  </a:lnTo>
                  <a:lnTo>
                    <a:pt x="474152" y="4961417"/>
                  </a:lnTo>
                  <a:lnTo>
                    <a:pt x="442542" y="4961883"/>
                  </a:lnTo>
                  <a:lnTo>
                    <a:pt x="410932" y="4962308"/>
                  </a:lnTo>
                  <a:lnTo>
                    <a:pt x="379322" y="4962696"/>
                  </a:lnTo>
                  <a:lnTo>
                    <a:pt x="347711" y="4963050"/>
                  </a:lnTo>
                  <a:lnTo>
                    <a:pt x="316101" y="4963374"/>
                  </a:lnTo>
                  <a:lnTo>
                    <a:pt x="284491" y="4963669"/>
                  </a:lnTo>
                  <a:lnTo>
                    <a:pt x="252881" y="4963939"/>
                  </a:lnTo>
                  <a:lnTo>
                    <a:pt x="221271" y="4964185"/>
                  </a:lnTo>
                  <a:lnTo>
                    <a:pt x="189661" y="4964409"/>
                  </a:lnTo>
                  <a:lnTo>
                    <a:pt x="158050" y="4964614"/>
                  </a:lnTo>
                  <a:lnTo>
                    <a:pt x="126440" y="4964801"/>
                  </a:lnTo>
                  <a:lnTo>
                    <a:pt x="94830" y="4964972"/>
                  </a:lnTo>
                  <a:lnTo>
                    <a:pt x="63220" y="4965128"/>
                  </a:lnTo>
                  <a:lnTo>
                    <a:pt x="31610" y="4965270"/>
                  </a:lnTo>
                  <a:lnTo>
                    <a:pt x="0" y="4965400"/>
                  </a:lnTo>
                  <a:lnTo>
                    <a:pt x="0" y="49654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99579" y="1140612"/>
              <a:ext cx="4773135" cy="4962546"/>
            </a:xfrm>
            <a:custGeom>
              <a:avLst/>
              <a:pathLst>
                <a:path w="4773135" h="4962546">
                  <a:moveTo>
                    <a:pt x="0" y="4962288"/>
                  </a:moveTo>
                  <a:lnTo>
                    <a:pt x="31610" y="4962176"/>
                  </a:lnTo>
                  <a:lnTo>
                    <a:pt x="63220" y="4962052"/>
                  </a:lnTo>
                  <a:lnTo>
                    <a:pt x="94830" y="4961918"/>
                  </a:lnTo>
                  <a:lnTo>
                    <a:pt x="126440" y="4961770"/>
                  </a:lnTo>
                  <a:lnTo>
                    <a:pt x="158050" y="4961609"/>
                  </a:lnTo>
                  <a:lnTo>
                    <a:pt x="189661" y="4961432"/>
                  </a:lnTo>
                  <a:lnTo>
                    <a:pt x="221271" y="4961239"/>
                  </a:lnTo>
                  <a:lnTo>
                    <a:pt x="252881" y="4961028"/>
                  </a:lnTo>
                  <a:lnTo>
                    <a:pt x="284491" y="4960797"/>
                  </a:lnTo>
                  <a:lnTo>
                    <a:pt x="316101" y="4960544"/>
                  </a:lnTo>
                  <a:lnTo>
                    <a:pt x="347711" y="4960267"/>
                  </a:lnTo>
                  <a:lnTo>
                    <a:pt x="379322" y="4959964"/>
                  </a:lnTo>
                  <a:lnTo>
                    <a:pt x="410932" y="4959633"/>
                  </a:lnTo>
                  <a:lnTo>
                    <a:pt x="442542" y="4959270"/>
                  </a:lnTo>
                  <a:lnTo>
                    <a:pt x="474152" y="4958874"/>
                  </a:lnTo>
                  <a:lnTo>
                    <a:pt x="505762" y="4958440"/>
                  </a:lnTo>
                  <a:lnTo>
                    <a:pt x="537372" y="4957965"/>
                  </a:lnTo>
                  <a:lnTo>
                    <a:pt x="568983" y="4957446"/>
                  </a:lnTo>
                  <a:lnTo>
                    <a:pt x="600593" y="4956877"/>
                  </a:lnTo>
                  <a:lnTo>
                    <a:pt x="632203" y="4956256"/>
                  </a:lnTo>
                  <a:lnTo>
                    <a:pt x="663813" y="4955576"/>
                  </a:lnTo>
                  <a:lnTo>
                    <a:pt x="695423" y="4954832"/>
                  </a:lnTo>
                  <a:lnTo>
                    <a:pt x="727033" y="4954018"/>
                  </a:lnTo>
                  <a:lnTo>
                    <a:pt x="758644" y="4953127"/>
                  </a:lnTo>
                  <a:lnTo>
                    <a:pt x="790254" y="4952153"/>
                  </a:lnTo>
                  <a:lnTo>
                    <a:pt x="821864" y="4951088"/>
                  </a:lnTo>
                  <a:lnTo>
                    <a:pt x="853474" y="4949922"/>
                  </a:lnTo>
                  <a:lnTo>
                    <a:pt x="885084" y="4948648"/>
                  </a:lnTo>
                  <a:lnTo>
                    <a:pt x="916694" y="4947253"/>
                  </a:lnTo>
                  <a:lnTo>
                    <a:pt x="948305" y="4945729"/>
                  </a:lnTo>
                  <a:lnTo>
                    <a:pt x="979915" y="4944061"/>
                  </a:lnTo>
                  <a:lnTo>
                    <a:pt x="1011525" y="4942238"/>
                  </a:lnTo>
                  <a:lnTo>
                    <a:pt x="1043135" y="4940244"/>
                  </a:lnTo>
                  <a:lnTo>
                    <a:pt x="1074745" y="4938063"/>
                  </a:lnTo>
                  <a:lnTo>
                    <a:pt x="1106355" y="4935680"/>
                  </a:lnTo>
                  <a:lnTo>
                    <a:pt x="1137966" y="4933074"/>
                  </a:lnTo>
                  <a:lnTo>
                    <a:pt x="1169576" y="4930226"/>
                  </a:lnTo>
                  <a:lnTo>
                    <a:pt x="1201186" y="4927113"/>
                  </a:lnTo>
                  <a:lnTo>
                    <a:pt x="1232796" y="4923711"/>
                  </a:lnTo>
                  <a:lnTo>
                    <a:pt x="1264406" y="4919994"/>
                  </a:lnTo>
                  <a:lnTo>
                    <a:pt x="1296016" y="4915933"/>
                  </a:lnTo>
                  <a:lnTo>
                    <a:pt x="1327627" y="4911498"/>
                  </a:lnTo>
                  <a:lnTo>
                    <a:pt x="1359237" y="4906653"/>
                  </a:lnTo>
                  <a:lnTo>
                    <a:pt x="1390847" y="4901364"/>
                  </a:lnTo>
                  <a:lnTo>
                    <a:pt x="1422457" y="4895590"/>
                  </a:lnTo>
                  <a:lnTo>
                    <a:pt x="1454067" y="4889289"/>
                  </a:lnTo>
                  <a:lnTo>
                    <a:pt x="1485677" y="4882413"/>
                  </a:lnTo>
                  <a:lnTo>
                    <a:pt x="1517288" y="4874914"/>
                  </a:lnTo>
                  <a:lnTo>
                    <a:pt x="1548898" y="4866737"/>
                  </a:lnTo>
                  <a:lnTo>
                    <a:pt x="1580508" y="4857823"/>
                  </a:lnTo>
                  <a:lnTo>
                    <a:pt x="1612118" y="4848111"/>
                  </a:lnTo>
                  <a:lnTo>
                    <a:pt x="1643728" y="4837533"/>
                  </a:lnTo>
                  <a:lnTo>
                    <a:pt x="1675338" y="4826018"/>
                  </a:lnTo>
                  <a:lnTo>
                    <a:pt x="1706949" y="4813488"/>
                  </a:lnTo>
                  <a:lnTo>
                    <a:pt x="1738559" y="4799862"/>
                  </a:lnTo>
                  <a:lnTo>
                    <a:pt x="1770169" y="4785052"/>
                  </a:lnTo>
                  <a:lnTo>
                    <a:pt x="1801779" y="4768967"/>
                  </a:lnTo>
                  <a:lnTo>
                    <a:pt x="1833389" y="4751507"/>
                  </a:lnTo>
                  <a:lnTo>
                    <a:pt x="1864999" y="4732572"/>
                  </a:lnTo>
                  <a:lnTo>
                    <a:pt x="1896610" y="4712051"/>
                  </a:lnTo>
                  <a:lnTo>
                    <a:pt x="1928220" y="4689834"/>
                  </a:lnTo>
                  <a:lnTo>
                    <a:pt x="1959830" y="4665803"/>
                  </a:lnTo>
                  <a:lnTo>
                    <a:pt x="1991440" y="4639836"/>
                  </a:lnTo>
                  <a:lnTo>
                    <a:pt x="2023050" y="4611810"/>
                  </a:lnTo>
                  <a:lnTo>
                    <a:pt x="2054660" y="4581599"/>
                  </a:lnTo>
                  <a:lnTo>
                    <a:pt x="2086271" y="4549074"/>
                  </a:lnTo>
                  <a:lnTo>
                    <a:pt x="2117881" y="4514106"/>
                  </a:lnTo>
                  <a:lnTo>
                    <a:pt x="2149491" y="4476571"/>
                  </a:lnTo>
                  <a:lnTo>
                    <a:pt x="2181101" y="4436342"/>
                  </a:lnTo>
                  <a:lnTo>
                    <a:pt x="2212711" y="4393302"/>
                  </a:lnTo>
                  <a:lnTo>
                    <a:pt x="2244321" y="4347338"/>
                  </a:lnTo>
                  <a:lnTo>
                    <a:pt x="2275932" y="4298345"/>
                  </a:lnTo>
                  <a:lnTo>
                    <a:pt x="2307542" y="4246232"/>
                  </a:lnTo>
                  <a:lnTo>
                    <a:pt x="2339152" y="4190919"/>
                  </a:lnTo>
                  <a:lnTo>
                    <a:pt x="2370762" y="4132343"/>
                  </a:lnTo>
                  <a:lnTo>
                    <a:pt x="2402372" y="4070460"/>
                  </a:lnTo>
                  <a:lnTo>
                    <a:pt x="2433982" y="4005245"/>
                  </a:lnTo>
                  <a:lnTo>
                    <a:pt x="2465593" y="3936695"/>
                  </a:lnTo>
                  <a:lnTo>
                    <a:pt x="2497203" y="3864834"/>
                  </a:lnTo>
                  <a:lnTo>
                    <a:pt x="2528813" y="3789710"/>
                  </a:lnTo>
                  <a:lnTo>
                    <a:pt x="2560423" y="3711394"/>
                  </a:lnTo>
                  <a:lnTo>
                    <a:pt x="2592033" y="3629989"/>
                  </a:lnTo>
                  <a:lnTo>
                    <a:pt x="2623644" y="3545621"/>
                  </a:lnTo>
                  <a:lnTo>
                    <a:pt x="2655254" y="3458442"/>
                  </a:lnTo>
                  <a:lnTo>
                    <a:pt x="2686864" y="3368627"/>
                  </a:lnTo>
                  <a:lnTo>
                    <a:pt x="2718474" y="3276375"/>
                  </a:lnTo>
                  <a:lnTo>
                    <a:pt x="2750084" y="3181903"/>
                  </a:lnTo>
                  <a:lnTo>
                    <a:pt x="2781694" y="3085448"/>
                  </a:lnTo>
                  <a:lnTo>
                    <a:pt x="2813305" y="2987258"/>
                  </a:lnTo>
                  <a:lnTo>
                    <a:pt x="2844915" y="2887597"/>
                  </a:lnTo>
                  <a:lnTo>
                    <a:pt x="2876525" y="2786737"/>
                  </a:lnTo>
                  <a:lnTo>
                    <a:pt x="2908135" y="2684957"/>
                  </a:lnTo>
                  <a:lnTo>
                    <a:pt x="2939745" y="2582542"/>
                  </a:lnTo>
                  <a:lnTo>
                    <a:pt x="2971355" y="2479780"/>
                  </a:lnTo>
                  <a:lnTo>
                    <a:pt x="3002966" y="2376964"/>
                  </a:lnTo>
                  <a:lnTo>
                    <a:pt x="3034576" y="2274382"/>
                  </a:lnTo>
                  <a:lnTo>
                    <a:pt x="3066186" y="2172326"/>
                  </a:lnTo>
                  <a:lnTo>
                    <a:pt x="3097796" y="2071082"/>
                  </a:lnTo>
                  <a:lnTo>
                    <a:pt x="3129406" y="1970935"/>
                  </a:lnTo>
                  <a:lnTo>
                    <a:pt x="3161016" y="1872159"/>
                  </a:lnTo>
                  <a:lnTo>
                    <a:pt x="3192627" y="1775023"/>
                  </a:lnTo>
                  <a:lnTo>
                    <a:pt x="3224237" y="1679785"/>
                  </a:lnTo>
                  <a:lnTo>
                    <a:pt x="3255847" y="1586686"/>
                  </a:lnTo>
                  <a:lnTo>
                    <a:pt x="3287457" y="1495953"/>
                  </a:lnTo>
                  <a:lnTo>
                    <a:pt x="3319067" y="1407795"/>
                  </a:lnTo>
                  <a:lnTo>
                    <a:pt x="3350677" y="1322396"/>
                  </a:lnTo>
                  <a:lnTo>
                    <a:pt x="3382288" y="1239919"/>
                  </a:lnTo>
                  <a:lnTo>
                    <a:pt x="3413898" y="1160502"/>
                  </a:lnTo>
                  <a:lnTo>
                    <a:pt x="3445508" y="1084256"/>
                  </a:lnTo>
                  <a:lnTo>
                    <a:pt x="3477118" y="1011264"/>
                  </a:lnTo>
                  <a:lnTo>
                    <a:pt x="3508728" y="941585"/>
                  </a:lnTo>
                  <a:lnTo>
                    <a:pt x="3540338" y="875250"/>
                  </a:lnTo>
                  <a:lnTo>
                    <a:pt x="3571949" y="812266"/>
                  </a:lnTo>
                  <a:lnTo>
                    <a:pt x="3603559" y="752616"/>
                  </a:lnTo>
                  <a:lnTo>
                    <a:pt x="3635169" y="696261"/>
                  </a:lnTo>
                  <a:lnTo>
                    <a:pt x="3666779" y="643145"/>
                  </a:lnTo>
                  <a:lnTo>
                    <a:pt x="3698389" y="593192"/>
                  </a:lnTo>
                  <a:lnTo>
                    <a:pt x="3729999" y="546314"/>
                  </a:lnTo>
                  <a:lnTo>
                    <a:pt x="3761610" y="502410"/>
                  </a:lnTo>
                  <a:lnTo>
                    <a:pt x="3793220" y="461368"/>
                  </a:lnTo>
                  <a:lnTo>
                    <a:pt x="3824830" y="423070"/>
                  </a:lnTo>
                  <a:lnTo>
                    <a:pt x="3856440" y="387393"/>
                  </a:lnTo>
                  <a:lnTo>
                    <a:pt x="3888050" y="354209"/>
                  </a:lnTo>
                  <a:lnTo>
                    <a:pt x="3919660" y="323390"/>
                  </a:lnTo>
                  <a:lnTo>
                    <a:pt x="3951271" y="294805"/>
                  </a:lnTo>
                  <a:lnTo>
                    <a:pt x="3982881" y="268326"/>
                  </a:lnTo>
                  <a:lnTo>
                    <a:pt x="4014491" y="243827"/>
                  </a:lnTo>
                  <a:lnTo>
                    <a:pt x="4046101" y="221186"/>
                  </a:lnTo>
                  <a:lnTo>
                    <a:pt x="4077711" y="200282"/>
                  </a:lnTo>
                  <a:lnTo>
                    <a:pt x="4109321" y="181000"/>
                  </a:lnTo>
                  <a:lnTo>
                    <a:pt x="4140932" y="163230"/>
                  </a:lnTo>
                  <a:lnTo>
                    <a:pt x="4172542" y="146867"/>
                  </a:lnTo>
                  <a:lnTo>
                    <a:pt x="4204152" y="131810"/>
                  </a:lnTo>
                  <a:lnTo>
                    <a:pt x="4235762" y="117965"/>
                  </a:lnTo>
                  <a:lnTo>
                    <a:pt x="4267372" y="105242"/>
                  </a:lnTo>
                  <a:lnTo>
                    <a:pt x="4298982" y="93557"/>
                  </a:lnTo>
                  <a:lnTo>
                    <a:pt x="4330593" y="82831"/>
                  </a:lnTo>
                  <a:lnTo>
                    <a:pt x="4362203" y="72990"/>
                  </a:lnTo>
                  <a:lnTo>
                    <a:pt x="4393813" y="63966"/>
                  </a:lnTo>
                  <a:lnTo>
                    <a:pt x="4425423" y="55693"/>
                  </a:lnTo>
                  <a:lnTo>
                    <a:pt x="4457033" y="48113"/>
                  </a:lnTo>
                  <a:lnTo>
                    <a:pt x="4488643" y="41169"/>
                  </a:lnTo>
                  <a:lnTo>
                    <a:pt x="4520254" y="34811"/>
                  </a:lnTo>
                  <a:lnTo>
                    <a:pt x="4551864" y="28990"/>
                  </a:lnTo>
                  <a:lnTo>
                    <a:pt x="4583474" y="23663"/>
                  </a:lnTo>
                  <a:lnTo>
                    <a:pt x="4615084" y="18789"/>
                  </a:lnTo>
                  <a:lnTo>
                    <a:pt x="4646694" y="14330"/>
                  </a:lnTo>
                  <a:lnTo>
                    <a:pt x="4678304" y="10253"/>
                  </a:lnTo>
                  <a:lnTo>
                    <a:pt x="4709915" y="6524"/>
                  </a:lnTo>
                  <a:lnTo>
                    <a:pt x="4741525" y="3115"/>
                  </a:lnTo>
                  <a:lnTo>
                    <a:pt x="4773135" y="0"/>
                  </a:lnTo>
                  <a:lnTo>
                    <a:pt x="4773135" y="9416"/>
                  </a:lnTo>
                  <a:lnTo>
                    <a:pt x="4741525" y="13342"/>
                  </a:lnTo>
                  <a:lnTo>
                    <a:pt x="4709915" y="17628"/>
                  </a:lnTo>
                  <a:lnTo>
                    <a:pt x="4678304" y="22307"/>
                  </a:lnTo>
                  <a:lnTo>
                    <a:pt x="4646694" y="27413"/>
                  </a:lnTo>
                  <a:lnTo>
                    <a:pt x="4615084" y="32986"/>
                  </a:lnTo>
                  <a:lnTo>
                    <a:pt x="4583474" y="39065"/>
                  </a:lnTo>
                  <a:lnTo>
                    <a:pt x="4551864" y="45696"/>
                  </a:lnTo>
                  <a:lnTo>
                    <a:pt x="4520254" y="52926"/>
                  </a:lnTo>
                  <a:lnTo>
                    <a:pt x="4488643" y="60806"/>
                  </a:lnTo>
                  <a:lnTo>
                    <a:pt x="4457033" y="69392"/>
                  </a:lnTo>
                  <a:lnTo>
                    <a:pt x="4425423" y="78745"/>
                  </a:lnTo>
                  <a:lnTo>
                    <a:pt x="4393813" y="88927"/>
                  </a:lnTo>
                  <a:lnTo>
                    <a:pt x="4362203" y="100009"/>
                  </a:lnTo>
                  <a:lnTo>
                    <a:pt x="4330593" y="112063"/>
                  </a:lnTo>
                  <a:lnTo>
                    <a:pt x="4298982" y="125168"/>
                  </a:lnTo>
                  <a:lnTo>
                    <a:pt x="4267372" y="139408"/>
                  </a:lnTo>
                  <a:lnTo>
                    <a:pt x="4235762" y="154870"/>
                  </a:lnTo>
                  <a:lnTo>
                    <a:pt x="4204152" y="171649"/>
                  </a:lnTo>
                  <a:lnTo>
                    <a:pt x="4172542" y="189843"/>
                  </a:lnTo>
                  <a:lnTo>
                    <a:pt x="4140932" y="209556"/>
                  </a:lnTo>
                  <a:lnTo>
                    <a:pt x="4109321" y="230896"/>
                  </a:lnTo>
                  <a:lnTo>
                    <a:pt x="4077711" y="253977"/>
                  </a:lnTo>
                  <a:lnTo>
                    <a:pt x="4046101" y="278915"/>
                  </a:lnTo>
                  <a:lnTo>
                    <a:pt x="4014491" y="305831"/>
                  </a:lnTo>
                  <a:lnTo>
                    <a:pt x="3982881" y="334847"/>
                  </a:lnTo>
                  <a:lnTo>
                    <a:pt x="3951271" y="366088"/>
                  </a:lnTo>
                  <a:lnTo>
                    <a:pt x="3919660" y="399679"/>
                  </a:lnTo>
                  <a:lnTo>
                    <a:pt x="3888050" y="435746"/>
                  </a:lnTo>
                  <a:lnTo>
                    <a:pt x="3856440" y="474411"/>
                  </a:lnTo>
                  <a:lnTo>
                    <a:pt x="3824830" y="515793"/>
                  </a:lnTo>
                  <a:lnTo>
                    <a:pt x="3793220" y="560006"/>
                  </a:lnTo>
                  <a:lnTo>
                    <a:pt x="3761610" y="607155"/>
                  </a:lnTo>
                  <a:lnTo>
                    <a:pt x="3729999" y="657336"/>
                  </a:lnTo>
                  <a:lnTo>
                    <a:pt x="3698389" y="710634"/>
                  </a:lnTo>
                  <a:lnTo>
                    <a:pt x="3666779" y="767118"/>
                  </a:lnTo>
                  <a:lnTo>
                    <a:pt x="3635169" y="826841"/>
                  </a:lnTo>
                  <a:lnTo>
                    <a:pt x="3603559" y="889839"/>
                  </a:lnTo>
                  <a:lnTo>
                    <a:pt x="3571949" y="956124"/>
                  </a:lnTo>
                  <a:lnTo>
                    <a:pt x="3540338" y="1025687"/>
                  </a:lnTo>
                  <a:lnTo>
                    <a:pt x="3508728" y="1098495"/>
                  </a:lnTo>
                  <a:lnTo>
                    <a:pt x="3477118" y="1174490"/>
                  </a:lnTo>
                  <a:lnTo>
                    <a:pt x="3445508" y="1253589"/>
                  </a:lnTo>
                  <a:lnTo>
                    <a:pt x="3413898" y="1335681"/>
                  </a:lnTo>
                  <a:lnTo>
                    <a:pt x="3382288" y="1420631"/>
                  </a:lnTo>
                  <a:lnTo>
                    <a:pt x="3350677" y="1508282"/>
                  </a:lnTo>
                  <a:lnTo>
                    <a:pt x="3319067" y="1598452"/>
                  </a:lnTo>
                  <a:lnTo>
                    <a:pt x="3287457" y="1690939"/>
                  </a:lnTo>
                  <a:lnTo>
                    <a:pt x="3255847" y="1785523"/>
                  </a:lnTo>
                  <a:lnTo>
                    <a:pt x="3224237" y="1881967"/>
                  </a:lnTo>
                  <a:lnTo>
                    <a:pt x="3192627" y="1980023"/>
                  </a:lnTo>
                  <a:lnTo>
                    <a:pt x="3161016" y="2079429"/>
                  </a:lnTo>
                  <a:lnTo>
                    <a:pt x="3129406" y="2179918"/>
                  </a:lnTo>
                  <a:lnTo>
                    <a:pt x="3097796" y="2281213"/>
                  </a:lnTo>
                  <a:lnTo>
                    <a:pt x="3066186" y="2383034"/>
                  </a:lnTo>
                  <a:lnTo>
                    <a:pt x="3034576" y="2485100"/>
                  </a:lnTo>
                  <a:lnTo>
                    <a:pt x="3002966" y="2587124"/>
                  </a:lnTo>
                  <a:lnTo>
                    <a:pt x="2971355" y="2688824"/>
                  </a:lnTo>
                  <a:lnTo>
                    <a:pt x="2939745" y="2789916"/>
                  </a:lnTo>
                  <a:lnTo>
                    <a:pt x="2908135" y="2890121"/>
                  </a:lnTo>
                  <a:lnTo>
                    <a:pt x="2876525" y="2989164"/>
                  </a:lnTo>
                  <a:lnTo>
                    <a:pt x="2844915" y="3086777"/>
                  </a:lnTo>
                  <a:lnTo>
                    <a:pt x="2813305" y="3182701"/>
                  </a:lnTo>
                  <a:lnTo>
                    <a:pt x="2781694" y="3276687"/>
                  </a:lnTo>
                  <a:lnTo>
                    <a:pt x="2750084" y="3368504"/>
                  </a:lnTo>
                  <a:lnTo>
                    <a:pt x="2718474" y="3457934"/>
                  </a:lnTo>
                  <a:lnTo>
                    <a:pt x="2686864" y="3544779"/>
                  </a:lnTo>
                  <a:lnTo>
                    <a:pt x="2655254" y="3628863"/>
                  </a:lnTo>
                  <a:lnTo>
                    <a:pt x="2623644" y="3710034"/>
                  </a:lnTo>
                  <a:lnTo>
                    <a:pt x="2592033" y="3788162"/>
                  </a:lnTo>
                  <a:lnTo>
                    <a:pt x="2560423" y="3863144"/>
                  </a:lnTo>
                  <a:lnTo>
                    <a:pt x="2528813" y="3934905"/>
                  </a:lnTo>
                  <a:lnTo>
                    <a:pt x="2497203" y="4003394"/>
                  </a:lnTo>
                  <a:lnTo>
                    <a:pt x="2465593" y="4068583"/>
                  </a:lnTo>
                  <a:lnTo>
                    <a:pt x="2433982" y="4130472"/>
                  </a:lnTo>
                  <a:lnTo>
                    <a:pt x="2402372" y="4189081"/>
                  </a:lnTo>
                  <a:lnTo>
                    <a:pt x="2370762" y="4244451"/>
                  </a:lnTo>
                  <a:lnTo>
                    <a:pt x="2339152" y="4296641"/>
                  </a:lnTo>
                  <a:lnTo>
                    <a:pt x="2307542" y="4345726"/>
                  </a:lnTo>
                  <a:lnTo>
                    <a:pt x="2275932" y="4391796"/>
                  </a:lnTo>
                  <a:lnTo>
                    <a:pt x="2244321" y="4434951"/>
                  </a:lnTo>
                  <a:lnTo>
                    <a:pt x="2212711" y="4475301"/>
                  </a:lnTo>
                  <a:lnTo>
                    <a:pt x="2181101" y="4512961"/>
                  </a:lnTo>
                  <a:lnTo>
                    <a:pt x="2149491" y="4548055"/>
                  </a:lnTo>
                  <a:lnTo>
                    <a:pt x="2117881" y="4580706"/>
                  </a:lnTo>
                  <a:lnTo>
                    <a:pt x="2086271" y="4611042"/>
                  </a:lnTo>
                  <a:lnTo>
                    <a:pt x="2054660" y="4639188"/>
                  </a:lnTo>
                  <a:lnTo>
                    <a:pt x="2023050" y="4665269"/>
                  </a:lnTo>
                  <a:lnTo>
                    <a:pt x="1991440" y="4689411"/>
                  </a:lnTo>
                  <a:lnTo>
                    <a:pt x="1959830" y="4711731"/>
                  </a:lnTo>
                  <a:lnTo>
                    <a:pt x="1928220" y="4732348"/>
                  </a:lnTo>
                  <a:lnTo>
                    <a:pt x="1896610" y="4751374"/>
                  </a:lnTo>
                  <a:lnTo>
                    <a:pt x="1864999" y="4768915"/>
                  </a:lnTo>
                  <a:lnTo>
                    <a:pt x="1833389" y="4785076"/>
                  </a:lnTo>
                  <a:lnTo>
                    <a:pt x="1801779" y="4799954"/>
                  </a:lnTo>
                  <a:lnTo>
                    <a:pt x="1770169" y="4813641"/>
                  </a:lnTo>
                  <a:lnTo>
                    <a:pt x="1738559" y="4826225"/>
                  </a:lnTo>
                  <a:lnTo>
                    <a:pt x="1706949" y="4837787"/>
                  </a:lnTo>
                  <a:lnTo>
                    <a:pt x="1675338" y="4848406"/>
                  </a:lnTo>
                  <a:lnTo>
                    <a:pt x="1643728" y="4858154"/>
                  </a:lnTo>
                  <a:lnTo>
                    <a:pt x="1612118" y="4867097"/>
                  </a:lnTo>
                  <a:lnTo>
                    <a:pt x="1580508" y="4875300"/>
                  </a:lnTo>
                  <a:lnTo>
                    <a:pt x="1548898" y="4882819"/>
                  </a:lnTo>
                  <a:lnTo>
                    <a:pt x="1517288" y="4889711"/>
                  </a:lnTo>
                  <a:lnTo>
                    <a:pt x="1485677" y="4896024"/>
                  </a:lnTo>
                  <a:lnTo>
                    <a:pt x="1454067" y="4901807"/>
                  </a:lnTo>
                  <a:lnTo>
                    <a:pt x="1422457" y="4907101"/>
                  </a:lnTo>
                  <a:lnTo>
                    <a:pt x="1390847" y="4911948"/>
                  </a:lnTo>
                  <a:lnTo>
                    <a:pt x="1359237" y="4916383"/>
                  </a:lnTo>
                  <a:lnTo>
                    <a:pt x="1327627" y="4920442"/>
                  </a:lnTo>
                  <a:lnTo>
                    <a:pt x="1296016" y="4924154"/>
                  </a:lnTo>
                  <a:lnTo>
                    <a:pt x="1264406" y="4927550"/>
                  </a:lnTo>
                  <a:lnTo>
                    <a:pt x="1232796" y="4930655"/>
                  </a:lnTo>
                  <a:lnTo>
                    <a:pt x="1201186" y="4933495"/>
                  </a:lnTo>
                  <a:lnTo>
                    <a:pt x="1169576" y="4936091"/>
                  </a:lnTo>
                  <a:lnTo>
                    <a:pt x="1137966" y="4938463"/>
                  </a:lnTo>
                  <a:lnTo>
                    <a:pt x="1106355" y="4940632"/>
                  </a:lnTo>
                  <a:lnTo>
                    <a:pt x="1074745" y="4942614"/>
                  </a:lnTo>
                  <a:lnTo>
                    <a:pt x="1043135" y="4944425"/>
                  </a:lnTo>
                  <a:lnTo>
                    <a:pt x="1011525" y="4946080"/>
                  </a:lnTo>
                  <a:lnTo>
                    <a:pt x="979915" y="4947592"/>
                  </a:lnTo>
                  <a:lnTo>
                    <a:pt x="948305" y="4948973"/>
                  </a:lnTo>
                  <a:lnTo>
                    <a:pt x="916694" y="4950234"/>
                  </a:lnTo>
                  <a:lnTo>
                    <a:pt x="885084" y="4951387"/>
                  </a:lnTo>
                  <a:lnTo>
                    <a:pt x="853474" y="4952439"/>
                  </a:lnTo>
                  <a:lnTo>
                    <a:pt x="821864" y="4953401"/>
                  </a:lnTo>
                  <a:lnTo>
                    <a:pt x="790254" y="4954279"/>
                  </a:lnTo>
                  <a:lnTo>
                    <a:pt x="758644" y="4955080"/>
                  </a:lnTo>
                  <a:lnTo>
                    <a:pt x="727033" y="4955813"/>
                  </a:lnTo>
                  <a:lnTo>
                    <a:pt x="695423" y="4956481"/>
                  </a:lnTo>
                  <a:lnTo>
                    <a:pt x="663813" y="4957092"/>
                  </a:lnTo>
                  <a:lnTo>
                    <a:pt x="632203" y="4957649"/>
                  </a:lnTo>
                  <a:lnTo>
                    <a:pt x="600593" y="4958158"/>
                  </a:lnTo>
                  <a:lnTo>
                    <a:pt x="568983" y="4958622"/>
                  </a:lnTo>
                  <a:lnTo>
                    <a:pt x="537372" y="4959046"/>
                  </a:lnTo>
                  <a:lnTo>
                    <a:pt x="505762" y="4959434"/>
                  </a:lnTo>
                  <a:lnTo>
                    <a:pt x="474152" y="4959787"/>
                  </a:lnTo>
                  <a:lnTo>
                    <a:pt x="442542" y="4960110"/>
                  </a:lnTo>
                  <a:lnTo>
                    <a:pt x="410932" y="4960404"/>
                  </a:lnTo>
                  <a:lnTo>
                    <a:pt x="379322" y="4960673"/>
                  </a:lnTo>
                  <a:lnTo>
                    <a:pt x="347711" y="4960919"/>
                  </a:lnTo>
                  <a:lnTo>
                    <a:pt x="316101" y="4961143"/>
                  </a:lnTo>
                  <a:lnTo>
                    <a:pt x="284491" y="4961347"/>
                  </a:lnTo>
                  <a:lnTo>
                    <a:pt x="252881" y="4961534"/>
                  </a:lnTo>
                  <a:lnTo>
                    <a:pt x="221271" y="4961705"/>
                  </a:lnTo>
                  <a:lnTo>
                    <a:pt x="189661" y="4961860"/>
                  </a:lnTo>
                  <a:lnTo>
                    <a:pt x="158050" y="4962002"/>
                  </a:lnTo>
                  <a:lnTo>
                    <a:pt x="126440" y="4962132"/>
                  </a:lnTo>
                  <a:lnTo>
                    <a:pt x="94830" y="4962250"/>
                  </a:lnTo>
                  <a:lnTo>
                    <a:pt x="63220" y="4962358"/>
                  </a:lnTo>
                  <a:lnTo>
                    <a:pt x="31610" y="4962456"/>
                  </a:lnTo>
                  <a:lnTo>
                    <a:pt x="0" y="4962546"/>
                  </a:lnTo>
                  <a:close/>
                </a:path>
              </a:pathLst>
            </a:custGeom>
            <a:solidFill>
              <a:srgbClr val="00BA5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99579" y="1140612"/>
              <a:ext cx="4773135" cy="4962288"/>
            </a:xfrm>
            <a:custGeom>
              <a:avLst/>
              <a:pathLst>
                <a:path w="4773135" h="4962288">
                  <a:moveTo>
                    <a:pt x="0" y="4962288"/>
                  </a:moveTo>
                  <a:lnTo>
                    <a:pt x="31610" y="4962176"/>
                  </a:lnTo>
                  <a:lnTo>
                    <a:pt x="63220" y="4962052"/>
                  </a:lnTo>
                  <a:lnTo>
                    <a:pt x="94830" y="4961918"/>
                  </a:lnTo>
                  <a:lnTo>
                    <a:pt x="126440" y="4961770"/>
                  </a:lnTo>
                  <a:lnTo>
                    <a:pt x="158050" y="4961609"/>
                  </a:lnTo>
                  <a:lnTo>
                    <a:pt x="189661" y="4961432"/>
                  </a:lnTo>
                  <a:lnTo>
                    <a:pt x="221271" y="4961239"/>
                  </a:lnTo>
                  <a:lnTo>
                    <a:pt x="252881" y="4961028"/>
                  </a:lnTo>
                  <a:lnTo>
                    <a:pt x="284491" y="4960797"/>
                  </a:lnTo>
                  <a:lnTo>
                    <a:pt x="316101" y="4960544"/>
                  </a:lnTo>
                  <a:lnTo>
                    <a:pt x="347711" y="4960267"/>
                  </a:lnTo>
                  <a:lnTo>
                    <a:pt x="379322" y="4959964"/>
                  </a:lnTo>
                  <a:lnTo>
                    <a:pt x="410932" y="4959633"/>
                  </a:lnTo>
                  <a:lnTo>
                    <a:pt x="442542" y="4959270"/>
                  </a:lnTo>
                  <a:lnTo>
                    <a:pt x="474152" y="4958874"/>
                  </a:lnTo>
                  <a:lnTo>
                    <a:pt x="505762" y="4958440"/>
                  </a:lnTo>
                  <a:lnTo>
                    <a:pt x="537372" y="4957965"/>
                  </a:lnTo>
                  <a:lnTo>
                    <a:pt x="568983" y="4957446"/>
                  </a:lnTo>
                  <a:lnTo>
                    <a:pt x="600593" y="4956877"/>
                  </a:lnTo>
                  <a:lnTo>
                    <a:pt x="632203" y="4956256"/>
                  </a:lnTo>
                  <a:lnTo>
                    <a:pt x="663813" y="4955576"/>
                  </a:lnTo>
                  <a:lnTo>
                    <a:pt x="695423" y="4954832"/>
                  </a:lnTo>
                  <a:lnTo>
                    <a:pt x="727033" y="4954018"/>
                  </a:lnTo>
                  <a:lnTo>
                    <a:pt x="758644" y="4953127"/>
                  </a:lnTo>
                  <a:lnTo>
                    <a:pt x="790254" y="4952153"/>
                  </a:lnTo>
                  <a:lnTo>
                    <a:pt x="821864" y="4951088"/>
                  </a:lnTo>
                  <a:lnTo>
                    <a:pt x="853474" y="4949922"/>
                  </a:lnTo>
                  <a:lnTo>
                    <a:pt x="885084" y="4948648"/>
                  </a:lnTo>
                  <a:lnTo>
                    <a:pt x="916694" y="4947253"/>
                  </a:lnTo>
                  <a:lnTo>
                    <a:pt x="948305" y="4945729"/>
                  </a:lnTo>
                  <a:lnTo>
                    <a:pt x="979915" y="4944061"/>
                  </a:lnTo>
                  <a:lnTo>
                    <a:pt x="1011525" y="4942238"/>
                  </a:lnTo>
                  <a:lnTo>
                    <a:pt x="1043135" y="4940244"/>
                  </a:lnTo>
                  <a:lnTo>
                    <a:pt x="1074745" y="4938063"/>
                  </a:lnTo>
                  <a:lnTo>
                    <a:pt x="1106355" y="4935680"/>
                  </a:lnTo>
                  <a:lnTo>
                    <a:pt x="1137966" y="4933074"/>
                  </a:lnTo>
                  <a:lnTo>
                    <a:pt x="1169576" y="4930226"/>
                  </a:lnTo>
                  <a:lnTo>
                    <a:pt x="1201186" y="4927113"/>
                  </a:lnTo>
                  <a:lnTo>
                    <a:pt x="1232796" y="4923711"/>
                  </a:lnTo>
                  <a:lnTo>
                    <a:pt x="1264406" y="4919994"/>
                  </a:lnTo>
                  <a:lnTo>
                    <a:pt x="1296016" y="4915933"/>
                  </a:lnTo>
                  <a:lnTo>
                    <a:pt x="1327627" y="4911498"/>
                  </a:lnTo>
                  <a:lnTo>
                    <a:pt x="1359237" y="4906653"/>
                  </a:lnTo>
                  <a:lnTo>
                    <a:pt x="1390847" y="4901364"/>
                  </a:lnTo>
                  <a:lnTo>
                    <a:pt x="1422457" y="4895590"/>
                  </a:lnTo>
                  <a:lnTo>
                    <a:pt x="1454067" y="4889289"/>
                  </a:lnTo>
                  <a:lnTo>
                    <a:pt x="1485677" y="4882413"/>
                  </a:lnTo>
                  <a:lnTo>
                    <a:pt x="1517288" y="4874914"/>
                  </a:lnTo>
                  <a:lnTo>
                    <a:pt x="1548898" y="4866737"/>
                  </a:lnTo>
                  <a:lnTo>
                    <a:pt x="1580508" y="4857823"/>
                  </a:lnTo>
                  <a:lnTo>
                    <a:pt x="1612118" y="4848111"/>
                  </a:lnTo>
                  <a:lnTo>
                    <a:pt x="1643728" y="4837533"/>
                  </a:lnTo>
                  <a:lnTo>
                    <a:pt x="1675338" y="4826018"/>
                  </a:lnTo>
                  <a:lnTo>
                    <a:pt x="1706949" y="4813488"/>
                  </a:lnTo>
                  <a:lnTo>
                    <a:pt x="1738559" y="4799862"/>
                  </a:lnTo>
                  <a:lnTo>
                    <a:pt x="1770169" y="4785052"/>
                  </a:lnTo>
                  <a:lnTo>
                    <a:pt x="1801779" y="4768967"/>
                  </a:lnTo>
                  <a:lnTo>
                    <a:pt x="1833389" y="4751507"/>
                  </a:lnTo>
                  <a:lnTo>
                    <a:pt x="1864999" y="4732572"/>
                  </a:lnTo>
                  <a:lnTo>
                    <a:pt x="1896610" y="4712051"/>
                  </a:lnTo>
                  <a:lnTo>
                    <a:pt x="1928220" y="4689834"/>
                  </a:lnTo>
                  <a:lnTo>
                    <a:pt x="1959830" y="4665803"/>
                  </a:lnTo>
                  <a:lnTo>
                    <a:pt x="1991440" y="4639836"/>
                  </a:lnTo>
                  <a:lnTo>
                    <a:pt x="2023050" y="4611810"/>
                  </a:lnTo>
                  <a:lnTo>
                    <a:pt x="2054660" y="4581599"/>
                  </a:lnTo>
                  <a:lnTo>
                    <a:pt x="2086271" y="4549074"/>
                  </a:lnTo>
                  <a:lnTo>
                    <a:pt x="2117881" y="4514106"/>
                  </a:lnTo>
                  <a:lnTo>
                    <a:pt x="2149491" y="4476571"/>
                  </a:lnTo>
                  <a:lnTo>
                    <a:pt x="2181101" y="4436342"/>
                  </a:lnTo>
                  <a:lnTo>
                    <a:pt x="2212711" y="4393302"/>
                  </a:lnTo>
                  <a:lnTo>
                    <a:pt x="2244321" y="4347338"/>
                  </a:lnTo>
                  <a:lnTo>
                    <a:pt x="2275932" y="4298345"/>
                  </a:lnTo>
                  <a:lnTo>
                    <a:pt x="2307542" y="4246232"/>
                  </a:lnTo>
                  <a:lnTo>
                    <a:pt x="2339152" y="4190919"/>
                  </a:lnTo>
                  <a:lnTo>
                    <a:pt x="2370762" y="4132343"/>
                  </a:lnTo>
                  <a:lnTo>
                    <a:pt x="2402372" y="4070460"/>
                  </a:lnTo>
                  <a:lnTo>
                    <a:pt x="2433982" y="4005245"/>
                  </a:lnTo>
                  <a:lnTo>
                    <a:pt x="2465593" y="3936695"/>
                  </a:lnTo>
                  <a:lnTo>
                    <a:pt x="2497203" y="3864834"/>
                  </a:lnTo>
                  <a:lnTo>
                    <a:pt x="2528813" y="3789710"/>
                  </a:lnTo>
                  <a:lnTo>
                    <a:pt x="2560423" y="3711394"/>
                  </a:lnTo>
                  <a:lnTo>
                    <a:pt x="2592033" y="3629989"/>
                  </a:lnTo>
                  <a:lnTo>
                    <a:pt x="2623644" y="3545621"/>
                  </a:lnTo>
                  <a:lnTo>
                    <a:pt x="2655254" y="3458442"/>
                  </a:lnTo>
                  <a:lnTo>
                    <a:pt x="2686864" y="3368627"/>
                  </a:lnTo>
                  <a:lnTo>
                    <a:pt x="2718474" y="3276375"/>
                  </a:lnTo>
                  <a:lnTo>
                    <a:pt x="2750084" y="3181903"/>
                  </a:lnTo>
                  <a:lnTo>
                    <a:pt x="2781694" y="3085448"/>
                  </a:lnTo>
                  <a:lnTo>
                    <a:pt x="2813305" y="2987258"/>
                  </a:lnTo>
                  <a:lnTo>
                    <a:pt x="2844915" y="2887597"/>
                  </a:lnTo>
                  <a:lnTo>
                    <a:pt x="2876525" y="2786737"/>
                  </a:lnTo>
                  <a:lnTo>
                    <a:pt x="2908135" y="2684957"/>
                  </a:lnTo>
                  <a:lnTo>
                    <a:pt x="2939745" y="2582542"/>
                  </a:lnTo>
                  <a:lnTo>
                    <a:pt x="2971355" y="2479780"/>
                  </a:lnTo>
                  <a:lnTo>
                    <a:pt x="3002966" y="2376964"/>
                  </a:lnTo>
                  <a:lnTo>
                    <a:pt x="3034576" y="2274382"/>
                  </a:lnTo>
                  <a:lnTo>
                    <a:pt x="3066186" y="2172326"/>
                  </a:lnTo>
                  <a:lnTo>
                    <a:pt x="3097796" y="2071082"/>
                  </a:lnTo>
                  <a:lnTo>
                    <a:pt x="3129406" y="1970935"/>
                  </a:lnTo>
                  <a:lnTo>
                    <a:pt x="3161016" y="1872159"/>
                  </a:lnTo>
                  <a:lnTo>
                    <a:pt x="3192627" y="1775023"/>
                  </a:lnTo>
                  <a:lnTo>
                    <a:pt x="3224237" y="1679785"/>
                  </a:lnTo>
                  <a:lnTo>
                    <a:pt x="3255847" y="1586686"/>
                  </a:lnTo>
                  <a:lnTo>
                    <a:pt x="3287457" y="1495953"/>
                  </a:lnTo>
                  <a:lnTo>
                    <a:pt x="3319067" y="1407795"/>
                  </a:lnTo>
                  <a:lnTo>
                    <a:pt x="3350677" y="1322396"/>
                  </a:lnTo>
                  <a:lnTo>
                    <a:pt x="3382288" y="1239919"/>
                  </a:lnTo>
                  <a:lnTo>
                    <a:pt x="3413898" y="1160502"/>
                  </a:lnTo>
                  <a:lnTo>
                    <a:pt x="3445508" y="1084256"/>
                  </a:lnTo>
                  <a:lnTo>
                    <a:pt x="3477118" y="1011264"/>
                  </a:lnTo>
                  <a:lnTo>
                    <a:pt x="3508728" y="941585"/>
                  </a:lnTo>
                  <a:lnTo>
                    <a:pt x="3540338" y="875250"/>
                  </a:lnTo>
                  <a:lnTo>
                    <a:pt x="3571949" y="812266"/>
                  </a:lnTo>
                  <a:lnTo>
                    <a:pt x="3603559" y="752616"/>
                  </a:lnTo>
                  <a:lnTo>
                    <a:pt x="3635169" y="696261"/>
                  </a:lnTo>
                  <a:lnTo>
                    <a:pt x="3666779" y="643145"/>
                  </a:lnTo>
                  <a:lnTo>
                    <a:pt x="3698389" y="593192"/>
                  </a:lnTo>
                  <a:lnTo>
                    <a:pt x="3729999" y="546314"/>
                  </a:lnTo>
                  <a:lnTo>
                    <a:pt x="3761610" y="502410"/>
                  </a:lnTo>
                  <a:lnTo>
                    <a:pt x="3793220" y="461368"/>
                  </a:lnTo>
                  <a:lnTo>
                    <a:pt x="3824830" y="423070"/>
                  </a:lnTo>
                  <a:lnTo>
                    <a:pt x="3856440" y="387393"/>
                  </a:lnTo>
                  <a:lnTo>
                    <a:pt x="3888050" y="354209"/>
                  </a:lnTo>
                  <a:lnTo>
                    <a:pt x="3919660" y="323390"/>
                  </a:lnTo>
                  <a:lnTo>
                    <a:pt x="3951271" y="294805"/>
                  </a:lnTo>
                  <a:lnTo>
                    <a:pt x="3982881" y="268326"/>
                  </a:lnTo>
                  <a:lnTo>
                    <a:pt x="4014491" y="243827"/>
                  </a:lnTo>
                  <a:lnTo>
                    <a:pt x="4046101" y="221186"/>
                  </a:lnTo>
                  <a:lnTo>
                    <a:pt x="4077711" y="200282"/>
                  </a:lnTo>
                  <a:lnTo>
                    <a:pt x="4109321" y="181000"/>
                  </a:lnTo>
                  <a:lnTo>
                    <a:pt x="4140932" y="163230"/>
                  </a:lnTo>
                  <a:lnTo>
                    <a:pt x="4172542" y="146867"/>
                  </a:lnTo>
                  <a:lnTo>
                    <a:pt x="4204152" y="131810"/>
                  </a:lnTo>
                  <a:lnTo>
                    <a:pt x="4235762" y="117965"/>
                  </a:lnTo>
                  <a:lnTo>
                    <a:pt x="4267372" y="105242"/>
                  </a:lnTo>
                  <a:lnTo>
                    <a:pt x="4298982" y="93557"/>
                  </a:lnTo>
                  <a:lnTo>
                    <a:pt x="4330593" y="82831"/>
                  </a:lnTo>
                  <a:lnTo>
                    <a:pt x="4362203" y="72990"/>
                  </a:lnTo>
                  <a:lnTo>
                    <a:pt x="4393813" y="63966"/>
                  </a:lnTo>
                  <a:lnTo>
                    <a:pt x="4425423" y="55693"/>
                  </a:lnTo>
                  <a:lnTo>
                    <a:pt x="4457033" y="48113"/>
                  </a:lnTo>
                  <a:lnTo>
                    <a:pt x="4488643" y="41169"/>
                  </a:lnTo>
                  <a:lnTo>
                    <a:pt x="4520254" y="34811"/>
                  </a:lnTo>
                  <a:lnTo>
                    <a:pt x="4551864" y="28990"/>
                  </a:lnTo>
                  <a:lnTo>
                    <a:pt x="4583474" y="23663"/>
                  </a:lnTo>
                  <a:lnTo>
                    <a:pt x="4615084" y="18789"/>
                  </a:lnTo>
                  <a:lnTo>
                    <a:pt x="4646694" y="14330"/>
                  </a:lnTo>
                  <a:lnTo>
                    <a:pt x="4678304" y="10253"/>
                  </a:lnTo>
                  <a:lnTo>
                    <a:pt x="4709915" y="6524"/>
                  </a:lnTo>
                  <a:lnTo>
                    <a:pt x="4741525" y="311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9579" y="1150028"/>
              <a:ext cx="4773135" cy="4953130"/>
            </a:xfrm>
            <a:custGeom>
              <a:avLst/>
              <a:pathLst>
                <a:path w="4773135" h="4953130">
                  <a:moveTo>
                    <a:pt x="4773135" y="0"/>
                  </a:moveTo>
                  <a:lnTo>
                    <a:pt x="4741525" y="3925"/>
                  </a:lnTo>
                  <a:lnTo>
                    <a:pt x="4709915" y="8211"/>
                  </a:lnTo>
                  <a:lnTo>
                    <a:pt x="4678304" y="12890"/>
                  </a:lnTo>
                  <a:lnTo>
                    <a:pt x="4646694" y="17997"/>
                  </a:lnTo>
                  <a:lnTo>
                    <a:pt x="4615084" y="23569"/>
                  </a:lnTo>
                  <a:lnTo>
                    <a:pt x="4583474" y="29649"/>
                  </a:lnTo>
                  <a:lnTo>
                    <a:pt x="4551864" y="36279"/>
                  </a:lnTo>
                  <a:lnTo>
                    <a:pt x="4520254" y="43509"/>
                  </a:lnTo>
                  <a:lnTo>
                    <a:pt x="4488643" y="51389"/>
                  </a:lnTo>
                  <a:lnTo>
                    <a:pt x="4457033" y="59976"/>
                  </a:lnTo>
                  <a:lnTo>
                    <a:pt x="4425423" y="69328"/>
                  </a:lnTo>
                  <a:lnTo>
                    <a:pt x="4393813" y="79511"/>
                  </a:lnTo>
                  <a:lnTo>
                    <a:pt x="4362203" y="90592"/>
                  </a:lnTo>
                  <a:lnTo>
                    <a:pt x="4330593" y="102647"/>
                  </a:lnTo>
                  <a:lnTo>
                    <a:pt x="4298982" y="115752"/>
                  </a:lnTo>
                  <a:lnTo>
                    <a:pt x="4267372" y="129991"/>
                  </a:lnTo>
                  <a:lnTo>
                    <a:pt x="4235762" y="145453"/>
                  </a:lnTo>
                  <a:lnTo>
                    <a:pt x="4204152" y="162232"/>
                  </a:lnTo>
                  <a:lnTo>
                    <a:pt x="4172542" y="180426"/>
                  </a:lnTo>
                  <a:lnTo>
                    <a:pt x="4140932" y="200139"/>
                  </a:lnTo>
                  <a:lnTo>
                    <a:pt x="4109321" y="221480"/>
                  </a:lnTo>
                  <a:lnTo>
                    <a:pt x="4077711" y="244561"/>
                  </a:lnTo>
                  <a:lnTo>
                    <a:pt x="4046101" y="269499"/>
                  </a:lnTo>
                  <a:lnTo>
                    <a:pt x="4014491" y="296414"/>
                  </a:lnTo>
                  <a:lnTo>
                    <a:pt x="3982881" y="325430"/>
                  </a:lnTo>
                  <a:lnTo>
                    <a:pt x="3951271" y="356671"/>
                  </a:lnTo>
                  <a:lnTo>
                    <a:pt x="3919660" y="390263"/>
                  </a:lnTo>
                  <a:lnTo>
                    <a:pt x="3888050" y="426330"/>
                  </a:lnTo>
                  <a:lnTo>
                    <a:pt x="3856440" y="464994"/>
                  </a:lnTo>
                  <a:lnTo>
                    <a:pt x="3824830" y="506376"/>
                  </a:lnTo>
                  <a:lnTo>
                    <a:pt x="3793220" y="550589"/>
                  </a:lnTo>
                  <a:lnTo>
                    <a:pt x="3761610" y="597738"/>
                  </a:lnTo>
                  <a:lnTo>
                    <a:pt x="3729999" y="647919"/>
                  </a:lnTo>
                  <a:lnTo>
                    <a:pt x="3698389" y="701217"/>
                  </a:lnTo>
                  <a:lnTo>
                    <a:pt x="3666779" y="757701"/>
                  </a:lnTo>
                  <a:lnTo>
                    <a:pt x="3635169" y="817425"/>
                  </a:lnTo>
                  <a:lnTo>
                    <a:pt x="3603559" y="880422"/>
                  </a:lnTo>
                  <a:lnTo>
                    <a:pt x="3571949" y="946707"/>
                  </a:lnTo>
                  <a:lnTo>
                    <a:pt x="3540338" y="1016270"/>
                  </a:lnTo>
                  <a:lnTo>
                    <a:pt x="3508728" y="1089078"/>
                  </a:lnTo>
                  <a:lnTo>
                    <a:pt x="3477118" y="1165074"/>
                  </a:lnTo>
                  <a:lnTo>
                    <a:pt x="3445508" y="1244172"/>
                  </a:lnTo>
                  <a:lnTo>
                    <a:pt x="3413898" y="1326264"/>
                  </a:lnTo>
                  <a:lnTo>
                    <a:pt x="3382288" y="1411215"/>
                  </a:lnTo>
                  <a:lnTo>
                    <a:pt x="3350677" y="1498866"/>
                  </a:lnTo>
                  <a:lnTo>
                    <a:pt x="3319067" y="1589036"/>
                  </a:lnTo>
                  <a:lnTo>
                    <a:pt x="3287457" y="1681523"/>
                  </a:lnTo>
                  <a:lnTo>
                    <a:pt x="3255847" y="1776106"/>
                  </a:lnTo>
                  <a:lnTo>
                    <a:pt x="3224237" y="1872551"/>
                  </a:lnTo>
                  <a:lnTo>
                    <a:pt x="3192627" y="1970606"/>
                  </a:lnTo>
                  <a:lnTo>
                    <a:pt x="3161016" y="2070013"/>
                  </a:lnTo>
                  <a:lnTo>
                    <a:pt x="3129406" y="2170501"/>
                  </a:lnTo>
                  <a:lnTo>
                    <a:pt x="3097796" y="2271796"/>
                  </a:lnTo>
                  <a:lnTo>
                    <a:pt x="3066186" y="2373618"/>
                  </a:lnTo>
                  <a:lnTo>
                    <a:pt x="3034576" y="2475683"/>
                  </a:lnTo>
                  <a:lnTo>
                    <a:pt x="3002966" y="2577708"/>
                  </a:lnTo>
                  <a:lnTo>
                    <a:pt x="2971355" y="2679407"/>
                  </a:lnTo>
                  <a:lnTo>
                    <a:pt x="2939745" y="2780500"/>
                  </a:lnTo>
                  <a:lnTo>
                    <a:pt x="2908135" y="2880705"/>
                  </a:lnTo>
                  <a:lnTo>
                    <a:pt x="2876525" y="2979748"/>
                  </a:lnTo>
                  <a:lnTo>
                    <a:pt x="2844915" y="3077360"/>
                  </a:lnTo>
                  <a:lnTo>
                    <a:pt x="2813305" y="3173284"/>
                  </a:lnTo>
                  <a:lnTo>
                    <a:pt x="2781694" y="3267271"/>
                  </a:lnTo>
                  <a:lnTo>
                    <a:pt x="2750084" y="3359087"/>
                  </a:lnTo>
                  <a:lnTo>
                    <a:pt x="2718474" y="3448517"/>
                  </a:lnTo>
                  <a:lnTo>
                    <a:pt x="2686864" y="3535362"/>
                  </a:lnTo>
                  <a:lnTo>
                    <a:pt x="2655254" y="3619447"/>
                  </a:lnTo>
                  <a:lnTo>
                    <a:pt x="2623644" y="3700617"/>
                  </a:lnTo>
                  <a:lnTo>
                    <a:pt x="2592033" y="3778745"/>
                  </a:lnTo>
                  <a:lnTo>
                    <a:pt x="2560423" y="3853728"/>
                  </a:lnTo>
                  <a:lnTo>
                    <a:pt x="2528813" y="3925489"/>
                  </a:lnTo>
                  <a:lnTo>
                    <a:pt x="2497203" y="3993977"/>
                  </a:lnTo>
                  <a:lnTo>
                    <a:pt x="2465593" y="4059167"/>
                  </a:lnTo>
                  <a:lnTo>
                    <a:pt x="2433982" y="4121056"/>
                  </a:lnTo>
                  <a:lnTo>
                    <a:pt x="2402372" y="4179665"/>
                  </a:lnTo>
                  <a:lnTo>
                    <a:pt x="2370762" y="4235034"/>
                  </a:lnTo>
                  <a:lnTo>
                    <a:pt x="2339152" y="4287224"/>
                  </a:lnTo>
                  <a:lnTo>
                    <a:pt x="2307542" y="4336310"/>
                  </a:lnTo>
                  <a:lnTo>
                    <a:pt x="2275932" y="4382380"/>
                  </a:lnTo>
                  <a:lnTo>
                    <a:pt x="2244321" y="4425534"/>
                  </a:lnTo>
                  <a:lnTo>
                    <a:pt x="2212711" y="4465884"/>
                  </a:lnTo>
                  <a:lnTo>
                    <a:pt x="2181101" y="4503545"/>
                  </a:lnTo>
                  <a:lnTo>
                    <a:pt x="2149491" y="4538638"/>
                  </a:lnTo>
                  <a:lnTo>
                    <a:pt x="2117881" y="4571289"/>
                  </a:lnTo>
                  <a:lnTo>
                    <a:pt x="2086271" y="4601625"/>
                  </a:lnTo>
                  <a:lnTo>
                    <a:pt x="2054660" y="4629771"/>
                  </a:lnTo>
                  <a:lnTo>
                    <a:pt x="2023050" y="4655853"/>
                  </a:lnTo>
                  <a:lnTo>
                    <a:pt x="1991440" y="4679994"/>
                  </a:lnTo>
                  <a:lnTo>
                    <a:pt x="1959830" y="4702315"/>
                  </a:lnTo>
                  <a:lnTo>
                    <a:pt x="1928220" y="4722932"/>
                  </a:lnTo>
                  <a:lnTo>
                    <a:pt x="1896610" y="4741957"/>
                  </a:lnTo>
                  <a:lnTo>
                    <a:pt x="1864999" y="4759499"/>
                  </a:lnTo>
                  <a:lnTo>
                    <a:pt x="1833389" y="4775659"/>
                  </a:lnTo>
                  <a:lnTo>
                    <a:pt x="1801779" y="4790537"/>
                  </a:lnTo>
                  <a:lnTo>
                    <a:pt x="1770169" y="4804224"/>
                  </a:lnTo>
                  <a:lnTo>
                    <a:pt x="1738559" y="4816808"/>
                  </a:lnTo>
                  <a:lnTo>
                    <a:pt x="1706949" y="4828371"/>
                  </a:lnTo>
                  <a:lnTo>
                    <a:pt x="1675338" y="4838990"/>
                  </a:lnTo>
                  <a:lnTo>
                    <a:pt x="1643728" y="4848737"/>
                  </a:lnTo>
                  <a:lnTo>
                    <a:pt x="1612118" y="4857681"/>
                  </a:lnTo>
                  <a:lnTo>
                    <a:pt x="1580508" y="4865883"/>
                  </a:lnTo>
                  <a:lnTo>
                    <a:pt x="1548898" y="4873403"/>
                  </a:lnTo>
                  <a:lnTo>
                    <a:pt x="1517288" y="4880294"/>
                  </a:lnTo>
                  <a:lnTo>
                    <a:pt x="1485677" y="4886607"/>
                  </a:lnTo>
                  <a:lnTo>
                    <a:pt x="1454067" y="4892390"/>
                  </a:lnTo>
                  <a:lnTo>
                    <a:pt x="1422457" y="4897684"/>
                  </a:lnTo>
                  <a:lnTo>
                    <a:pt x="1390847" y="4902531"/>
                  </a:lnTo>
                  <a:lnTo>
                    <a:pt x="1359237" y="4906966"/>
                  </a:lnTo>
                  <a:lnTo>
                    <a:pt x="1327627" y="4911025"/>
                  </a:lnTo>
                  <a:lnTo>
                    <a:pt x="1296016" y="4914738"/>
                  </a:lnTo>
                  <a:lnTo>
                    <a:pt x="1264406" y="4918133"/>
                  </a:lnTo>
                  <a:lnTo>
                    <a:pt x="1232796" y="4921239"/>
                  </a:lnTo>
                  <a:lnTo>
                    <a:pt x="1201186" y="4924078"/>
                  </a:lnTo>
                  <a:lnTo>
                    <a:pt x="1169576" y="4926674"/>
                  </a:lnTo>
                  <a:lnTo>
                    <a:pt x="1137966" y="4929047"/>
                  </a:lnTo>
                  <a:lnTo>
                    <a:pt x="1106355" y="4931215"/>
                  </a:lnTo>
                  <a:lnTo>
                    <a:pt x="1074745" y="4933197"/>
                  </a:lnTo>
                  <a:lnTo>
                    <a:pt x="1043135" y="4935008"/>
                  </a:lnTo>
                  <a:lnTo>
                    <a:pt x="1011525" y="4936663"/>
                  </a:lnTo>
                  <a:lnTo>
                    <a:pt x="979915" y="4938175"/>
                  </a:lnTo>
                  <a:lnTo>
                    <a:pt x="948305" y="4939556"/>
                  </a:lnTo>
                  <a:lnTo>
                    <a:pt x="916694" y="4940818"/>
                  </a:lnTo>
                  <a:lnTo>
                    <a:pt x="885084" y="4941970"/>
                  </a:lnTo>
                  <a:lnTo>
                    <a:pt x="853474" y="4943023"/>
                  </a:lnTo>
                  <a:lnTo>
                    <a:pt x="821864" y="4943984"/>
                  </a:lnTo>
                  <a:lnTo>
                    <a:pt x="790254" y="4944862"/>
                  </a:lnTo>
                  <a:lnTo>
                    <a:pt x="758644" y="4945664"/>
                  </a:lnTo>
                  <a:lnTo>
                    <a:pt x="727033" y="4946396"/>
                  </a:lnTo>
                  <a:lnTo>
                    <a:pt x="695423" y="4947064"/>
                  </a:lnTo>
                  <a:lnTo>
                    <a:pt x="663813" y="4947675"/>
                  </a:lnTo>
                  <a:lnTo>
                    <a:pt x="632203" y="4948232"/>
                  </a:lnTo>
                  <a:lnTo>
                    <a:pt x="600593" y="4948741"/>
                  </a:lnTo>
                  <a:lnTo>
                    <a:pt x="568983" y="4949206"/>
                  </a:lnTo>
                  <a:lnTo>
                    <a:pt x="537372" y="4949630"/>
                  </a:lnTo>
                  <a:lnTo>
                    <a:pt x="505762" y="4950017"/>
                  </a:lnTo>
                  <a:lnTo>
                    <a:pt x="474152" y="4950371"/>
                  </a:lnTo>
                  <a:lnTo>
                    <a:pt x="442542" y="4950693"/>
                  </a:lnTo>
                  <a:lnTo>
                    <a:pt x="410932" y="4950988"/>
                  </a:lnTo>
                  <a:lnTo>
                    <a:pt x="379322" y="4951257"/>
                  </a:lnTo>
                  <a:lnTo>
                    <a:pt x="347711" y="4951502"/>
                  </a:lnTo>
                  <a:lnTo>
                    <a:pt x="316101" y="4951726"/>
                  </a:lnTo>
                  <a:lnTo>
                    <a:pt x="284491" y="4951931"/>
                  </a:lnTo>
                  <a:lnTo>
                    <a:pt x="252881" y="4952117"/>
                  </a:lnTo>
                  <a:lnTo>
                    <a:pt x="221271" y="4952288"/>
                  </a:lnTo>
                  <a:lnTo>
                    <a:pt x="189661" y="4952443"/>
                  </a:lnTo>
                  <a:lnTo>
                    <a:pt x="158050" y="4952585"/>
                  </a:lnTo>
                  <a:lnTo>
                    <a:pt x="126440" y="4952715"/>
                  </a:lnTo>
                  <a:lnTo>
                    <a:pt x="94830" y="4952833"/>
                  </a:lnTo>
                  <a:lnTo>
                    <a:pt x="63220" y="4952941"/>
                  </a:lnTo>
                  <a:lnTo>
                    <a:pt x="31610" y="4953040"/>
                  </a:lnTo>
                  <a:lnTo>
                    <a:pt x="0" y="4953130"/>
                  </a:lnTo>
                  <a:lnTo>
                    <a:pt x="0" y="49531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99579" y="1328394"/>
              <a:ext cx="4773135" cy="4775702"/>
            </a:xfrm>
            <a:custGeom>
              <a:avLst/>
              <a:pathLst>
                <a:path w="4773135" h="4775702">
                  <a:moveTo>
                    <a:pt x="0" y="4775702"/>
                  </a:moveTo>
                  <a:lnTo>
                    <a:pt x="31610" y="4775702"/>
                  </a:lnTo>
                  <a:lnTo>
                    <a:pt x="63220" y="4775702"/>
                  </a:lnTo>
                  <a:lnTo>
                    <a:pt x="94830" y="4775702"/>
                  </a:lnTo>
                  <a:lnTo>
                    <a:pt x="126440" y="4775701"/>
                  </a:lnTo>
                  <a:lnTo>
                    <a:pt x="158050" y="4775701"/>
                  </a:lnTo>
                  <a:lnTo>
                    <a:pt x="189661" y="4775701"/>
                  </a:lnTo>
                  <a:lnTo>
                    <a:pt x="221271" y="4775701"/>
                  </a:lnTo>
                  <a:lnTo>
                    <a:pt x="252881" y="4775700"/>
                  </a:lnTo>
                  <a:lnTo>
                    <a:pt x="284491" y="4775700"/>
                  </a:lnTo>
                  <a:lnTo>
                    <a:pt x="316101" y="4775700"/>
                  </a:lnTo>
                  <a:lnTo>
                    <a:pt x="347711" y="4775699"/>
                  </a:lnTo>
                  <a:lnTo>
                    <a:pt x="379322" y="4775699"/>
                  </a:lnTo>
                  <a:lnTo>
                    <a:pt x="410932" y="4775698"/>
                  </a:lnTo>
                  <a:lnTo>
                    <a:pt x="442542" y="4775698"/>
                  </a:lnTo>
                  <a:lnTo>
                    <a:pt x="474152" y="4775697"/>
                  </a:lnTo>
                  <a:lnTo>
                    <a:pt x="505762" y="4775696"/>
                  </a:lnTo>
                  <a:lnTo>
                    <a:pt x="537372" y="4775695"/>
                  </a:lnTo>
                  <a:lnTo>
                    <a:pt x="568983" y="4775694"/>
                  </a:lnTo>
                  <a:lnTo>
                    <a:pt x="600593" y="4775693"/>
                  </a:lnTo>
                  <a:lnTo>
                    <a:pt x="632203" y="4775692"/>
                  </a:lnTo>
                  <a:lnTo>
                    <a:pt x="663813" y="4775690"/>
                  </a:lnTo>
                  <a:lnTo>
                    <a:pt x="695423" y="4775689"/>
                  </a:lnTo>
                  <a:lnTo>
                    <a:pt x="727033" y="4775687"/>
                  </a:lnTo>
                  <a:lnTo>
                    <a:pt x="758644" y="4775685"/>
                  </a:lnTo>
                  <a:lnTo>
                    <a:pt x="790254" y="4775682"/>
                  </a:lnTo>
                  <a:lnTo>
                    <a:pt x="821864" y="4775679"/>
                  </a:lnTo>
                  <a:lnTo>
                    <a:pt x="853474" y="4775676"/>
                  </a:lnTo>
                  <a:lnTo>
                    <a:pt x="885084" y="4775673"/>
                  </a:lnTo>
                  <a:lnTo>
                    <a:pt x="916694" y="4775669"/>
                  </a:lnTo>
                  <a:lnTo>
                    <a:pt x="948305" y="4775664"/>
                  </a:lnTo>
                  <a:lnTo>
                    <a:pt x="979915" y="4775659"/>
                  </a:lnTo>
                  <a:lnTo>
                    <a:pt x="1011525" y="4775653"/>
                  </a:lnTo>
                  <a:lnTo>
                    <a:pt x="1043135" y="4775646"/>
                  </a:lnTo>
                  <a:lnTo>
                    <a:pt x="1074745" y="4775639"/>
                  </a:lnTo>
                  <a:lnTo>
                    <a:pt x="1106355" y="4775630"/>
                  </a:lnTo>
                  <a:lnTo>
                    <a:pt x="1137966" y="4775621"/>
                  </a:lnTo>
                  <a:lnTo>
                    <a:pt x="1169576" y="4775610"/>
                  </a:lnTo>
                  <a:lnTo>
                    <a:pt x="1201186" y="4775597"/>
                  </a:lnTo>
                  <a:lnTo>
                    <a:pt x="1232796" y="4775583"/>
                  </a:lnTo>
                  <a:lnTo>
                    <a:pt x="1264406" y="4775567"/>
                  </a:lnTo>
                  <a:lnTo>
                    <a:pt x="1296016" y="4775549"/>
                  </a:lnTo>
                  <a:lnTo>
                    <a:pt x="1327627" y="4775528"/>
                  </a:lnTo>
                  <a:lnTo>
                    <a:pt x="1359237" y="4775505"/>
                  </a:lnTo>
                  <a:lnTo>
                    <a:pt x="1390847" y="4775478"/>
                  </a:lnTo>
                  <a:lnTo>
                    <a:pt x="1422457" y="4775448"/>
                  </a:lnTo>
                  <a:lnTo>
                    <a:pt x="1454067" y="4775414"/>
                  </a:lnTo>
                  <a:lnTo>
                    <a:pt x="1485677" y="4775376"/>
                  </a:lnTo>
                  <a:lnTo>
                    <a:pt x="1517288" y="4775332"/>
                  </a:lnTo>
                  <a:lnTo>
                    <a:pt x="1548898" y="4775283"/>
                  </a:lnTo>
                  <a:lnTo>
                    <a:pt x="1580508" y="4775226"/>
                  </a:lnTo>
                  <a:lnTo>
                    <a:pt x="1612118" y="4775163"/>
                  </a:lnTo>
                  <a:lnTo>
                    <a:pt x="1643728" y="4775091"/>
                  </a:lnTo>
                  <a:lnTo>
                    <a:pt x="1675338" y="4775009"/>
                  </a:lnTo>
                  <a:lnTo>
                    <a:pt x="1706949" y="4774916"/>
                  </a:lnTo>
                  <a:lnTo>
                    <a:pt x="1738559" y="4774811"/>
                  </a:lnTo>
                  <a:lnTo>
                    <a:pt x="1770169" y="4774692"/>
                  </a:lnTo>
                  <a:lnTo>
                    <a:pt x="1801779" y="4774557"/>
                  </a:lnTo>
                  <a:lnTo>
                    <a:pt x="1833389" y="4774403"/>
                  </a:lnTo>
                  <a:lnTo>
                    <a:pt x="1864999" y="4774230"/>
                  </a:lnTo>
                  <a:lnTo>
                    <a:pt x="1896610" y="4774033"/>
                  </a:lnTo>
                  <a:lnTo>
                    <a:pt x="1928220" y="4773810"/>
                  </a:lnTo>
                  <a:lnTo>
                    <a:pt x="1959830" y="4773557"/>
                  </a:lnTo>
                  <a:lnTo>
                    <a:pt x="1991440" y="4773270"/>
                  </a:lnTo>
                  <a:lnTo>
                    <a:pt x="2023050" y="4772945"/>
                  </a:lnTo>
                  <a:lnTo>
                    <a:pt x="2054660" y="4772577"/>
                  </a:lnTo>
                  <a:lnTo>
                    <a:pt x="2086271" y="4772159"/>
                  </a:lnTo>
                  <a:lnTo>
                    <a:pt x="2117881" y="4771686"/>
                  </a:lnTo>
                  <a:lnTo>
                    <a:pt x="2149491" y="4771150"/>
                  </a:lnTo>
                  <a:lnTo>
                    <a:pt x="2181101" y="4770542"/>
                  </a:lnTo>
                  <a:lnTo>
                    <a:pt x="2212711" y="4769853"/>
                  </a:lnTo>
                  <a:lnTo>
                    <a:pt x="2244321" y="4769072"/>
                  </a:lnTo>
                  <a:lnTo>
                    <a:pt x="2275932" y="4768188"/>
                  </a:lnTo>
                  <a:lnTo>
                    <a:pt x="2307542" y="4767185"/>
                  </a:lnTo>
                  <a:lnTo>
                    <a:pt x="2339152" y="4766049"/>
                  </a:lnTo>
                  <a:lnTo>
                    <a:pt x="2370762" y="4764763"/>
                  </a:lnTo>
                  <a:lnTo>
                    <a:pt x="2402372" y="4763305"/>
                  </a:lnTo>
                  <a:lnTo>
                    <a:pt x="2433982" y="4761653"/>
                  </a:lnTo>
                  <a:lnTo>
                    <a:pt x="2465593" y="4759783"/>
                  </a:lnTo>
                  <a:lnTo>
                    <a:pt x="2497203" y="4757664"/>
                  </a:lnTo>
                  <a:lnTo>
                    <a:pt x="2528813" y="4755265"/>
                  </a:lnTo>
                  <a:lnTo>
                    <a:pt x="2560423" y="4752549"/>
                  </a:lnTo>
                  <a:lnTo>
                    <a:pt x="2592033" y="4749474"/>
                  </a:lnTo>
                  <a:lnTo>
                    <a:pt x="2623644" y="4745994"/>
                  </a:lnTo>
                  <a:lnTo>
                    <a:pt x="2655254" y="4742056"/>
                  </a:lnTo>
                  <a:lnTo>
                    <a:pt x="2686864" y="4737601"/>
                  </a:lnTo>
                  <a:lnTo>
                    <a:pt x="2718474" y="4732563"/>
                  </a:lnTo>
                  <a:lnTo>
                    <a:pt x="2750084" y="4726866"/>
                  </a:lnTo>
                  <a:lnTo>
                    <a:pt x="2781694" y="4720428"/>
                  </a:lnTo>
                  <a:lnTo>
                    <a:pt x="2813305" y="4713154"/>
                  </a:lnTo>
                  <a:lnTo>
                    <a:pt x="2844915" y="4704940"/>
                  </a:lnTo>
                  <a:lnTo>
                    <a:pt x="2876525" y="4695670"/>
                  </a:lnTo>
                  <a:lnTo>
                    <a:pt x="2908135" y="4685212"/>
                  </a:lnTo>
                  <a:lnTo>
                    <a:pt x="2939745" y="4673424"/>
                  </a:lnTo>
                  <a:lnTo>
                    <a:pt x="2971355" y="4660145"/>
                  </a:lnTo>
                  <a:lnTo>
                    <a:pt x="3002966" y="4645198"/>
                  </a:lnTo>
                  <a:lnTo>
                    <a:pt x="3034576" y="4628392"/>
                  </a:lnTo>
                  <a:lnTo>
                    <a:pt x="3066186" y="4609512"/>
                  </a:lnTo>
                  <a:lnTo>
                    <a:pt x="3097796" y="4588330"/>
                  </a:lnTo>
                  <a:lnTo>
                    <a:pt x="3129406" y="4564594"/>
                  </a:lnTo>
                  <a:lnTo>
                    <a:pt x="3161016" y="4538036"/>
                  </a:lnTo>
                  <a:lnTo>
                    <a:pt x="3192627" y="4508369"/>
                  </a:lnTo>
                  <a:lnTo>
                    <a:pt x="3224237" y="4475288"/>
                  </a:lnTo>
                  <a:lnTo>
                    <a:pt x="3255847" y="4438477"/>
                  </a:lnTo>
                  <a:lnTo>
                    <a:pt x="3287457" y="4397606"/>
                  </a:lnTo>
                  <a:lnTo>
                    <a:pt x="3319067" y="4352339"/>
                  </a:lnTo>
                  <a:lnTo>
                    <a:pt x="3350677" y="4302340"/>
                  </a:lnTo>
                  <a:lnTo>
                    <a:pt x="3382288" y="4247279"/>
                  </a:lnTo>
                  <a:lnTo>
                    <a:pt x="3413898" y="4186843"/>
                  </a:lnTo>
                  <a:lnTo>
                    <a:pt x="3445508" y="4120743"/>
                  </a:lnTo>
                  <a:lnTo>
                    <a:pt x="3477118" y="4048725"/>
                  </a:lnTo>
                  <a:lnTo>
                    <a:pt x="3508728" y="3970586"/>
                  </a:lnTo>
                  <a:lnTo>
                    <a:pt x="3540338" y="3886181"/>
                  </a:lnTo>
                  <a:lnTo>
                    <a:pt x="3571949" y="3795435"/>
                  </a:lnTo>
                  <a:lnTo>
                    <a:pt x="3603559" y="3698358"/>
                  </a:lnTo>
                  <a:lnTo>
                    <a:pt x="3635169" y="3595046"/>
                  </a:lnTo>
                  <a:lnTo>
                    <a:pt x="3666779" y="3485692"/>
                  </a:lnTo>
                  <a:lnTo>
                    <a:pt x="3698389" y="3370582"/>
                  </a:lnTo>
                  <a:lnTo>
                    <a:pt x="3729999" y="3250098"/>
                  </a:lnTo>
                  <a:lnTo>
                    <a:pt x="3761610" y="3124707"/>
                  </a:lnTo>
                  <a:lnTo>
                    <a:pt x="3793220" y="2994954"/>
                  </a:lnTo>
                  <a:lnTo>
                    <a:pt x="3824830" y="2861451"/>
                  </a:lnTo>
                  <a:lnTo>
                    <a:pt x="3856440" y="2724862"/>
                  </a:lnTo>
                  <a:lnTo>
                    <a:pt x="3888050" y="2585891"/>
                  </a:lnTo>
                  <a:lnTo>
                    <a:pt x="3919660" y="2445270"/>
                  </a:lnTo>
                  <a:lnTo>
                    <a:pt x="3951271" y="2303749"/>
                  </a:lnTo>
                  <a:lnTo>
                    <a:pt x="3982881" y="2162087"/>
                  </a:lnTo>
                  <a:lnTo>
                    <a:pt x="4014491" y="2021045"/>
                  </a:lnTo>
                  <a:lnTo>
                    <a:pt x="4046101" y="1881378"/>
                  </a:lnTo>
                  <a:lnTo>
                    <a:pt x="4077711" y="1743825"/>
                  </a:lnTo>
                  <a:lnTo>
                    <a:pt x="4109321" y="1609101"/>
                  </a:lnTo>
                  <a:lnTo>
                    <a:pt x="4140932" y="1477889"/>
                  </a:lnTo>
                  <a:lnTo>
                    <a:pt x="4172542" y="1350818"/>
                  </a:lnTo>
                  <a:lnTo>
                    <a:pt x="4204152" y="1228462"/>
                  </a:lnTo>
                  <a:lnTo>
                    <a:pt x="4235762" y="1111317"/>
                  </a:lnTo>
                  <a:lnTo>
                    <a:pt x="4267372" y="999797"/>
                  </a:lnTo>
                  <a:lnTo>
                    <a:pt x="4298982" y="894225"/>
                  </a:lnTo>
                  <a:lnTo>
                    <a:pt x="4330593" y="794828"/>
                  </a:lnTo>
                  <a:lnTo>
                    <a:pt x="4362203" y="701737"/>
                  </a:lnTo>
                  <a:lnTo>
                    <a:pt x="4393813" y="614993"/>
                  </a:lnTo>
                  <a:lnTo>
                    <a:pt x="4425423" y="534551"/>
                  </a:lnTo>
                  <a:lnTo>
                    <a:pt x="4457033" y="460292"/>
                  </a:lnTo>
                  <a:lnTo>
                    <a:pt x="4488643" y="392032"/>
                  </a:lnTo>
                  <a:lnTo>
                    <a:pt x="4520254" y="329535"/>
                  </a:lnTo>
                  <a:lnTo>
                    <a:pt x="4551864" y="272524"/>
                  </a:lnTo>
                  <a:lnTo>
                    <a:pt x="4583474" y="220692"/>
                  </a:lnTo>
                  <a:lnTo>
                    <a:pt x="4615084" y="173715"/>
                  </a:lnTo>
                  <a:lnTo>
                    <a:pt x="4646694" y="131258"/>
                  </a:lnTo>
                  <a:lnTo>
                    <a:pt x="4678304" y="92986"/>
                  </a:lnTo>
                  <a:lnTo>
                    <a:pt x="4709915" y="58564"/>
                  </a:lnTo>
                  <a:lnTo>
                    <a:pt x="4741525" y="27672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9579" y="1366419"/>
              <a:ext cx="4773135" cy="4737677"/>
            </a:xfrm>
            <a:custGeom>
              <a:avLst/>
              <a:pathLst>
                <a:path w="4773135" h="4737677">
                  <a:moveTo>
                    <a:pt x="0" y="4737677"/>
                  </a:moveTo>
                  <a:lnTo>
                    <a:pt x="31610" y="4737677"/>
                  </a:lnTo>
                  <a:lnTo>
                    <a:pt x="63220" y="4737677"/>
                  </a:lnTo>
                  <a:lnTo>
                    <a:pt x="94830" y="4737677"/>
                  </a:lnTo>
                  <a:lnTo>
                    <a:pt x="126440" y="4737677"/>
                  </a:lnTo>
                  <a:lnTo>
                    <a:pt x="158050" y="4737676"/>
                  </a:lnTo>
                  <a:lnTo>
                    <a:pt x="189661" y="4737676"/>
                  </a:lnTo>
                  <a:lnTo>
                    <a:pt x="221271" y="4737676"/>
                  </a:lnTo>
                  <a:lnTo>
                    <a:pt x="252881" y="4737676"/>
                  </a:lnTo>
                  <a:lnTo>
                    <a:pt x="284491" y="4737675"/>
                  </a:lnTo>
                  <a:lnTo>
                    <a:pt x="316101" y="4737675"/>
                  </a:lnTo>
                  <a:lnTo>
                    <a:pt x="347711" y="4737675"/>
                  </a:lnTo>
                  <a:lnTo>
                    <a:pt x="379322" y="4737674"/>
                  </a:lnTo>
                  <a:lnTo>
                    <a:pt x="410932" y="4737674"/>
                  </a:lnTo>
                  <a:lnTo>
                    <a:pt x="442542" y="4737673"/>
                  </a:lnTo>
                  <a:lnTo>
                    <a:pt x="474152" y="4737673"/>
                  </a:lnTo>
                  <a:lnTo>
                    <a:pt x="505762" y="4737672"/>
                  </a:lnTo>
                  <a:lnTo>
                    <a:pt x="537372" y="4737671"/>
                  </a:lnTo>
                  <a:lnTo>
                    <a:pt x="568983" y="4737671"/>
                  </a:lnTo>
                  <a:lnTo>
                    <a:pt x="600593" y="4737670"/>
                  </a:lnTo>
                  <a:lnTo>
                    <a:pt x="632203" y="4737668"/>
                  </a:lnTo>
                  <a:lnTo>
                    <a:pt x="663813" y="4737667"/>
                  </a:lnTo>
                  <a:lnTo>
                    <a:pt x="695423" y="4737666"/>
                  </a:lnTo>
                  <a:lnTo>
                    <a:pt x="727033" y="4737664"/>
                  </a:lnTo>
                  <a:lnTo>
                    <a:pt x="758644" y="4737662"/>
                  </a:lnTo>
                  <a:lnTo>
                    <a:pt x="790254" y="4737660"/>
                  </a:lnTo>
                  <a:lnTo>
                    <a:pt x="821864" y="4737658"/>
                  </a:lnTo>
                  <a:lnTo>
                    <a:pt x="853474" y="4737655"/>
                  </a:lnTo>
                  <a:lnTo>
                    <a:pt x="885084" y="4737652"/>
                  </a:lnTo>
                  <a:lnTo>
                    <a:pt x="916694" y="4737649"/>
                  </a:lnTo>
                  <a:lnTo>
                    <a:pt x="948305" y="4737645"/>
                  </a:lnTo>
                  <a:lnTo>
                    <a:pt x="979915" y="4737641"/>
                  </a:lnTo>
                  <a:lnTo>
                    <a:pt x="1011525" y="4737636"/>
                  </a:lnTo>
                  <a:lnTo>
                    <a:pt x="1043135" y="4737630"/>
                  </a:lnTo>
                  <a:lnTo>
                    <a:pt x="1074745" y="4737624"/>
                  </a:lnTo>
                  <a:lnTo>
                    <a:pt x="1106355" y="4737617"/>
                  </a:lnTo>
                  <a:lnTo>
                    <a:pt x="1137966" y="4737608"/>
                  </a:lnTo>
                  <a:lnTo>
                    <a:pt x="1169576" y="4737599"/>
                  </a:lnTo>
                  <a:lnTo>
                    <a:pt x="1201186" y="4737589"/>
                  </a:lnTo>
                  <a:lnTo>
                    <a:pt x="1232796" y="4737577"/>
                  </a:lnTo>
                  <a:lnTo>
                    <a:pt x="1264406" y="4737563"/>
                  </a:lnTo>
                  <a:lnTo>
                    <a:pt x="1296016" y="4737548"/>
                  </a:lnTo>
                  <a:lnTo>
                    <a:pt x="1327627" y="4737530"/>
                  </a:lnTo>
                  <a:lnTo>
                    <a:pt x="1359237" y="4737511"/>
                  </a:lnTo>
                  <a:lnTo>
                    <a:pt x="1390847" y="4737488"/>
                  </a:lnTo>
                  <a:lnTo>
                    <a:pt x="1422457" y="4737463"/>
                  </a:lnTo>
                  <a:lnTo>
                    <a:pt x="1454067" y="4737434"/>
                  </a:lnTo>
                  <a:lnTo>
                    <a:pt x="1485677" y="4737402"/>
                  </a:lnTo>
                  <a:lnTo>
                    <a:pt x="1517288" y="4737365"/>
                  </a:lnTo>
                  <a:lnTo>
                    <a:pt x="1548898" y="4737323"/>
                  </a:lnTo>
                  <a:lnTo>
                    <a:pt x="1580508" y="4737275"/>
                  </a:lnTo>
                  <a:lnTo>
                    <a:pt x="1612118" y="4737222"/>
                  </a:lnTo>
                  <a:lnTo>
                    <a:pt x="1643728" y="4737161"/>
                  </a:lnTo>
                  <a:lnTo>
                    <a:pt x="1675338" y="4737092"/>
                  </a:lnTo>
                  <a:lnTo>
                    <a:pt x="1706949" y="4737013"/>
                  </a:lnTo>
                  <a:lnTo>
                    <a:pt x="1738559" y="4736924"/>
                  </a:lnTo>
                  <a:lnTo>
                    <a:pt x="1770169" y="4736824"/>
                  </a:lnTo>
                  <a:lnTo>
                    <a:pt x="1801779" y="4736710"/>
                  </a:lnTo>
                  <a:lnTo>
                    <a:pt x="1833389" y="4736580"/>
                  </a:lnTo>
                  <a:lnTo>
                    <a:pt x="1864999" y="4736434"/>
                  </a:lnTo>
                  <a:lnTo>
                    <a:pt x="1896610" y="4736267"/>
                  </a:lnTo>
                  <a:lnTo>
                    <a:pt x="1928220" y="4736079"/>
                  </a:lnTo>
                  <a:lnTo>
                    <a:pt x="1959830" y="4735865"/>
                  </a:lnTo>
                  <a:lnTo>
                    <a:pt x="1991440" y="4735623"/>
                  </a:lnTo>
                  <a:lnTo>
                    <a:pt x="2023050" y="4735349"/>
                  </a:lnTo>
                  <a:lnTo>
                    <a:pt x="2054660" y="4735038"/>
                  </a:lnTo>
                  <a:lnTo>
                    <a:pt x="2086271" y="4734685"/>
                  </a:lnTo>
                  <a:lnTo>
                    <a:pt x="2117881" y="4734285"/>
                  </a:lnTo>
                  <a:lnTo>
                    <a:pt x="2149491" y="4733832"/>
                  </a:lnTo>
                  <a:lnTo>
                    <a:pt x="2181101" y="4733319"/>
                  </a:lnTo>
                  <a:lnTo>
                    <a:pt x="2212711" y="4732737"/>
                  </a:lnTo>
                  <a:lnTo>
                    <a:pt x="2244321" y="4732077"/>
                  </a:lnTo>
                  <a:lnTo>
                    <a:pt x="2275932" y="4731330"/>
                  </a:lnTo>
                  <a:lnTo>
                    <a:pt x="2307542" y="4730483"/>
                  </a:lnTo>
                  <a:lnTo>
                    <a:pt x="2339152" y="4729523"/>
                  </a:lnTo>
                  <a:lnTo>
                    <a:pt x="2370762" y="4728435"/>
                  </a:lnTo>
                  <a:lnTo>
                    <a:pt x="2402372" y="4727203"/>
                  </a:lnTo>
                  <a:lnTo>
                    <a:pt x="2433982" y="4725807"/>
                  </a:lnTo>
                  <a:lnTo>
                    <a:pt x="2465593" y="4724225"/>
                  </a:lnTo>
                  <a:lnTo>
                    <a:pt x="2497203" y="4722434"/>
                  </a:lnTo>
                  <a:lnTo>
                    <a:pt x="2528813" y="4720405"/>
                  </a:lnTo>
                  <a:lnTo>
                    <a:pt x="2560423" y="4718107"/>
                  </a:lnTo>
                  <a:lnTo>
                    <a:pt x="2592033" y="4715506"/>
                  </a:lnTo>
                  <a:lnTo>
                    <a:pt x="2623644" y="4712561"/>
                  </a:lnTo>
                  <a:lnTo>
                    <a:pt x="2655254" y="4709227"/>
                  </a:lnTo>
                  <a:lnTo>
                    <a:pt x="2686864" y="4705455"/>
                  </a:lnTo>
                  <a:lnTo>
                    <a:pt x="2718474" y="4701186"/>
                  </a:lnTo>
                  <a:lnTo>
                    <a:pt x="2750084" y="4696359"/>
                  </a:lnTo>
                  <a:lnTo>
                    <a:pt x="2781694" y="4690900"/>
                  </a:lnTo>
                  <a:lnTo>
                    <a:pt x="2813305" y="4684729"/>
                  </a:lnTo>
                  <a:lnTo>
                    <a:pt x="2844915" y="4677757"/>
                  </a:lnTo>
                  <a:lnTo>
                    <a:pt x="2876525" y="4669883"/>
                  </a:lnTo>
                  <a:lnTo>
                    <a:pt x="2908135" y="4660993"/>
                  </a:lnTo>
                  <a:lnTo>
                    <a:pt x="2939745" y="4650964"/>
                  </a:lnTo>
                  <a:lnTo>
                    <a:pt x="2971355" y="4639655"/>
                  </a:lnTo>
                  <a:lnTo>
                    <a:pt x="3002966" y="4626913"/>
                  </a:lnTo>
                  <a:lnTo>
                    <a:pt x="3034576" y="4612567"/>
                  </a:lnTo>
                  <a:lnTo>
                    <a:pt x="3066186" y="4596429"/>
                  </a:lnTo>
                  <a:lnTo>
                    <a:pt x="3097796" y="4578295"/>
                  </a:lnTo>
                  <a:lnTo>
                    <a:pt x="3129406" y="4557940"/>
                  </a:lnTo>
                  <a:lnTo>
                    <a:pt x="3161016" y="4535121"/>
                  </a:lnTo>
                  <a:lnTo>
                    <a:pt x="3192627" y="4509575"/>
                  </a:lnTo>
                  <a:lnTo>
                    <a:pt x="3224237" y="4481022"/>
                  </a:lnTo>
                  <a:lnTo>
                    <a:pt x="3255847" y="4449163"/>
                  </a:lnTo>
                  <a:lnTo>
                    <a:pt x="3287457" y="4413685"/>
                  </a:lnTo>
                  <a:lnTo>
                    <a:pt x="3319067" y="4374262"/>
                  </a:lnTo>
                  <a:lnTo>
                    <a:pt x="3350677" y="4330560"/>
                  </a:lnTo>
                  <a:lnTo>
                    <a:pt x="3382288" y="4282243"/>
                  </a:lnTo>
                  <a:lnTo>
                    <a:pt x="3413898" y="4228978"/>
                  </a:lnTo>
                  <a:lnTo>
                    <a:pt x="3445508" y="4170444"/>
                  </a:lnTo>
                  <a:lnTo>
                    <a:pt x="3477118" y="4106342"/>
                  </a:lnTo>
                  <a:lnTo>
                    <a:pt x="3508728" y="4036406"/>
                  </a:lnTo>
                  <a:lnTo>
                    <a:pt x="3540338" y="3960413"/>
                  </a:lnTo>
                  <a:lnTo>
                    <a:pt x="3571949" y="3878197"/>
                  </a:lnTo>
                  <a:lnTo>
                    <a:pt x="3603559" y="3789658"/>
                  </a:lnTo>
                  <a:lnTo>
                    <a:pt x="3635169" y="3694774"/>
                  </a:lnTo>
                  <a:lnTo>
                    <a:pt x="3666779" y="3593612"/>
                  </a:lnTo>
                  <a:lnTo>
                    <a:pt x="3698389" y="3486329"/>
                  </a:lnTo>
                  <a:lnTo>
                    <a:pt x="3729999" y="3373181"/>
                  </a:lnTo>
                  <a:lnTo>
                    <a:pt x="3761610" y="3254515"/>
                  </a:lnTo>
                  <a:lnTo>
                    <a:pt x="3793220" y="3130770"/>
                  </a:lnTo>
                  <a:lnTo>
                    <a:pt x="3824830" y="3002467"/>
                  </a:lnTo>
                  <a:lnTo>
                    <a:pt x="3856440" y="2870194"/>
                  </a:lnTo>
                  <a:lnTo>
                    <a:pt x="3888050" y="2734599"/>
                  </a:lnTo>
                  <a:lnTo>
                    <a:pt x="3919660" y="2596373"/>
                  </a:lnTo>
                  <a:lnTo>
                    <a:pt x="3951271" y="2456241"/>
                  </a:lnTo>
                  <a:lnTo>
                    <a:pt x="3982881" y="2314947"/>
                  </a:lnTo>
                  <a:lnTo>
                    <a:pt x="4014491" y="2173248"/>
                  </a:lnTo>
                  <a:lnTo>
                    <a:pt x="4046101" y="2031905"/>
                  </a:lnTo>
                  <a:lnTo>
                    <a:pt x="4077711" y="1891675"/>
                  </a:lnTo>
                  <a:lnTo>
                    <a:pt x="4109321" y="1753305"/>
                  </a:lnTo>
                  <a:lnTo>
                    <a:pt x="4140932" y="1617519"/>
                  </a:lnTo>
                  <a:lnTo>
                    <a:pt x="4172542" y="1485012"/>
                  </a:lnTo>
                  <a:lnTo>
                    <a:pt x="4204152" y="1356435"/>
                  </a:lnTo>
                  <a:lnTo>
                    <a:pt x="4235762" y="1232380"/>
                  </a:lnTo>
                  <a:lnTo>
                    <a:pt x="4267372" y="1113373"/>
                  </a:lnTo>
                  <a:lnTo>
                    <a:pt x="4298982" y="999858"/>
                  </a:lnTo>
                  <a:lnTo>
                    <a:pt x="4330593" y="892188"/>
                  </a:lnTo>
                  <a:lnTo>
                    <a:pt x="4362203" y="790626"/>
                  </a:lnTo>
                  <a:lnTo>
                    <a:pt x="4393813" y="695335"/>
                  </a:lnTo>
                  <a:lnTo>
                    <a:pt x="4425423" y="606387"/>
                  </a:lnTo>
                  <a:lnTo>
                    <a:pt x="4457033" y="523765"/>
                  </a:lnTo>
                  <a:lnTo>
                    <a:pt x="4488643" y="447376"/>
                  </a:lnTo>
                  <a:lnTo>
                    <a:pt x="4520254" y="377057"/>
                  </a:lnTo>
                  <a:lnTo>
                    <a:pt x="4551864" y="312587"/>
                  </a:lnTo>
                  <a:lnTo>
                    <a:pt x="4583474" y="253703"/>
                  </a:lnTo>
                  <a:lnTo>
                    <a:pt x="4615084" y="200107"/>
                  </a:lnTo>
                  <a:lnTo>
                    <a:pt x="4646694" y="151481"/>
                  </a:lnTo>
                  <a:lnTo>
                    <a:pt x="4678304" y="107493"/>
                  </a:lnTo>
                  <a:lnTo>
                    <a:pt x="4709915" y="67804"/>
                  </a:lnTo>
                  <a:lnTo>
                    <a:pt x="4741525" y="3208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9579" y="1387802"/>
              <a:ext cx="4773135" cy="4716294"/>
            </a:xfrm>
            <a:custGeom>
              <a:avLst/>
              <a:pathLst>
                <a:path w="4773135" h="4716294">
                  <a:moveTo>
                    <a:pt x="0" y="4716294"/>
                  </a:moveTo>
                  <a:lnTo>
                    <a:pt x="31610" y="4716293"/>
                  </a:lnTo>
                  <a:lnTo>
                    <a:pt x="63220" y="4716293"/>
                  </a:lnTo>
                  <a:lnTo>
                    <a:pt x="94830" y="4716293"/>
                  </a:lnTo>
                  <a:lnTo>
                    <a:pt x="126440" y="4716293"/>
                  </a:lnTo>
                  <a:lnTo>
                    <a:pt x="158050" y="4716293"/>
                  </a:lnTo>
                  <a:lnTo>
                    <a:pt x="189661" y="4716293"/>
                  </a:lnTo>
                  <a:lnTo>
                    <a:pt x="221271" y="4716293"/>
                  </a:lnTo>
                  <a:lnTo>
                    <a:pt x="252881" y="4716292"/>
                  </a:lnTo>
                  <a:lnTo>
                    <a:pt x="284491" y="4716292"/>
                  </a:lnTo>
                  <a:lnTo>
                    <a:pt x="316101" y="4716292"/>
                  </a:lnTo>
                  <a:lnTo>
                    <a:pt x="347711" y="4716291"/>
                  </a:lnTo>
                  <a:lnTo>
                    <a:pt x="379322" y="4716291"/>
                  </a:lnTo>
                  <a:lnTo>
                    <a:pt x="410932" y="4716291"/>
                  </a:lnTo>
                  <a:lnTo>
                    <a:pt x="442542" y="4716290"/>
                  </a:lnTo>
                  <a:lnTo>
                    <a:pt x="474152" y="4716290"/>
                  </a:lnTo>
                  <a:lnTo>
                    <a:pt x="505762" y="4716289"/>
                  </a:lnTo>
                  <a:lnTo>
                    <a:pt x="537372" y="4716288"/>
                  </a:lnTo>
                  <a:lnTo>
                    <a:pt x="568983" y="4716288"/>
                  </a:lnTo>
                  <a:lnTo>
                    <a:pt x="600593" y="4716287"/>
                  </a:lnTo>
                  <a:lnTo>
                    <a:pt x="632203" y="4716286"/>
                  </a:lnTo>
                  <a:lnTo>
                    <a:pt x="663813" y="4716285"/>
                  </a:lnTo>
                  <a:lnTo>
                    <a:pt x="695423" y="4716283"/>
                  </a:lnTo>
                  <a:lnTo>
                    <a:pt x="727033" y="4716282"/>
                  </a:lnTo>
                  <a:lnTo>
                    <a:pt x="758644" y="4716280"/>
                  </a:lnTo>
                  <a:lnTo>
                    <a:pt x="790254" y="4716278"/>
                  </a:lnTo>
                  <a:lnTo>
                    <a:pt x="821864" y="4716276"/>
                  </a:lnTo>
                  <a:lnTo>
                    <a:pt x="853474" y="4716274"/>
                  </a:lnTo>
                  <a:lnTo>
                    <a:pt x="885084" y="4716271"/>
                  </a:lnTo>
                  <a:lnTo>
                    <a:pt x="916694" y="4716268"/>
                  </a:lnTo>
                  <a:lnTo>
                    <a:pt x="948305" y="4716264"/>
                  </a:lnTo>
                  <a:lnTo>
                    <a:pt x="979915" y="4716260"/>
                  </a:lnTo>
                  <a:lnTo>
                    <a:pt x="1011525" y="4716256"/>
                  </a:lnTo>
                  <a:lnTo>
                    <a:pt x="1043135" y="4716250"/>
                  </a:lnTo>
                  <a:lnTo>
                    <a:pt x="1074745" y="4716245"/>
                  </a:lnTo>
                  <a:lnTo>
                    <a:pt x="1106355" y="4716238"/>
                  </a:lnTo>
                  <a:lnTo>
                    <a:pt x="1137966" y="4716230"/>
                  </a:lnTo>
                  <a:lnTo>
                    <a:pt x="1169576" y="4716222"/>
                  </a:lnTo>
                  <a:lnTo>
                    <a:pt x="1201186" y="4716212"/>
                  </a:lnTo>
                  <a:lnTo>
                    <a:pt x="1232796" y="4716201"/>
                  </a:lnTo>
                  <a:lnTo>
                    <a:pt x="1264406" y="4716189"/>
                  </a:lnTo>
                  <a:lnTo>
                    <a:pt x="1296016" y="4716175"/>
                  </a:lnTo>
                  <a:lnTo>
                    <a:pt x="1327627" y="4716159"/>
                  </a:lnTo>
                  <a:lnTo>
                    <a:pt x="1359237" y="4716141"/>
                  </a:lnTo>
                  <a:lnTo>
                    <a:pt x="1390847" y="4716120"/>
                  </a:lnTo>
                  <a:lnTo>
                    <a:pt x="1422457" y="4716097"/>
                  </a:lnTo>
                  <a:lnTo>
                    <a:pt x="1454067" y="4716071"/>
                  </a:lnTo>
                  <a:lnTo>
                    <a:pt x="1485677" y="4716041"/>
                  </a:lnTo>
                  <a:lnTo>
                    <a:pt x="1517288" y="4716007"/>
                  </a:lnTo>
                  <a:lnTo>
                    <a:pt x="1548898" y="4715968"/>
                  </a:lnTo>
                  <a:lnTo>
                    <a:pt x="1580508" y="4715925"/>
                  </a:lnTo>
                  <a:lnTo>
                    <a:pt x="1612118" y="4715875"/>
                  </a:lnTo>
                  <a:lnTo>
                    <a:pt x="1643728" y="4715819"/>
                  </a:lnTo>
                  <a:lnTo>
                    <a:pt x="1675338" y="4715756"/>
                  </a:lnTo>
                  <a:lnTo>
                    <a:pt x="1706949" y="4715684"/>
                  </a:lnTo>
                  <a:lnTo>
                    <a:pt x="1738559" y="4715602"/>
                  </a:lnTo>
                  <a:lnTo>
                    <a:pt x="1770169" y="4715510"/>
                  </a:lnTo>
                  <a:lnTo>
                    <a:pt x="1801779" y="4715405"/>
                  </a:lnTo>
                  <a:lnTo>
                    <a:pt x="1833389" y="4715286"/>
                  </a:lnTo>
                  <a:lnTo>
                    <a:pt x="1864999" y="4715152"/>
                  </a:lnTo>
                  <a:lnTo>
                    <a:pt x="1896610" y="4714999"/>
                  </a:lnTo>
                  <a:lnTo>
                    <a:pt x="1928220" y="4714826"/>
                  </a:lnTo>
                  <a:lnTo>
                    <a:pt x="1959830" y="4714630"/>
                  </a:lnTo>
                  <a:lnTo>
                    <a:pt x="1991440" y="4714407"/>
                  </a:lnTo>
                  <a:lnTo>
                    <a:pt x="2023050" y="4714155"/>
                  </a:lnTo>
                  <a:lnTo>
                    <a:pt x="2054660" y="4713869"/>
                  </a:lnTo>
                  <a:lnTo>
                    <a:pt x="2086271" y="4713545"/>
                  </a:lnTo>
                  <a:lnTo>
                    <a:pt x="2117881" y="4713178"/>
                  </a:lnTo>
                  <a:lnTo>
                    <a:pt x="2149491" y="4712762"/>
                  </a:lnTo>
                  <a:lnTo>
                    <a:pt x="2181101" y="4712290"/>
                  </a:lnTo>
                  <a:lnTo>
                    <a:pt x="2212711" y="4711756"/>
                  </a:lnTo>
                  <a:lnTo>
                    <a:pt x="2244321" y="4711150"/>
                  </a:lnTo>
                  <a:lnTo>
                    <a:pt x="2275932" y="4710463"/>
                  </a:lnTo>
                  <a:lnTo>
                    <a:pt x="2307542" y="4709685"/>
                  </a:lnTo>
                  <a:lnTo>
                    <a:pt x="2339152" y="4708803"/>
                  </a:lnTo>
                  <a:lnTo>
                    <a:pt x="2370762" y="4707804"/>
                  </a:lnTo>
                  <a:lnTo>
                    <a:pt x="2402372" y="4706672"/>
                  </a:lnTo>
                  <a:lnTo>
                    <a:pt x="2433982" y="4705389"/>
                  </a:lnTo>
                  <a:lnTo>
                    <a:pt x="2465593" y="4703936"/>
                  </a:lnTo>
                  <a:lnTo>
                    <a:pt x="2497203" y="4702290"/>
                  </a:lnTo>
                  <a:lnTo>
                    <a:pt x="2528813" y="4700425"/>
                  </a:lnTo>
                  <a:lnTo>
                    <a:pt x="2560423" y="4698314"/>
                  </a:lnTo>
                  <a:lnTo>
                    <a:pt x="2592033" y="4695922"/>
                  </a:lnTo>
                  <a:lnTo>
                    <a:pt x="2623644" y="4693215"/>
                  </a:lnTo>
                  <a:lnTo>
                    <a:pt x="2655254" y="4690150"/>
                  </a:lnTo>
                  <a:lnTo>
                    <a:pt x="2686864" y="4686681"/>
                  </a:lnTo>
                  <a:lnTo>
                    <a:pt x="2718474" y="4682755"/>
                  </a:lnTo>
                  <a:lnTo>
                    <a:pt x="2750084" y="4678315"/>
                  </a:lnTo>
                  <a:lnTo>
                    <a:pt x="2781694" y="4673292"/>
                  </a:lnTo>
                  <a:lnTo>
                    <a:pt x="2813305" y="4667614"/>
                  </a:lnTo>
                  <a:lnTo>
                    <a:pt x="2844915" y="4661196"/>
                  </a:lnTo>
                  <a:lnTo>
                    <a:pt x="2876525" y="4653945"/>
                  </a:lnTo>
                  <a:lnTo>
                    <a:pt x="2908135" y="4645757"/>
                  </a:lnTo>
                  <a:lnTo>
                    <a:pt x="2939745" y="4636515"/>
                  </a:lnTo>
                  <a:lnTo>
                    <a:pt x="2971355" y="4626090"/>
                  </a:lnTo>
                  <a:lnTo>
                    <a:pt x="3002966" y="4614338"/>
                  </a:lnTo>
                  <a:lnTo>
                    <a:pt x="3034576" y="4601099"/>
                  </a:lnTo>
                  <a:lnTo>
                    <a:pt x="3066186" y="4586198"/>
                  </a:lnTo>
                  <a:lnTo>
                    <a:pt x="3097796" y="4569442"/>
                  </a:lnTo>
                  <a:lnTo>
                    <a:pt x="3129406" y="4550619"/>
                  </a:lnTo>
                  <a:lnTo>
                    <a:pt x="3161016" y="4529499"/>
                  </a:lnTo>
                  <a:lnTo>
                    <a:pt x="3192627" y="4505833"/>
                  </a:lnTo>
                  <a:lnTo>
                    <a:pt x="3224237" y="4479351"/>
                  </a:lnTo>
                  <a:lnTo>
                    <a:pt x="3255847" y="4449768"/>
                  </a:lnTo>
                  <a:lnTo>
                    <a:pt x="3287457" y="4416780"/>
                  </a:lnTo>
                  <a:lnTo>
                    <a:pt x="3319067" y="4380070"/>
                  </a:lnTo>
                  <a:lnTo>
                    <a:pt x="3350677" y="4339307"/>
                  </a:lnTo>
                  <a:lnTo>
                    <a:pt x="3382288" y="4294158"/>
                  </a:lnTo>
                  <a:lnTo>
                    <a:pt x="3413898" y="4244286"/>
                  </a:lnTo>
                  <a:lnTo>
                    <a:pt x="3445508" y="4189360"/>
                  </a:lnTo>
                  <a:lnTo>
                    <a:pt x="3477118" y="4129067"/>
                  </a:lnTo>
                  <a:lnTo>
                    <a:pt x="3508728" y="4063116"/>
                  </a:lnTo>
                  <a:lnTo>
                    <a:pt x="3540338" y="3991254"/>
                  </a:lnTo>
                  <a:lnTo>
                    <a:pt x="3571949" y="3913275"/>
                  </a:lnTo>
                  <a:lnTo>
                    <a:pt x="3603559" y="3829033"/>
                  </a:lnTo>
                  <a:lnTo>
                    <a:pt x="3635169" y="3738452"/>
                  </a:lnTo>
                  <a:lnTo>
                    <a:pt x="3666779" y="3641537"/>
                  </a:lnTo>
                  <a:lnTo>
                    <a:pt x="3698389" y="3538385"/>
                  </a:lnTo>
                  <a:lnTo>
                    <a:pt x="3729999" y="3429184"/>
                  </a:lnTo>
                  <a:lnTo>
                    <a:pt x="3761610" y="3314218"/>
                  </a:lnTo>
                  <a:lnTo>
                    <a:pt x="3793220" y="3193867"/>
                  </a:lnTo>
                  <a:lnTo>
                    <a:pt x="3824830" y="3068596"/>
                  </a:lnTo>
                  <a:lnTo>
                    <a:pt x="3856440" y="2938949"/>
                  </a:lnTo>
                  <a:lnTo>
                    <a:pt x="3888050" y="2805535"/>
                  </a:lnTo>
                  <a:lnTo>
                    <a:pt x="3919660" y="2669017"/>
                  </a:lnTo>
                  <a:lnTo>
                    <a:pt x="3951271" y="2530098"/>
                  </a:lnTo>
                  <a:lnTo>
                    <a:pt x="3982881" y="2389510"/>
                  </a:lnTo>
                  <a:lnTo>
                    <a:pt x="4014491" y="2248003"/>
                  </a:lnTo>
                  <a:lnTo>
                    <a:pt x="4046101" y="2106335"/>
                  </a:lnTo>
                  <a:lnTo>
                    <a:pt x="4077711" y="1965268"/>
                  </a:lnTo>
                  <a:lnTo>
                    <a:pt x="4109321" y="1825556"/>
                  </a:lnTo>
                  <a:lnTo>
                    <a:pt x="4140932" y="1687938"/>
                  </a:lnTo>
                  <a:lnTo>
                    <a:pt x="4172542" y="1553133"/>
                  </a:lnTo>
                  <a:lnTo>
                    <a:pt x="4204152" y="1421822"/>
                  </a:lnTo>
                  <a:lnTo>
                    <a:pt x="4235762" y="1294637"/>
                  </a:lnTo>
                  <a:lnTo>
                    <a:pt x="4267372" y="1172152"/>
                  </a:lnTo>
                  <a:lnTo>
                    <a:pt x="4298982" y="1054867"/>
                  </a:lnTo>
                  <a:lnTo>
                    <a:pt x="4330593" y="943197"/>
                  </a:lnTo>
                  <a:lnTo>
                    <a:pt x="4362203" y="837468"/>
                  </a:lnTo>
                  <a:lnTo>
                    <a:pt x="4393813" y="737909"/>
                  </a:lnTo>
                  <a:lnTo>
                    <a:pt x="4425423" y="644654"/>
                  </a:lnTo>
                  <a:lnTo>
                    <a:pt x="4457033" y="557746"/>
                  </a:lnTo>
                  <a:lnTo>
                    <a:pt x="4488643" y="477143"/>
                  </a:lnTo>
                  <a:lnTo>
                    <a:pt x="4520254" y="402726"/>
                  </a:lnTo>
                  <a:lnTo>
                    <a:pt x="4551864" y="334314"/>
                  </a:lnTo>
                  <a:lnTo>
                    <a:pt x="4583474" y="271671"/>
                  </a:lnTo>
                  <a:lnTo>
                    <a:pt x="4615084" y="214522"/>
                  </a:lnTo>
                  <a:lnTo>
                    <a:pt x="4646694" y="162560"/>
                  </a:lnTo>
                  <a:lnTo>
                    <a:pt x="4678304" y="115462"/>
                  </a:lnTo>
                  <a:lnTo>
                    <a:pt x="4709915" y="72893"/>
                  </a:lnTo>
                  <a:lnTo>
                    <a:pt x="4741525" y="34516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99579" y="1341120"/>
              <a:ext cx="4773135" cy="4762976"/>
            </a:xfrm>
            <a:custGeom>
              <a:avLst/>
              <a:pathLst>
                <a:path w="4773135" h="4762976">
                  <a:moveTo>
                    <a:pt x="0" y="4762976"/>
                  </a:moveTo>
                  <a:lnTo>
                    <a:pt x="31610" y="4762976"/>
                  </a:lnTo>
                  <a:lnTo>
                    <a:pt x="63220" y="4762976"/>
                  </a:lnTo>
                  <a:lnTo>
                    <a:pt x="94830" y="4762976"/>
                  </a:lnTo>
                  <a:lnTo>
                    <a:pt x="126440" y="4762975"/>
                  </a:lnTo>
                  <a:lnTo>
                    <a:pt x="158050" y="4762975"/>
                  </a:lnTo>
                  <a:lnTo>
                    <a:pt x="189661" y="4762975"/>
                  </a:lnTo>
                  <a:lnTo>
                    <a:pt x="221271" y="4762975"/>
                  </a:lnTo>
                  <a:lnTo>
                    <a:pt x="252881" y="4762975"/>
                  </a:lnTo>
                  <a:lnTo>
                    <a:pt x="284491" y="4762974"/>
                  </a:lnTo>
                  <a:lnTo>
                    <a:pt x="316101" y="4762974"/>
                  </a:lnTo>
                  <a:lnTo>
                    <a:pt x="347711" y="4762973"/>
                  </a:lnTo>
                  <a:lnTo>
                    <a:pt x="379322" y="4762973"/>
                  </a:lnTo>
                  <a:lnTo>
                    <a:pt x="410932" y="4762973"/>
                  </a:lnTo>
                  <a:lnTo>
                    <a:pt x="442542" y="4762972"/>
                  </a:lnTo>
                  <a:lnTo>
                    <a:pt x="474152" y="4762971"/>
                  </a:lnTo>
                  <a:lnTo>
                    <a:pt x="505762" y="4762971"/>
                  </a:lnTo>
                  <a:lnTo>
                    <a:pt x="537372" y="4762970"/>
                  </a:lnTo>
                  <a:lnTo>
                    <a:pt x="568983" y="4762969"/>
                  </a:lnTo>
                  <a:lnTo>
                    <a:pt x="600593" y="4762968"/>
                  </a:lnTo>
                  <a:lnTo>
                    <a:pt x="632203" y="4762966"/>
                  </a:lnTo>
                  <a:lnTo>
                    <a:pt x="663813" y="4762965"/>
                  </a:lnTo>
                  <a:lnTo>
                    <a:pt x="695423" y="4762963"/>
                  </a:lnTo>
                  <a:lnTo>
                    <a:pt x="727033" y="4762962"/>
                  </a:lnTo>
                  <a:lnTo>
                    <a:pt x="758644" y="4762960"/>
                  </a:lnTo>
                  <a:lnTo>
                    <a:pt x="790254" y="4762957"/>
                  </a:lnTo>
                  <a:lnTo>
                    <a:pt x="821864" y="4762955"/>
                  </a:lnTo>
                  <a:lnTo>
                    <a:pt x="853474" y="4762952"/>
                  </a:lnTo>
                  <a:lnTo>
                    <a:pt x="885084" y="4762948"/>
                  </a:lnTo>
                  <a:lnTo>
                    <a:pt x="916694" y="4762945"/>
                  </a:lnTo>
                  <a:lnTo>
                    <a:pt x="948305" y="4762940"/>
                  </a:lnTo>
                  <a:lnTo>
                    <a:pt x="979915" y="4762935"/>
                  </a:lnTo>
                  <a:lnTo>
                    <a:pt x="1011525" y="4762930"/>
                  </a:lnTo>
                  <a:lnTo>
                    <a:pt x="1043135" y="4762924"/>
                  </a:lnTo>
                  <a:lnTo>
                    <a:pt x="1074745" y="4762917"/>
                  </a:lnTo>
                  <a:lnTo>
                    <a:pt x="1106355" y="4762908"/>
                  </a:lnTo>
                  <a:lnTo>
                    <a:pt x="1137966" y="4762899"/>
                  </a:lnTo>
                  <a:lnTo>
                    <a:pt x="1169576" y="4762889"/>
                  </a:lnTo>
                  <a:lnTo>
                    <a:pt x="1201186" y="4762877"/>
                  </a:lnTo>
                  <a:lnTo>
                    <a:pt x="1232796" y="4762864"/>
                  </a:lnTo>
                  <a:lnTo>
                    <a:pt x="1264406" y="4762849"/>
                  </a:lnTo>
                  <a:lnTo>
                    <a:pt x="1296016" y="4762832"/>
                  </a:lnTo>
                  <a:lnTo>
                    <a:pt x="1327627" y="4762812"/>
                  </a:lnTo>
                  <a:lnTo>
                    <a:pt x="1359237" y="4762790"/>
                  </a:lnTo>
                  <a:lnTo>
                    <a:pt x="1390847" y="4762765"/>
                  </a:lnTo>
                  <a:lnTo>
                    <a:pt x="1422457" y="4762737"/>
                  </a:lnTo>
                  <a:lnTo>
                    <a:pt x="1454067" y="4762705"/>
                  </a:lnTo>
                  <a:lnTo>
                    <a:pt x="1485677" y="4762669"/>
                  </a:lnTo>
                  <a:lnTo>
                    <a:pt x="1517288" y="4762628"/>
                  </a:lnTo>
                  <a:lnTo>
                    <a:pt x="1548898" y="4762581"/>
                  </a:lnTo>
                  <a:lnTo>
                    <a:pt x="1580508" y="4762528"/>
                  </a:lnTo>
                  <a:lnTo>
                    <a:pt x="1612118" y="4762468"/>
                  </a:lnTo>
                  <a:lnTo>
                    <a:pt x="1643728" y="4762400"/>
                  </a:lnTo>
                  <a:lnTo>
                    <a:pt x="1675338" y="4762323"/>
                  </a:lnTo>
                  <a:lnTo>
                    <a:pt x="1706949" y="4762235"/>
                  </a:lnTo>
                  <a:lnTo>
                    <a:pt x="1738559" y="4762136"/>
                  </a:lnTo>
                  <a:lnTo>
                    <a:pt x="1770169" y="4762024"/>
                  </a:lnTo>
                  <a:lnTo>
                    <a:pt x="1801779" y="4761897"/>
                  </a:lnTo>
                  <a:lnTo>
                    <a:pt x="1833389" y="4761752"/>
                  </a:lnTo>
                  <a:lnTo>
                    <a:pt x="1864999" y="4761589"/>
                  </a:lnTo>
                  <a:lnTo>
                    <a:pt x="1896610" y="4761403"/>
                  </a:lnTo>
                  <a:lnTo>
                    <a:pt x="1928220" y="4761193"/>
                  </a:lnTo>
                  <a:lnTo>
                    <a:pt x="1959830" y="4760954"/>
                  </a:lnTo>
                  <a:lnTo>
                    <a:pt x="1991440" y="4760684"/>
                  </a:lnTo>
                  <a:lnTo>
                    <a:pt x="2023050" y="4760378"/>
                  </a:lnTo>
                  <a:lnTo>
                    <a:pt x="2054660" y="4760031"/>
                  </a:lnTo>
                  <a:lnTo>
                    <a:pt x="2086271" y="4759637"/>
                  </a:lnTo>
                  <a:lnTo>
                    <a:pt x="2117881" y="4759191"/>
                  </a:lnTo>
                  <a:lnTo>
                    <a:pt x="2149491" y="4758686"/>
                  </a:lnTo>
                  <a:lnTo>
                    <a:pt x="2181101" y="4758113"/>
                  </a:lnTo>
                  <a:lnTo>
                    <a:pt x="2212711" y="4757464"/>
                  </a:lnTo>
                  <a:lnTo>
                    <a:pt x="2244321" y="4756728"/>
                  </a:lnTo>
                  <a:lnTo>
                    <a:pt x="2275932" y="4755894"/>
                  </a:lnTo>
                  <a:lnTo>
                    <a:pt x="2307542" y="4754950"/>
                  </a:lnTo>
                  <a:lnTo>
                    <a:pt x="2339152" y="4753879"/>
                  </a:lnTo>
                  <a:lnTo>
                    <a:pt x="2370762" y="4752666"/>
                  </a:lnTo>
                  <a:lnTo>
                    <a:pt x="2402372" y="4751292"/>
                  </a:lnTo>
                  <a:lnTo>
                    <a:pt x="2433982" y="4749735"/>
                  </a:lnTo>
                  <a:lnTo>
                    <a:pt x="2465593" y="4747972"/>
                  </a:lnTo>
                  <a:lnTo>
                    <a:pt x="2497203" y="4745974"/>
                  </a:lnTo>
                  <a:lnTo>
                    <a:pt x="2528813" y="4743713"/>
                  </a:lnTo>
                  <a:lnTo>
                    <a:pt x="2560423" y="4741152"/>
                  </a:lnTo>
                  <a:lnTo>
                    <a:pt x="2592033" y="4738252"/>
                  </a:lnTo>
                  <a:lnTo>
                    <a:pt x="2623644" y="4734970"/>
                  </a:lnTo>
                  <a:lnTo>
                    <a:pt x="2655254" y="4731256"/>
                  </a:lnTo>
                  <a:lnTo>
                    <a:pt x="2686864" y="4727054"/>
                  </a:lnTo>
                  <a:lnTo>
                    <a:pt x="2718474" y="4722301"/>
                  </a:lnTo>
                  <a:lnTo>
                    <a:pt x="2750084" y="4716926"/>
                  </a:lnTo>
                  <a:lnTo>
                    <a:pt x="2781694" y="4710850"/>
                  </a:lnTo>
                  <a:lnTo>
                    <a:pt x="2813305" y="4703984"/>
                  </a:lnTo>
                  <a:lnTo>
                    <a:pt x="2844915" y="4696230"/>
                  </a:lnTo>
                  <a:lnTo>
                    <a:pt x="2876525" y="4687475"/>
                  </a:lnTo>
                  <a:lnTo>
                    <a:pt x="2908135" y="4677597"/>
                  </a:lnTo>
                  <a:lnTo>
                    <a:pt x="2939745" y="4666458"/>
                  </a:lnTo>
                  <a:lnTo>
                    <a:pt x="2971355" y="4653905"/>
                  </a:lnTo>
                  <a:lnTo>
                    <a:pt x="3002966" y="4639772"/>
                  </a:lnTo>
                  <a:lnTo>
                    <a:pt x="3034576" y="4623872"/>
                  </a:lnTo>
                  <a:lnTo>
                    <a:pt x="3066186" y="4606002"/>
                  </a:lnTo>
                  <a:lnTo>
                    <a:pt x="3097796" y="4585940"/>
                  </a:lnTo>
                  <a:lnTo>
                    <a:pt x="3129406" y="4563446"/>
                  </a:lnTo>
                  <a:lnTo>
                    <a:pt x="3161016" y="4538260"/>
                  </a:lnTo>
                  <a:lnTo>
                    <a:pt x="3192627" y="4510102"/>
                  </a:lnTo>
                  <a:lnTo>
                    <a:pt x="3224237" y="4478678"/>
                  </a:lnTo>
                  <a:lnTo>
                    <a:pt x="3255847" y="4443674"/>
                  </a:lnTo>
                  <a:lnTo>
                    <a:pt x="3287457" y="4404768"/>
                  </a:lnTo>
                  <a:lnTo>
                    <a:pt x="3319067" y="4361625"/>
                  </a:lnTo>
                  <a:lnTo>
                    <a:pt x="3350677" y="4313909"/>
                  </a:lnTo>
                  <a:lnTo>
                    <a:pt x="3382288" y="4261286"/>
                  </a:lnTo>
                  <a:lnTo>
                    <a:pt x="3413898" y="4203435"/>
                  </a:lnTo>
                  <a:lnTo>
                    <a:pt x="3445508" y="4140051"/>
                  </a:lnTo>
                  <a:lnTo>
                    <a:pt x="3477118" y="4070866"/>
                  </a:lnTo>
                  <a:lnTo>
                    <a:pt x="3508728" y="3995648"/>
                  </a:lnTo>
                  <a:lnTo>
                    <a:pt x="3540338" y="3914225"/>
                  </a:lnTo>
                  <a:lnTo>
                    <a:pt x="3571949" y="3826487"/>
                  </a:lnTo>
                  <a:lnTo>
                    <a:pt x="3603559" y="3732402"/>
                  </a:lnTo>
                  <a:lnTo>
                    <a:pt x="3635169" y="3632026"/>
                  </a:lnTo>
                  <a:lnTo>
                    <a:pt x="3666779" y="3525504"/>
                  </a:lnTo>
                  <a:lnTo>
                    <a:pt x="3698389" y="3413079"/>
                  </a:lnTo>
                  <a:lnTo>
                    <a:pt x="3729999" y="3295087"/>
                  </a:lnTo>
                  <a:lnTo>
                    <a:pt x="3761610" y="3171957"/>
                  </a:lnTo>
                  <a:lnTo>
                    <a:pt x="3793220" y="3044198"/>
                  </a:lnTo>
                  <a:lnTo>
                    <a:pt x="3824830" y="2912392"/>
                  </a:lnTo>
                  <a:lnTo>
                    <a:pt x="3856440" y="2777179"/>
                  </a:lnTo>
                  <a:lnTo>
                    <a:pt x="3888050" y="2639246"/>
                  </a:lnTo>
                  <a:lnTo>
                    <a:pt x="3919660" y="2499314"/>
                  </a:lnTo>
                  <a:lnTo>
                    <a:pt x="3951271" y="2358125"/>
                  </a:lnTo>
                  <a:lnTo>
                    <a:pt x="3982881" y="2216435"/>
                  </a:lnTo>
                  <a:lnTo>
                    <a:pt x="4014491" y="2075005"/>
                  </a:lnTo>
                  <a:lnTo>
                    <a:pt x="4046101" y="1934593"/>
                  </a:lnTo>
                  <a:lnTo>
                    <a:pt x="4077711" y="1795947"/>
                  </a:lnTo>
                  <a:lnTo>
                    <a:pt x="4109321" y="1659796"/>
                  </a:lnTo>
                  <a:lnTo>
                    <a:pt x="4140932" y="1526839"/>
                  </a:lnTo>
                  <a:lnTo>
                    <a:pt x="4172542" y="1397731"/>
                  </a:lnTo>
                  <a:lnTo>
                    <a:pt x="4204152" y="1273075"/>
                  </a:lnTo>
                  <a:lnTo>
                    <a:pt x="4235762" y="1153404"/>
                  </a:lnTo>
                  <a:lnTo>
                    <a:pt x="4267372" y="1039174"/>
                  </a:lnTo>
                  <a:lnTo>
                    <a:pt x="4298982" y="930750"/>
                  </a:lnTo>
                  <a:lnTo>
                    <a:pt x="4330593" y="828405"/>
                  </a:lnTo>
                  <a:lnTo>
                    <a:pt x="4362203" y="732317"/>
                  </a:lnTo>
                  <a:lnTo>
                    <a:pt x="4393813" y="642567"/>
                  </a:lnTo>
                  <a:lnTo>
                    <a:pt x="4425423" y="559150"/>
                  </a:lnTo>
                  <a:lnTo>
                    <a:pt x="4457033" y="481982"/>
                  </a:lnTo>
                  <a:lnTo>
                    <a:pt x="4488643" y="410907"/>
                  </a:lnTo>
                  <a:lnTo>
                    <a:pt x="4520254" y="345712"/>
                  </a:lnTo>
                  <a:lnTo>
                    <a:pt x="4551864" y="286139"/>
                  </a:lnTo>
                  <a:lnTo>
                    <a:pt x="4583474" y="231893"/>
                  </a:lnTo>
                  <a:lnTo>
                    <a:pt x="4615084" y="182658"/>
                  </a:lnTo>
                  <a:lnTo>
                    <a:pt x="4646694" y="138102"/>
                  </a:lnTo>
                  <a:lnTo>
                    <a:pt x="4678304" y="97889"/>
                  </a:lnTo>
                  <a:lnTo>
                    <a:pt x="4709915" y="61684"/>
                  </a:lnTo>
                  <a:lnTo>
                    <a:pt x="4741525" y="2916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9579" y="2934053"/>
              <a:ext cx="4773135" cy="3170043"/>
            </a:xfrm>
            <a:custGeom>
              <a:avLst/>
              <a:pathLst>
                <a:path w="4773135" h="3170043">
                  <a:moveTo>
                    <a:pt x="0" y="3170043"/>
                  </a:moveTo>
                  <a:lnTo>
                    <a:pt x="31610" y="3170043"/>
                  </a:lnTo>
                  <a:lnTo>
                    <a:pt x="63220" y="3170043"/>
                  </a:lnTo>
                  <a:lnTo>
                    <a:pt x="94830" y="3170043"/>
                  </a:lnTo>
                  <a:lnTo>
                    <a:pt x="126440" y="3170043"/>
                  </a:lnTo>
                  <a:lnTo>
                    <a:pt x="158050" y="3170043"/>
                  </a:lnTo>
                  <a:lnTo>
                    <a:pt x="189661" y="3170043"/>
                  </a:lnTo>
                  <a:lnTo>
                    <a:pt x="221271" y="3170043"/>
                  </a:lnTo>
                  <a:lnTo>
                    <a:pt x="252881" y="3170043"/>
                  </a:lnTo>
                  <a:lnTo>
                    <a:pt x="284491" y="3170043"/>
                  </a:lnTo>
                  <a:lnTo>
                    <a:pt x="316101" y="3170043"/>
                  </a:lnTo>
                  <a:lnTo>
                    <a:pt x="347711" y="3170043"/>
                  </a:lnTo>
                  <a:lnTo>
                    <a:pt x="379322" y="3170043"/>
                  </a:lnTo>
                  <a:lnTo>
                    <a:pt x="410932" y="3170043"/>
                  </a:lnTo>
                  <a:lnTo>
                    <a:pt x="442542" y="3170043"/>
                  </a:lnTo>
                  <a:lnTo>
                    <a:pt x="474152" y="3170043"/>
                  </a:lnTo>
                  <a:lnTo>
                    <a:pt x="505762" y="3170043"/>
                  </a:lnTo>
                  <a:lnTo>
                    <a:pt x="537372" y="3170042"/>
                  </a:lnTo>
                  <a:lnTo>
                    <a:pt x="568983" y="3170042"/>
                  </a:lnTo>
                  <a:lnTo>
                    <a:pt x="600593" y="3170042"/>
                  </a:lnTo>
                  <a:lnTo>
                    <a:pt x="632203" y="3170042"/>
                  </a:lnTo>
                  <a:lnTo>
                    <a:pt x="663813" y="3170042"/>
                  </a:lnTo>
                  <a:lnTo>
                    <a:pt x="695423" y="3170042"/>
                  </a:lnTo>
                  <a:lnTo>
                    <a:pt x="727033" y="3170042"/>
                  </a:lnTo>
                  <a:lnTo>
                    <a:pt x="758644" y="3170042"/>
                  </a:lnTo>
                  <a:lnTo>
                    <a:pt x="790254" y="3170042"/>
                  </a:lnTo>
                  <a:lnTo>
                    <a:pt x="821864" y="3170041"/>
                  </a:lnTo>
                  <a:lnTo>
                    <a:pt x="853474" y="3170041"/>
                  </a:lnTo>
                  <a:lnTo>
                    <a:pt x="885084" y="3170041"/>
                  </a:lnTo>
                  <a:lnTo>
                    <a:pt x="916694" y="3170041"/>
                  </a:lnTo>
                  <a:lnTo>
                    <a:pt x="948305" y="3170040"/>
                  </a:lnTo>
                  <a:lnTo>
                    <a:pt x="979915" y="3170040"/>
                  </a:lnTo>
                  <a:lnTo>
                    <a:pt x="1011525" y="3170039"/>
                  </a:lnTo>
                  <a:lnTo>
                    <a:pt x="1043135" y="3170039"/>
                  </a:lnTo>
                  <a:lnTo>
                    <a:pt x="1074745" y="3170038"/>
                  </a:lnTo>
                  <a:lnTo>
                    <a:pt x="1106355" y="3170038"/>
                  </a:lnTo>
                  <a:lnTo>
                    <a:pt x="1137966" y="3170037"/>
                  </a:lnTo>
                  <a:lnTo>
                    <a:pt x="1169576" y="3170036"/>
                  </a:lnTo>
                  <a:lnTo>
                    <a:pt x="1201186" y="3170035"/>
                  </a:lnTo>
                  <a:lnTo>
                    <a:pt x="1232796" y="3170034"/>
                  </a:lnTo>
                  <a:lnTo>
                    <a:pt x="1264406" y="3170033"/>
                  </a:lnTo>
                  <a:lnTo>
                    <a:pt x="1296016" y="3170032"/>
                  </a:lnTo>
                  <a:lnTo>
                    <a:pt x="1327627" y="3170030"/>
                  </a:lnTo>
                  <a:lnTo>
                    <a:pt x="1359237" y="3170029"/>
                  </a:lnTo>
                  <a:lnTo>
                    <a:pt x="1390847" y="3170027"/>
                  </a:lnTo>
                  <a:lnTo>
                    <a:pt x="1422457" y="3170025"/>
                  </a:lnTo>
                  <a:lnTo>
                    <a:pt x="1454067" y="3170022"/>
                  </a:lnTo>
                  <a:lnTo>
                    <a:pt x="1485677" y="3170019"/>
                  </a:lnTo>
                  <a:lnTo>
                    <a:pt x="1517288" y="3170016"/>
                  </a:lnTo>
                  <a:lnTo>
                    <a:pt x="1548898" y="3170013"/>
                  </a:lnTo>
                  <a:lnTo>
                    <a:pt x="1580508" y="3170009"/>
                  </a:lnTo>
                  <a:lnTo>
                    <a:pt x="1612118" y="3170004"/>
                  </a:lnTo>
                  <a:lnTo>
                    <a:pt x="1643728" y="3169999"/>
                  </a:lnTo>
                  <a:lnTo>
                    <a:pt x="1675338" y="3169993"/>
                  </a:lnTo>
                  <a:lnTo>
                    <a:pt x="1706949" y="3169986"/>
                  </a:lnTo>
                  <a:lnTo>
                    <a:pt x="1738559" y="3169979"/>
                  </a:lnTo>
                  <a:lnTo>
                    <a:pt x="1770169" y="3169970"/>
                  </a:lnTo>
                  <a:lnTo>
                    <a:pt x="1801779" y="3169960"/>
                  </a:lnTo>
                  <a:lnTo>
                    <a:pt x="1833389" y="3169949"/>
                  </a:lnTo>
                  <a:lnTo>
                    <a:pt x="1864999" y="3169937"/>
                  </a:lnTo>
                  <a:lnTo>
                    <a:pt x="1896610" y="3169923"/>
                  </a:lnTo>
                  <a:lnTo>
                    <a:pt x="1928220" y="3169907"/>
                  </a:lnTo>
                  <a:lnTo>
                    <a:pt x="1959830" y="3169888"/>
                  </a:lnTo>
                  <a:lnTo>
                    <a:pt x="1991440" y="3169868"/>
                  </a:lnTo>
                  <a:lnTo>
                    <a:pt x="2023050" y="3169844"/>
                  </a:lnTo>
                  <a:lnTo>
                    <a:pt x="2054660" y="3169818"/>
                  </a:lnTo>
                  <a:lnTo>
                    <a:pt x="2086271" y="3169788"/>
                  </a:lnTo>
                  <a:lnTo>
                    <a:pt x="2117881" y="3169754"/>
                  </a:lnTo>
                  <a:lnTo>
                    <a:pt x="2149491" y="3169715"/>
                  </a:lnTo>
                  <a:lnTo>
                    <a:pt x="2181101" y="3169671"/>
                  </a:lnTo>
                  <a:lnTo>
                    <a:pt x="2212711" y="3169621"/>
                  </a:lnTo>
                  <a:lnTo>
                    <a:pt x="2244321" y="3169565"/>
                  </a:lnTo>
                  <a:lnTo>
                    <a:pt x="2275932" y="3169501"/>
                  </a:lnTo>
                  <a:lnTo>
                    <a:pt x="2307542" y="3169429"/>
                  </a:lnTo>
                  <a:lnTo>
                    <a:pt x="2339152" y="3169347"/>
                  </a:lnTo>
                  <a:lnTo>
                    <a:pt x="2370762" y="3169254"/>
                  </a:lnTo>
                  <a:lnTo>
                    <a:pt x="2402372" y="3169148"/>
                  </a:lnTo>
                  <a:lnTo>
                    <a:pt x="2433982" y="3169028"/>
                  </a:lnTo>
                  <a:lnTo>
                    <a:pt x="2465593" y="3168893"/>
                  </a:lnTo>
                  <a:lnTo>
                    <a:pt x="2497203" y="3168739"/>
                  </a:lnTo>
                  <a:lnTo>
                    <a:pt x="2528813" y="3168565"/>
                  </a:lnTo>
                  <a:lnTo>
                    <a:pt x="2560423" y="3168368"/>
                  </a:lnTo>
                  <a:lnTo>
                    <a:pt x="2592033" y="3168144"/>
                  </a:lnTo>
                  <a:lnTo>
                    <a:pt x="2623644" y="3167890"/>
                  </a:lnTo>
                  <a:lnTo>
                    <a:pt x="2655254" y="3167602"/>
                  </a:lnTo>
                  <a:lnTo>
                    <a:pt x="2686864" y="3167276"/>
                  </a:lnTo>
                  <a:lnTo>
                    <a:pt x="2718474" y="3166907"/>
                  </a:lnTo>
                  <a:lnTo>
                    <a:pt x="2750084" y="3166488"/>
                  </a:lnTo>
                  <a:lnTo>
                    <a:pt x="2781694" y="3166013"/>
                  </a:lnTo>
                  <a:lnTo>
                    <a:pt x="2813305" y="3165475"/>
                  </a:lnTo>
                  <a:lnTo>
                    <a:pt x="2844915" y="3164865"/>
                  </a:lnTo>
                  <a:lnTo>
                    <a:pt x="2876525" y="3164174"/>
                  </a:lnTo>
                  <a:lnTo>
                    <a:pt x="2908135" y="3163391"/>
                  </a:lnTo>
                  <a:lnTo>
                    <a:pt x="2939745" y="3162503"/>
                  </a:lnTo>
                  <a:lnTo>
                    <a:pt x="2971355" y="3161498"/>
                  </a:lnTo>
                  <a:lnTo>
                    <a:pt x="3002966" y="3160358"/>
                  </a:lnTo>
                  <a:lnTo>
                    <a:pt x="3034576" y="3159067"/>
                  </a:lnTo>
                  <a:lnTo>
                    <a:pt x="3066186" y="3157605"/>
                  </a:lnTo>
                  <a:lnTo>
                    <a:pt x="3097796" y="3155948"/>
                  </a:lnTo>
                  <a:lnTo>
                    <a:pt x="3129406" y="3154071"/>
                  </a:lnTo>
                  <a:lnTo>
                    <a:pt x="3161016" y="3151946"/>
                  </a:lnTo>
                  <a:lnTo>
                    <a:pt x="3192627" y="3149539"/>
                  </a:lnTo>
                  <a:lnTo>
                    <a:pt x="3224237" y="3146814"/>
                  </a:lnTo>
                  <a:lnTo>
                    <a:pt x="3255847" y="3143729"/>
                  </a:lnTo>
                  <a:lnTo>
                    <a:pt x="3287457" y="3140238"/>
                  </a:lnTo>
                  <a:lnTo>
                    <a:pt x="3319067" y="3136288"/>
                  </a:lnTo>
                  <a:lnTo>
                    <a:pt x="3350677" y="3131819"/>
                  </a:lnTo>
                  <a:lnTo>
                    <a:pt x="3382288" y="3126764"/>
                  </a:lnTo>
                  <a:lnTo>
                    <a:pt x="3413898" y="3121049"/>
                  </a:lnTo>
                  <a:lnTo>
                    <a:pt x="3445508" y="3114591"/>
                  </a:lnTo>
                  <a:lnTo>
                    <a:pt x="3477118" y="3107294"/>
                  </a:lnTo>
                  <a:lnTo>
                    <a:pt x="3508728" y="3099055"/>
                  </a:lnTo>
                  <a:lnTo>
                    <a:pt x="3540338" y="3089755"/>
                  </a:lnTo>
                  <a:lnTo>
                    <a:pt x="3571949" y="3079265"/>
                  </a:lnTo>
                  <a:lnTo>
                    <a:pt x="3603559" y="3067440"/>
                  </a:lnTo>
                  <a:lnTo>
                    <a:pt x="3635169" y="3054120"/>
                  </a:lnTo>
                  <a:lnTo>
                    <a:pt x="3666779" y="3039128"/>
                  </a:lnTo>
                  <a:lnTo>
                    <a:pt x="3698389" y="3022270"/>
                  </a:lnTo>
                  <a:lnTo>
                    <a:pt x="3729999" y="3003334"/>
                  </a:lnTo>
                  <a:lnTo>
                    <a:pt x="3761610" y="2982089"/>
                  </a:lnTo>
                  <a:lnTo>
                    <a:pt x="3793220" y="2958283"/>
                  </a:lnTo>
                  <a:lnTo>
                    <a:pt x="3824830" y="2931649"/>
                  </a:lnTo>
                  <a:lnTo>
                    <a:pt x="3856440" y="2901897"/>
                  </a:lnTo>
                  <a:lnTo>
                    <a:pt x="3888050" y="2868725"/>
                  </a:lnTo>
                  <a:lnTo>
                    <a:pt x="3919660" y="2831812"/>
                  </a:lnTo>
                  <a:lnTo>
                    <a:pt x="3951271" y="2790832"/>
                  </a:lnTo>
                  <a:lnTo>
                    <a:pt x="3982881" y="2745446"/>
                  </a:lnTo>
                  <a:lnTo>
                    <a:pt x="4014491" y="2695320"/>
                  </a:lnTo>
                  <a:lnTo>
                    <a:pt x="4046101" y="2640125"/>
                  </a:lnTo>
                  <a:lnTo>
                    <a:pt x="4077711" y="2579546"/>
                  </a:lnTo>
                  <a:lnTo>
                    <a:pt x="4109321" y="2513295"/>
                  </a:lnTo>
                  <a:lnTo>
                    <a:pt x="4140932" y="2441122"/>
                  </a:lnTo>
                  <a:lnTo>
                    <a:pt x="4172542" y="2362822"/>
                  </a:lnTo>
                  <a:lnTo>
                    <a:pt x="4204152" y="2278253"/>
                  </a:lnTo>
                  <a:lnTo>
                    <a:pt x="4235762" y="2187343"/>
                  </a:lnTo>
                  <a:lnTo>
                    <a:pt x="4267372" y="2090103"/>
                  </a:lnTo>
                  <a:lnTo>
                    <a:pt x="4298982" y="1986632"/>
                  </a:lnTo>
                  <a:lnTo>
                    <a:pt x="4330593" y="1877125"/>
                  </a:lnTo>
                  <a:lnTo>
                    <a:pt x="4362203" y="1761871"/>
                  </a:lnTo>
                  <a:lnTo>
                    <a:pt x="4393813" y="1641254"/>
                  </a:lnTo>
                  <a:lnTo>
                    <a:pt x="4425423" y="1515742"/>
                  </a:lnTo>
                  <a:lnTo>
                    <a:pt x="4457033" y="1385885"/>
                  </a:lnTo>
                  <a:lnTo>
                    <a:pt x="4488643" y="1252293"/>
                  </a:lnTo>
                  <a:lnTo>
                    <a:pt x="4520254" y="1115633"/>
                  </a:lnTo>
                  <a:lnTo>
                    <a:pt x="4551864" y="976610"/>
                  </a:lnTo>
                  <a:lnTo>
                    <a:pt x="4583474" y="835956"/>
                  </a:lnTo>
                  <a:lnTo>
                    <a:pt x="4615084" y="694422"/>
                  </a:lnTo>
                  <a:lnTo>
                    <a:pt x="4646694" y="552767"/>
                  </a:lnTo>
                  <a:lnTo>
                    <a:pt x="4678304" y="411751"/>
                  </a:lnTo>
                  <a:lnTo>
                    <a:pt x="4709915" y="272129"/>
                  </a:lnTo>
                  <a:lnTo>
                    <a:pt x="4741525" y="13464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6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9579" y="1109689"/>
              <a:ext cx="4773135" cy="4973296"/>
            </a:xfrm>
            <a:custGeom>
              <a:avLst/>
              <a:pathLst>
                <a:path w="4773135" h="4973296">
                  <a:moveTo>
                    <a:pt x="0" y="4973296"/>
                  </a:moveTo>
                  <a:lnTo>
                    <a:pt x="31610" y="4971303"/>
                  </a:lnTo>
                  <a:lnTo>
                    <a:pt x="63220" y="4969123"/>
                  </a:lnTo>
                  <a:lnTo>
                    <a:pt x="94830" y="4966738"/>
                  </a:lnTo>
                  <a:lnTo>
                    <a:pt x="126440" y="4964131"/>
                  </a:lnTo>
                  <a:lnTo>
                    <a:pt x="158050" y="4961279"/>
                  </a:lnTo>
                  <a:lnTo>
                    <a:pt x="189661" y="4958162"/>
                  </a:lnTo>
                  <a:lnTo>
                    <a:pt x="221271" y="4954754"/>
                  </a:lnTo>
                  <a:lnTo>
                    <a:pt x="252881" y="4951029"/>
                  </a:lnTo>
                  <a:lnTo>
                    <a:pt x="284491" y="4946958"/>
                  </a:lnTo>
                  <a:lnTo>
                    <a:pt x="316101" y="4942511"/>
                  </a:lnTo>
                  <a:lnTo>
                    <a:pt x="347711" y="4937652"/>
                  </a:lnTo>
                  <a:lnTo>
                    <a:pt x="379322" y="4932346"/>
                  </a:lnTo>
                  <a:lnTo>
                    <a:pt x="410932" y="4926552"/>
                  </a:lnTo>
                  <a:lnTo>
                    <a:pt x="442542" y="4920227"/>
                  </a:lnTo>
                  <a:lnTo>
                    <a:pt x="474152" y="4913324"/>
                  </a:lnTo>
                  <a:lnTo>
                    <a:pt x="505762" y="4905794"/>
                  </a:lnTo>
                  <a:lnTo>
                    <a:pt x="537372" y="4897582"/>
                  </a:lnTo>
                  <a:lnTo>
                    <a:pt x="568983" y="4888629"/>
                  </a:lnTo>
                  <a:lnTo>
                    <a:pt x="600593" y="4878872"/>
                  </a:lnTo>
                  <a:lnTo>
                    <a:pt x="632203" y="4868244"/>
                  </a:lnTo>
                  <a:lnTo>
                    <a:pt x="663813" y="4856674"/>
                  </a:lnTo>
                  <a:lnTo>
                    <a:pt x="695423" y="4844082"/>
                  </a:lnTo>
                  <a:lnTo>
                    <a:pt x="727033" y="4830388"/>
                  </a:lnTo>
                  <a:lnTo>
                    <a:pt x="758644" y="4815503"/>
                  </a:lnTo>
                  <a:lnTo>
                    <a:pt x="790254" y="4799336"/>
                  </a:lnTo>
                  <a:lnTo>
                    <a:pt x="821864" y="4781788"/>
                  </a:lnTo>
                  <a:lnTo>
                    <a:pt x="853474" y="4762756"/>
                  </a:lnTo>
                  <a:lnTo>
                    <a:pt x="885084" y="4742132"/>
                  </a:lnTo>
                  <a:lnTo>
                    <a:pt x="916694" y="4719803"/>
                  </a:lnTo>
                  <a:lnTo>
                    <a:pt x="948305" y="4695653"/>
                  </a:lnTo>
                  <a:lnTo>
                    <a:pt x="979915" y="4669560"/>
                  </a:lnTo>
                  <a:lnTo>
                    <a:pt x="1011525" y="4641400"/>
                  </a:lnTo>
                  <a:lnTo>
                    <a:pt x="1043135" y="4611049"/>
                  </a:lnTo>
                  <a:lnTo>
                    <a:pt x="1074745" y="4578377"/>
                  </a:lnTo>
                  <a:lnTo>
                    <a:pt x="1106355" y="4543259"/>
                  </a:lnTo>
                  <a:lnTo>
                    <a:pt x="1137966" y="4505567"/>
                  </a:lnTo>
                  <a:lnTo>
                    <a:pt x="1169576" y="4465180"/>
                  </a:lnTo>
                  <a:lnTo>
                    <a:pt x="1201186" y="4421980"/>
                  </a:lnTo>
                  <a:lnTo>
                    <a:pt x="1232796" y="4375856"/>
                  </a:lnTo>
                  <a:lnTo>
                    <a:pt x="1264406" y="4326705"/>
                  </a:lnTo>
                  <a:lnTo>
                    <a:pt x="1296016" y="4274438"/>
                  </a:lnTo>
                  <a:lnTo>
                    <a:pt x="1327627" y="4218978"/>
                  </a:lnTo>
                  <a:lnTo>
                    <a:pt x="1359237" y="4160264"/>
                  </a:lnTo>
                  <a:lnTo>
                    <a:pt x="1390847" y="4098254"/>
                  </a:lnTo>
                  <a:lnTo>
                    <a:pt x="1422457" y="4032926"/>
                  </a:lnTo>
                  <a:lnTo>
                    <a:pt x="1454067" y="3964282"/>
                  </a:lnTo>
                  <a:lnTo>
                    <a:pt x="1485677" y="3892345"/>
                  </a:lnTo>
                  <a:lnTo>
                    <a:pt x="1517288" y="3817167"/>
                  </a:lnTo>
                  <a:lnTo>
                    <a:pt x="1548898" y="3738823"/>
                  </a:lnTo>
                  <a:lnTo>
                    <a:pt x="1580508" y="3657416"/>
                  </a:lnTo>
                  <a:lnTo>
                    <a:pt x="1612118" y="3573075"/>
                  </a:lnTo>
                  <a:lnTo>
                    <a:pt x="1643728" y="3485953"/>
                  </a:lnTo>
                  <a:lnTo>
                    <a:pt x="1675338" y="3396227"/>
                  </a:lnTo>
                  <a:lnTo>
                    <a:pt x="1706949" y="3304095"/>
                  </a:lnTo>
                  <a:lnTo>
                    <a:pt x="1738559" y="3209777"/>
                  </a:lnTo>
                  <a:lnTo>
                    <a:pt x="1770169" y="3113506"/>
                  </a:lnTo>
                  <a:lnTo>
                    <a:pt x="1801779" y="3015533"/>
                  </a:lnTo>
                  <a:lnTo>
                    <a:pt x="1833389" y="2916118"/>
                  </a:lnTo>
                  <a:lnTo>
                    <a:pt x="1864999" y="2815532"/>
                  </a:lnTo>
                  <a:lnTo>
                    <a:pt x="1896610" y="2714053"/>
                  </a:lnTo>
                  <a:lnTo>
                    <a:pt x="1928220" y="2611963"/>
                  </a:lnTo>
                  <a:lnTo>
                    <a:pt x="1959830" y="2509548"/>
                  </a:lnTo>
                  <a:lnTo>
                    <a:pt x="1991440" y="2407096"/>
                  </a:lnTo>
                  <a:lnTo>
                    <a:pt x="2023050" y="2304895"/>
                  </a:lnTo>
                  <a:lnTo>
                    <a:pt x="2054660" y="2203230"/>
                  </a:lnTo>
                  <a:lnTo>
                    <a:pt x="2086271" y="2102386"/>
                  </a:lnTo>
                  <a:lnTo>
                    <a:pt x="2117881" y="2002641"/>
                  </a:lnTo>
                  <a:lnTo>
                    <a:pt x="2149491" y="1904269"/>
                  </a:lnTo>
                  <a:lnTo>
                    <a:pt x="2181101" y="1807532"/>
                  </a:lnTo>
                  <a:lnTo>
                    <a:pt x="2212711" y="1712685"/>
                  </a:lnTo>
                  <a:lnTo>
                    <a:pt x="2244321" y="1619964"/>
                  </a:lnTo>
                  <a:lnTo>
                    <a:pt x="2275932" y="1529595"/>
                  </a:lnTo>
                  <a:lnTo>
                    <a:pt x="2307542" y="1441780"/>
                  </a:lnTo>
                  <a:lnTo>
                    <a:pt x="2339152" y="1356702"/>
                  </a:lnTo>
                  <a:lnTo>
                    <a:pt x="2370762" y="1274521"/>
                  </a:lnTo>
                  <a:lnTo>
                    <a:pt x="2402372" y="1195373"/>
                  </a:lnTo>
                  <a:lnTo>
                    <a:pt x="2433982" y="1119365"/>
                  </a:lnTo>
                  <a:lnTo>
                    <a:pt x="2465593" y="1046583"/>
                  </a:lnTo>
                  <a:lnTo>
                    <a:pt x="2497203" y="977081"/>
                  </a:lnTo>
                  <a:lnTo>
                    <a:pt x="2528813" y="910893"/>
                  </a:lnTo>
                  <a:lnTo>
                    <a:pt x="2560423" y="848024"/>
                  </a:lnTo>
                  <a:lnTo>
                    <a:pt x="2592033" y="788459"/>
                  </a:lnTo>
                  <a:lnTo>
                    <a:pt x="2623644" y="732160"/>
                  </a:lnTo>
                  <a:lnTo>
                    <a:pt x="2655254" y="679073"/>
                  </a:lnTo>
                  <a:lnTo>
                    <a:pt x="2686864" y="629122"/>
                  </a:lnTo>
                  <a:lnTo>
                    <a:pt x="2718474" y="582223"/>
                  </a:lnTo>
                  <a:lnTo>
                    <a:pt x="2750084" y="538275"/>
                  </a:lnTo>
                  <a:lnTo>
                    <a:pt x="2781694" y="497170"/>
                  </a:lnTo>
                  <a:lnTo>
                    <a:pt x="2813305" y="458791"/>
                  </a:lnTo>
                  <a:lnTo>
                    <a:pt x="2844915" y="423018"/>
                  </a:lnTo>
                  <a:lnTo>
                    <a:pt x="2876525" y="389724"/>
                  </a:lnTo>
                  <a:lnTo>
                    <a:pt x="2908135" y="358784"/>
                  </a:lnTo>
                  <a:lnTo>
                    <a:pt x="2939745" y="330068"/>
                  </a:lnTo>
                  <a:lnTo>
                    <a:pt x="2971355" y="303452"/>
                  </a:lnTo>
                  <a:lnTo>
                    <a:pt x="3002966" y="278809"/>
                  </a:lnTo>
                  <a:lnTo>
                    <a:pt x="3034576" y="256020"/>
                  </a:lnTo>
                  <a:lnTo>
                    <a:pt x="3066186" y="234965"/>
                  </a:lnTo>
                  <a:lnTo>
                    <a:pt x="3097796" y="215531"/>
                  </a:lnTo>
                  <a:lnTo>
                    <a:pt x="3129406" y="197608"/>
                  </a:lnTo>
                  <a:lnTo>
                    <a:pt x="3161016" y="181092"/>
                  </a:lnTo>
                  <a:lnTo>
                    <a:pt x="3192627" y="165884"/>
                  </a:lnTo>
                  <a:lnTo>
                    <a:pt x="3224237" y="151890"/>
                  </a:lnTo>
                  <a:lnTo>
                    <a:pt x="3255847" y="139021"/>
                  </a:lnTo>
                  <a:lnTo>
                    <a:pt x="3287457" y="127193"/>
                  </a:lnTo>
                  <a:lnTo>
                    <a:pt x="3319067" y="116328"/>
                  </a:lnTo>
                  <a:lnTo>
                    <a:pt x="3350677" y="106352"/>
                  </a:lnTo>
                  <a:lnTo>
                    <a:pt x="3382288" y="97197"/>
                  </a:lnTo>
                  <a:lnTo>
                    <a:pt x="3413898" y="88799"/>
                  </a:lnTo>
                  <a:lnTo>
                    <a:pt x="3445508" y="81097"/>
                  </a:lnTo>
                  <a:lnTo>
                    <a:pt x="3477118" y="74037"/>
                  </a:lnTo>
                  <a:lnTo>
                    <a:pt x="3508728" y="67567"/>
                  </a:lnTo>
                  <a:lnTo>
                    <a:pt x="3540338" y="61640"/>
                  </a:lnTo>
                  <a:lnTo>
                    <a:pt x="3571949" y="56211"/>
                  </a:lnTo>
                  <a:lnTo>
                    <a:pt x="3603559" y="51240"/>
                  </a:lnTo>
                  <a:lnTo>
                    <a:pt x="3635169" y="46689"/>
                  </a:lnTo>
                  <a:lnTo>
                    <a:pt x="3666779" y="42524"/>
                  </a:lnTo>
                  <a:lnTo>
                    <a:pt x="3698389" y="38712"/>
                  </a:lnTo>
                  <a:lnTo>
                    <a:pt x="3729999" y="35225"/>
                  </a:lnTo>
                  <a:lnTo>
                    <a:pt x="3761610" y="32034"/>
                  </a:lnTo>
                  <a:lnTo>
                    <a:pt x="3793220" y="29116"/>
                  </a:lnTo>
                  <a:lnTo>
                    <a:pt x="3824830" y="26447"/>
                  </a:lnTo>
                  <a:lnTo>
                    <a:pt x="3856440" y="24007"/>
                  </a:lnTo>
                  <a:lnTo>
                    <a:pt x="3888050" y="21775"/>
                  </a:lnTo>
                  <a:lnTo>
                    <a:pt x="3919660" y="19735"/>
                  </a:lnTo>
                  <a:lnTo>
                    <a:pt x="3951271" y="17870"/>
                  </a:lnTo>
                  <a:lnTo>
                    <a:pt x="3982881" y="16165"/>
                  </a:lnTo>
                  <a:lnTo>
                    <a:pt x="4014491" y="14607"/>
                  </a:lnTo>
                  <a:lnTo>
                    <a:pt x="4046101" y="13183"/>
                  </a:lnTo>
                  <a:lnTo>
                    <a:pt x="4077711" y="11882"/>
                  </a:lnTo>
                  <a:lnTo>
                    <a:pt x="4109321" y="10692"/>
                  </a:lnTo>
                  <a:lnTo>
                    <a:pt x="4140932" y="9605"/>
                  </a:lnTo>
                  <a:lnTo>
                    <a:pt x="4172542" y="8612"/>
                  </a:lnTo>
                  <a:lnTo>
                    <a:pt x="4204152" y="7705"/>
                  </a:lnTo>
                  <a:lnTo>
                    <a:pt x="4235762" y="6876"/>
                  </a:lnTo>
                  <a:lnTo>
                    <a:pt x="4267372" y="6118"/>
                  </a:lnTo>
                  <a:lnTo>
                    <a:pt x="4298982" y="5426"/>
                  </a:lnTo>
                  <a:lnTo>
                    <a:pt x="4330593" y="4794"/>
                  </a:lnTo>
                  <a:lnTo>
                    <a:pt x="4362203" y="4217"/>
                  </a:lnTo>
                  <a:lnTo>
                    <a:pt x="4393813" y="3689"/>
                  </a:lnTo>
                  <a:lnTo>
                    <a:pt x="4425423" y="3207"/>
                  </a:lnTo>
                  <a:lnTo>
                    <a:pt x="4457033" y="2767"/>
                  </a:lnTo>
                  <a:lnTo>
                    <a:pt x="4488643" y="2364"/>
                  </a:lnTo>
                  <a:lnTo>
                    <a:pt x="4520254" y="1997"/>
                  </a:lnTo>
                  <a:lnTo>
                    <a:pt x="4551864" y="1662"/>
                  </a:lnTo>
                  <a:lnTo>
                    <a:pt x="4583474" y="1355"/>
                  </a:lnTo>
                  <a:lnTo>
                    <a:pt x="4615084" y="1075"/>
                  </a:lnTo>
                  <a:lnTo>
                    <a:pt x="4646694" y="819"/>
                  </a:lnTo>
                  <a:lnTo>
                    <a:pt x="4678304" y="586"/>
                  </a:lnTo>
                  <a:lnTo>
                    <a:pt x="4709915" y="372"/>
                  </a:lnTo>
                  <a:lnTo>
                    <a:pt x="4741525" y="17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D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99579" y="1110397"/>
              <a:ext cx="4773135" cy="4978354"/>
            </a:xfrm>
            <a:custGeom>
              <a:avLst/>
              <a:pathLst>
                <a:path w="4773135" h="4978354">
                  <a:moveTo>
                    <a:pt x="0" y="4978354"/>
                  </a:moveTo>
                  <a:lnTo>
                    <a:pt x="31610" y="4976903"/>
                  </a:lnTo>
                  <a:lnTo>
                    <a:pt x="63220" y="4975315"/>
                  </a:lnTo>
                  <a:lnTo>
                    <a:pt x="94830" y="4973578"/>
                  </a:lnTo>
                  <a:lnTo>
                    <a:pt x="126440" y="4971678"/>
                  </a:lnTo>
                  <a:lnTo>
                    <a:pt x="158050" y="4969599"/>
                  </a:lnTo>
                  <a:lnTo>
                    <a:pt x="189661" y="4967325"/>
                  </a:lnTo>
                  <a:lnTo>
                    <a:pt x="221271" y="4964839"/>
                  </a:lnTo>
                  <a:lnTo>
                    <a:pt x="252881" y="4962120"/>
                  </a:lnTo>
                  <a:lnTo>
                    <a:pt x="284491" y="4959146"/>
                  </a:lnTo>
                  <a:lnTo>
                    <a:pt x="316101" y="4955896"/>
                  </a:lnTo>
                  <a:lnTo>
                    <a:pt x="347711" y="4952343"/>
                  </a:lnTo>
                  <a:lnTo>
                    <a:pt x="379322" y="4948460"/>
                  </a:lnTo>
                  <a:lnTo>
                    <a:pt x="410932" y="4944217"/>
                  </a:lnTo>
                  <a:lnTo>
                    <a:pt x="442542" y="4939581"/>
                  </a:lnTo>
                  <a:lnTo>
                    <a:pt x="474152" y="4934518"/>
                  </a:lnTo>
                  <a:lnTo>
                    <a:pt x="505762" y="4928988"/>
                  </a:lnTo>
                  <a:lnTo>
                    <a:pt x="537372" y="4922951"/>
                  </a:lnTo>
                  <a:lnTo>
                    <a:pt x="568983" y="4916362"/>
                  </a:lnTo>
                  <a:lnTo>
                    <a:pt x="600593" y="4909172"/>
                  </a:lnTo>
                  <a:lnTo>
                    <a:pt x="632203" y="4901330"/>
                  </a:lnTo>
                  <a:lnTo>
                    <a:pt x="663813" y="4892778"/>
                  </a:lnTo>
                  <a:lnTo>
                    <a:pt x="695423" y="4883457"/>
                  </a:lnTo>
                  <a:lnTo>
                    <a:pt x="727033" y="4873301"/>
                  </a:lnTo>
                  <a:lnTo>
                    <a:pt x="758644" y="4862241"/>
                  </a:lnTo>
                  <a:lnTo>
                    <a:pt x="790254" y="4850202"/>
                  </a:lnTo>
                  <a:lnTo>
                    <a:pt x="821864" y="4837105"/>
                  </a:lnTo>
                  <a:lnTo>
                    <a:pt x="853474" y="4822865"/>
                  </a:lnTo>
                  <a:lnTo>
                    <a:pt x="885084" y="4807391"/>
                  </a:lnTo>
                  <a:lnTo>
                    <a:pt x="916694" y="4790590"/>
                  </a:lnTo>
                  <a:lnTo>
                    <a:pt x="948305" y="4772360"/>
                  </a:lnTo>
                  <a:lnTo>
                    <a:pt x="979915" y="4752597"/>
                  </a:lnTo>
                  <a:lnTo>
                    <a:pt x="1011525" y="4731189"/>
                  </a:lnTo>
                  <a:lnTo>
                    <a:pt x="1043135" y="4708022"/>
                  </a:lnTo>
                  <a:lnTo>
                    <a:pt x="1074745" y="4682977"/>
                  </a:lnTo>
                  <a:lnTo>
                    <a:pt x="1106355" y="4655932"/>
                  </a:lnTo>
                  <a:lnTo>
                    <a:pt x="1137966" y="4626762"/>
                  </a:lnTo>
                  <a:lnTo>
                    <a:pt x="1169576" y="4595340"/>
                  </a:lnTo>
                  <a:lnTo>
                    <a:pt x="1201186" y="4561539"/>
                  </a:lnTo>
                  <a:lnTo>
                    <a:pt x="1232796" y="4525231"/>
                  </a:lnTo>
                  <a:lnTo>
                    <a:pt x="1264406" y="4486293"/>
                  </a:lnTo>
                  <a:lnTo>
                    <a:pt x="1296016" y="4444603"/>
                  </a:lnTo>
                  <a:lnTo>
                    <a:pt x="1327627" y="4400047"/>
                  </a:lnTo>
                  <a:lnTo>
                    <a:pt x="1359237" y="4352517"/>
                  </a:lnTo>
                  <a:lnTo>
                    <a:pt x="1390847" y="4301918"/>
                  </a:lnTo>
                  <a:lnTo>
                    <a:pt x="1422457" y="4248165"/>
                  </a:lnTo>
                  <a:lnTo>
                    <a:pt x="1454067" y="4191188"/>
                  </a:lnTo>
                  <a:lnTo>
                    <a:pt x="1485677" y="4130934"/>
                  </a:lnTo>
                  <a:lnTo>
                    <a:pt x="1517288" y="4067372"/>
                  </a:lnTo>
                  <a:lnTo>
                    <a:pt x="1548898" y="4000490"/>
                  </a:lnTo>
                  <a:lnTo>
                    <a:pt x="1580508" y="3930299"/>
                  </a:lnTo>
                  <a:lnTo>
                    <a:pt x="1612118" y="3856837"/>
                  </a:lnTo>
                  <a:lnTo>
                    <a:pt x="1643728" y="3780166"/>
                  </a:lnTo>
                  <a:lnTo>
                    <a:pt x="1675338" y="3700373"/>
                  </a:lnTo>
                  <a:lnTo>
                    <a:pt x="1706949" y="3617575"/>
                  </a:lnTo>
                  <a:lnTo>
                    <a:pt x="1738559" y="3531911"/>
                  </a:lnTo>
                  <a:lnTo>
                    <a:pt x="1770169" y="3443546"/>
                  </a:lnTo>
                  <a:lnTo>
                    <a:pt x="1801779" y="3352668"/>
                  </a:lnTo>
                  <a:lnTo>
                    <a:pt x="1833389" y="3259484"/>
                  </a:lnTo>
                  <a:lnTo>
                    <a:pt x="1864999" y="3164222"/>
                  </a:lnTo>
                  <a:lnTo>
                    <a:pt x="1896610" y="3067122"/>
                  </a:lnTo>
                  <a:lnTo>
                    <a:pt x="1928220" y="2968440"/>
                  </a:lnTo>
                  <a:lnTo>
                    <a:pt x="1959830" y="2868443"/>
                  </a:lnTo>
                  <a:lnTo>
                    <a:pt x="1991440" y="2767404"/>
                  </a:lnTo>
                  <a:lnTo>
                    <a:pt x="2023050" y="2665604"/>
                  </a:lnTo>
                  <a:lnTo>
                    <a:pt x="2054660" y="2563326"/>
                  </a:lnTo>
                  <a:lnTo>
                    <a:pt x="2086271" y="2460858"/>
                  </a:lnTo>
                  <a:lnTo>
                    <a:pt x="2117881" y="2358488"/>
                  </a:lnTo>
                  <a:lnTo>
                    <a:pt x="2149491" y="2256502"/>
                  </a:lnTo>
                  <a:lnTo>
                    <a:pt x="2181101" y="2155186"/>
                  </a:lnTo>
                  <a:lnTo>
                    <a:pt x="2212711" y="2054822"/>
                  </a:lnTo>
                  <a:lnTo>
                    <a:pt x="2244321" y="1955687"/>
                  </a:lnTo>
                  <a:lnTo>
                    <a:pt x="2275932" y="1858048"/>
                  </a:lnTo>
                  <a:lnTo>
                    <a:pt x="2307542" y="1762165"/>
                  </a:lnTo>
                  <a:lnTo>
                    <a:pt x="2339152" y="1668285"/>
                  </a:lnTo>
                  <a:lnTo>
                    <a:pt x="2370762" y="1576639"/>
                  </a:lnTo>
                  <a:lnTo>
                    <a:pt x="2402372" y="1487441"/>
                  </a:lnTo>
                  <a:lnTo>
                    <a:pt x="2433982" y="1400886"/>
                  </a:lnTo>
                  <a:lnTo>
                    <a:pt x="2465593" y="1317146"/>
                  </a:lnTo>
                  <a:lnTo>
                    <a:pt x="2497203" y="1236370"/>
                  </a:lnTo>
                  <a:lnTo>
                    <a:pt x="2528813" y="1158680"/>
                  </a:lnTo>
                  <a:lnTo>
                    <a:pt x="2560423" y="1084174"/>
                  </a:lnTo>
                  <a:lnTo>
                    <a:pt x="2592033" y="1012922"/>
                  </a:lnTo>
                  <a:lnTo>
                    <a:pt x="2623644" y="944970"/>
                  </a:lnTo>
                  <a:lnTo>
                    <a:pt x="2655254" y="880336"/>
                  </a:lnTo>
                  <a:lnTo>
                    <a:pt x="2686864" y="819017"/>
                  </a:lnTo>
                  <a:lnTo>
                    <a:pt x="2718474" y="760988"/>
                  </a:lnTo>
                  <a:lnTo>
                    <a:pt x="2750084" y="706200"/>
                  </a:lnTo>
                  <a:lnTo>
                    <a:pt x="2781694" y="654592"/>
                  </a:lnTo>
                  <a:lnTo>
                    <a:pt x="2813305" y="606081"/>
                  </a:lnTo>
                  <a:lnTo>
                    <a:pt x="2844915" y="560577"/>
                  </a:lnTo>
                  <a:lnTo>
                    <a:pt x="2876525" y="517974"/>
                  </a:lnTo>
                  <a:lnTo>
                    <a:pt x="2908135" y="478161"/>
                  </a:lnTo>
                  <a:lnTo>
                    <a:pt x="2939745" y="441017"/>
                  </a:lnTo>
                  <a:lnTo>
                    <a:pt x="2971355" y="406421"/>
                  </a:lnTo>
                  <a:lnTo>
                    <a:pt x="3002966" y="374244"/>
                  </a:lnTo>
                  <a:lnTo>
                    <a:pt x="3034576" y="344361"/>
                  </a:lnTo>
                  <a:lnTo>
                    <a:pt x="3066186" y="316644"/>
                  </a:lnTo>
                  <a:lnTo>
                    <a:pt x="3097796" y="290968"/>
                  </a:lnTo>
                  <a:lnTo>
                    <a:pt x="3129406" y="267208"/>
                  </a:lnTo>
                  <a:lnTo>
                    <a:pt x="3161016" y="245245"/>
                  </a:lnTo>
                  <a:lnTo>
                    <a:pt x="3192627" y="224963"/>
                  </a:lnTo>
                  <a:lnTo>
                    <a:pt x="3224237" y="206249"/>
                  </a:lnTo>
                  <a:lnTo>
                    <a:pt x="3255847" y="188998"/>
                  </a:lnTo>
                  <a:lnTo>
                    <a:pt x="3287457" y="173107"/>
                  </a:lnTo>
                  <a:lnTo>
                    <a:pt x="3319067" y="158479"/>
                  </a:lnTo>
                  <a:lnTo>
                    <a:pt x="3350677" y="145022"/>
                  </a:lnTo>
                  <a:lnTo>
                    <a:pt x="3382288" y="132651"/>
                  </a:lnTo>
                  <a:lnTo>
                    <a:pt x="3413898" y="121283"/>
                  </a:lnTo>
                  <a:lnTo>
                    <a:pt x="3445508" y="110843"/>
                  </a:lnTo>
                  <a:lnTo>
                    <a:pt x="3477118" y="101260"/>
                  </a:lnTo>
                  <a:lnTo>
                    <a:pt x="3508728" y="92467"/>
                  </a:lnTo>
                  <a:lnTo>
                    <a:pt x="3540338" y="84402"/>
                  </a:lnTo>
                  <a:lnTo>
                    <a:pt x="3571949" y="77007"/>
                  </a:lnTo>
                  <a:lnTo>
                    <a:pt x="3603559" y="70229"/>
                  </a:lnTo>
                  <a:lnTo>
                    <a:pt x="3635169" y="64019"/>
                  </a:lnTo>
                  <a:lnTo>
                    <a:pt x="3666779" y="58331"/>
                  </a:lnTo>
                  <a:lnTo>
                    <a:pt x="3698389" y="53121"/>
                  </a:lnTo>
                  <a:lnTo>
                    <a:pt x="3729999" y="48351"/>
                  </a:lnTo>
                  <a:lnTo>
                    <a:pt x="3761610" y="43985"/>
                  </a:lnTo>
                  <a:lnTo>
                    <a:pt x="3793220" y="39989"/>
                  </a:lnTo>
                  <a:lnTo>
                    <a:pt x="3824830" y="36333"/>
                  </a:lnTo>
                  <a:lnTo>
                    <a:pt x="3856440" y="32988"/>
                  </a:lnTo>
                  <a:lnTo>
                    <a:pt x="3888050" y="29928"/>
                  </a:lnTo>
                  <a:lnTo>
                    <a:pt x="3919660" y="27129"/>
                  </a:lnTo>
                  <a:lnTo>
                    <a:pt x="3951271" y="24570"/>
                  </a:lnTo>
                  <a:lnTo>
                    <a:pt x="3982881" y="22229"/>
                  </a:lnTo>
                  <a:lnTo>
                    <a:pt x="4014491" y="20090"/>
                  </a:lnTo>
                  <a:lnTo>
                    <a:pt x="4046101" y="18133"/>
                  </a:lnTo>
                  <a:lnTo>
                    <a:pt x="4077711" y="16345"/>
                  </a:lnTo>
                  <a:lnTo>
                    <a:pt x="4109321" y="14711"/>
                  </a:lnTo>
                  <a:lnTo>
                    <a:pt x="4140932" y="13217"/>
                  </a:lnTo>
                  <a:lnTo>
                    <a:pt x="4172542" y="11851"/>
                  </a:lnTo>
                  <a:lnTo>
                    <a:pt x="4204152" y="10604"/>
                  </a:lnTo>
                  <a:lnTo>
                    <a:pt x="4235762" y="9463"/>
                  </a:lnTo>
                  <a:lnTo>
                    <a:pt x="4267372" y="8421"/>
                  </a:lnTo>
                  <a:lnTo>
                    <a:pt x="4298982" y="7469"/>
                  </a:lnTo>
                  <a:lnTo>
                    <a:pt x="4330593" y="6600"/>
                  </a:lnTo>
                  <a:lnTo>
                    <a:pt x="4362203" y="5805"/>
                  </a:lnTo>
                  <a:lnTo>
                    <a:pt x="4393813" y="5079"/>
                  </a:lnTo>
                  <a:lnTo>
                    <a:pt x="4425423" y="4415"/>
                  </a:lnTo>
                  <a:lnTo>
                    <a:pt x="4457033" y="3809"/>
                  </a:lnTo>
                  <a:lnTo>
                    <a:pt x="4488643" y="3256"/>
                  </a:lnTo>
                  <a:lnTo>
                    <a:pt x="4520254" y="2750"/>
                  </a:lnTo>
                  <a:lnTo>
                    <a:pt x="4551864" y="2288"/>
                  </a:lnTo>
                  <a:lnTo>
                    <a:pt x="4583474" y="1866"/>
                  </a:lnTo>
                  <a:lnTo>
                    <a:pt x="4615084" y="1481"/>
                  </a:lnTo>
                  <a:lnTo>
                    <a:pt x="4646694" y="1128"/>
                  </a:lnTo>
                  <a:lnTo>
                    <a:pt x="4678304" y="807"/>
                  </a:lnTo>
                  <a:lnTo>
                    <a:pt x="4709915" y="513"/>
                  </a:lnTo>
                  <a:lnTo>
                    <a:pt x="4741525" y="24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5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9579" y="1110978"/>
              <a:ext cx="4773135" cy="4980585"/>
            </a:xfrm>
            <a:custGeom>
              <a:avLst/>
              <a:pathLst>
                <a:path w="4773135" h="4980585">
                  <a:moveTo>
                    <a:pt x="0" y="4980585"/>
                  </a:moveTo>
                  <a:lnTo>
                    <a:pt x="31610" y="4979399"/>
                  </a:lnTo>
                  <a:lnTo>
                    <a:pt x="63220" y="4978101"/>
                  </a:lnTo>
                  <a:lnTo>
                    <a:pt x="94830" y="4976681"/>
                  </a:lnTo>
                  <a:lnTo>
                    <a:pt x="126440" y="4975127"/>
                  </a:lnTo>
                  <a:lnTo>
                    <a:pt x="158050" y="4973427"/>
                  </a:lnTo>
                  <a:lnTo>
                    <a:pt x="189661" y="4971567"/>
                  </a:lnTo>
                  <a:lnTo>
                    <a:pt x="221271" y="4969532"/>
                  </a:lnTo>
                  <a:lnTo>
                    <a:pt x="252881" y="4967307"/>
                  </a:lnTo>
                  <a:lnTo>
                    <a:pt x="284491" y="4964873"/>
                  </a:lnTo>
                  <a:lnTo>
                    <a:pt x="316101" y="4962211"/>
                  </a:lnTo>
                  <a:lnTo>
                    <a:pt x="347711" y="4959301"/>
                  </a:lnTo>
                  <a:lnTo>
                    <a:pt x="379322" y="4956119"/>
                  </a:lnTo>
                  <a:lnTo>
                    <a:pt x="410932" y="4952641"/>
                  </a:lnTo>
                  <a:lnTo>
                    <a:pt x="442542" y="4948840"/>
                  </a:lnTo>
                  <a:lnTo>
                    <a:pt x="474152" y="4944686"/>
                  </a:lnTo>
                  <a:lnTo>
                    <a:pt x="505762" y="4940147"/>
                  </a:lnTo>
                  <a:lnTo>
                    <a:pt x="537372" y="4935189"/>
                  </a:lnTo>
                  <a:lnTo>
                    <a:pt x="568983" y="4929775"/>
                  </a:lnTo>
                  <a:lnTo>
                    <a:pt x="600593" y="4923863"/>
                  </a:lnTo>
                  <a:lnTo>
                    <a:pt x="632203" y="4917410"/>
                  </a:lnTo>
                  <a:lnTo>
                    <a:pt x="663813" y="4910369"/>
                  </a:lnTo>
                  <a:lnTo>
                    <a:pt x="695423" y="4902688"/>
                  </a:lnTo>
                  <a:lnTo>
                    <a:pt x="727033" y="4894311"/>
                  </a:lnTo>
                  <a:lnTo>
                    <a:pt x="758644" y="4885180"/>
                  </a:lnTo>
                  <a:lnTo>
                    <a:pt x="790254" y="4875230"/>
                  </a:lnTo>
                  <a:lnTo>
                    <a:pt x="821864" y="4864393"/>
                  </a:lnTo>
                  <a:lnTo>
                    <a:pt x="853474" y="4852595"/>
                  </a:lnTo>
                  <a:lnTo>
                    <a:pt x="885084" y="4839759"/>
                  </a:lnTo>
                  <a:lnTo>
                    <a:pt x="916694" y="4825800"/>
                  </a:lnTo>
                  <a:lnTo>
                    <a:pt x="948305" y="4810631"/>
                  </a:lnTo>
                  <a:lnTo>
                    <a:pt x="979915" y="4794156"/>
                  </a:lnTo>
                  <a:lnTo>
                    <a:pt x="1011525" y="4776278"/>
                  </a:lnTo>
                  <a:lnTo>
                    <a:pt x="1043135" y="4756891"/>
                  </a:lnTo>
                  <a:lnTo>
                    <a:pt x="1074745" y="4735887"/>
                  </a:lnTo>
                  <a:lnTo>
                    <a:pt x="1106355" y="4713152"/>
                  </a:lnTo>
                  <a:lnTo>
                    <a:pt x="1137966" y="4688567"/>
                  </a:lnTo>
                  <a:lnTo>
                    <a:pt x="1169576" y="4662013"/>
                  </a:lnTo>
                  <a:lnTo>
                    <a:pt x="1201186" y="4633363"/>
                  </a:lnTo>
                  <a:lnTo>
                    <a:pt x="1232796" y="4602491"/>
                  </a:lnTo>
                  <a:lnTo>
                    <a:pt x="1264406" y="4569271"/>
                  </a:lnTo>
                  <a:lnTo>
                    <a:pt x="1296016" y="4533575"/>
                  </a:lnTo>
                  <a:lnTo>
                    <a:pt x="1327627" y="4495277"/>
                  </a:lnTo>
                  <a:lnTo>
                    <a:pt x="1359237" y="4454256"/>
                  </a:lnTo>
                  <a:lnTo>
                    <a:pt x="1390847" y="4410396"/>
                  </a:lnTo>
                  <a:lnTo>
                    <a:pt x="1422457" y="4363588"/>
                  </a:lnTo>
                  <a:lnTo>
                    <a:pt x="1454067" y="4313732"/>
                  </a:lnTo>
                  <a:lnTo>
                    <a:pt x="1485677" y="4260740"/>
                  </a:lnTo>
                  <a:lnTo>
                    <a:pt x="1517288" y="4204540"/>
                  </a:lnTo>
                  <a:lnTo>
                    <a:pt x="1548898" y="4145075"/>
                  </a:lnTo>
                  <a:lnTo>
                    <a:pt x="1580508" y="4082306"/>
                  </a:lnTo>
                  <a:lnTo>
                    <a:pt x="1612118" y="4016219"/>
                  </a:lnTo>
                  <a:lnTo>
                    <a:pt x="1643728" y="3946817"/>
                  </a:lnTo>
                  <a:lnTo>
                    <a:pt x="1675338" y="3874133"/>
                  </a:lnTo>
                  <a:lnTo>
                    <a:pt x="1706949" y="3798223"/>
                  </a:lnTo>
                  <a:lnTo>
                    <a:pt x="1738559" y="3719168"/>
                  </a:lnTo>
                  <a:lnTo>
                    <a:pt x="1770169" y="3637078"/>
                  </a:lnTo>
                  <a:lnTo>
                    <a:pt x="1801779" y="3552085"/>
                  </a:lnTo>
                  <a:lnTo>
                    <a:pt x="1833389" y="3464351"/>
                  </a:lnTo>
                  <a:lnTo>
                    <a:pt x="1864999" y="3374056"/>
                  </a:lnTo>
                  <a:lnTo>
                    <a:pt x="1896610" y="3281404"/>
                  </a:lnTo>
                  <a:lnTo>
                    <a:pt x="1928220" y="3186617"/>
                  </a:lnTo>
                  <a:lnTo>
                    <a:pt x="1959830" y="3089934"/>
                  </a:lnTo>
                  <a:lnTo>
                    <a:pt x="1991440" y="2991608"/>
                  </a:lnTo>
                  <a:lnTo>
                    <a:pt x="2023050" y="2891901"/>
                  </a:lnTo>
                  <a:lnTo>
                    <a:pt x="2054660" y="2791086"/>
                  </a:lnTo>
                  <a:lnTo>
                    <a:pt x="2086271" y="2689442"/>
                  </a:lnTo>
                  <a:lnTo>
                    <a:pt x="2117881" y="2587252"/>
                  </a:lnTo>
                  <a:lnTo>
                    <a:pt x="2149491" y="2484804"/>
                  </a:lnTo>
                  <a:lnTo>
                    <a:pt x="2181101" y="2382384"/>
                  </a:lnTo>
                  <a:lnTo>
                    <a:pt x="2212711" y="2280280"/>
                  </a:lnTo>
                  <a:lnTo>
                    <a:pt x="2244321" y="2178778"/>
                  </a:lnTo>
                  <a:lnTo>
                    <a:pt x="2275932" y="2078161"/>
                  </a:lnTo>
                  <a:lnTo>
                    <a:pt x="2307542" y="1978707"/>
                  </a:lnTo>
                  <a:lnTo>
                    <a:pt x="2339152" y="1880686"/>
                  </a:lnTo>
                  <a:lnTo>
                    <a:pt x="2370762" y="1784360"/>
                  </a:lnTo>
                  <a:lnTo>
                    <a:pt x="2402372" y="1689978"/>
                  </a:lnTo>
                  <a:lnTo>
                    <a:pt x="2433982" y="1597777"/>
                  </a:lnTo>
                  <a:lnTo>
                    <a:pt x="2465593" y="1507975"/>
                  </a:lnTo>
                  <a:lnTo>
                    <a:pt x="2497203" y="1420771"/>
                  </a:lnTo>
                  <a:lnTo>
                    <a:pt x="2528813" y="1336343"/>
                  </a:lnTo>
                  <a:lnTo>
                    <a:pt x="2560423" y="1254845"/>
                  </a:lnTo>
                  <a:lnTo>
                    <a:pt x="2592033" y="1176407"/>
                  </a:lnTo>
                  <a:lnTo>
                    <a:pt x="2623644" y="1101131"/>
                  </a:lnTo>
                  <a:lnTo>
                    <a:pt x="2655254" y="1029095"/>
                  </a:lnTo>
                  <a:lnTo>
                    <a:pt x="2686864" y="960350"/>
                  </a:lnTo>
                  <a:lnTo>
                    <a:pt x="2718474" y="894922"/>
                  </a:lnTo>
                  <a:lnTo>
                    <a:pt x="2750084" y="832812"/>
                  </a:lnTo>
                  <a:lnTo>
                    <a:pt x="2781694" y="773998"/>
                  </a:lnTo>
                  <a:lnTo>
                    <a:pt x="2813305" y="718440"/>
                  </a:lnTo>
                  <a:lnTo>
                    <a:pt x="2844915" y="666077"/>
                  </a:lnTo>
                  <a:lnTo>
                    <a:pt x="2876525" y="616833"/>
                  </a:lnTo>
                  <a:lnTo>
                    <a:pt x="2908135" y="570619"/>
                  </a:lnTo>
                  <a:lnTo>
                    <a:pt x="2939745" y="527331"/>
                  </a:lnTo>
                  <a:lnTo>
                    <a:pt x="2971355" y="486861"/>
                  </a:lnTo>
                  <a:lnTo>
                    <a:pt x="3002966" y="449089"/>
                  </a:lnTo>
                  <a:lnTo>
                    <a:pt x="3034576" y="413895"/>
                  </a:lnTo>
                  <a:lnTo>
                    <a:pt x="3066186" y="381151"/>
                  </a:lnTo>
                  <a:lnTo>
                    <a:pt x="3097796" y="350730"/>
                  </a:lnTo>
                  <a:lnTo>
                    <a:pt x="3129406" y="322506"/>
                  </a:lnTo>
                  <a:lnTo>
                    <a:pt x="3161016" y="296353"/>
                  </a:lnTo>
                  <a:lnTo>
                    <a:pt x="3192627" y="272145"/>
                  </a:lnTo>
                  <a:lnTo>
                    <a:pt x="3224237" y="249763"/>
                  </a:lnTo>
                  <a:lnTo>
                    <a:pt x="3255847" y="229089"/>
                  </a:lnTo>
                  <a:lnTo>
                    <a:pt x="3287457" y="210010"/>
                  </a:lnTo>
                  <a:lnTo>
                    <a:pt x="3319067" y="192418"/>
                  </a:lnTo>
                  <a:lnTo>
                    <a:pt x="3350677" y="176211"/>
                  </a:lnTo>
                  <a:lnTo>
                    <a:pt x="3382288" y="161289"/>
                  </a:lnTo>
                  <a:lnTo>
                    <a:pt x="3413898" y="147560"/>
                  </a:lnTo>
                  <a:lnTo>
                    <a:pt x="3445508" y="134936"/>
                  </a:lnTo>
                  <a:lnTo>
                    <a:pt x="3477118" y="123335"/>
                  </a:lnTo>
                  <a:lnTo>
                    <a:pt x="3508728" y="112680"/>
                  </a:lnTo>
                  <a:lnTo>
                    <a:pt x="3540338" y="102898"/>
                  </a:lnTo>
                  <a:lnTo>
                    <a:pt x="3571949" y="93921"/>
                  </a:lnTo>
                  <a:lnTo>
                    <a:pt x="3603559" y="85688"/>
                  </a:lnTo>
                  <a:lnTo>
                    <a:pt x="3635169" y="78137"/>
                  </a:lnTo>
                  <a:lnTo>
                    <a:pt x="3666779" y="71217"/>
                  </a:lnTo>
                  <a:lnTo>
                    <a:pt x="3698389" y="64875"/>
                  </a:lnTo>
                  <a:lnTo>
                    <a:pt x="3729999" y="59066"/>
                  </a:lnTo>
                  <a:lnTo>
                    <a:pt x="3761610" y="53745"/>
                  </a:lnTo>
                  <a:lnTo>
                    <a:pt x="3793220" y="48873"/>
                  </a:lnTo>
                  <a:lnTo>
                    <a:pt x="3824830" y="44414"/>
                  </a:lnTo>
                  <a:lnTo>
                    <a:pt x="3856440" y="40332"/>
                  </a:lnTo>
                  <a:lnTo>
                    <a:pt x="3888050" y="36597"/>
                  </a:lnTo>
                  <a:lnTo>
                    <a:pt x="3919660" y="33180"/>
                  </a:lnTo>
                  <a:lnTo>
                    <a:pt x="3951271" y="30054"/>
                  </a:lnTo>
                  <a:lnTo>
                    <a:pt x="3982881" y="27195"/>
                  </a:lnTo>
                  <a:lnTo>
                    <a:pt x="4014491" y="24580"/>
                  </a:lnTo>
                  <a:lnTo>
                    <a:pt x="4046101" y="22189"/>
                  </a:lnTo>
                  <a:lnTo>
                    <a:pt x="4077711" y="20003"/>
                  </a:lnTo>
                  <a:lnTo>
                    <a:pt x="4109321" y="18004"/>
                  </a:lnTo>
                  <a:lnTo>
                    <a:pt x="4140932" y="16177"/>
                  </a:lnTo>
                  <a:lnTo>
                    <a:pt x="4172542" y="14507"/>
                  </a:lnTo>
                  <a:lnTo>
                    <a:pt x="4204152" y="12981"/>
                  </a:lnTo>
                  <a:lnTo>
                    <a:pt x="4235762" y="11586"/>
                  </a:lnTo>
                  <a:lnTo>
                    <a:pt x="4267372" y="10311"/>
                  </a:lnTo>
                  <a:lnTo>
                    <a:pt x="4298982" y="9146"/>
                  </a:lnTo>
                  <a:lnTo>
                    <a:pt x="4330593" y="8081"/>
                  </a:lnTo>
                  <a:lnTo>
                    <a:pt x="4362203" y="7108"/>
                  </a:lnTo>
                  <a:lnTo>
                    <a:pt x="4393813" y="6219"/>
                  </a:lnTo>
                  <a:lnTo>
                    <a:pt x="4425423" y="5407"/>
                  </a:lnTo>
                  <a:lnTo>
                    <a:pt x="4457033" y="4665"/>
                  </a:lnTo>
                  <a:lnTo>
                    <a:pt x="4488643" y="3987"/>
                  </a:lnTo>
                  <a:lnTo>
                    <a:pt x="4520254" y="3368"/>
                  </a:lnTo>
                  <a:lnTo>
                    <a:pt x="4551864" y="2802"/>
                  </a:lnTo>
                  <a:lnTo>
                    <a:pt x="4583474" y="2286"/>
                  </a:lnTo>
                  <a:lnTo>
                    <a:pt x="4615084" y="1813"/>
                  </a:lnTo>
                  <a:lnTo>
                    <a:pt x="4646694" y="1382"/>
                  </a:lnTo>
                  <a:lnTo>
                    <a:pt x="4678304" y="988"/>
                  </a:lnTo>
                  <a:lnTo>
                    <a:pt x="4709915" y="628"/>
                  </a:lnTo>
                  <a:lnTo>
                    <a:pt x="4741525" y="30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99579" y="1121183"/>
              <a:ext cx="4773135" cy="4979948"/>
            </a:xfrm>
            <a:custGeom>
              <a:avLst/>
              <a:pathLst>
                <a:path w="4773135" h="4979948">
                  <a:moveTo>
                    <a:pt x="0" y="4979948"/>
                  </a:moveTo>
                  <a:lnTo>
                    <a:pt x="31610" y="4979666"/>
                  </a:lnTo>
                  <a:lnTo>
                    <a:pt x="63220" y="4979358"/>
                  </a:lnTo>
                  <a:lnTo>
                    <a:pt x="94830" y="4979021"/>
                  </a:lnTo>
                  <a:lnTo>
                    <a:pt x="126440" y="4978651"/>
                  </a:lnTo>
                  <a:lnTo>
                    <a:pt x="158050" y="4978247"/>
                  </a:lnTo>
                  <a:lnTo>
                    <a:pt x="189661" y="4977805"/>
                  </a:lnTo>
                  <a:lnTo>
                    <a:pt x="221271" y="4977320"/>
                  </a:lnTo>
                  <a:lnTo>
                    <a:pt x="252881" y="4976790"/>
                  </a:lnTo>
                  <a:lnTo>
                    <a:pt x="284491" y="4976209"/>
                  </a:lnTo>
                  <a:lnTo>
                    <a:pt x="316101" y="4975574"/>
                  </a:lnTo>
                  <a:lnTo>
                    <a:pt x="347711" y="4974878"/>
                  </a:lnTo>
                  <a:lnTo>
                    <a:pt x="379322" y="4974117"/>
                  </a:lnTo>
                  <a:lnTo>
                    <a:pt x="410932" y="4973283"/>
                  </a:lnTo>
                  <a:lnTo>
                    <a:pt x="442542" y="4972371"/>
                  </a:lnTo>
                  <a:lnTo>
                    <a:pt x="474152" y="4971373"/>
                  </a:lnTo>
                  <a:lnTo>
                    <a:pt x="505762" y="4970280"/>
                  </a:lnTo>
                  <a:lnTo>
                    <a:pt x="537372" y="4969085"/>
                  </a:lnTo>
                  <a:lnTo>
                    <a:pt x="568983" y="4967777"/>
                  </a:lnTo>
                  <a:lnTo>
                    <a:pt x="600593" y="4966345"/>
                  </a:lnTo>
                  <a:lnTo>
                    <a:pt x="632203" y="4964779"/>
                  </a:lnTo>
                  <a:lnTo>
                    <a:pt x="663813" y="4963065"/>
                  </a:lnTo>
                  <a:lnTo>
                    <a:pt x="695423" y="4961191"/>
                  </a:lnTo>
                  <a:lnTo>
                    <a:pt x="727033" y="4959140"/>
                  </a:lnTo>
                  <a:lnTo>
                    <a:pt x="758644" y="4956897"/>
                  </a:lnTo>
                  <a:lnTo>
                    <a:pt x="790254" y="4954444"/>
                  </a:lnTo>
                  <a:lnTo>
                    <a:pt x="821864" y="4951762"/>
                  </a:lnTo>
                  <a:lnTo>
                    <a:pt x="853474" y="4948829"/>
                  </a:lnTo>
                  <a:lnTo>
                    <a:pt x="885084" y="4945622"/>
                  </a:lnTo>
                  <a:lnTo>
                    <a:pt x="916694" y="4942116"/>
                  </a:lnTo>
                  <a:lnTo>
                    <a:pt x="948305" y="4938285"/>
                  </a:lnTo>
                  <a:lnTo>
                    <a:pt x="979915" y="4934099"/>
                  </a:lnTo>
                  <a:lnTo>
                    <a:pt x="1011525" y="4929525"/>
                  </a:lnTo>
                  <a:lnTo>
                    <a:pt x="1043135" y="4924529"/>
                  </a:lnTo>
                  <a:lnTo>
                    <a:pt x="1074745" y="4919072"/>
                  </a:lnTo>
                  <a:lnTo>
                    <a:pt x="1106355" y="4913115"/>
                  </a:lnTo>
                  <a:lnTo>
                    <a:pt x="1137966" y="4906613"/>
                  </a:lnTo>
                  <a:lnTo>
                    <a:pt x="1169576" y="4899517"/>
                  </a:lnTo>
                  <a:lnTo>
                    <a:pt x="1201186" y="4891777"/>
                  </a:lnTo>
                  <a:lnTo>
                    <a:pt x="1232796" y="4883337"/>
                  </a:lnTo>
                  <a:lnTo>
                    <a:pt x="1264406" y="4874137"/>
                  </a:lnTo>
                  <a:lnTo>
                    <a:pt x="1296016" y="4864112"/>
                  </a:lnTo>
                  <a:lnTo>
                    <a:pt x="1327627" y="4853194"/>
                  </a:lnTo>
                  <a:lnTo>
                    <a:pt x="1359237" y="4841308"/>
                  </a:lnTo>
                  <a:lnTo>
                    <a:pt x="1390847" y="4828377"/>
                  </a:lnTo>
                  <a:lnTo>
                    <a:pt x="1422457" y="4814316"/>
                  </a:lnTo>
                  <a:lnTo>
                    <a:pt x="1454067" y="4799036"/>
                  </a:lnTo>
                  <a:lnTo>
                    <a:pt x="1485677" y="4782442"/>
                  </a:lnTo>
                  <a:lnTo>
                    <a:pt x="1517288" y="4764436"/>
                  </a:lnTo>
                  <a:lnTo>
                    <a:pt x="1548898" y="4744912"/>
                  </a:lnTo>
                  <a:lnTo>
                    <a:pt x="1580508" y="4723761"/>
                  </a:lnTo>
                  <a:lnTo>
                    <a:pt x="1612118" y="4700868"/>
                  </a:lnTo>
                  <a:lnTo>
                    <a:pt x="1643728" y="4676116"/>
                  </a:lnTo>
                  <a:lnTo>
                    <a:pt x="1675338" y="4649383"/>
                  </a:lnTo>
                  <a:lnTo>
                    <a:pt x="1706949" y="4620543"/>
                  </a:lnTo>
                  <a:lnTo>
                    <a:pt x="1738559" y="4589471"/>
                  </a:lnTo>
                  <a:lnTo>
                    <a:pt x="1770169" y="4556039"/>
                  </a:lnTo>
                  <a:lnTo>
                    <a:pt x="1801779" y="4520119"/>
                  </a:lnTo>
                  <a:lnTo>
                    <a:pt x="1833389" y="4481588"/>
                  </a:lnTo>
                  <a:lnTo>
                    <a:pt x="1864999" y="4440323"/>
                  </a:lnTo>
                  <a:lnTo>
                    <a:pt x="1896610" y="4396209"/>
                  </a:lnTo>
                  <a:lnTo>
                    <a:pt x="1928220" y="4349137"/>
                  </a:lnTo>
                  <a:lnTo>
                    <a:pt x="1959830" y="4299009"/>
                  </a:lnTo>
                  <a:lnTo>
                    <a:pt x="1991440" y="4245739"/>
                  </a:lnTo>
                  <a:lnTo>
                    <a:pt x="2023050" y="4189255"/>
                  </a:lnTo>
                  <a:lnTo>
                    <a:pt x="2054660" y="4129502"/>
                  </a:lnTo>
                  <a:lnTo>
                    <a:pt x="2086271" y="4066443"/>
                  </a:lnTo>
                  <a:lnTo>
                    <a:pt x="2117881" y="4000064"/>
                  </a:lnTo>
                  <a:lnTo>
                    <a:pt x="2149491" y="3930374"/>
                  </a:lnTo>
                  <a:lnTo>
                    <a:pt x="2181101" y="3857404"/>
                  </a:lnTo>
                  <a:lnTo>
                    <a:pt x="2212711" y="3781215"/>
                  </a:lnTo>
                  <a:lnTo>
                    <a:pt x="2244321" y="3701889"/>
                  </a:lnTo>
                  <a:lnTo>
                    <a:pt x="2275932" y="3619538"/>
                  </a:lnTo>
                  <a:lnTo>
                    <a:pt x="2307542" y="3534299"/>
                  </a:lnTo>
                  <a:lnTo>
                    <a:pt x="2339152" y="3446333"/>
                  </a:lnTo>
                  <a:lnTo>
                    <a:pt x="2370762" y="3355823"/>
                  </a:lnTo>
                  <a:lnTo>
                    <a:pt x="2402372" y="3262975"/>
                  </a:lnTo>
                  <a:lnTo>
                    <a:pt x="2433982" y="3168012"/>
                  </a:lnTo>
                  <a:lnTo>
                    <a:pt x="2465593" y="3071175"/>
                  </a:lnTo>
                  <a:lnTo>
                    <a:pt x="2497203" y="2972717"/>
                  </a:lnTo>
                  <a:lnTo>
                    <a:pt x="2528813" y="2872902"/>
                  </a:lnTo>
                  <a:lnTo>
                    <a:pt x="2560423" y="2772003"/>
                  </a:lnTo>
                  <a:lnTo>
                    <a:pt x="2592033" y="2670300"/>
                  </a:lnTo>
                  <a:lnTo>
                    <a:pt x="2623644" y="2568076"/>
                  </a:lnTo>
                  <a:lnTo>
                    <a:pt x="2655254" y="2465618"/>
                  </a:lnTo>
                  <a:lnTo>
                    <a:pt x="2686864" y="2363214"/>
                  </a:lnTo>
                  <a:lnTo>
                    <a:pt x="2718474" y="2261152"/>
                  </a:lnTo>
                  <a:lnTo>
                    <a:pt x="2750084" y="2159716"/>
                  </a:lnTo>
                  <a:lnTo>
                    <a:pt x="2781694" y="2059190"/>
                  </a:lnTo>
                  <a:lnTo>
                    <a:pt x="2813305" y="1959851"/>
                  </a:lnTo>
                  <a:lnTo>
                    <a:pt x="2844915" y="1861968"/>
                  </a:lnTo>
                  <a:lnTo>
                    <a:pt x="2876525" y="1765803"/>
                  </a:lnTo>
                  <a:lnTo>
                    <a:pt x="2908135" y="1671603"/>
                  </a:lnTo>
                  <a:lnTo>
                    <a:pt x="2939745" y="1579604"/>
                  </a:lnTo>
                  <a:lnTo>
                    <a:pt x="2971355" y="1490022"/>
                  </a:lnTo>
                  <a:lnTo>
                    <a:pt x="3002966" y="1403054"/>
                  </a:lnTo>
                  <a:lnTo>
                    <a:pt x="3034576" y="1318877"/>
                  </a:lnTo>
                  <a:lnTo>
                    <a:pt x="3066186" y="1237643"/>
                  </a:lnTo>
                  <a:lnTo>
                    <a:pt x="3097796" y="1159478"/>
                  </a:lnTo>
                  <a:lnTo>
                    <a:pt x="3129406" y="1084483"/>
                  </a:lnTo>
                  <a:lnTo>
                    <a:pt x="3161016" y="1012734"/>
                  </a:lnTo>
                  <a:lnTo>
                    <a:pt x="3192627" y="944279"/>
                  </a:lnTo>
                  <a:lnTo>
                    <a:pt x="3224237" y="879142"/>
                  </a:lnTo>
                  <a:lnTo>
                    <a:pt x="3255847" y="817321"/>
                  </a:lnTo>
                  <a:lnTo>
                    <a:pt x="3287457" y="758795"/>
                  </a:lnTo>
                  <a:lnTo>
                    <a:pt x="3319067" y="703520"/>
                  </a:lnTo>
                  <a:lnTo>
                    <a:pt x="3350677" y="651434"/>
                  </a:lnTo>
                  <a:lnTo>
                    <a:pt x="3382288" y="602459"/>
                  </a:lnTo>
                  <a:lnTo>
                    <a:pt x="3413898" y="556505"/>
                  </a:lnTo>
                  <a:lnTo>
                    <a:pt x="3445508" y="513469"/>
                  </a:lnTo>
                  <a:lnTo>
                    <a:pt x="3477118" y="473240"/>
                  </a:lnTo>
                  <a:lnTo>
                    <a:pt x="3508728" y="435699"/>
                  </a:lnTo>
                  <a:lnTo>
                    <a:pt x="3540338" y="400724"/>
                  </a:lnTo>
                  <a:lnTo>
                    <a:pt x="3571949" y="368189"/>
                  </a:lnTo>
                  <a:lnTo>
                    <a:pt x="3603559" y="337966"/>
                  </a:lnTo>
                  <a:lnTo>
                    <a:pt x="3635169" y="309929"/>
                  </a:lnTo>
                  <a:lnTo>
                    <a:pt x="3666779" y="283950"/>
                  </a:lnTo>
                  <a:lnTo>
                    <a:pt x="3698389" y="259908"/>
                  </a:lnTo>
                  <a:lnTo>
                    <a:pt x="3729999" y="237680"/>
                  </a:lnTo>
                  <a:lnTo>
                    <a:pt x="3761610" y="217150"/>
                  </a:lnTo>
                  <a:lnTo>
                    <a:pt x="3793220" y="198206"/>
                  </a:lnTo>
                  <a:lnTo>
                    <a:pt x="3824830" y="180739"/>
                  </a:lnTo>
                  <a:lnTo>
                    <a:pt x="3856440" y="164648"/>
                  </a:lnTo>
                  <a:lnTo>
                    <a:pt x="3888050" y="149834"/>
                  </a:lnTo>
                  <a:lnTo>
                    <a:pt x="3919660" y="136206"/>
                  </a:lnTo>
                  <a:lnTo>
                    <a:pt x="3951271" y="123675"/>
                  </a:lnTo>
                  <a:lnTo>
                    <a:pt x="3982881" y="112160"/>
                  </a:lnTo>
                  <a:lnTo>
                    <a:pt x="4014491" y="101584"/>
                  </a:lnTo>
                  <a:lnTo>
                    <a:pt x="4046101" y="91875"/>
                  </a:lnTo>
                  <a:lnTo>
                    <a:pt x="4077711" y="82966"/>
                  </a:lnTo>
                  <a:lnTo>
                    <a:pt x="4109321" y="74795"/>
                  </a:lnTo>
                  <a:lnTo>
                    <a:pt x="4140932" y="67302"/>
                  </a:lnTo>
                  <a:lnTo>
                    <a:pt x="4172542" y="60434"/>
                  </a:lnTo>
                  <a:lnTo>
                    <a:pt x="4204152" y="54141"/>
                  </a:lnTo>
                  <a:lnTo>
                    <a:pt x="4235762" y="48376"/>
                  </a:lnTo>
                  <a:lnTo>
                    <a:pt x="4267372" y="43096"/>
                  </a:lnTo>
                  <a:lnTo>
                    <a:pt x="4298982" y="38262"/>
                  </a:lnTo>
                  <a:lnTo>
                    <a:pt x="4330593" y="33837"/>
                  </a:lnTo>
                  <a:lnTo>
                    <a:pt x="4362203" y="29787"/>
                  </a:lnTo>
                  <a:lnTo>
                    <a:pt x="4393813" y="26081"/>
                  </a:lnTo>
                  <a:lnTo>
                    <a:pt x="4425423" y="22690"/>
                  </a:lnTo>
                  <a:lnTo>
                    <a:pt x="4457033" y="19588"/>
                  </a:lnTo>
                  <a:lnTo>
                    <a:pt x="4488643" y="16751"/>
                  </a:lnTo>
                  <a:lnTo>
                    <a:pt x="4520254" y="14157"/>
                  </a:lnTo>
                  <a:lnTo>
                    <a:pt x="4551864" y="11785"/>
                  </a:lnTo>
                  <a:lnTo>
                    <a:pt x="4583474" y="9616"/>
                  </a:lnTo>
                  <a:lnTo>
                    <a:pt x="4615084" y="7633"/>
                  </a:lnTo>
                  <a:lnTo>
                    <a:pt x="4646694" y="5820"/>
                  </a:lnTo>
                  <a:lnTo>
                    <a:pt x="4678304" y="4163"/>
                  </a:lnTo>
                  <a:lnTo>
                    <a:pt x="4709915" y="2649"/>
                  </a:lnTo>
                  <a:lnTo>
                    <a:pt x="4741525" y="126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5B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99579" y="1128495"/>
              <a:ext cx="4773135" cy="4973687"/>
            </a:xfrm>
            <a:custGeom>
              <a:avLst/>
              <a:pathLst>
                <a:path w="4773135" h="4973687">
                  <a:moveTo>
                    <a:pt x="0" y="4973687"/>
                  </a:moveTo>
                  <a:lnTo>
                    <a:pt x="31610" y="4973505"/>
                  </a:lnTo>
                  <a:lnTo>
                    <a:pt x="63220" y="4973306"/>
                  </a:lnTo>
                  <a:lnTo>
                    <a:pt x="94830" y="4973088"/>
                  </a:lnTo>
                  <a:lnTo>
                    <a:pt x="126440" y="4972850"/>
                  </a:lnTo>
                  <a:lnTo>
                    <a:pt x="158050" y="4972589"/>
                  </a:lnTo>
                  <a:lnTo>
                    <a:pt x="189661" y="4972303"/>
                  </a:lnTo>
                  <a:lnTo>
                    <a:pt x="221271" y="4971990"/>
                  </a:lnTo>
                  <a:lnTo>
                    <a:pt x="252881" y="4971648"/>
                  </a:lnTo>
                  <a:lnTo>
                    <a:pt x="284491" y="4971273"/>
                  </a:lnTo>
                  <a:lnTo>
                    <a:pt x="316101" y="4970862"/>
                  </a:lnTo>
                  <a:lnTo>
                    <a:pt x="347711" y="4970413"/>
                  </a:lnTo>
                  <a:lnTo>
                    <a:pt x="379322" y="4969921"/>
                  </a:lnTo>
                  <a:lnTo>
                    <a:pt x="410932" y="4969382"/>
                  </a:lnTo>
                  <a:lnTo>
                    <a:pt x="442542" y="4968792"/>
                  </a:lnTo>
                  <a:lnTo>
                    <a:pt x="474152" y="4968147"/>
                  </a:lnTo>
                  <a:lnTo>
                    <a:pt x="505762" y="4967441"/>
                  </a:lnTo>
                  <a:lnTo>
                    <a:pt x="537372" y="4966667"/>
                  </a:lnTo>
                  <a:lnTo>
                    <a:pt x="568983" y="4965821"/>
                  </a:lnTo>
                  <a:lnTo>
                    <a:pt x="600593" y="4964895"/>
                  </a:lnTo>
                  <a:lnTo>
                    <a:pt x="632203" y="4963881"/>
                  </a:lnTo>
                  <a:lnTo>
                    <a:pt x="663813" y="4962772"/>
                  </a:lnTo>
                  <a:lnTo>
                    <a:pt x="695423" y="4961558"/>
                  </a:lnTo>
                  <a:lnTo>
                    <a:pt x="727033" y="4960229"/>
                  </a:lnTo>
                  <a:lnTo>
                    <a:pt x="758644" y="4958776"/>
                  </a:lnTo>
                  <a:lnTo>
                    <a:pt x="790254" y="4957185"/>
                  </a:lnTo>
                  <a:lnTo>
                    <a:pt x="821864" y="4955445"/>
                  </a:lnTo>
                  <a:lnTo>
                    <a:pt x="853474" y="4953542"/>
                  </a:lnTo>
                  <a:lnTo>
                    <a:pt x="885084" y="4951459"/>
                  </a:lnTo>
                  <a:lnTo>
                    <a:pt x="916694" y="4949182"/>
                  </a:lnTo>
                  <a:lnTo>
                    <a:pt x="948305" y="4946691"/>
                  </a:lnTo>
                  <a:lnTo>
                    <a:pt x="979915" y="4943967"/>
                  </a:lnTo>
                  <a:lnTo>
                    <a:pt x="1011525" y="4940989"/>
                  </a:lnTo>
                  <a:lnTo>
                    <a:pt x="1043135" y="4937733"/>
                  </a:lnTo>
                  <a:lnTo>
                    <a:pt x="1074745" y="4934175"/>
                  </a:lnTo>
                  <a:lnTo>
                    <a:pt x="1106355" y="4930285"/>
                  </a:lnTo>
                  <a:lnTo>
                    <a:pt x="1137966" y="4926035"/>
                  </a:lnTo>
                  <a:lnTo>
                    <a:pt x="1169576" y="4921391"/>
                  </a:lnTo>
                  <a:lnTo>
                    <a:pt x="1201186" y="4916319"/>
                  </a:lnTo>
                  <a:lnTo>
                    <a:pt x="1232796" y="4910781"/>
                  </a:lnTo>
                  <a:lnTo>
                    <a:pt x="1264406" y="4904734"/>
                  </a:lnTo>
                  <a:lnTo>
                    <a:pt x="1296016" y="4898134"/>
                  </a:lnTo>
                  <a:lnTo>
                    <a:pt x="1327627" y="4890932"/>
                  </a:lnTo>
                  <a:lnTo>
                    <a:pt x="1359237" y="4883077"/>
                  </a:lnTo>
                  <a:lnTo>
                    <a:pt x="1390847" y="4874511"/>
                  </a:lnTo>
                  <a:lnTo>
                    <a:pt x="1422457" y="4865175"/>
                  </a:lnTo>
                  <a:lnTo>
                    <a:pt x="1454067" y="4855003"/>
                  </a:lnTo>
                  <a:lnTo>
                    <a:pt x="1485677" y="4843925"/>
                  </a:lnTo>
                  <a:lnTo>
                    <a:pt x="1517288" y="4831867"/>
                  </a:lnTo>
                  <a:lnTo>
                    <a:pt x="1548898" y="4818749"/>
                  </a:lnTo>
                  <a:lnTo>
                    <a:pt x="1580508" y="4804486"/>
                  </a:lnTo>
                  <a:lnTo>
                    <a:pt x="1612118" y="4788989"/>
                  </a:lnTo>
                  <a:lnTo>
                    <a:pt x="1643728" y="4772162"/>
                  </a:lnTo>
                  <a:lnTo>
                    <a:pt x="1675338" y="4753904"/>
                  </a:lnTo>
                  <a:lnTo>
                    <a:pt x="1706949" y="4734110"/>
                  </a:lnTo>
                  <a:lnTo>
                    <a:pt x="1738559" y="4712670"/>
                  </a:lnTo>
                  <a:lnTo>
                    <a:pt x="1770169" y="4689469"/>
                  </a:lnTo>
                  <a:lnTo>
                    <a:pt x="1801779" y="4664388"/>
                  </a:lnTo>
                  <a:lnTo>
                    <a:pt x="1833389" y="4637304"/>
                  </a:lnTo>
                  <a:lnTo>
                    <a:pt x="1864999" y="4608093"/>
                  </a:lnTo>
                  <a:lnTo>
                    <a:pt x="1896610" y="4576628"/>
                  </a:lnTo>
                  <a:lnTo>
                    <a:pt x="1928220" y="4542780"/>
                  </a:lnTo>
                  <a:lnTo>
                    <a:pt x="1959830" y="4506424"/>
                  </a:lnTo>
                  <a:lnTo>
                    <a:pt x="1991440" y="4467435"/>
                  </a:lnTo>
                  <a:lnTo>
                    <a:pt x="2023050" y="4425692"/>
                  </a:lnTo>
                  <a:lnTo>
                    <a:pt x="2054660" y="4381081"/>
                  </a:lnTo>
                  <a:lnTo>
                    <a:pt x="2086271" y="4333495"/>
                  </a:lnTo>
                  <a:lnTo>
                    <a:pt x="2117881" y="4282837"/>
                  </a:lnTo>
                  <a:lnTo>
                    <a:pt x="2149491" y="4229023"/>
                  </a:lnTo>
                  <a:lnTo>
                    <a:pt x="2181101" y="4171985"/>
                  </a:lnTo>
                  <a:lnTo>
                    <a:pt x="2212711" y="4111670"/>
                  </a:lnTo>
                  <a:lnTo>
                    <a:pt x="2244321" y="4048045"/>
                  </a:lnTo>
                  <a:lnTo>
                    <a:pt x="2275932" y="3981101"/>
                  </a:lnTo>
                  <a:lnTo>
                    <a:pt x="2307542" y="3910848"/>
                  </a:lnTo>
                  <a:lnTo>
                    <a:pt x="2339152" y="3837325"/>
                  </a:lnTo>
                  <a:lnTo>
                    <a:pt x="2370762" y="3760593"/>
                  </a:lnTo>
                  <a:lnTo>
                    <a:pt x="2402372" y="3680743"/>
                  </a:lnTo>
                  <a:lnTo>
                    <a:pt x="2433982" y="3597890"/>
                  </a:lnTo>
                  <a:lnTo>
                    <a:pt x="2465593" y="3512174"/>
                  </a:lnTo>
                  <a:lnTo>
                    <a:pt x="2497203" y="3423760"/>
                  </a:lnTo>
                  <a:lnTo>
                    <a:pt x="2528813" y="3332836"/>
                  </a:lnTo>
                  <a:lnTo>
                    <a:pt x="2560423" y="3239611"/>
                  </a:lnTo>
                  <a:lnTo>
                    <a:pt x="2592033" y="3144311"/>
                  </a:lnTo>
                  <a:lnTo>
                    <a:pt x="2623644" y="3047179"/>
                  </a:lnTo>
                  <a:lnTo>
                    <a:pt x="2655254" y="2948471"/>
                  </a:lnTo>
                  <a:lnTo>
                    <a:pt x="2686864" y="2848451"/>
                  </a:lnTo>
                  <a:lnTo>
                    <a:pt x="2718474" y="2747395"/>
                  </a:lnTo>
                  <a:lnTo>
                    <a:pt x="2750084" y="2645583"/>
                  </a:lnTo>
                  <a:lnTo>
                    <a:pt x="2781694" y="2543299"/>
                  </a:lnTo>
                  <a:lnTo>
                    <a:pt x="2813305" y="2440830"/>
                  </a:lnTo>
                  <a:lnTo>
                    <a:pt x="2844915" y="2338465"/>
                  </a:lnTo>
                  <a:lnTo>
                    <a:pt x="2876525" y="2236489"/>
                  </a:lnTo>
                  <a:lnTo>
                    <a:pt x="2908135" y="2135189"/>
                  </a:lnTo>
                  <a:lnTo>
                    <a:pt x="2939745" y="2034845"/>
                  </a:lnTo>
                  <a:lnTo>
                    <a:pt x="2971355" y="1935735"/>
                  </a:lnTo>
                  <a:lnTo>
                    <a:pt x="3002966" y="1838127"/>
                  </a:lnTo>
                  <a:lnTo>
                    <a:pt x="3034576" y="1742280"/>
                  </a:lnTo>
                  <a:lnTo>
                    <a:pt x="3066186" y="1648440"/>
                  </a:lnTo>
                  <a:lnTo>
                    <a:pt x="3097796" y="1556838"/>
                  </a:lnTo>
                  <a:lnTo>
                    <a:pt x="3129406" y="1467688"/>
                  </a:lnTo>
                  <a:lnTo>
                    <a:pt x="3161016" y="1381185"/>
                  </a:lnTo>
                  <a:lnTo>
                    <a:pt x="3192627" y="1297499"/>
                  </a:lnTo>
                  <a:lnTo>
                    <a:pt x="3224237" y="1216780"/>
                  </a:lnTo>
                  <a:lnTo>
                    <a:pt x="3255847" y="1139149"/>
                  </a:lnTo>
                  <a:lnTo>
                    <a:pt x="3287457" y="1064704"/>
                  </a:lnTo>
                  <a:lnTo>
                    <a:pt x="3319067" y="993514"/>
                  </a:lnTo>
                  <a:lnTo>
                    <a:pt x="3350677" y="925624"/>
                  </a:lnTo>
                  <a:lnTo>
                    <a:pt x="3382288" y="861052"/>
                  </a:lnTo>
                  <a:lnTo>
                    <a:pt x="3413898" y="799796"/>
                  </a:lnTo>
                  <a:lnTo>
                    <a:pt x="3445508" y="741828"/>
                  </a:lnTo>
                  <a:lnTo>
                    <a:pt x="3477118" y="687101"/>
                  </a:lnTo>
                  <a:lnTo>
                    <a:pt x="3508728" y="635551"/>
                  </a:lnTo>
                  <a:lnTo>
                    <a:pt x="3540338" y="587099"/>
                  </a:lnTo>
                  <a:lnTo>
                    <a:pt x="3571949" y="541650"/>
                  </a:lnTo>
                  <a:lnTo>
                    <a:pt x="3603559" y="499101"/>
                  </a:lnTo>
                  <a:lnTo>
                    <a:pt x="3635169" y="459338"/>
                  </a:lnTo>
                  <a:lnTo>
                    <a:pt x="3666779" y="422244"/>
                  </a:lnTo>
                  <a:lnTo>
                    <a:pt x="3698389" y="387694"/>
                  </a:lnTo>
                  <a:lnTo>
                    <a:pt x="3729999" y="355562"/>
                  </a:lnTo>
                  <a:lnTo>
                    <a:pt x="3761610" y="325721"/>
                  </a:lnTo>
                  <a:lnTo>
                    <a:pt x="3793220" y="298044"/>
                  </a:lnTo>
                  <a:lnTo>
                    <a:pt x="3824830" y="272404"/>
                  </a:lnTo>
                  <a:lnTo>
                    <a:pt x="3856440" y="248679"/>
                  </a:lnTo>
                  <a:lnTo>
                    <a:pt x="3888050" y="226749"/>
                  </a:lnTo>
                  <a:lnTo>
                    <a:pt x="3919660" y="206498"/>
                  </a:lnTo>
                  <a:lnTo>
                    <a:pt x="3951271" y="187813"/>
                  </a:lnTo>
                  <a:lnTo>
                    <a:pt x="3982881" y="170588"/>
                  </a:lnTo>
                  <a:lnTo>
                    <a:pt x="4014491" y="154722"/>
                  </a:lnTo>
                  <a:lnTo>
                    <a:pt x="4046101" y="140116"/>
                  </a:lnTo>
                  <a:lnTo>
                    <a:pt x="4077711" y="126681"/>
                  </a:lnTo>
                  <a:lnTo>
                    <a:pt x="4109321" y="114329"/>
                  </a:lnTo>
                  <a:lnTo>
                    <a:pt x="4140932" y="102980"/>
                  </a:lnTo>
                  <a:lnTo>
                    <a:pt x="4172542" y="92556"/>
                  </a:lnTo>
                  <a:lnTo>
                    <a:pt x="4204152" y="82989"/>
                  </a:lnTo>
                  <a:lnTo>
                    <a:pt x="4235762" y="74210"/>
                  </a:lnTo>
                  <a:lnTo>
                    <a:pt x="4267372" y="66158"/>
                  </a:lnTo>
                  <a:lnTo>
                    <a:pt x="4298982" y="58775"/>
                  </a:lnTo>
                  <a:lnTo>
                    <a:pt x="4330593" y="52009"/>
                  </a:lnTo>
                  <a:lnTo>
                    <a:pt x="4362203" y="45809"/>
                  </a:lnTo>
                  <a:lnTo>
                    <a:pt x="4393813" y="40130"/>
                  </a:lnTo>
                  <a:lnTo>
                    <a:pt x="4425423" y="34929"/>
                  </a:lnTo>
                  <a:lnTo>
                    <a:pt x="4457033" y="30167"/>
                  </a:lnTo>
                  <a:lnTo>
                    <a:pt x="4488643" y="25808"/>
                  </a:lnTo>
                  <a:lnTo>
                    <a:pt x="4520254" y="21819"/>
                  </a:lnTo>
                  <a:lnTo>
                    <a:pt x="4551864" y="18168"/>
                  </a:lnTo>
                  <a:lnTo>
                    <a:pt x="4583474" y="14829"/>
                  </a:lnTo>
                  <a:lnTo>
                    <a:pt x="4615084" y="11774"/>
                  </a:lnTo>
                  <a:lnTo>
                    <a:pt x="4646694" y="8980"/>
                  </a:lnTo>
                  <a:lnTo>
                    <a:pt x="4678304" y="6425"/>
                  </a:lnTo>
                  <a:lnTo>
                    <a:pt x="4709915" y="4089"/>
                  </a:lnTo>
                  <a:lnTo>
                    <a:pt x="4741525" y="195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99579" y="1133830"/>
              <a:ext cx="4773135" cy="4968746"/>
            </a:xfrm>
            <a:custGeom>
              <a:avLst/>
              <a:pathLst>
                <a:path w="4773135" h="4968746">
                  <a:moveTo>
                    <a:pt x="0" y="4968746"/>
                  </a:moveTo>
                  <a:lnTo>
                    <a:pt x="31610" y="4968602"/>
                  </a:lnTo>
                  <a:lnTo>
                    <a:pt x="63220" y="4968444"/>
                  </a:lnTo>
                  <a:lnTo>
                    <a:pt x="94830" y="4968271"/>
                  </a:lnTo>
                  <a:lnTo>
                    <a:pt x="126440" y="4968082"/>
                  </a:lnTo>
                  <a:lnTo>
                    <a:pt x="158050" y="4967874"/>
                  </a:lnTo>
                  <a:lnTo>
                    <a:pt x="189661" y="4967647"/>
                  </a:lnTo>
                  <a:lnTo>
                    <a:pt x="221271" y="4967399"/>
                  </a:lnTo>
                  <a:lnTo>
                    <a:pt x="252881" y="4967127"/>
                  </a:lnTo>
                  <a:lnTo>
                    <a:pt x="284491" y="4966829"/>
                  </a:lnTo>
                  <a:lnTo>
                    <a:pt x="316101" y="4966503"/>
                  </a:lnTo>
                  <a:lnTo>
                    <a:pt x="347711" y="4966146"/>
                  </a:lnTo>
                  <a:lnTo>
                    <a:pt x="379322" y="4965755"/>
                  </a:lnTo>
                  <a:lnTo>
                    <a:pt x="410932" y="4965327"/>
                  </a:lnTo>
                  <a:lnTo>
                    <a:pt x="442542" y="4964859"/>
                  </a:lnTo>
                  <a:lnTo>
                    <a:pt x="474152" y="4964346"/>
                  </a:lnTo>
                  <a:lnTo>
                    <a:pt x="505762" y="4963785"/>
                  </a:lnTo>
                  <a:lnTo>
                    <a:pt x="537372" y="4963170"/>
                  </a:lnTo>
                  <a:lnTo>
                    <a:pt x="568983" y="4962498"/>
                  </a:lnTo>
                  <a:lnTo>
                    <a:pt x="600593" y="4961762"/>
                  </a:lnTo>
                  <a:lnTo>
                    <a:pt x="632203" y="4960956"/>
                  </a:lnTo>
                  <a:lnTo>
                    <a:pt x="663813" y="4960074"/>
                  </a:lnTo>
                  <a:lnTo>
                    <a:pt x="695423" y="4959109"/>
                  </a:lnTo>
                  <a:lnTo>
                    <a:pt x="727033" y="4958053"/>
                  </a:lnTo>
                  <a:lnTo>
                    <a:pt x="758644" y="4956897"/>
                  </a:lnTo>
                  <a:lnTo>
                    <a:pt x="790254" y="4955632"/>
                  </a:lnTo>
                  <a:lnTo>
                    <a:pt x="821864" y="4954248"/>
                  </a:lnTo>
                  <a:lnTo>
                    <a:pt x="853474" y="4952734"/>
                  </a:lnTo>
                  <a:lnTo>
                    <a:pt x="885084" y="4951077"/>
                  </a:lnTo>
                  <a:lnTo>
                    <a:pt x="916694" y="4949264"/>
                  </a:lnTo>
                  <a:lnTo>
                    <a:pt x="948305" y="4947281"/>
                  </a:lnTo>
                  <a:lnTo>
                    <a:pt x="979915" y="4945112"/>
                  </a:lnTo>
                  <a:lnTo>
                    <a:pt x="1011525" y="4942740"/>
                  </a:lnTo>
                  <a:lnTo>
                    <a:pt x="1043135" y="4940145"/>
                  </a:lnTo>
                  <a:lnTo>
                    <a:pt x="1074745" y="4937309"/>
                  </a:lnTo>
                  <a:lnTo>
                    <a:pt x="1106355" y="4934207"/>
                  </a:lnTo>
                  <a:lnTo>
                    <a:pt x="1137966" y="4930816"/>
                  </a:lnTo>
                  <a:lnTo>
                    <a:pt x="1169576" y="4927110"/>
                  </a:lnTo>
                  <a:lnTo>
                    <a:pt x="1201186" y="4923060"/>
                  </a:lnTo>
                  <a:lnTo>
                    <a:pt x="1232796" y="4918635"/>
                  </a:lnTo>
                  <a:lnTo>
                    <a:pt x="1264406" y="4913801"/>
                  </a:lnTo>
                  <a:lnTo>
                    <a:pt x="1296016" y="4908522"/>
                  </a:lnTo>
                  <a:lnTo>
                    <a:pt x="1327627" y="4902757"/>
                  </a:lnTo>
                  <a:lnTo>
                    <a:pt x="1359237" y="4896464"/>
                  </a:lnTo>
                  <a:lnTo>
                    <a:pt x="1390847" y="4889596"/>
                  </a:lnTo>
                  <a:lnTo>
                    <a:pt x="1422457" y="4882103"/>
                  </a:lnTo>
                  <a:lnTo>
                    <a:pt x="1454067" y="4873931"/>
                  </a:lnTo>
                  <a:lnTo>
                    <a:pt x="1485677" y="4865023"/>
                  </a:lnTo>
                  <a:lnTo>
                    <a:pt x="1517288" y="4855314"/>
                  </a:lnTo>
                  <a:lnTo>
                    <a:pt x="1548898" y="4844738"/>
                  </a:lnTo>
                  <a:lnTo>
                    <a:pt x="1580508" y="4833223"/>
                  </a:lnTo>
                  <a:lnTo>
                    <a:pt x="1612118" y="4820693"/>
                  </a:lnTo>
                  <a:lnTo>
                    <a:pt x="1643728" y="4807064"/>
                  </a:lnTo>
                  <a:lnTo>
                    <a:pt x="1675338" y="4792251"/>
                  </a:lnTo>
                  <a:lnTo>
                    <a:pt x="1706949" y="4776160"/>
                  </a:lnTo>
                  <a:lnTo>
                    <a:pt x="1738559" y="4758694"/>
                  </a:lnTo>
                  <a:lnTo>
                    <a:pt x="1770169" y="4739750"/>
                  </a:lnTo>
                  <a:lnTo>
                    <a:pt x="1801779" y="4719220"/>
                  </a:lnTo>
                  <a:lnTo>
                    <a:pt x="1833389" y="4696992"/>
                  </a:lnTo>
                  <a:lnTo>
                    <a:pt x="1864999" y="4672950"/>
                  </a:lnTo>
                  <a:lnTo>
                    <a:pt x="1896610" y="4646972"/>
                  </a:lnTo>
                  <a:lnTo>
                    <a:pt x="1928220" y="4618935"/>
                  </a:lnTo>
                  <a:lnTo>
                    <a:pt x="1959830" y="4588712"/>
                  </a:lnTo>
                  <a:lnTo>
                    <a:pt x="1991440" y="4556177"/>
                  </a:lnTo>
                  <a:lnTo>
                    <a:pt x="2023050" y="4521203"/>
                  </a:lnTo>
                  <a:lnTo>
                    <a:pt x="2054660" y="4483663"/>
                  </a:lnTo>
                  <a:lnTo>
                    <a:pt x="2086271" y="4443434"/>
                  </a:lnTo>
                  <a:lnTo>
                    <a:pt x="2117881" y="4400398"/>
                  </a:lnTo>
                  <a:lnTo>
                    <a:pt x="2149491" y="4354445"/>
                  </a:lnTo>
                  <a:lnTo>
                    <a:pt x="2181101" y="4305471"/>
                  </a:lnTo>
                  <a:lnTo>
                    <a:pt x="2212711" y="4253385"/>
                  </a:lnTo>
                  <a:lnTo>
                    <a:pt x="2244321" y="4198110"/>
                  </a:lnTo>
                  <a:lnTo>
                    <a:pt x="2275932" y="4139584"/>
                  </a:lnTo>
                  <a:lnTo>
                    <a:pt x="2307542" y="4077764"/>
                  </a:lnTo>
                  <a:lnTo>
                    <a:pt x="2339152" y="4012627"/>
                  </a:lnTo>
                  <a:lnTo>
                    <a:pt x="2370762" y="3944173"/>
                  </a:lnTo>
                  <a:lnTo>
                    <a:pt x="2402372" y="3872424"/>
                  </a:lnTo>
                  <a:lnTo>
                    <a:pt x="2433982" y="3797430"/>
                  </a:lnTo>
                  <a:lnTo>
                    <a:pt x="2465593" y="3719266"/>
                  </a:lnTo>
                  <a:lnTo>
                    <a:pt x="2497203" y="3638032"/>
                  </a:lnTo>
                  <a:lnTo>
                    <a:pt x="2528813" y="3553855"/>
                  </a:lnTo>
                  <a:lnTo>
                    <a:pt x="2560423" y="3466888"/>
                  </a:lnTo>
                  <a:lnTo>
                    <a:pt x="2592033" y="3377307"/>
                  </a:lnTo>
                  <a:lnTo>
                    <a:pt x="2623644" y="3285308"/>
                  </a:lnTo>
                  <a:lnTo>
                    <a:pt x="2655254" y="3191108"/>
                  </a:lnTo>
                  <a:lnTo>
                    <a:pt x="2686864" y="3094943"/>
                  </a:lnTo>
                  <a:lnTo>
                    <a:pt x="2718474" y="2997061"/>
                  </a:lnTo>
                  <a:lnTo>
                    <a:pt x="2750084" y="2897721"/>
                  </a:lnTo>
                  <a:lnTo>
                    <a:pt x="2781694" y="2797196"/>
                  </a:lnTo>
                  <a:lnTo>
                    <a:pt x="2813305" y="2695760"/>
                  </a:lnTo>
                  <a:lnTo>
                    <a:pt x="2844915" y="2593698"/>
                  </a:lnTo>
                  <a:lnTo>
                    <a:pt x="2876525" y="2491294"/>
                  </a:lnTo>
                  <a:lnTo>
                    <a:pt x="2908135" y="2388836"/>
                  </a:lnTo>
                  <a:lnTo>
                    <a:pt x="2939745" y="2286612"/>
                  </a:lnTo>
                  <a:lnTo>
                    <a:pt x="2971355" y="2184909"/>
                  </a:lnTo>
                  <a:lnTo>
                    <a:pt x="3002966" y="2084010"/>
                  </a:lnTo>
                  <a:lnTo>
                    <a:pt x="3034576" y="1984195"/>
                  </a:lnTo>
                  <a:lnTo>
                    <a:pt x="3066186" y="1885736"/>
                  </a:lnTo>
                  <a:lnTo>
                    <a:pt x="3097796" y="1788899"/>
                  </a:lnTo>
                  <a:lnTo>
                    <a:pt x="3129406" y="1693936"/>
                  </a:lnTo>
                  <a:lnTo>
                    <a:pt x="3161016" y="1601088"/>
                  </a:lnTo>
                  <a:lnTo>
                    <a:pt x="3192627" y="1510577"/>
                  </a:lnTo>
                  <a:lnTo>
                    <a:pt x="3224237" y="1422610"/>
                  </a:lnTo>
                  <a:lnTo>
                    <a:pt x="3255847" y="1337371"/>
                  </a:lnTo>
                  <a:lnTo>
                    <a:pt x="3287457" y="1255020"/>
                  </a:lnTo>
                  <a:lnTo>
                    <a:pt x="3319067" y="1175694"/>
                  </a:lnTo>
                  <a:lnTo>
                    <a:pt x="3350677" y="1099503"/>
                  </a:lnTo>
                  <a:lnTo>
                    <a:pt x="3382288" y="1026534"/>
                  </a:lnTo>
                  <a:lnTo>
                    <a:pt x="3413898" y="956843"/>
                  </a:lnTo>
                  <a:lnTo>
                    <a:pt x="3445508" y="890463"/>
                  </a:lnTo>
                  <a:lnTo>
                    <a:pt x="3477118" y="827404"/>
                  </a:lnTo>
                  <a:lnTo>
                    <a:pt x="3508728" y="767650"/>
                  </a:lnTo>
                  <a:lnTo>
                    <a:pt x="3540338" y="711165"/>
                  </a:lnTo>
                  <a:lnTo>
                    <a:pt x="3571949" y="657895"/>
                  </a:lnTo>
                  <a:lnTo>
                    <a:pt x="3603559" y="607767"/>
                  </a:lnTo>
                  <a:lnTo>
                    <a:pt x="3635169" y="560695"/>
                  </a:lnTo>
                  <a:lnTo>
                    <a:pt x="3666779" y="516580"/>
                  </a:lnTo>
                  <a:lnTo>
                    <a:pt x="3698389" y="475315"/>
                  </a:lnTo>
                  <a:lnTo>
                    <a:pt x="3729999" y="436783"/>
                  </a:lnTo>
                  <a:lnTo>
                    <a:pt x="3761610" y="400863"/>
                  </a:lnTo>
                  <a:lnTo>
                    <a:pt x="3793220" y="367430"/>
                  </a:lnTo>
                  <a:lnTo>
                    <a:pt x="3824830" y="336358"/>
                  </a:lnTo>
                  <a:lnTo>
                    <a:pt x="3856440" y="307518"/>
                  </a:lnTo>
                  <a:lnTo>
                    <a:pt x="3888050" y="280784"/>
                  </a:lnTo>
                  <a:lnTo>
                    <a:pt x="3919660" y="256032"/>
                  </a:lnTo>
                  <a:lnTo>
                    <a:pt x="3951271" y="233139"/>
                  </a:lnTo>
                  <a:lnTo>
                    <a:pt x="3982881" y="211988"/>
                  </a:lnTo>
                  <a:lnTo>
                    <a:pt x="4014491" y="192463"/>
                  </a:lnTo>
                  <a:lnTo>
                    <a:pt x="4046101" y="174457"/>
                  </a:lnTo>
                  <a:lnTo>
                    <a:pt x="4077711" y="157863"/>
                  </a:lnTo>
                  <a:lnTo>
                    <a:pt x="4109321" y="142583"/>
                  </a:lnTo>
                  <a:lnTo>
                    <a:pt x="4140932" y="128521"/>
                  </a:lnTo>
                  <a:lnTo>
                    <a:pt x="4172542" y="115590"/>
                  </a:lnTo>
                  <a:lnTo>
                    <a:pt x="4204152" y="103704"/>
                  </a:lnTo>
                  <a:lnTo>
                    <a:pt x="4235762" y="92786"/>
                  </a:lnTo>
                  <a:lnTo>
                    <a:pt x="4267372" y="82761"/>
                  </a:lnTo>
                  <a:lnTo>
                    <a:pt x="4298982" y="73561"/>
                  </a:lnTo>
                  <a:lnTo>
                    <a:pt x="4330593" y="65120"/>
                  </a:lnTo>
                  <a:lnTo>
                    <a:pt x="4362203" y="57380"/>
                  </a:lnTo>
                  <a:lnTo>
                    <a:pt x="4393813" y="50285"/>
                  </a:lnTo>
                  <a:lnTo>
                    <a:pt x="4425423" y="43782"/>
                  </a:lnTo>
                  <a:lnTo>
                    <a:pt x="4457033" y="37825"/>
                  </a:lnTo>
                  <a:lnTo>
                    <a:pt x="4488643" y="32368"/>
                  </a:lnTo>
                  <a:lnTo>
                    <a:pt x="4520254" y="27372"/>
                  </a:lnTo>
                  <a:lnTo>
                    <a:pt x="4551864" y="22798"/>
                  </a:lnTo>
                  <a:lnTo>
                    <a:pt x="4583474" y="18612"/>
                  </a:lnTo>
                  <a:lnTo>
                    <a:pt x="4615084" y="14780"/>
                  </a:lnTo>
                  <a:lnTo>
                    <a:pt x="4646694" y="11275"/>
                  </a:lnTo>
                  <a:lnTo>
                    <a:pt x="4678304" y="8068"/>
                  </a:lnTo>
                  <a:lnTo>
                    <a:pt x="4709915" y="5135"/>
                  </a:lnTo>
                  <a:lnTo>
                    <a:pt x="4741525" y="245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99579" y="1145026"/>
              <a:ext cx="4773135" cy="4958011"/>
            </a:xfrm>
            <a:custGeom>
              <a:avLst/>
              <a:pathLst>
                <a:path w="4773135" h="4958011">
                  <a:moveTo>
                    <a:pt x="0" y="4958011"/>
                  </a:moveTo>
                  <a:lnTo>
                    <a:pt x="31610" y="4957910"/>
                  </a:lnTo>
                  <a:lnTo>
                    <a:pt x="63220" y="4957800"/>
                  </a:lnTo>
                  <a:lnTo>
                    <a:pt x="94830" y="4957679"/>
                  </a:lnTo>
                  <a:lnTo>
                    <a:pt x="126440" y="4957547"/>
                  </a:lnTo>
                  <a:lnTo>
                    <a:pt x="158050" y="4957403"/>
                  </a:lnTo>
                  <a:lnTo>
                    <a:pt x="189661" y="4957244"/>
                  </a:lnTo>
                  <a:lnTo>
                    <a:pt x="221271" y="4957071"/>
                  </a:lnTo>
                  <a:lnTo>
                    <a:pt x="252881" y="4956881"/>
                  </a:lnTo>
                  <a:lnTo>
                    <a:pt x="284491" y="4956673"/>
                  </a:lnTo>
                  <a:lnTo>
                    <a:pt x="316101" y="4956446"/>
                  </a:lnTo>
                  <a:lnTo>
                    <a:pt x="347711" y="4956197"/>
                  </a:lnTo>
                  <a:lnTo>
                    <a:pt x="379322" y="4955924"/>
                  </a:lnTo>
                  <a:lnTo>
                    <a:pt x="410932" y="4955626"/>
                  </a:lnTo>
                  <a:lnTo>
                    <a:pt x="442542" y="4955299"/>
                  </a:lnTo>
                  <a:lnTo>
                    <a:pt x="474152" y="4954941"/>
                  </a:lnTo>
                  <a:lnTo>
                    <a:pt x="505762" y="4954550"/>
                  </a:lnTo>
                  <a:lnTo>
                    <a:pt x="537372" y="4954121"/>
                  </a:lnTo>
                  <a:lnTo>
                    <a:pt x="568983" y="4953651"/>
                  </a:lnTo>
                  <a:lnTo>
                    <a:pt x="600593" y="4953138"/>
                  </a:lnTo>
                  <a:lnTo>
                    <a:pt x="632203" y="4952575"/>
                  </a:lnTo>
                  <a:lnTo>
                    <a:pt x="663813" y="4951959"/>
                  </a:lnTo>
                  <a:lnTo>
                    <a:pt x="695423" y="4951285"/>
                  </a:lnTo>
                  <a:lnTo>
                    <a:pt x="727033" y="4950548"/>
                  </a:lnTo>
                  <a:lnTo>
                    <a:pt x="758644" y="4949740"/>
                  </a:lnTo>
                  <a:lnTo>
                    <a:pt x="790254" y="4948857"/>
                  </a:lnTo>
                  <a:lnTo>
                    <a:pt x="821864" y="4947889"/>
                  </a:lnTo>
                  <a:lnTo>
                    <a:pt x="853474" y="4946831"/>
                  </a:lnTo>
                  <a:lnTo>
                    <a:pt x="885084" y="4945672"/>
                  </a:lnTo>
                  <a:lnTo>
                    <a:pt x="916694" y="4944405"/>
                  </a:lnTo>
                  <a:lnTo>
                    <a:pt x="948305" y="4943018"/>
                  </a:lnTo>
                  <a:lnTo>
                    <a:pt x="979915" y="4941500"/>
                  </a:lnTo>
                  <a:lnTo>
                    <a:pt x="1011525" y="4939840"/>
                  </a:lnTo>
                  <a:lnTo>
                    <a:pt x="1043135" y="4938023"/>
                  </a:lnTo>
                  <a:lnTo>
                    <a:pt x="1074745" y="4936036"/>
                  </a:lnTo>
                  <a:lnTo>
                    <a:pt x="1106355" y="4933862"/>
                  </a:lnTo>
                  <a:lnTo>
                    <a:pt x="1137966" y="4931485"/>
                  </a:lnTo>
                  <a:lnTo>
                    <a:pt x="1169576" y="4928885"/>
                  </a:lnTo>
                  <a:lnTo>
                    <a:pt x="1201186" y="4926042"/>
                  </a:lnTo>
                  <a:lnTo>
                    <a:pt x="1232796" y="4922934"/>
                  </a:lnTo>
                  <a:lnTo>
                    <a:pt x="1264406" y="4919536"/>
                  </a:lnTo>
                  <a:lnTo>
                    <a:pt x="1296016" y="4915822"/>
                  </a:lnTo>
                  <a:lnTo>
                    <a:pt x="1327627" y="4911764"/>
                  </a:lnTo>
                  <a:lnTo>
                    <a:pt x="1359237" y="4907329"/>
                  </a:lnTo>
                  <a:lnTo>
                    <a:pt x="1390847" y="4902485"/>
                  </a:lnTo>
                  <a:lnTo>
                    <a:pt x="1422457" y="4897194"/>
                  </a:lnTo>
                  <a:lnTo>
                    <a:pt x="1454067" y="4891417"/>
                  </a:lnTo>
                  <a:lnTo>
                    <a:pt x="1485677" y="4885111"/>
                  </a:lnTo>
                  <a:lnTo>
                    <a:pt x="1517288" y="4878229"/>
                  </a:lnTo>
                  <a:lnTo>
                    <a:pt x="1548898" y="4870721"/>
                  </a:lnTo>
                  <a:lnTo>
                    <a:pt x="1580508" y="4862532"/>
                  </a:lnTo>
                  <a:lnTo>
                    <a:pt x="1612118" y="4853605"/>
                  </a:lnTo>
                  <a:lnTo>
                    <a:pt x="1643728" y="4843876"/>
                  </a:lnTo>
                  <a:lnTo>
                    <a:pt x="1675338" y="4833279"/>
                  </a:lnTo>
                  <a:lnTo>
                    <a:pt x="1706949" y="4821741"/>
                  </a:lnTo>
                  <a:lnTo>
                    <a:pt x="1738559" y="4809185"/>
                  </a:lnTo>
                  <a:lnTo>
                    <a:pt x="1770169" y="4795529"/>
                  </a:lnTo>
                  <a:lnTo>
                    <a:pt x="1801779" y="4780687"/>
                  </a:lnTo>
                  <a:lnTo>
                    <a:pt x="1833389" y="4764564"/>
                  </a:lnTo>
                  <a:lnTo>
                    <a:pt x="1864999" y="4747064"/>
                  </a:lnTo>
                  <a:lnTo>
                    <a:pt x="1896610" y="4728083"/>
                  </a:lnTo>
                  <a:lnTo>
                    <a:pt x="1928220" y="4707514"/>
                  </a:lnTo>
                  <a:lnTo>
                    <a:pt x="1959830" y="4685245"/>
                  </a:lnTo>
                  <a:lnTo>
                    <a:pt x="1991440" y="4661158"/>
                  </a:lnTo>
                  <a:lnTo>
                    <a:pt x="2023050" y="4635132"/>
                  </a:lnTo>
                  <a:lnTo>
                    <a:pt x="2054660" y="4607044"/>
                  </a:lnTo>
                  <a:lnTo>
                    <a:pt x="2086271" y="4576768"/>
                  </a:lnTo>
                  <a:lnTo>
                    <a:pt x="2117881" y="4544177"/>
                  </a:lnTo>
                  <a:lnTo>
                    <a:pt x="2149491" y="4509142"/>
                  </a:lnTo>
                  <a:lnTo>
                    <a:pt x="2181101" y="4471539"/>
                  </a:lnTo>
                  <a:lnTo>
                    <a:pt x="2212711" y="4431245"/>
                  </a:lnTo>
                  <a:lnTo>
                    <a:pt x="2244321" y="4388141"/>
                  </a:lnTo>
                  <a:lnTo>
                    <a:pt x="2275932" y="4342117"/>
                  </a:lnTo>
                  <a:lnTo>
                    <a:pt x="2307542" y="4293069"/>
                  </a:lnTo>
                  <a:lnTo>
                    <a:pt x="2339152" y="4240908"/>
                  </a:lnTo>
                  <a:lnTo>
                    <a:pt x="2370762" y="4185557"/>
                  </a:lnTo>
                  <a:lnTo>
                    <a:pt x="2402372" y="4126953"/>
                  </a:lnTo>
                  <a:lnTo>
                    <a:pt x="2433982" y="4065054"/>
                  </a:lnTo>
                  <a:lnTo>
                    <a:pt x="2465593" y="3999838"/>
                  </a:lnTo>
                  <a:lnTo>
                    <a:pt x="2497203" y="3931304"/>
                  </a:lnTo>
                  <a:lnTo>
                    <a:pt x="2528813" y="3859478"/>
                  </a:lnTo>
                  <a:lnTo>
                    <a:pt x="2560423" y="3784407"/>
                  </a:lnTo>
                  <a:lnTo>
                    <a:pt x="2592033" y="3706168"/>
                  </a:lnTo>
                  <a:lnTo>
                    <a:pt x="2623644" y="3624862"/>
                  </a:lnTo>
                  <a:lnTo>
                    <a:pt x="2655254" y="3540617"/>
                  </a:lnTo>
                  <a:lnTo>
                    <a:pt x="2686864" y="3453586"/>
                  </a:lnTo>
                  <a:lnTo>
                    <a:pt x="2718474" y="3363944"/>
                  </a:lnTo>
                  <a:lnTo>
                    <a:pt x="2750084" y="3271890"/>
                  </a:lnTo>
                  <a:lnTo>
                    <a:pt x="2781694" y="3177641"/>
                  </a:lnTo>
                  <a:lnTo>
                    <a:pt x="2813305" y="3081432"/>
                  </a:lnTo>
                  <a:lnTo>
                    <a:pt x="2844915" y="2983512"/>
                  </a:lnTo>
                  <a:lnTo>
                    <a:pt x="2876525" y="2884141"/>
                  </a:lnTo>
                  <a:lnTo>
                    <a:pt x="2908135" y="2783590"/>
                  </a:lnTo>
                  <a:lnTo>
                    <a:pt x="2939745" y="2682137"/>
                  </a:lnTo>
                  <a:lnTo>
                    <a:pt x="2971355" y="2580063"/>
                  </a:lnTo>
                  <a:lnTo>
                    <a:pt x="3002966" y="2477654"/>
                  </a:lnTo>
                  <a:lnTo>
                    <a:pt x="3034576" y="2375199"/>
                  </a:lnTo>
                  <a:lnTo>
                    <a:pt x="3066186" y="2272984"/>
                  </a:lnTo>
                  <a:lnTo>
                    <a:pt x="3097796" y="2171297"/>
                  </a:lnTo>
                  <a:lnTo>
                    <a:pt x="3129406" y="2070420"/>
                  </a:lnTo>
                  <a:lnTo>
                    <a:pt x="3161016" y="1970634"/>
                  </a:lnTo>
                  <a:lnTo>
                    <a:pt x="3192627" y="1872211"/>
                  </a:lnTo>
                  <a:lnTo>
                    <a:pt x="3224237" y="1775416"/>
                  </a:lnTo>
                  <a:lnTo>
                    <a:pt x="3255847" y="1680501"/>
                  </a:lnTo>
                  <a:lnTo>
                    <a:pt x="3287457" y="1587705"/>
                  </a:lnTo>
                  <a:lnTo>
                    <a:pt x="3319067" y="1497253"/>
                  </a:lnTo>
                  <a:lnTo>
                    <a:pt x="3350677" y="1409349"/>
                  </a:lnTo>
                  <a:lnTo>
                    <a:pt x="3382288" y="1324177"/>
                  </a:lnTo>
                  <a:lnTo>
                    <a:pt x="3413898" y="1241896"/>
                  </a:lnTo>
                  <a:lnTo>
                    <a:pt x="3445508" y="1162644"/>
                  </a:lnTo>
                  <a:lnTo>
                    <a:pt x="3477118" y="1086530"/>
                  </a:lnTo>
                  <a:lnTo>
                    <a:pt x="3508728" y="1013638"/>
                  </a:lnTo>
                  <a:lnTo>
                    <a:pt x="3540338" y="944025"/>
                  </a:lnTo>
                  <a:lnTo>
                    <a:pt x="3571949" y="877725"/>
                  </a:lnTo>
                  <a:lnTo>
                    <a:pt x="3603559" y="814745"/>
                  </a:lnTo>
                  <a:lnTo>
                    <a:pt x="3635169" y="755070"/>
                  </a:lnTo>
                  <a:lnTo>
                    <a:pt x="3666779" y="698662"/>
                  </a:lnTo>
                  <a:lnTo>
                    <a:pt x="3698389" y="645467"/>
                  </a:lnTo>
                  <a:lnTo>
                    <a:pt x="3729999" y="595413"/>
                  </a:lnTo>
                  <a:lnTo>
                    <a:pt x="3761610" y="548413"/>
                  </a:lnTo>
                  <a:lnTo>
                    <a:pt x="3793220" y="504367"/>
                  </a:lnTo>
                  <a:lnTo>
                    <a:pt x="3824830" y="463169"/>
                  </a:lnTo>
                  <a:lnTo>
                    <a:pt x="3856440" y="424700"/>
                  </a:lnTo>
                  <a:lnTo>
                    <a:pt x="3888050" y="388842"/>
                  </a:lnTo>
                  <a:lnTo>
                    <a:pt x="3919660" y="355467"/>
                  </a:lnTo>
                  <a:lnTo>
                    <a:pt x="3951271" y="324449"/>
                  </a:lnTo>
                  <a:lnTo>
                    <a:pt x="3982881" y="295661"/>
                  </a:lnTo>
                  <a:lnTo>
                    <a:pt x="4014491" y="268976"/>
                  </a:lnTo>
                  <a:lnTo>
                    <a:pt x="4046101" y="244269"/>
                  </a:lnTo>
                  <a:lnTo>
                    <a:pt x="4077711" y="221419"/>
                  </a:lnTo>
                  <a:lnTo>
                    <a:pt x="4109321" y="200308"/>
                  </a:lnTo>
                  <a:lnTo>
                    <a:pt x="4140932" y="180821"/>
                  </a:lnTo>
                  <a:lnTo>
                    <a:pt x="4172542" y="162849"/>
                  </a:lnTo>
                  <a:lnTo>
                    <a:pt x="4204152" y="146288"/>
                  </a:lnTo>
                  <a:lnTo>
                    <a:pt x="4235762" y="131038"/>
                  </a:lnTo>
                  <a:lnTo>
                    <a:pt x="4267372" y="117004"/>
                  </a:lnTo>
                  <a:lnTo>
                    <a:pt x="4298982" y="104099"/>
                  </a:lnTo>
                  <a:lnTo>
                    <a:pt x="4330593" y="92237"/>
                  </a:lnTo>
                  <a:lnTo>
                    <a:pt x="4362203" y="81341"/>
                  </a:lnTo>
                  <a:lnTo>
                    <a:pt x="4393813" y="71337"/>
                  </a:lnTo>
                  <a:lnTo>
                    <a:pt x="4425423" y="62155"/>
                  </a:lnTo>
                  <a:lnTo>
                    <a:pt x="4457033" y="53732"/>
                  </a:lnTo>
                  <a:lnTo>
                    <a:pt x="4488643" y="46008"/>
                  </a:lnTo>
                  <a:lnTo>
                    <a:pt x="4520254" y="38927"/>
                  </a:lnTo>
                  <a:lnTo>
                    <a:pt x="4551864" y="32438"/>
                  </a:lnTo>
                  <a:lnTo>
                    <a:pt x="4583474" y="26493"/>
                  </a:lnTo>
                  <a:lnTo>
                    <a:pt x="4615084" y="21048"/>
                  </a:lnTo>
                  <a:lnTo>
                    <a:pt x="4646694" y="16063"/>
                  </a:lnTo>
                  <a:lnTo>
                    <a:pt x="4678304" y="11498"/>
                  </a:lnTo>
                  <a:lnTo>
                    <a:pt x="4709915" y="7321"/>
                  </a:lnTo>
                  <a:lnTo>
                    <a:pt x="4741525" y="349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A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79232" y="6075614"/>
              <a:ext cx="56965" cy="5696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01523" y="6066296"/>
              <a:ext cx="75602" cy="7560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36011" y="6069173"/>
              <a:ext cx="69847" cy="6984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62166" y="5947193"/>
              <a:ext cx="80757" cy="8075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191682" y="6061624"/>
              <a:ext cx="84946" cy="8494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33543" y="5104162"/>
              <a:ext cx="64445" cy="6444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57783" y="6064505"/>
              <a:ext cx="79184" cy="7918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90251" y="5967823"/>
              <a:ext cx="77469" cy="7746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22648" y="4759601"/>
              <a:ext cx="75896" cy="7589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354116" y="5829129"/>
              <a:ext cx="76180" cy="7618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384849" y="5964499"/>
              <a:ext cx="77933" cy="7793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13605" y="6062276"/>
              <a:ext cx="83642" cy="8364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59800" y="6076860"/>
              <a:ext cx="54473" cy="5447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80419" y="6065869"/>
              <a:ext cx="76454" cy="7645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11071" y="4514907"/>
              <a:ext cx="78372" cy="7837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42900" y="5845375"/>
              <a:ext cx="77933" cy="7793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79524" y="5462089"/>
              <a:ext cx="67905" cy="6790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05495" y="5966417"/>
              <a:ext cx="79184" cy="7918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635467" y="5857516"/>
              <a:ext cx="82461" cy="8246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667624" y="4576886"/>
              <a:ext cx="81367" cy="8136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07695" y="3922040"/>
              <a:ext cx="64445" cy="6444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32793" y="5821206"/>
              <a:ext cx="77469" cy="7746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74996" y="6071378"/>
              <a:ext cx="65437" cy="6543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96898" y="5963230"/>
              <a:ext cx="84853" cy="8485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31342" y="5865965"/>
              <a:ext cx="79184" cy="7918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60072" y="5810648"/>
              <a:ext cx="84946" cy="8494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88650" y="5917290"/>
              <a:ext cx="91009" cy="9100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22697" y="5723097"/>
              <a:ext cx="86137" cy="8613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59574" y="5606279"/>
              <a:ext cx="75602" cy="756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285839" y="5740987"/>
              <a:ext cx="86292" cy="8629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21410" y="6064911"/>
              <a:ext cx="78372" cy="7837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47220" y="5916143"/>
              <a:ext cx="89971" cy="8997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80950" y="5813678"/>
              <a:ext cx="85733" cy="857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09726" y="5809134"/>
              <a:ext cx="91401" cy="9140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41634" y="5898602"/>
              <a:ext cx="90805" cy="9080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475500" y="5856509"/>
              <a:ext cx="86292" cy="8629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07877" y="5712241"/>
              <a:ext cx="84759" cy="8475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41906" y="5445805"/>
              <a:ext cx="79922" cy="7992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70611" y="5696397"/>
              <a:ext cx="85733" cy="857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01753" y="5690305"/>
              <a:ext cx="86668" cy="8666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48215" y="3748310"/>
              <a:ext cx="56965" cy="5696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4591" y="5449740"/>
              <a:ext cx="87432" cy="8743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96889" y="5242477"/>
              <a:ext cx="86058" cy="8605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33879" y="4377044"/>
              <a:ext cx="75298" cy="7529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78227" y="5675732"/>
              <a:ext cx="58974" cy="5897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96376" y="5945336"/>
              <a:ext cx="85897" cy="8589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31247" y="5675603"/>
              <a:ext cx="79375" cy="7937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58512" y="5863812"/>
              <a:ext cx="88065" cy="8806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87877" y="6000040"/>
              <a:ext cx="92557" cy="9255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23292" y="6061624"/>
              <a:ext cx="84946" cy="8494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56081" y="5796127"/>
              <a:ext cx="82588" cy="8258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86702" y="5974364"/>
              <a:ext cx="84568" cy="8456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318721" y="5814143"/>
              <a:ext cx="83750" cy="8375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48265" y="5936251"/>
              <a:ext cx="87881" cy="8788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380374" y="5881269"/>
              <a:ext cx="86884" cy="8688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12817" y="6016630"/>
              <a:ext cx="85217" cy="8521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44254" y="5798072"/>
              <a:ext cx="85565" cy="8556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476881" y="5778237"/>
              <a:ext cx="83531" cy="8353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09429" y="5848268"/>
              <a:ext cx="81656" cy="8165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39992" y="5606021"/>
              <a:ext cx="83750" cy="8375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71291" y="5632695"/>
              <a:ext cx="84371" cy="8437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02614" y="5453694"/>
              <a:ext cx="84946" cy="8494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35220" y="5868677"/>
              <a:ext cx="82955" cy="8295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67929" y="4973971"/>
              <a:ext cx="80757" cy="8075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98624" y="5582985"/>
              <a:ext cx="82588" cy="8258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28268" y="4848934"/>
              <a:ext cx="86520" cy="8652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82103" y="6078485"/>
              <a:ext cx="51222" cy="5122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02346" y="5957741"/>
              <a:ext cx="73956" cy="73956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30325" y="6063487"/>
              <a:ext cx="81219" cy="81219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58543" y="6035377"/>
              <a:ext cx="88004" cy="8800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190406" y="6032856"/>
              <a:ext cx="87498" cy="8749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224471" y="6062803"/>
              <a:ext cx="82588" cy="8258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254229" y="6060951"/>
              <a:ext cx="86292" cy="8629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287885" y="6062996"/>
              <a:ext cx="82202" cy="8220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323105" y="6066606"/>
              <a:ext cx="74982" cy="7498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55050" y="6066941"/>
              <a:ext cx="74312" cy="7431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79249" y="6059530"/>
              <a:ext cx="89133" cy="89133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413831" y="6062501"/>
              <a:ext cx="83191" cy="8319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46209" y="6063269"/>
              <a:ext cx="81656" cy="81656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476461" y="6061911"/>
              <a:ext cx="84371" cy="8437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507604" y="6061444"/>
              <a:ext cx="85306" cy="85306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46662" y="6068891"/>
              <a:ext cx="70411" cy="7041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73885" y="6064505"/>
              <a:ext cx="79184" cy="7918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01471" y="5945227"/>
              <a:ext cx="87232" cy="8723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34413" y="5954810"/>
              <a:ext cx="84568" cy="8456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66072" y="6061862"/>
              <a:ext cx="84470" cy="84470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97135" y="5916529"/>
              <a:ext cx="85565" cy="85565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29009" y="6061578"/>
              <a:ext cx="85037" cy="85037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70922" y="5852524"/>
              <a:ext cx="73585" cy="73585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03854" y="6068626"/>
              <a:ext cx="70941" cy="7094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28508" y="5957989"/>
              <a:ext cx="84853" cy="84853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60724" y="6062276"/>
              <a:ext cx="83642" cy="83642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93257" y="6063199"/>
              <a:ext cx="81796" cy="81796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26371" y="6064703"/>
              <a:ext cx="78788" cy="7878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56766" y="6001112"/>
              <a:ext cx="81219" cy="8121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292591" y="6067702"/>
              <a:ext cx="72790" cy="72790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22107" y="5747799"/>
              <a:ext cx="76977" cy="7697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350020" y="5919784"/>
              <a:ext cx="84371" cy="8437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382279" y="6062560"/>
              <a:ext cx="83074" cy="8307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13889" y="5658220"/>
              <a:ext cx="83074" cy="8307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446738" y="5985623"/>
              <a:ext cx="80597" cy="8059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478189" y="5526353"/>
              <a:ext cx="80914" cy="8091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514075" y="5874726"/>
              <a:ext cx="72363" cy="72363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542900" y="5735498"/>
              <a:ext cx="77933" cy="77933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571443" y="5728374"/>
              <a:ext cx="84067" cy="8406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606598" y="5941010"/>
              <a:ext cx="76977" cy="7697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635663" y="4917312"/>
              <a:ext cx="82069" cy="8206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68009" y="5637044"/>
              <a:ext cx="80597" cy="8059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698208" y="4879978"/>
              <a:ext cx="83419" cy="8341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32793" y="4966659"/>
              <a:ext cx="77469" cy="7746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53675" y="6048435"/>
              <a:ext cx="91808" cy="918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148930" y="6039106"/>
              <a:ext cx="101297" cy="10129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148287" y="6052289"/>
              <a:ext cx="102583" cy="10258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144955" y="6047948"/>
              <a:ext cx="109248" cy="1092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144659" y="6048578"/>
              <a:ext cx="109839" cy="10983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152614" y="5998892"/>
              <a:ext cx="93930" cy="9393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152947" y="6055128"/>
              <a:ext cx="93262" cy="9326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186022" y="6043792"/>
              <a:ext cx="90334" cy="903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181732" y="6040879"/>
              <a:ext cx="98914" cy="9891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179657" y="6052106"/>
              <a:ext cx="103065" cy="1030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176396" y="6048327"/>
              <a:ext cx="109586" cy="1095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176403" y="6048592"/>
              <a:ext cx="109572" cy="10957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183630" y="6009597"/>
              <a:ext cx="95119" cy="9511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84661" y="6054417"/>
              <a:ext cx="93055" cy="930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220059" y="6054850"/>
              <a:ext cx="85480" cy="8548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216287" y="6046847"/>
              <a:ext cx="93025" cy="930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213406" y="6054071"/>
              <a:ext cx="98786" cy="9878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208707" y="6048211"/>
              <a:ext cx="108184" cy="1081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209124" y="6049691"/>
              <a:ext cx="107350" cy="10735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218532" y="6008439"/>
              <a:ext cx="88534" cy="8853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218532" y="6056751"/>
              <a:ext cx="88534" cy="8853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250660" y="6049161"/>
              <a:ext cx="87498" cy="8749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45724" y="6038345"/>
              <a:ext cx="97370" cy="973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44292" y="6053406"/>
              <a:ext cx="100235" cy="1002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39915" y="6047908"/>
              <a:ext cx="108988" cy="10898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240087" y="6049109"/>
              <a:ext cx="108645" cy="10864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48452" y="5992297"/>
              <a:ext cx="91915" cy="9191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249309" y="6053999"/>
              <a:ext cx="90200" cy="9020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280495" y="6052027"/>
              <a:ext cx="91049" cy="910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276698" y="6029572"/>
              <a:ext cx="98643" cy="9864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273427" y="6050580"/>
              <a:ext cx="105185" cy="10518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271215" y="6046845"/>
              <a:ext cx="109609" cy="1096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270661" y="6047799"/>
              <a:ext cx="110716" cy="11071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279447" y="5984378"/>
              <a:ext cx="93145" cy="9314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79823" y="6054908"/>
              <a:ext cx="92393" cy="9239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309622" y="6034528"/>
              <a:ext cx="96014" cy="960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306634" y="6032628"/>
              <a:ext cx="101992" cy="10199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305138" y="6050897"/>
              <a:ext cx="104984" cy="10498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302384" y="6046557"/>
              <a:ext cx="110491" cy="1104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302178" y="6047822"/>
              <a:ext cx="110904" cy="11090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08699" y="6016884"/>
              <a:ext cx="97862" cy="9786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308866" y="6051860"/>
              <a:ext cx="97528" cy="9752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341252" y="6030681"/>
              <a:ext cx="95975" cy="959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338578" y="6023485"/>
              <a:ext cx="101323" cy="10132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336372" y="6050482"/>
              <a:ext cx="105735" cy="1057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33827" y="6046260"/>
              <a:ext cx="110826" cy="1108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333805" y="6047558"/>
              <a:ext cx="110869" cy="11086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339879" y="6002056"/>
              <a:ext cx="98721" cy="987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339659" y="6049725"/>
              <a:ext cx="99161" cy="9916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372932" y="6033259"/>
              <a:ext cx="95836" cy="958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369587" y="6028241"/>
              <a:ext cx="102526" cy="10252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368457" y="6050348"/>
              <a:ext cx="104786" cy="10478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365929" y="6046222"/>
              <a:ext cx="109841" cy="1098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365995" y="6048216"/>
              <a:ext cx="109710" cy="10971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371209" y="5993645"/>
              <a:ext cx="99282" cy="9928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371568" y="6052284"/>
              <a:ext cx="98564" cy="9856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407765" y="6040662"/>
              <a:ext cx="89390" cy="8939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404512" y="6010573"/>
              <a:ext cx="95896" cy="9589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401608" y="6051955"/>
              <a:ext cx="101703" cy="10170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398957" y="6046944"/>
              <a:ext cx="107005" cy="1070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399041" y="6049249"/>
              <a:ext cx="106838" cy="1068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408109" y="5978650"/>
              <a:ext cx="88702" cy="8870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406398" y="6051969"/>
              <a:ext cx="92124" cy="9212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445582" y="6065608"/>
              <a:ext cx="76977" cy="7697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442904" y="6026597"/>
              <a:ext cx="82333" cy="8233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435828" y="6054467"/>
              <a:ext cx="96485" cy="9648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431143" y="6046855"/>
              <a:ext cx="105855" cy="1058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431016" y="6050065"/>
              <a:ext cx="106108" cy="10610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444383" y="5968180"/>
              <a:ext cx="79375" cy="793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443036" y="6060997"/>
              <a:ext cx="82069" cy="8206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474783" y="6049202"/>
              <a:ext cx="81796" cy="8179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468689" y="6022364"/>
              <a:ext cx="93982" cy="9398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467295" y="6053238"/>
              <a:ext cx="96770" cy="9677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462674" y="6048056"/>
              <a:ext cx="106014" cy="10601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461454" y="6048873"/>
              <a:ext cx="108452" cy="1084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471997" y="6020529"/>
              <a:ext cx="87366" cy="8736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471220" y="6053695"/>
              <a:ext cx="88921" cy="8892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501212" y="6036492"/>
              <a:ext cx="92158" cy="9215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497386" y="6022753"/>
              <a:ext cx="99809" cy="9980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494149" y="6049090"/>
              <a:ext cx="106284" cy="10628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492317" y="6045232"/>
              <a:ext cx="109947" cy="1099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491634" y="6047177"/>
              <a:ext cx="111313" cy="11131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500616" y="5972747"/>
              <a:ext cx="93349" cy="9334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498621" y="6050452"/>
              <a:ext cx="97339" cy="973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530168" y="6034657"/>
              <a:ext cx="97465" cy="9746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27264" y="5999574"/>
              <a:ext cx="103273" cy="10327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525902" y="6049413"/>
              <a:ext cx="105997" cy="10599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523769" y="6043941"/>
              <a:ext cx="110263" cy="1102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523586" y="6047185"/>
              <a:ext cx="110629" cy="11062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529560" y="5992012"/>
              <a:ext cx="98682" cy="9868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533144" y="6048175"/>
              <a:ext cx="91514" cy="9151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563378" y="6020043"/>
              <a:ext cx="94266" cy="942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559076" y="6005457"/>
              <a:ext cx="102870" cy="1028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559546" y="6051331"/>
              <a:ext cx="101929" cy="10192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555434" y="6042343"/>
              <a:ext cx="110154" cy="11015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555393" y="6047624"/>
              <a:ext cx="110237" cy="11023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562031" y="5967482"/>
              <a:ext cx="96960" cy="9696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567403" y="6044829"/>
              <a:ext cx="86215" cy="8621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592702" y="6025290"/>
              <a:ext cx="98837" cy="9883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589716" y="6001929"/>
              <a:ext cx="104811" cy="10481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589081" y="6048902"/>
              <a:ext cx="106079" cy="10607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587114" y="6043584"/>
              <a:ext cx="110013" cy="1100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586877" y="6047444"/>
              <a:ext cx="110489" cy="11048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592934" y="5895642"/>
              <a:ext cx="98375" cy="983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599014" y="6055115"/>
              <a:ext cx="86215" cy="8621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625553" y="6024617"/>
              <a:ext cx="96357" cy="963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621825" y="6003533"/>
              <a:ext cx="103813" cy="10381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23118" y="6051692"/>
              <a:ext cx="101227" cy="10122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21397" y="6043612"/>
              <a:ext cx="104669" cy="10466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18925" y="6047250"/>
              <a:ext cx="109613" cy="10961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24952" y="5935239"/>
              <a:ext cx="97559" cy="9755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631213" y="6046824"/>
              <a:ext cx="85037" cy="850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666981" y="5962447"/>
              <a:ext cx="76720" cy="767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664307" y="6014604"/>
              <a:ext cx="82069" cy="8206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655410" y="6049929"/>
              <a:ext cx="99864" cy="9986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652818" y="6044845"/>
              <a:ext cx="105047" cy="1050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650446" y="6047157"/>
              <a:ext cx="109790" cy="1097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667540" y="5931515"/>
              <a:ext cx="75602" cy="7560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668185" y="6058136"/>
              <a:ext cx="74312" cy="7431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698099" y="6045038"/>
              <a:ext cx="77704" cy="777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694766" y="6035342"/>
              <a:ext cx="84371" cy="8437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687058" y="6049449"/>
              <a:ext cx="99787" cy="9978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684564" y="6045697"/>
              <a:ext cx="104776" cy="10477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682282" y="6046865"/>
              <a:ext cx="109339" cy="10933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97264" y="6017526"/>
              <a:ext cx="79375" cy="793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700557" y="6067702"/>
              <a:ext cx="72790" cy="7279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718230" y="6026959"/>
              <a:ext cx="100663" cy="1006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715221" y="5986757"/>
              <a:ext cx="106681" cy="1066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714163" y="6045297"/>
              <a:ext cx="108798" cy="10879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12421" y="6039012"/>
              <a:ext cx="112281" cy="1122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711986" y="6044852"/>
              <a:ext cx="113152" cy="1131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717931" y="5927999"/>
              <a:ext cx="101262" cy="10126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723767" y="6039327"/>
              <a:ext cx="89589" cy="895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750610" y="6018341"/>
              <a:ext cx="99125" cy="9912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46889" y="5987728"/>
              <a:ext cx="106566" cy="10656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746058" y="6045832"/>
              <a:ext cx="108227" cy="10822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744251" y="6038246"/>
              <a:ext cx="111843" cy="11184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744032" y="6045891"/>
              <a:ext cx="112281" cy="11228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749045" y="5878099"/>
              <a:ext cx="102253" cy="10225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756050" y="6043597"/>
              <a:ext cx="88244" cy="8824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782554" y="6017696"/>
              <a:ext cx="98456" cy="9845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778288" y="5973759"/>
              <a:ext cx="106988" cy="10698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777574" y="6044911"/>
              <a:ext cx="108416" cy="10841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775890" y="6040013"/>
              <a:ext cx="111783" cy="1117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775647" y="6044974"/>
              <a:ext cx="112269" cy="11226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780563" y="5821643"/>
              <a:ext cx="102439" cy="10243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785969" y="6033443"/>
              <a:ext cx="91626" cy="916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814233" y="6022612"/>
              <a:ext cx="98320" cy="983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810044" y="5976662"/>
              <a:ext cx="106696" cy="10669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809309" y="6046045"/>
              <a:ext cx="108167" cy="10816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807807" y="6039095"/>
              <a:ext cx="111170" cy="1111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807677" y="6045200"/>
              <a:ext cx="111430" cy="11143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812412" y="5865431"/>
              <a:ext cx="101961" cy="10196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814964" y="6039579"/>
              <a:ext cx="96857" cy="968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846192" y="6006588"/>
              <a:ext cx="97621" cy="9762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842245" y="5972857"/>
              <a:ext cx="105516" cy="10551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841716" y="6045192"/>
              <a:ext cx="106573" cy="10657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840363" y="6037087"/>
              <a:ext cx="109279" cy="1092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839623" y="6044460"/>
              <a:ext cx="110759" cy="11075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844311" y="5845329"/>
              <a:ext cx="101384" cy="10138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849498" y="6045880"/>
              <a:ext cx="91009" cy="9100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880931" y="6007260"/>
              <a:ext cx="91363" cy="913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76837" y="5960840"/>
              <a:ext cx="99551" cy="9955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873769" y="6044140"/>
              <a:ext cx="105688" cy="1056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72097" y="6038444"/>
              <a:ext cx="109031" cy="10903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871901" y="6044816"/>
              <a:ext cx="109424" cy="1094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78817" y="5881067"/>
              <a:ext cx="95592" cy="9559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879783" y="6039376"/>
              <a:ext cx="93659" cy="9365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918631" y="5946349"/>
              <a:ext cx="79184" cy="7918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914675" y="5908541"/>
              <a:ext cx="87095" cy="8709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905370" y="6044567"/>
              <a:ext cx="105705" cy="1057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903775" y="6038349"/>
              <a:ext cx="108897" cy="1088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903583" y="6046873"/>
              <a:ext cx="109279" cy="10927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918175" y="5895992"/>
              <a:ext cx="80096" cy="8009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918089" y="6036688"/>
              <a:ext cx="80267" cy="8026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939879" y="5961926"/>
              <a:ext cx="99907" cy="9990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936117" y="5929219"/>
              <a:ext cx="107432" cy="10743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935340" y="6042461"/>
              <a:ext cx="108986" cy="10898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933758" y="6032246"/>
              <a:ext cx="112151" cy="1121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933610" y="6042712"/>
              <a:ext cx="112446" cy="11244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938174" y="5732381"/>
              <a:ext cx="103318" cy="10331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942564" y="6021083"/>
              <a:ext cx="94538" cy="945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972410" y="5997434"/>
              <a:ext cx="98066" cy="980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968499" y="5908024"/>
              <a:ext cx="105889" cy="10588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966449" y="6040198"/>
              <a:ext cx="109988" cy="1099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965551" y="6033965"/>
              <a:ext cx="111783" cy="1117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965598" y="6044279"/>
              <a:ext cx="111690" cy="1116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970151" y="5675573"/>
              <a:ext cx="102583" cy="10258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972520" y="6010624"/>
              <a:ext cx="97847" cy="9784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003680" y="5995665"/>
              <a:ext cx="98747" cy="987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000229" y="5922745"/>
              <a:ext cx="105648" cy="10564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998540" y="6039332"/>
              <a:ext cx="109026" cy="10902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997386" y="6029363"/>
              <a:ext cx="111334" cy="1113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997913" y="6043019"/>
              <a:ext cx="110281" cy="11028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001927" y="5624550"/>
              <a:ext cx="102253" cy="10225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007078" y="6013124"/>
              <a:ext cx="91950" cy="9195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036532" y="5985767"/>
              <a:ext cx="96263" cy="962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033586" y="5920220"/>
              <a:ext cx="102155" cy="1021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030910" y="6033126"/>
              <a:ext cx="107507" cy="1075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029140" y="6032642"/>
              <a:ext cx="111046" cy="1110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029144" y="6043214"/>
              <a:ext cx="111039" cy="11103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035892" y="5680734"/>
              <a:ext cx="97544" cy="9754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039772" y="6002931"/>
              <a:ext cx="89783" cy="8978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67170" y="5975155"/>
              <a:ext cx="98208" cy="982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063988" y="5932099"/>
              <a:ext cx="104571" cy="10457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061916" y="6038207"/>
              <a:ext cx="108714" cy="10871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060576" y="6027676"/>
              <a:ext cx="111395" cy="11139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060897" y="6042874"/>
              <a:ext cx="110754" cy="11075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065333" y="5681819"/>
              <a:ext cx="101881" cy="10188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070670" y="6025911"/>
              <a:ext cx="91208" cy="912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99696" y="5951874"/>
              <a:ext cx="96375" cy="963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096016" y="5872706"/>
              <a:ext cx="103736" cy="10373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094262" y="6040280"/>
              <a:ext cx="107243" cy="10724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092938" y="6021106"/>
              <a:ext cx="109891" cy="1098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093331" y="6039286"/>
              <a:ext cx="109106" cy="10910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097670" y="5673222"/>
              <a:ext cx="100428" cy="10042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05504" y="6035630"/>
              <a:ext cx="84759" cy="8475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32477" y="5973915"/>
              <a:ext cx="94035" cy="940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29341" y="5845843"/>
              <a:ext cx="100306" cy="10030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29771" y="6034518"/>
              <a:ext cx="99447" cy="9944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24273" y="6023343"/>
              <a:ext cx="110442" cy="11044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25151" y="6040798"/>
              <a:ext cx="108685" cy="10868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30390" y="5472690"/>
              <a:ext cx="98208" cy="9820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132834" y="6015862"/>
              <a:ext cx="93321" cy="9332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160522" y="5923232"/>
              <a:ext cx="101164" cy="1011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157274" y="5860241"/>
              <a:ext cx="107660" cy="1076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155430" y="6027710"/>
              <a:ext cx="111349" cy="11134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154550" y="6025239"/>
              <a:ext cx="113108" cy="11310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54820" y="6039557"/>
              <a:ext cx="112568" cy="11256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158387" y="5564648"/>
              <a:ext cx="105435" cy="10543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162225" y="6006204"/>
              <a:ext cx="97758" cy="9775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193296" y="5932851"/>
              <a:ext cx="98837" cy="9883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190119" y="5828636"/>
              <a:ext cx="105190" cy="1051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187840" y="6027604"/>
              <a:ext cx="109748" cy="10974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186603" y="6021262"/>
              <a:ext cx="112223" cy="1122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187452" y="6040791"/>
              <a:ext cx="110524" cy="1105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191444" y="5582698"/>
              <a:ext cx="102540" cy="10254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196722" y="6036013"/>
              <a:ext cx="91985" cy="9198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225249" y="5898899"/>
              <a:ext cx="98152" cy="981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221892" y="5799417"/>
              <a:ext cx="104866" cy="10486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220307" y="6024914"/>
              <a:ext cx="108035" cy="1080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218494" y="6024483"/>
              <a:ext cx="111661" cy="1116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219374" y="6038524"/>
              <a:ext cx="109902" cy="10990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223029" y="5474581"/>
              <a:ext cx="102590" cy="10259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228624" y="5996929"/>
              <a:ext cx="91401" cy="914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257109" y="5828755"/>
              <a:ext cx="97651" cy="976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254016" y="5759946"/>
              <a:ext cx="103837" cy="10383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251480" y="6020909"/>
              <a:ext cx="108909" cy="10890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250004" y="6012352"/>
              <a:ext cx="111862" cy="1118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250941" y="6037992"/>
              <a:ext cx="109988" cy="10998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255443" y="5415430"/>
              <a:ext cx="100983" cy="10098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59498" y="5998687"/>
              <a:ext cx="92872" cy="9287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88490" y="5854983"/>
              <a:ext cx="98109" cy="9810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284974" y="5750590"/>
              <a:ext cx="105142" cy="1051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282954" y="6023695"/>
              <a:ext cx="109182" cy="1091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281647" y="6014796"/>
              <a:ext cx="111796" cy="111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283456" y="6040069"/>
              <a:ext cx="108178" cy="10817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286307" y="5447283"/>
              <a:ext cx="102475" cy="1024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291961" y="5973518"/>
              <a:ext cx="91168" cy="9116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321675" y="5833123"/>
              <a:ext cx="94961" cy="9496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19048" y="5701299"/>
              <a:ext cx="100214" cy="10021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15428" y="6023118"/>
              <a:ext cx="107455" cy="10745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313642" y="6015589"/>
              <a:ext cx="111027" cy="11102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315211" y="6037229"/>
              <a:ext cx="107888" cy="10788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19017" y="5363511"/>
              <a:ext cx="100276" cy="10027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26502" y="5953664"/>
              <a:ext cx="85306" cy="8530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51592" y="5675363"/>
              <a:ext cx="98347" cy="983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348850" y="5684801"/>
              <a:ext cx="103831" cy="10383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346656" y="6007354"/>
              <a:ext cx="108219" cy="10821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345274" y="6000282"/>
              <a:ext cx="110982" cy="11098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346527" y="6034396"/>
              <a:ext cx="108477" cy="10847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348235" y="5355020"/>
              <a:ext cx="105061" cy="10506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350001" y="5959482"/>
              <a:ext cx="101529" cy="10152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382813" y="5722962"/>
              <a:ext cx="99125" cy="9912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379031" y="5644036"/>
              <a:ext cx="106689" cy="10668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377454" y="6010165"/>
              <a:ext cx="109843" cy="10984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375648" y="6000856"/>
              <a:ext cx="113455" cy="1134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377013" y="6034161"/>
              <a:ext cx="110724" cy="1107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380281" y="5141804"/>
              <a:ext cx="104190" cy="10419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385658" y="5974803"/>
              <a:ext cx="93435" cy="9343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415949" y="5582322"/>
              <a:ext cx="96073" cy="9607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411860" y="5569681"/>
              <a:ext cx="104250" cy="10425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409368" y="5993862"/>
              <a:ext cx="109236" cy="1092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07887" y="6002411"/>
              <a:ext cx="112198" cy="11219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409307" y="6036921"/>
              <a:ext cx="109358" cy="10935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411651" y="5275652"/>
              <a:ext cx="104669" cy="10466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412923" y="5946549"/>
              <a:ext cx="102124" cy="10212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445525" y="5595397"/>
              <a:ext cx="100141" cy="10014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442262" y="5586941"/>
              <a:ext cx="106666" cy="10666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440620" y="5988782"/>
              <a:ext cx="109951" cy="10995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439410" y="5998615"/>
              <a:ext cx="112371" cy="1123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440923" y="6030646"/>
              <a:ext cx="109346" cy="10934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443271" y="4920555"/>
              <a:ext cx="104648" cy="10464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447371" y="5981171"/>
              <a:ext cx="96449" cy="9644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477984" y="5585098"/>
              <a:ext cx="98443" cy="984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474432" y="5495242"/>
              <a:ext cx="105547" cy="10554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472689" y="6011125"/>
              <a:ext cx="109033" cy="1090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471419" y="6005144"/>
              <a:ext cx="111574" cy="11157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472937" y="6029769"/>
              <a:ext cx="108537" cy="10853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474970" y="4919649"/>
              <a:ext cx="104471" cy="10447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477454" y="5965264"/>
              <a:ext cx="99505" cy="9950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509608" y="5507776"/>
              <a:ext cx="98416" cy="9841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506453" y="5413660"/>
              <a:ext cx="104725" cy="1047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504634" y="6006316"/>
              <a:ext cx="108363" cy="10836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03161" y="5985486"/>
              <a:ext cx="111310" cy="1113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504750" y="6027112"/>
              <a:ext cx="108132" cy="10813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506436" y="5095213"/>
              <a:ext cx="104760" cy="10476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508417" y="5932273"/>
              <a:ext cx="100797" cy="10079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541789" y="5701093"/>
              <a:ext cx="97274" cy="9727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538540" y="5411021"/>
              <a:ext cx="103772" cy="10377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536404" y="5992942"/>
              <a:ext cx="108044" cy="10804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535459" y="5988029"/>
              <a:ext cx="109934" cy="1099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37063" y="6016998"/>
              <a:ext cx="106725" cy="10672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38786" y="5031152"/>
              <a:ext cx="103280" cy="10328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540680" y="5947973"/>
              <a:ext cx="99493" cy="9949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74853" y="5529139"/>
              <a:ext cx="94366" cy="943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571336" y="5455684"/>
              <a:ext cx="101401" cy="10140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568724" y="6001963"/>
              <a:ext cx="106626" cy="10662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567658" y="5998351"/>
              <a:ext cx="108756" cy="1087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569103" y="6023369"/>
              <a:ext cx="105868" cy="10586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571264" y="5075583"/>
              <a:ext cx="101546" cy="10154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573548" y="5944284"/>
              <a:ext cx="96977" cy="9697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04127" y="5480046"/>
              <a:ext cx="99039" cy="9903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600963" y="5338617"/>
              <a:ext cx="105366" cy="10536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598529" y="5989475"/>
              <a:ext cx="110235" cy="1102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598022" y="5988239"/>
              <a:ext cx="111250" cy="11125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599480" y="6022968"/>
              <a:ext cx="108332" cy="10833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601071" y="4888664"/>
              <a:ext cx="105152" cy="10515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603524" y="5925257"/>
              <a:ext cx="100245" cy="10024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635239" y="5364693"/>
              <a:ext cx="100036" cy="1000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632990" y="5236582"/>
              <a:ext cx="104534" cy="10453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630003" y="5979565"/>
              <a:ext cx="110507" cy="1105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629903" y="5945107"/>
              <a:ext cx="110707" cy="11070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631537" y="6023384"/>
              <a:ext cx="107438" cy="1074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633404" y="4789364"/>
              <a:ext cx="103706" cy="10370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636224" y="5903105"/>
              <a:ext cx="98066" cy="980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667397" y="5275414"/>
              <a:ext cx="98939" cy="9893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664808" y="5184709"/>
              <a:ext cx="104117" cy="10411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661785" y="5960987"/>
              <a:ext cx="110165" cy="1101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661950" y="5956006"/>
              <a:ext cx="109834" cy="1098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663457" y="6017914"/>
              <a:ext cx="106820" cy="1068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665227" y="4653496"/>
              <a:ext cx="103280" cy="10328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669187" y="5902130"/>
              <a:ext cx="95359" cy="9535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699705" y="5134308"/>
              <a:ext cx="97544" cy="9754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696606" y="5170699"/>
              <a:ext cx="103742" cy="1037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693912" y="5989512"/>
              <a:ext cx="109130" cy="10913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694255" y="5955943"/>
              <a:ext cx="108444" cy="1084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695782" y="6010197"/>
              <a:ext cx="105389" cy="10538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697454" y="4573753"/>
              <a:ext cx="102047" cy="10204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700808" y="5931256"/>
              <a:ext cx="95338" cy="953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732070" y="5257339"/>
              <a:ext cx="96034" cy="960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728565" y="5116991"/>
              <a:ext cx="103045" cy="10304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725747" y="5959258"/>
              <a:ext cx="108680" cy="1086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726318" y="5946183"/>
              <a:ext cx="107539" cy="1075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727566" y="6015835"/>
              <a:ext cx="105042" cy="10504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729131" y="4444307"/>
              <a:ext cx="101913" cy="10191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733018" y="5794851"/>
              <a:ext cx="94138" cy="941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764149" y="5185995"/>
              <a:ext cx="95096" cy="9509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761192" y="5003661"/>
              <a:ext cx="101011" cy="10101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758331" y="5943366"/>
              <a:ext cx="106733" cy="1067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758895" y="5963508"/>
              <a:ext cx="105605" cy="1056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760235" y="6004084"/>
              <a:ext cx="102924" cy="1029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761097" y="4315989"/>
              <a:ext cx="101200" cy="1012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765776" y="5815776"/>
              <a:ext cx="91843" cy="9184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795120" y="4986499"/>
              <a:ext cx="96375" cy="963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792766" y="4893114"/>
              <a:ext cx="101084" cy="10108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790146" y="5926254"/>
              <a:ext cx="106323" cy="10632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790845" y="5946224"/>
              <a:ext cx="104925" cy="1049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791835" y="6004985"/>
              <a:ext cx="102944" cy="10294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793039" y="4416986"/>
              <a:ext cx="100537" cy="10053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798638" y="5821586"/>
              <a:ext cx="89339" cy="893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826177" y="4688422"/>
              <a:ext cx="97481" cy="9748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822879" y="4789862"/>
              <a:ext cx="104078" cy="10407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820491" y="5927265"/>
              <a:ext cx="108853" cy="1088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821195" y="5930742"/>
              <a:ext cx="107445" cy="10744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822162" y="5990010"/>
              <a:ext cx="105511" cy="10551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823432" y="3881312"/>
              <a:ext cx="102971" cy="10297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827601" y="5761346"/>
              <a:ext cx="94634" cy="9463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858396" y="4794160"/>
              <a:ext cx="96263" cy="962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854787" y="4725943"/>
              <a:ext cx="103481" cy="1034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852639" y="5929945"/>
              <a:ext cx="107778" cy="10777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853496" y="5925844"/>
              <a:ext cx="106063" cy="1060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854400" y="5988194"/>
              <a:ext cx="104256" cy="10425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856196" y="3988332"/>
              <a:ext cx="100663" cy="10066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860904" y="5811492"/>
              <a:ext cx="91247" cy="9124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889437" y="4778234"/>
              <a:ext cx="97402" cy="974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886282" y="4427998"/>
              <a:ext cx="103712" cy="10371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884209" y="5896346"/>
              <a:ext cx="107858" cy="10785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885024" y="5916745"/>
              <a:ext cx="106229" cy="10622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885997" y="5950391"/>
              <a:ext cx="104283" cy="10428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887299" y="3693915"/>
              <a:ext cx="101679" cy="10167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892344" y="5706932"/>
              <a:ext cx="91589" cy="915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920832" y="4587420"/>
              <a:ext cx="97832" cy="9783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918313" y="4276031"/>
              <a:ext cx="102870" cy="1028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916277" y="5868487"/>
              <a:ext cx="106942" cy="10694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917118" y="5924018"/>
              <a:ext cx="105260" cy="10526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918263" y="5993939"/>
              <a:ext cx="102971" cy="10297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919162" y="3721436"/>
              <a:ext cx="101173" cy="1011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923568" y="5658509"/>
              <a:ext cx="92360" cy="9236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952587" y="4621035"/>
              <a:ext cx="97544" cy="9754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949523" y="4144579"/>
              <a:ext cx="103670" cy="1036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948284" y="5921582"/>
              <a:ext cx="106148" cy="10614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949032" y="5837544"/>
              <a:ext cx="104653" cy="10465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950099" y="5953843"/>
              <a:ext cx="102519" cy="10251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950045" y="3511695"/>
              <a:ext cx="102626" cy="10262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955473" y="5820096"/>
              <a:ext cx="91771" cy="9177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986337" y="4622766"/>
              <a:ext cx="93262" cy="9326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981976" y="4230176"/>
              <a:ext cx="101984" cy="10198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980563" y="5820347"/>
              <a:ext cx="104811" cy="10481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981443" y="5871287"/>
              <a:ext cx="103051" cy="1030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982298" y="5974275"/>
              <a:ext cx="101340" cy="10134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982690" y="3476743"/>
              <a:ext cx="100556" cy="10055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988730" y="5488394"/>
              <a:ext cx="88477" cy="8847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017535" y="4201293"/>
              <a:ext cx="94087" cy="940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013559" y="4185465"/>
              <a:ext cx="102039" cy="1020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012367" y="5850206"/>
              <a:ext cx="104423" cy="10442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13096" y="5917184"/>
              <a:ext cx="102965" cy="1029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014441" y="5931264"/>
              <a:ext cx="100276" cy="10027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014375" y="3088724"/>
              <a:ext cx="100408" cy="10040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020145" y="5622232"/>
              <a:ext cx="88867" cy="8886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046166" y="4146296"/>
              <a:ext cx="100046" cy="10004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043538" y="4005879"/>
              <a:ext cx="105302" cy="10530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042512" y="5793489"/>
              <a:ext cx="107353" cy="1073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043166" y="5862083"/>
              <a:ext cx="106047" cy="1060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044097" y="5974585"/>
              <a:ext cx="104184" cy="10418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044556" y="3101874"/>
              <a:ext cx="103267" cy="1032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050376" y="5567590"/>
              <a:ext cx="91626" cy="916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077967" y="4184109"/>
              <a:ext cx="99664" cy="996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075386" y="3739025"/>
              <a:ext cx="104826" cy="10482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074484" y="5722192"/>
              <a:ext cx="106629" cy="10662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075349" y="5838479"/>
              <a:ext cx="104900" cy="1049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076247" y="5944042"/>
              <a:ext cx="103104" cy="10310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076273" y="3382244"/>
              <a:ext cx="103051" cy="1030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082566" y="5538129"/>
              <a:ext cx="90466" cy="904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109623" y="3911405"/>
              <a:ext cx="99573" cy="9957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106744" y="3725528"/>
              <a:ext cx="105330" cy="10533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106236" y="5661191"/>
              <a:ext cx="106347" cy="10634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107080" y="5771976"/>
              <a:ext cx="104659" cy="1046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108219" y="5890009"/>
              <a:ext cx="102380" cy="10238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107626" y="3173536"/>
              <a:ext cx="103567" cy="1035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114976" y="5590429"/>
              <a:ext cx="88867" cy="8886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141379" y="3913135"/>
              <a:ext cx="99282" cy="9928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138870" y="3627047"/>
              <a:ext cx="104299" cy="10429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137986" y="5703466"/>
              <a:ext cx="106067" cy="10606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139214" y="5774389"/>
              <a:ext cx="103610" cy="1036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140079" y="5903498"/>
              <a:ext cx="101881" cy="10188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139418" y="3009840"/>
              <a:ext cx="103202" cy="10320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145897" y="5500263"/>
              <a:ext cx="90245" cy="9024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73554" y="3673525"/>
              <a:ext cx="98152" cy="981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171226" y="3442824"/>
              <a:ext cx="102808" cy="10280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169683" y="5669615"/>
              <a:ext cx="105893" cy="10589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171548" y="5660873"/>
              <a:ext cx="102162" cy="1021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171725" y="5854581"/>
              <a:ext cx="101809" cy="10180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171068" y="3116627"/>
              <a:ext cx="103124" cy="10312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176910" y="5433130"/>
              <a:ext cx="91439" cy="914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204346" y="3387108"/>
              <a:ext cx="99787" cy="997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201638" y="3351431"/>
              <a:ext cx="105204" cy="10520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201692" y="5612451"/>
              <a:ext cx="105095" cy="10509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203757" y="5756195"/>
              <a:ext cx="100965" cy="1009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204041" y="5787785"/>
              <a:ext cx="100398" cy="10039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202316" y="2712553"/>
              <a:ext cx="103848" cy="10384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209916" y="5237024"/>
              <a:ext cx="88647" cy="8864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235295" y="3263978"/>
              <a:ext cx="101111" cy="1011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232790" y="3344627"/>
              <a:ext cx="106120" cy="10612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233094" y="5560924"/>
              <a:ext cx="105511" cy="10551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235188" y="5605516"/>
              <a:ext cx="101323" cy="1013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235286" y="5850066"/>
              <a:ext cx="101129" cy="10112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233660" y="2687135"/>
              <a:ext cx="104380" cy="10438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241363" y="5146204"/>
              <a:ext cx="88975" cy="8897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265948" y="2896972"/>
              <a:ext cx="103025" cy="10302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263422" y="3138660"/>
              <a:ext cx="108076" cy="1080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263605" y="5495576"/>
              <a:ext cx="107710" cy="10771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265120" y="5621001"/>
              <a:ext cx="104679" cy="1046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265637" y="5747436"/>
              <a:ext cx="103646" cy="10364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263869" y="2622973"/>
              <a:ext cx="107182" cy="10718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270672" y="4987173"/>
              <a:ext cx="93576" cy="9357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297704" y="2796381"/>
              <a:ext cx="102732" cy="10273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295746" y="2947182"/>
              <a:ext cx="106648" cy="10664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295667" y="5448187"/>
              <a:ext cx="106806" cy="1068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297208" y="5618888"/>
              <a:ext cx="103724" cy="1037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297800" y="5703639"/>
              <a:ext cx="102540" cy="10254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295909" y="2536531"/>
              <a:ext cx="106323" cy="10632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303043" y="4808936"/>
              <a:ext cx="92055" cy="920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329128" y="2743968"/>
              <a:ext cx="103104" cy="1031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326654" y="2810702"/>
              <a:ext cx="108053" cy="10805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326942" y="5339543"/>
              <a:ext cx="107478" cy="10747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328695" y="5595608"/>
              <a:ext cx="103970" cy="1039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329191" y="5717132"/>
              <a:ext cx="102978" cy="10297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327692" y="2518213"/>
              <a:ext cx="105976" cy="10597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333948" y="4811769"/>
              <a:ext cx="93464" cy="9346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362359" y="2734856"/>
              <a:ext cx="99864" cy="998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359412" y="2873124"/>
              <a:ext cx="105757" cy="10575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358690" y="5249388"/>
              <a:ext cx="107202" cy="10720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360584" y="5471321"/>
              <a:ext cx="103413" cy="1034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360648" y="5547397"/>
              <a:ext cx="103286" cy="10328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359855" y="2617402"/>
              <a:ext cx="104871" cy="10487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365703" y="4764517"/>
              <a:ext cx="93174" cy="9317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391919" y="2682182"/>
              <a:ext cx="103964" cy="1039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388886" y="2590658"/>
              <a:ext cx="110030" cy="11003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390188" y="5206939"/>
              <a:ext cx="107425" cy="10742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392075" y="5379474"/>
              <a:ext cx="103652" cy="1036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392524" y="5463605"/>
              <a:ext cx="102752" cy="1027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390170" y="2404835"/>
              <a:ext cx="107461" cy="10746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397574" y="4786233"/>
              <a:ext cx="92653" cy="9265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423095" y="2585652"/>
              <a:ext cx="104831" cy="10483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420128" y="2551474"/>
              <a:ext cx="110765" cy="11076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422441" y="5037753"/>
              <a:ext cx="106140" cy="10614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424230" y="5340580"/>
              <a:ext cx="102562" cy="1025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424594" y="5460571"/>
              <a:ext cx="101833" cy="10183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421616" y="2205551"/>
              <a:ext cx="107791" cy="10779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429986" y="4819909"/>
              <a:ext cx="91049" cy="9104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454067" y="2339237"/>
              <a:ext cx="106108" cy="1061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451070" y="2360773"/>
              <a:ext cx="112102" cy="11210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454043" y="4847315"/>
              <a:ext cx="106156" cy="10615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455615" y="5233950"/>
              <a:ext cx="103011" cy="1030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456025" y="5429376"/>
              <a:ext cx="102193" cy="10219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452578" y="2214065"/>
              <a:ext cx="109086" cy="10908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460908" y="4702361"/>
              <a:ext cx="92426" cy="924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484906" y="2447523"/>
              <a:ext cx="107650" cy="10765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481946" y="2272464"/>
              <a:ext cx="113570" cy="1135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483988" y="4824494"/>
              <a:ext cx="109487" cy="10948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485844" y="5156592"/>
              <a:ext cx="105774" cy="10577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485978" y="5275441"/>
              <a:ext cx="105507" cy="10550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483475" y="2151235"/>
              <a:ext cx="110513" cy="11051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491117" y="4375401"/>
              <a:ext cx="95229" cy="9522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516940" y="2115250"/>
              <a:ext cx="106802" cy="1068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513442" y="2180514"/>
              <a:ext cx="113799" cy="11379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515946" y="4728130"/>
              <a:ext cx="108791" cy="1087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17654" y="5037108"/>
              <a:ext cx="105376" cy="10537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518020" y="5052721"/>
              <a:ext cx="104643" cy="10464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515501" y="2144668"/>
              <a:ext cx="109681" cy="10968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522716" y="4136956"/>
              <a:ext cx="95251" cy="9525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549713" y="2088932"/>
              <a:ext cx="104476" cy="10447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545063" y="2142097"/>
              <a:ext cx="113776" cy="1137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549257" y="4474041"/>
              <a:ext cx="105389" cy="10538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549546" y="4941988"/>
              <a:ext cx="104811" cy="1048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49492" y="5031640"/>
              <a:ext cx="104920" cy="1049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547273" y="2144494"/>
              <a:ext cx="109358" cy="10935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553877" y="4043665"/>
              <a:ext cx="96150" cy="9615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581159" y="1917750"/>
              <a:ext cx="104806" cy="10480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576914" y="2037439"/>
              <a:ext cx="113295" cy="11329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582887" y="4372204"/>
              <a:ext cx="101349" cy="10134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581751" y="4751162"/>
              <a:ext cx="103622" cy="1036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581603" y="4914574"/>
              <a:ext cx="103918" cy="10391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579552" y="1975303"/>
              <a:ext cx="108020" cy="10802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586354" y="4169232"/>
              <a:ext cx="94415" cy="9441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613316" y="1945145"/>
              <a:ext cx="103712" cy="1037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610280" y="2027751"/>
              <a:ext cx="109784" cy="10978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614726" y="4414681"/>
              <a:ext cx="100891" cy="1008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615616" y="4432072"/>
              <a:ext cx="99112" cy="991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612858" y="4890297"/>
              <a:ext cx="104628" cy="10462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611342" y="2291492"/>
              <a:ext cx="107660" cy="10766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617601" y="4095687"/>
              <a:ext cx="95141" cy="9514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644450" y="1955634"/>
              <a:ext cx="104664" cy="1046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642120" y="1999988"/>
              <a:ext cx="109324" cy="10932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644995" y="4102577"/>
              <a:ext cx="103573" cy="10357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646967" y="4735383"/>
              <a:ext cx="99630" cy="9963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647357" y="4771249"/>
              <a:ext cx="98850" cy="9885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644042" y="1855294"/>
              <a:ext cx="105480" cy="10548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650988" y="3960864"/>
              <a:ext cx="91589" cy="915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674771" y="1893965"/>
              <a:ext cx="107243" cy="1072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673570" y="1842121"/>
              <a:ext cx="109645" cy="10964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677416" y="4094731"/>
              <a:ext cx="101953" cy="1019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675833" y="4367312"/>
              <a:ext cx="105119" cy="10511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76445" y="4616392"/>
              <a:ext cx="103895" cy="10389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673599" y="2042607"/>
              <a:ext cx="109586" cy="10958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679964" y="3412006"/>
              <a:ext cx="96857" cy="968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706453" y="1768172"/>
              <a:ext cx="107099" cy="1070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705282" y="1833781"/>
              <a:ext cx="109440" cy="10944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705876" y="3818742"/>
              <a:ext cx="108253" cy="1082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706233" y="4483438"/>
              <a:ext cx="107539" cy="1075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706934" y="4272115"/>
              <a:ext cx="106136" cy="10613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706341" y="1938941"/>
              <a:ext cx="107323" cy="10732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711027" y="3733943"/>
              <a:ext cx="97950" cy="9795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737470" y="1912695"/>
              <a:ext cx="108284" cy="10828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737324" y="1801729"/>
              <a:ext cx="108578" cy="10857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737314" y="3603903"/>
              <a:ext cx="108597" cy="10859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737480" y="4389401"/>
              <a:ext cx="108264" cy="10826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738736" y="4392216"/>
              <a:ext cx="105753" cy="10575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738626" y="1779440"/>
              <a:ext cx="105972" cy="10597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746943" y="3892871"/>
              <a:ext cx="89339" cy="893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770565" y="1701711"/>
              <a:ext cx="105316" cy="10531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769563" y="1776528"/>
              <a:ext cx="107320" cy="10732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769433" y="3468716"/>
              <a:ext cx="107580" cy="1075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769710" y="4062690"/>
              <a:ext cx="107026" cy="1070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770845" y="4236456"/>
              <a:ext cx="104755" cy="10475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769286" y="1972397"/>
              <a:ext cx="107873" cy="1078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772074" y="3529500"/>
              <a:ext cx="102298" cy="1022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801001" y="1670569"/>
              <a:ext cx="107663" cy="1076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798341" y="1704694"/>
              <a:ext cx="112985" cy="11298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801263" y="3321776"/>
              <a:ext cx="107141" cy="10714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802177" y="4012620"/>
              <a:ext cx="105311" cy="1053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801925" y="4099031"/>
              <a:ext cx="105817" cy="10581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799408" y="1771921"/>
              <a:ext cx="110851" cy="1108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804929" y="3267339"/>
              <a:ext cx="99809" cy="9980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833788" y="1824884"/>
              <a:ext cx="105311" cy="1053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831195" y="1706174"/>
              <a:ext cx="110497" cy="11049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834487" y="3452539"/>
              <a:ext cx="103912" cy="10391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836300" y="4030511"/>
              <a:ext cx="100286" cy="1002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837181" y="3607719"/>
              <a:ext cx="98524" cy="985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833971" y="1755927"/>
              <a:ext cx="104945" cy="10494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855400" y="2863401"/>
              <a:ext cx="62086" cy="6208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863180" y="1646805"/>
              <a:ext cx="109746" cy="10974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861103" y="1572425"/>
              <a:ext cx="113901" cy="11390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863699" y="3004777"/>
              <a:ext cx="108709" cy="10870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864591" y="3726622"/>
              <a:ext cx="106924" cy="1069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865836" y="3816992"/>
              <a:ext cx="104434" cy="10443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862453" y="1656503"/>
              <a:ext cx="111201" cy="11120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876288" y="3616111"/>
              <a:ext cx="83531" cy="8353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895300" y="1684104"/>
              <a:ext cx="108728" cy="1087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892743" y="1600416"/>
              <a:ext cx="113842" cy="1138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894911" y="3036044"/>
              <a:ext cx="109505" cy="1095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895471" y="3592272"/>
              <a:ext cx="108386" cy="1083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896217" y="3722513"/>
              <a:ext cx="106892" cy="10689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894259" y="1681569"/>
              <a:ext cx="110810" cy="11081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900150" y="3071875"/>
              <a:ext cx="99026" cy="990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929417" y="1683962"/>
              <a:ext cx="103712" cy="1037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927828" y="1563432"/>
              <a:ext cx="106892" cy="10689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927006" y="2772126"/>
              <a:ext cx="108535" cy="1085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927006" y="3609400"/>
              <a:ext cx="108535" cy="1085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927889" y="3528327"/>
              <a:ext cx="106769" cy="10676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927764" y="1696406"/>
              <a:ext cx="107019" cy="10701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932819" y="2779748"/>
              <a:ext cx="96909" cy="9690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957669" y="1628995"/>
              <a:ext cx="110430" cy="11043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957025" y="1573594"/>
              <a:ext cx="111717" cy="11171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56609" y="2715086"/>
              <a:ext cx="112549" cy="11254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56957" y="3285939"/>
              <a:ext cx="111854" cy="11185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956987" y="3375585"/>
              <a:ext cx="111793" cy="11179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956848" y="1670568"/>
              <a:ext cx="112072" cy="11207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962183" y="2747036"/>
              <a:ext cx="101401" cy="1014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990796" y="1505150"/>
              <a:ext cx="107396" cy="10739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987479" y="1546390"/>
              <a:ext cx="114030" cy="11403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988405" y="2632080"/>
              <a:ext cx="112179" cy="11217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988568" y="3380863"/>
              <a:ext cx="111852" cy="1118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987982" y="3295841"/>
              <a:ext cx="113023" cy="11302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988644" y="1481886"/>
              <a:ext cx="111699" cy="11169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993696" y="2749180"/>
              <a:ext cx="101596" cy="10159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023387" y="1502288"/>
              <a:ext cx="105435" cy="1054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019049" y="1452889"/>
              <a:ext cx="114111" cy="11411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020408" y="2429430"/>
              <a:ext cx="111391" cy="1113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021344" y="3260821"/>
              <a:ext cx="109519" cy="10951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021426" y="3072843"/>
              <a:ext cx="109355" cy="10935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021329" y="1431583"/>
              <a:ext cx="109549" cy="10954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025562" y="2845262"/>
              <a:ext cx="101084" cy="10108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053324" y="1572664"/>
              <a:ext cx="108780" cy="10878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052452" y="1463198"/>
              <a:ext cx="110524" cy="11052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052929" y="2555446"/>
              <a:ext cx="109570" cy="10957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054297" y="3138157"/>
              <a:ext cx="106835" cy="1068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054129" y="3120804"/>
              <a:ext cx="107171" cy="10717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053737" y="1474542"/>
              <a:ext cx="107955" cy="10795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058653" y="2366721"/>
              <a:ext cx="98123" cy="9812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084660" y="1523780"/>
              <a:ext cx="109329" cy="1093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081602" y="1426360"/>
              <a:ext cx="115444" cy="11544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082858" y="2378791"/>
              <a:ext cx="112933" cy="1129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083806" y="3102715"/>
              <a:ext cx="111038" cy="11103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083753" y="3028353"/>
              <a:ext cx="111144" cy="11114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083141" y="1445911"/>
              <a:ext cx="112367" cy="1123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088168" y="2642463"/>
              <a:ext cx="102313" cy="10231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118095" y="1449632"/>
              <a:ext cx="105679" cy="1056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115580" y="1411579"/>
              <a:ext cx="110709" cy="11070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115483" y="2260136"/>
              <a:ext cx="110904" cy="11090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115755" y="2954748"/>
              <a:ext cx="110360" cy="11036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115055" y="3016028"/>
              <a:ext cx="111760" cy="11176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116880" y="1446577"/>
              <a:ext cx="108109" cy="10810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120613" y="2426279"/>
              <a:ext cx="100644" cy="10064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149065" y="1539851"/>
              <a:ext cx="106960" cy="10696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146491" y="1320776"/>
              <a:ext cx="112108" cy="11210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145917" y="2153578"/>
              <a:ext cx="113256" cy="11325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146334" y="2756065"/>
              <a:ext cx="112421" cy="1124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145998" y="2863324"/>
              <a:ext cx="113094" cy="11309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147585" y="1441767"/>
              <a:ext cx="109919" cy="10991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150737" y="2346941"/>
              <a:ext cx="103616" cy="10361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180638" y="1479890"/>
              <a:ext cx="107033" cy="10703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78024" y="1342663"/>
              <a:ext cx="112262" cy="11226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178052" y="2129807"/>
              <a:ext cx="112205" cy="1122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178952" y="2757215"/>
              <a:ext cx="110406" cy="1104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177718" y="2731980"/>
              <a:ext cx="112874" cy="11287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178551" y="1455321"/>
              <a:ext cx="111208" cy="11120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182570" y="2316423"/>
              <a:ext cx="103170" cy="10317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212954" y="1486654"/>
              <a:ext cx="105622" cy="10562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209877" y="1354818"/>
              <a:ext cx="111775" cy="1117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209112" y="2017745"/>
              <a:ext cx="113307" cy="1133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210808" y="2656121"/>
              <a:ext cx="109915" cy="10991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209627" y="2726437"/>
              <a:ext cx="112276" cy="11227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211281" y="1417475"/>
              <a:ext cx="108968" cy="10896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217017" y="2087080"/>
              <a:ext cx="97497" cy="9749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243843" y="1489554"/>
              <a:ext cx="107065" cy="10706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242179" y="1329286"/>
              <a:ext cx="110392" cy="11039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241046" y="2079886"/>
              <a:ext cx="112658" cy="11265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242512" y="2619449"/>
              <a:ext cx="109726" cy="1097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241180" y="2714845"/>
              <a:ext cx="112391" cy="11239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242846" y="1415481"/>
              <a:ext cx="109058" cy="10905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247284" y="2364530"/>
              <a:ext cx="100183" cy="10018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275639" y="1403957"/>
              <a:ext cx="106692" cy="10669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273747" y="1337389"/>
              <a:ext cx="110477" cy="11047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272857" y="1966389"/>
              <a:ext cx="112258" cy="11225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274922" y="2642185"/>
              <a:ext cx="108126" cy="1081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273002" y="2535495"/>
              <a:ext cx="111968" cy="11196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274089" y="1412571"/>
              <a:ext cx="109793" cy="10979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279717" y="2105348"/>
              <a:ext cx="98537" cy="985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307756" y="1441241"/>
              <a:ext cx="105679" cy="1056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306372" y="1304408"/>
              <a:ext cx="108447" cy="10844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304915" y="1924379"/>
              <a:ext cx="111361" cy="11136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306696" y="2615093"/>
              <a:ext cx="107800" cy="1078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304886" y="2438844"/>
              <a:ext cx="111420" cy="1114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306952" y="1412663"/>
              <a:ext cx="107286" cy="10728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311975" y="1976454"/>
              <a:ext cx="97242" cy="9724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339609" y="1356141"/>
              <a:ext cx="105195" cy="10519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338101" y="1333180"/>
              <a:ext cx="108210" cy="10821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336573" y="1962800"/>
              <a:ext cx="111265" cy="1112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338470" y="2399098"/>
              <a:ext cx="107471" cy="1074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336398" y="2354538"/>
              <a:ext cx="111616" cy="11161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338889" y="1491857"/>
              <a:ext cx="106633" cy="10663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345175" y="1844052"/>
              <a:ext cx="94061" cy="9406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370178" y="1393133"/>
              <a:ext cx="107276" cy="10727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369439" y="1281366"/>
              <a:ext cx="108754" cy="10875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366764" y="1892726"/>
              <a:ext cx="114105" cy="1141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368477" y="2326660"/>
              <a:ext cx="110678" cy="11067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366990" y="2342092"/>
              <a:ext cx="113652" cy="1136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369306" y="1438200"/>
              <a:ext cx="109021" cy="1090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373081" y="1948714"/>
              <a:ext cx="101469" cy="10146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402210" y="1380408"/>
              <a:ext cx="106432" cy="10643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401153" y="1294669"/>
              <a:ext cx="108545" cy="10854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399094" y="1842775"/>
              <a:ext cx="112665" cy="1126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400747" y="2271767"/>
              <a:ext cx="109358" cy="10935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399184" y="2266362"/>
              <a:ext cx="112485" cy="11248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401503" y="1374399"/>
              <a:ext cx="107846" cy="10784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405473" y="1816171"/>
              <a:ext cx="99907" cy="9990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434532" y="1333933"/>
              <a:ext cx="105008" cy="1050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433417" y="1293256"/>
              <a:ext cx="107239" cy="1072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431788" y="1819673"/>
              <a:ext cx="110497" cy="11049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432850" y="2280336"/>
              <a:ext cx="108372" cy="1083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431299" y="2155769"/>
              <a:ext cx="111475" cy="11147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432992" y="1362155"/>
              <a:ext cx="108088" cy="10808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437413" y="1749998"/>
              <a:ext cx="99246" cy="9924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466234" y="1314954"/>
              <a:ext cx="104826" cy="1048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465578" y="1290344"/>
              <a:ext cx="106136" cy="10613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463406" y="1741175"/>
              <a:ext cx="110481" cy="11048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465354" y="2146139"/>
              <a:ext cx="106584" cy="1065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463028" y="2136772"/>
              <a:ext cx="111236" cy="11123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464393" y="1303965"/>
              <a:ext cx="108507" cy="10850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468877" y="1712386"/>
              <a:ext cx="99539" cy="995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497567" y="1317986"/>
              <a:ext cx="105380" cy="10538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495722" y="1284335"/>
              <a:ext cx="109068" cy="10906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494968" y="1731710"/>
              <a:ext cx="110577" cy="11057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496082" y="2164397"/>
              <a:ext cx="108349" cy="1083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494987" y="2047818"/>
              <a:ext cx="110540" cy="11054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495907" y="1283770"/>
              <a:ext cx="108698" cy="10869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500533" y="1701956"/>
              <a:ext cx="99447" cy="9944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529963" y="1260582"/>
              <a:ext cx="103807" cy="10380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527779" y="1259978"/>
              <a:ext cx="108175" cy="1081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528543" y="1703781"/>
              <a:ext cx="106648" cy="10664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528433" y="2037687"/>
              <a:ext cx="106867" cy="1068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526949" y="1914801"/>
              <a:ext cx="109836" cy="10983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528380" y="1393487"/>
              <a:ext cx="106974" cy="10697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535192" y="1579966"/>
              <a:ext cx="93349" cy="9334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562032" y="1269987"/>
              <a:ext cx="102890" cy="10289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560331" y="1328873"/>
              <a:ext cx="106292" cy="10629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560530" y="1676861"/>
              <a:ext cx="105893" cy="10589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560247" y="2099630"/>
              <a:ext cx="106459" cy="1064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558676" y="1932072"/>
              <a:ext cx="109602" cy="10960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560472" y="1302163"/>
              <a:ext cx="106010" cy="10601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567087" y="1698713"/>
              <a:ext cx="92779" cy="9277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592514" y="1240570"/>
              <a:ext cx="105147" cy="1051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591046" y="1193894"/>
              <a:ext cx="108082" cy="10808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590225" y="1658953"/>
              <a:ext cx="109724" cy="10972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590253" y="2028542"/>
              <a:ext cx="109668" cy="1096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589286" y="1800512"/>
              <a:ext cx="111603" cy="11160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590769" y="1332773"/>
              <a:ext cx="108637" cy="10863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595283" y="1674086"/>
              <a:ext cx="99608" cy="996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625242" y="1248821"/>
              <a:ext cx="102911" cy="1029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623575" y="1203044"/>
              <a:ext cx="106244" cy="10624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622029" y="1617914"/>
              <a:ext cx="109336" cy="1093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622404" y="2036625"/>
              <a:ext cx="108586" cy="1085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621145" y="1816685"/>
              <a:ext cx="111105" cy="11110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623071" y="1352207"/>
              <a:ext cx="107253" cy="10725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627600" y="1627913"/>
              <a:ext cx="98194" cy="9819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656778" y="1293339"/>
              <a:ext cx="103058" cy="10305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655801" y="1215041"/>
              <a:ext cx="105013" cy="10501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654148" y="1651297"/>
              <a:ext cx="108318" cy="10831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654127" y="1918173"/>
              <a:ext cx="108361" cy="1083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653244" y="1749626"/>
              <a:ext cx="110127" cy="11012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655601" y="1269324"/>
              <a:ext cx="105412" cy="10541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659975" y="1453712"/>
              <a:ext cx="96665" cy="9666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688524" y="1236661"/>
              <a:ext cx="102787" cy="1027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687495" y="1185185"/>
              <a:ext cx="104846" cy="10484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685830" y="1599173"/>
              <a:ext cx="108175" cy="10817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686007" y="1802784"/>
              <a:ext cx="107821" cy="1078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685349" y="1795115"/>
              <a:ext cx="109138" cy="1091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687173" y="1269938"/>
              <a:ext cx="105489" cy="10548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691472" y="1534790"/>
              <a:ext cx="96891" cy="9689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720575" y="1220956"/>
              <a:ext cx="101905" cy="1019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718940" y="1196451"/>
              <a:ext cx="105176" cy="1051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717818" y="1563076"/>
              <a:ext cx="107419" cy="10741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718084" y="1906510"/>
              <a:ext cx="106889" cy="10688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716974" y="1693203"/>
              <a:ext cx="109108" cy="10910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718840" y="1325208"/>
              <a:ext cx="105376" cy="10537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724395" y="1327985"/>
              <a:ext cx="94266" cy="942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753088" y="1255023"/>
              <a:ext cx="100099" cy="1000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751285" y="1217927"/>
              <a:ext cx="103706" cy="10370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751351" y="1570823"/>
              <a:ext cx="103573" cy="10357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750307" y="1743316"/>
              <a:ext cx="105662" cy="1056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749742" y="1660250"/>
              <a:ext cx="106791" cy="10679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751348" y="1258770"/>
              <a:ext cx="103579" cy="10357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762171" y="1391849"/>
              <a:ext cx="81933" cy="8193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789716" y="1327191"/>
              <a:ext cx="90064" cy="900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793714" y="1299121"/>
              <a:ext cx="82069" cy="8206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794876" y="1669670"/>
              <a:ext cx="79744" cy="7974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791923" y="1726392"/>
              <a:ext cx="85649" cy="856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788535" y="1560233"/>
              <a:ext cx="92426" cy="9242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5790966" y="1307011"/>
              <a:ext cx="87563" cy="8756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815281" y="1100756"/>
              <a:ext cx="38935" cy="3893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tx980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82" name="tx982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83" name="tx983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84" name="tx984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85" name="pl985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317949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412779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510771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608763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tx996"/>
            <p:cNvSpPr/>
            <p:nvPr/>
          </p:nvSpPr>
          <p:spPr>
            <a:xfrm>
              <a:off x="2104746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3071088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4019393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5009428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5982587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001" name="tx1001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002" name="tx1002"/>
            <p:cNvSpPr/>
            <p:nvPr/>
          </p:nvSpPr>
          <p:spPr>
            <a:xfrm>
              <a:off x="409899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1003" name="tx1003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1004" name="rc1004"/>
            <p:cNvSpPr/>
            <p:nvPr/>
          </p:nvSpPr>
          <p:spPr>
            <a:xfrm>
              <a:off x="7111893" y="1221201"/>
              <a:ext cx="1825199" cy="3000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rc1005"/>
            <p:cNvSpPr/>
            <p:nvPr/>
          </p:nvSpPr>
          <p:spPr>
            <a:xfrm>
              <a:off x="7181482" y="15191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6" name="rc1006"/>
            <p:cNvSpPr/>
            <p:nvPr/>
          </p:nvSpPr>
          <p:spPr>
            <a:xfrm>
              <a:off x="7190482" y="1528105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7203427" y="16288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266384" y="1604007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9"/>
            <p:cNvSpPr/>
            <p:nvPr/>
          </p:nvSpPr>
          <p:spPr>
            <a:xfrm>
              <a:off x="7181482" y="17385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0" name="rc1010"/>
            <p:cNvSpPr/>
            <p:nvPr/>
          </p:nvSpPr>
          <p:spPr>
            <a:xfrm>
              <a:off x="7190482" y="174756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7203427" y="18482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266384" y="1823463"/>
              <a:ext cx="49651" cy="4965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3"/>
            <p:cNvSpPr/>
            <p:nvPr/>
          </p:nvSpPr>
          <p:spPr>
            <a:xfrm>
              <a:off x="7181482" y="19580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4" name="rc1014"/>
            <p:cNvSpPr/>
            <p:nvPr/>
          </p:nvSpPr>
          <p:spPr>
            <a:xfrm>
              <a:off x="7190482" y="1967017"/>
              <a:ext cx="201456" cy="201455"/>
            </a:xfrm>
            <a:prstGeom prst="rect">
              <a:avLst/>
            </a:prstGeom>
            <a:solidFill>
              <a:srgbClr val="00B4FF">
                <a:alpha val="29803"/>
              </a:srgbClr>
            </a:solidFill>
            <a:ln w="13550" cap="sq">
              <a:solidFill>
                <a:srgbClr val="00B4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7203427" y="20677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266384" y="2042919"/>
              <a:ext cx="49651" cy="4965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7"/>
            <p:cNvSpPr/>
            <p:nvPr/>
          </p:nvSpPr>
          <p:spPr>
            <a:xfrm>
              <a:off x="7181482" y="21774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8" name="rc1018"/>
            <p:cNvSpPr/>
            <p:nvPr/>
          </p:nvSpPr>
          <p:spPr>
            <a:xfrm>
              <a:off x="7190482" y="2186473"/>
              <a:ext cx="201456" cy="201455"/>
            </a:xfrm>
            <a:prstGeom prst="rect">
              <a:avLst/>
            </a:prstGeom>
            <a:solidFill>
              <a:srgbClr val="00CDFF">
                <a:alpha val="29803"/>
              </a:srgbClr>
            </a:solidFill>
            <a:ln w="13550" cap="sq">
              <a:solidFill>
                <a:srgbClr val="00CD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7203427" y="22872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266384" y="2262375"/>
              <a:ext cx="49651" cy="4965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rc1021"/>
            <p:cNvSpPr/>
            <p:nvPr/>
          </p:nvSpPr>
          <p:spPr>
            <a:xfrm>
              <a:off x="7181482" y="23969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7190482" y="2405929"/>
              <a:ext cx="201456" cy="201455"/>
            </a:xfrm>
            <a:prstGeom prst="rect">
              <a:avLst/>
            </a:prstGeom>
            <a:solidFill>
              <a:srgbClr val="00C6CB">
                <a:alpha val="29803"/>
              </a:srgbClr>
            </a:solidFill>
            <a:ln w="13550" cap="sq">
              <a:solidFill>
                <a:srgbClr val="00C6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7203427" y="25066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266384" y="2481831"/>
              <a:ext cx="49651" cy="4965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rc1025"/>
            <p:cNvSpPr/>
            <p:nvPr/>
          </p:nvSpPr>
          <p:spPr>
            <a:xfrm>
              <a:off x="7181482" y="26163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6" name="rc1026"/>
            <p:cNvSpPr/>
            <p:nvPr/>
          </p:nvSpPr>
          <p:spPr>
            <a:xfrm>
              <a:off x="7190482" y="2625385"/>
              <a:ext cx="201456" cy="201455"/>
            </a:xfrm>
            <a:prstGeom prst="rect">
              <a:avLst/>
            </a:prstGeom>
            <a:solidFill>
              <a:srgbClr val="FD0000">
                <a:alpha val="29803"/>
              </a:srgbClr>
            </a:solidFill>
            <a:ln w="13550" cap="sq">
              <a:solidFill>
                <a:srgbClr val="FD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7203427" y="27261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D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266384" y="2701287"/>
              <a:ext cx="49651" cy="496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rc1029"/>
            <p:cNvSpPr/>
            <p:nvPr/>
          </p:nvSpPr>
          <p:spPr>
            <a:xfrm>
              <a:off x="7181482" y="28358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0" name="rc1030"/>
            <p:cNvSpPr/>
            <p:nvPr/>
          </p:nvSpPr>
          <p:spPr>
            <a:xfrm>
              <a:off x="7190482" y="2844841"/>
              <a:ext cx="201456" cy="201456"/>
            </a:xfrm>
            <a:prstGeom prst="rect">
              <a:avLst/>
            </a:prstGeom>
            <a:solidFill>
              <a:srgbClr val="D55600">
                <a:alpha val="29803"/>
              </a:srgbClr>
            </a:solidFill>
            <a:ln w="13550" cap="sq">
              <a:solidFill>
                <a:srgbClr val="D55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7203427" y="29455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266384" y="2920743"/>
              <a:ext cx="49651" cy="4965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rc1033"/>
            <p:cNvSpPr/>
            <p:nvPr/>
          </p:nvSpPr>
          <p:spPr>
            <a:xfrm>
              <a:off x="7181482" y="3055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4" name="rc1034"/>
            <p:cNvSpPr/>
            <p:nvPr/>
          </p:nvSpPr>
          <p:spPr>
            <a:xfrm>
              <a:off x="7190482" y="3064297"/>
              <a:ext cx="201456" cy="201456"/>
            </a:xfrm>
            <a:prstGeom prst="rect">
              <a:avLst/>
            </a:prstGeom>
            <a:solidFill>
              <a:srgbClr val="A57600">
                <a:alpha val="29803"/>
              </a:srgbClr>
            </a:solidFill>
            <a:ln w="13550" cap="sq">
              <a:solidFill>
                <a:srgbClr val="A57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pl1035"/>
            <p:cNvSpPr/>
            <p:nvPr/>
          </p:nvSpPr>
          <p:spPr>
            <a:xfrm>
              <a:off x="7203427" y="31650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266384" y="3140199"/>
              <a:ext cx="49651" cy="496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rc1037"/>
            <p:cNvSpPr/>
            <p:nvPr/>
          </p:nvSpPr>
          <p:spPr>
            <a:xfrm>
              <a:off x="7181482" y="32747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8" name="rc1038"/>
            <p:cNvSpPr/>
            <p:nvPr/>
          </p:nvSpPr>
          <p:spPr>
            <a:xfrm>
              <a:off x="7190482" y="3283753"/>
              <a:ext cx="201456" cy="201455"/>
            </a:xfrm>
            <a:prstGeom prst="rect">
              <a:avLst/>
            </a:prstGeom>
            <a:solidFill>
              <a:srgbClr val="5B8C00">
                <a:alpha val="29803"/>
              </a:srgbClr>
            </a:solidFill>
            <a:ln w="13550" cap="sq">
              <a:solidFill>
                <a:srgbClr val="5B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7203427" y="33844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B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266384" y="3359655"/>
              <a:ext cx="49651" cy="4965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rc1041"/>
            <p:cNvSpPr/>
            <p:nvPr/>
          </p:nvSpPr>
          <p:spPr>
            <a:xfrm>
              <a:off x="7181482" y="34942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2" name="rc1042"/>
            <p:cNvSpPr/>
            <p:nvPr/>
          </p:nvSpPr>
          <p:spPr>
            <a:xfrm>
              <a:off x="7190482" y="3503209"/>
              <a:ext cx="201456" cy="201456"/>
            </a:xfrm>
            <a:prstGeom prst="rect">
              <a:avLst/>
            </a:prstGeom>
            <a:solidFill>
              <a:srgbClr val="009D00">
                <a:alpha val="29803"/>
              </a:srgbClr>
            </a:solidFill>
            <a:ln w="13550" cap="sq">
              <a:solidFill>
                <a:srgbClr val="009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7203427" y="36039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266384" y="3579111"/>
              <a:ext cx="49651" cy="4965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rc1045"/>
            <p:cNvSpPr/>
            <p:nvPr/>
          </p:nvSpPr>
          <p:spPr>
            <a:xfrm>
              <a:off x="7181482" y="37136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6" name="rc1046"/>
            <p:cNvSpPr/>
            <p:nvPr/>
          </p:nvSpPr>
          <p:spPr>
            <a:xfrm>
              <a:off x="7190482" y="3722665"/>
              <a:ext cx="201456" cy="201456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7203427" y="38233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266384" y="3798567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rc1049"/>
            <p:cNvSpPr/>
            <p:nvPr/>
          </p:nvSpPr>
          <p:spPr>
            <a:xfrm>
              <a:off x="7181482" y="39331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0" name="rc1050"/>
            <p:cNvSpPr/>
            <p:nvPr/>
          </p:nvSpPr>
          <p:spPr>
            <a:xfrm>
              <a:off x="7190482" y="3942121"/>
              <a:ext cx="201456" cy="201455"/>
            </a:xfrm>
            <a:prstGeom prst="rect">
              <a:avLst/>
            </a:prstGeom>
            <a:solidFill>
              <a:srgbClr val="00BA5D">
                <a:alpha val="29803"/>
              </a:srgbClr>
            </a:solidFill>
            <a:ln w="13550" cap="sq">
              <a:solidFill>
                <a:srgbClr val="00BA5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7203427" y="40428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266384" y="4018023"/>
              <a:ext cx="49651" cy="4965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tx1053"/>
            <p:cNvSpPr/>
            <p:nvPr/>
          </p:nvSpPr>
          <p:spPr>
            <a:xfrm>
              <a:off x="7476853" y="158222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54" name="tx1054"/>
            <p:cNvSpPr/>
            <p:nvPr/>
          </p:nvSpPr>
          <p:spPr>
            <a:xfrm>
              <a:off x="7476853" y="1803164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7476853" y="202262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56" name="tx1056"/>
            <p:cNvSpPr/>
            <p:nvPr/>
          </p:nvSpPr>
          <p:spPr>
            <a:xfrm>
              <a:off x="7476853" y="224213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57" name="tx1057"/>
            <p:cNvSpPr/>
            <p:nvPr/>
          </p:nvSpPr>
          <p:spPr>
            <a:xfrm>
              <a:off x="7476853" y="246153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058" name="tx1058"/>
            <p:cNvSpPr/>
            <p:nvPr/>
          </p:nvSpPr>
          <p:spPr>
            <a:xfrm>
              <a:off x="7476853" y="2679500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059" name="tx1059"/>
            <p:cNvSpPr/>
            <p:nvPr/>
          </p:nvSpPr>
          <p:spPr>
            <a:xfrm>
              <a:off x="7476853" y="2900504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060" name="tx1060"/>
            <p:cNvSpPr/>
            <p:nvPr/>
          </p:nvSpPr>
          <p:spPr>
            <a:xfrm>
              <a:off x="7476853" y="3094243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7476853" y="333786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7476853" y="3558872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7476853" y="3778328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476853" y="3997784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065" name="rc1065"/>
            <p:cNvSpPr/>
            <p:nvPr/>
          </p:nvSpPr>
          <p:spPr>
            <a:xfrm>
              <a:off x="7111893" y="4361344"/>
              <a:ext cx="1005953" cy="1629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tx1066"/>
            <p:cNvSpPr/>
            <p:nvPr/>
          </p:nvSpPr>
          <p:spPr>
            <a:xfrm>
              <a:off x="7181482" y="4448942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7181482" y="4586893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068" name="rc1068"/>
            <p:cNvSpPr/>
            <p:nvPr/>
          </p:nvSpPr>
          <p:spPr>
            <a:xfrm>
              <a:off x="7181482" y="48238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286574" y="492893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rc1070"/>
            <p:cNvSpPr/>
            <p:nvPr/>
          </p:nvSpPr>
          <p:spPr>
            <a:xfrm>
              <a:off x="7181482" y="5043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259541" y="5121356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rc1072"/>
            <p:cNvSpPr/>
            <p:nvPr/>
          </p:nvSpPr>
          <p:spPr>
            <a:xfrm>
              <a:off x="7181482" y="52627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248343" y="5329614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rc1074"/>
            <p:cNvSpPr/>
            <p:nvPr/>
          </p:nvSpPr>
          <p:spPr>
            <a:xfrm>
              <a:off x="7181482" y="54822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239751" y="5540478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rc1076"/>
            <p:cNvSpPr/>
            <p:nvPr/>
          </p:nvSpPr>
          <p:spPr>
            <a:xfrm>
              <a:off x="7181482" y="57016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232507" y="575269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tx1078"/>
            <p:cNvSpPr/>
            <p:nvPr/>
          </p:nvSpPr>
          <p:spPr>
            <a:xfrm>
              <a:off x="7476853" y="488957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7476853" y="510754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7476853" y="532699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81" name="tx1081"/>
            <p:cNvSpPr/>
            <p:nvPr/>
          </p:nvSpPr>
          <p:spPr>
            <a:xfrm>
              <a:off x="7476853" y="554645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82" name="tx1082"/>
            <p:cNvSpPr/>
            <p:nvPr/>
          </p:nvSpPr>
          <p:spPr>
            <a:xfrm>
              <a:off x="7476853" y="576591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2021-01-30T17:50:49Z</dcterms:modified>
</cp:coreProperties>
</file>