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161403"/>
              <a:ext cx="4773135" cy="4942694"/>
            </a:xfrm>
            <a:custGeom>
              <a:avLst/>
              <a:pathLst>
                <a:path w="4773135" h="4942694">
                  <a:moveTo>
                    <a:pt x="0" y="4942694"/>
                  </a:moveTo>
                  <a:lnTo>
                    <a:pt x="22621" y="4942694"/>
                  </a:lnTo>
                  <a:lnTo>
                    <a:pt x="45242" y="4942694"/>
                  </a:lnTo>
                  <a:lnTo>
                    <a:pt x="67864" y="4942694"/>
                  </a:lnTo>
                  <a:lnTo>
                    <a:pt x="90485" y="4942694"/>
                  </a:lnTo>
                  <a:lnTo>
                    <a:pt x="113107" y="4942694"/>
                  </a:lnTo>
                  <a:lnTo>
                    <a:pt x="135728" y="4942694"/>
                  </a:lnTo>
                  <a:lnTo>
                    <a:pt x="158350" y="4942694"/>
                  </a:lnTo>
                  <a:lnTo>
                    <a:pt x="180971" y="4942694"/>
                  </a:lnTo>
                  <a:lnTo>
                    <a:pt x="203593" y="4942694"/>
                  </a:lnTo>
                  <a:lnTo>
                    <a:pt x="226214" y="4942694"/>
                  </a:lnTo>
                  <a:lnTo>
                    <a:pt x="248836" y="4942694"/>
                  </a:lnTo>
                  <a:lnTo>
                    <a:pt x="271457" y="4942694"/>
                  </a:lnTo>
                  <a:lnTo>
                    <a:pt x="294079" y="4942694"/>
                  </a:lnTo>
                  <a:lnTo>
                    <a:pt x="316700" y="4942694"/>
                  </a:lnTo>
                  <a:lnTo>
                    <a:pt x="339322" y="4942694"/>
                  </a:lnTo>
                  <a:lnTo>
                    <a:pt x="361943" y="4942694"/>
                  </a:lnTo>
                  <a:lnTo>
                    <a:pt x="384565" y="4942693"/>
                  </a:lnTo>
                  <a:lnTo>
                    <a:pt x="407186" y="4942693"/>
                  </a:lnTo>
                  <a:lnTo>
                    <a:pt x="429808" y="4942693"/>
                  </a:lnTo>
                  <a:lnTo>
                    <a:pt x="452429" y="4942693"/>
                  </a:lnTo>
                  <a:lnTo>
                    <a:pt x="475051" y="4942693"/>
                  </a:lnTo>
                  <a:lnTo>
                    <a:pt x="497672" y="4942693"/>
                  </a:lnTo>
                  <a:lnTo>
                    <a:pt x="520294" y="4942693"/>
                  </a:lnTo>
                  <a:lnTo>
                    <a:pt x="542915" y="4942693"/>
                  </a:lnTo>
                  <a:lnTo>
                    <a:pt x="565537" y="4942693"/>
                  </a:lnTo>
                  <a:lnTo>
                    <a:pt x="588158" y="4942693"/>
                  </a:lnTo>
                  <a:lnTo>
                    <a:pt x="610780" y="4942693"/>
                  </a:lnTo>
                  <a:lnTo>
                    <a:pt x="633401" y="4942693"/>
                  </a:lnTo>
                  <a:lnTo>
                    <a:pt x="656023" y="4942693"/>
                  </a:lnTo>
                  <a:lnTo>
                    <a:pt x="678644" y="4942693"/>
                  </a:lnTo>
                  <a:lnTo>
                    <a:pt x="701266" y="4942692"/>
                  </a:lnTo>
                  <a:lnTo>
                    <a:pt x="723887" y="4942692"/>
                  </a:lnTo>
                  <a:lnTo>
                    <a:pt x="746509" y="4942692"/>
                  </a:lnTo>
                  <a:lnTo>
                    <a:pt x="769130" y="4942692"/>
                  </a:lnTo>
                  <a:lnTo>
                    <a:pt x="791752" y="4942692"/>
                  </a:lnTo>
                  <a:lnTo>
                    <a:pt x="814373" y="4942692"/>
                  </a:lnTo>
                  <a:lnTo>
                    <a:pt x="836995" y="4942691"/>
                  </a:lnTo>
                  <a:lnTo>
                    <a:pt x="859616" y="4942691"/>
                  </a:lnTo>
                  <a:lnTo>
                    <a:pt x="882238" y="4942691"/>
                  </a:lnTo>
                  <a:lnTo>
                    <a:pt x="904859" y="4942690"/>
                  </a:lnTo>
                  <a:lnTo>
                    <a:pt x="927481" y="4942690"/>
                  </a:lnTo>
                  <a:lnTo>
                    <a:pt x="950102" y="4942690"/>
                  </a:lnTo>
                  <a:lnTo>
                    <a:pt x="972724" y="4942689"/>
                  </a:lnTo>
                  <a:lnTo>
                    <a:pt x="995345" y="4942689"/>
                  </a:lnTo>
                  <a:lnTo>
                    <a:pt x="1017967" y="4942688"/>
                  </a:lnTo>
                  <a:lnTo>
                    <a:pt x="1040588" y="4942688"/>
                  </a:lnTo>
                  <a:lnTo>
                    <a:pt x="1063210" y="4942687"/>
                  </a:lnTo>
                  <a:lnTo>
                    <a:pt x="1085831" y="4942687"/>
                  </a:lnTo>
                  <a:lnTo>
                    <a:pt x="1108453" y="4942686"/>
                  </a:lnTo>
                  <a:lnTo>
                    <a:pt x="1131074" y="4942685"/>
                  </a:lnTo>
                  <a:lnTo>
                    <a:pt x="1153696" y="4942684"/>
                  </a:lnTo>
                  <a:lnTo>
                    <a:pt x="1176317" y="4942683"/>
                  </a:lnTo>
                  <a:lnTo>
                    <a:pt x="1198939" y="4942682"/>
                  </a:lnTo>
                  <a:lnTo>
                    <a:pt x="1221560" y="4942681"/>
                  </a:lnTo>
                  <a:lnTo>
                    <a:pt x="1244182" y="4942680"/>
                  </a:lnTo>
                  <a:lnTo>
                    <a:pt x="1266803" y="4942678"/>
                  </a:lnTo>
                  <a:lnTo>
                    <a:pt x="1289425" y="4942677"/>
                  </a:lnTo>
                  <a:lnTo>
                    <a:pt x="1312046" y="4942675"/>
                  </a:lnTo>
                  <a:lnTo>
                    <a:pt x="1334668" y="4942673"/>
                  </a:lnTo>
                  <a:lnTo>
                    <a:pt x="1357289" y="4942671"/>
                  </a:lnTo>
                  <a:lnTo>
                    <a:pt x="1379911" y="4942669"/>
                  </a:lnTo>
                  <a:lnTo>
                    <a:pt x="1402532" y="4942666"/>
                  </a:lnTo>
                  <a:lnTo>
                    <a:pt x="1425154" y="4942663"/>
                  </a:lnTo>
                  <a:lnTo>
                    <a:pt x="1447775" y="4942660"/>
                  </a:lnTo>
                  <a:lnTo>
                    <a:pt x="1470397" y="4942657"/>
                  </a:lnTo>
                  <a:lnTo>
                    <a:pt x="1493018" y="4942653"/>
                  </a:lnTo>
                  <a:lnTo>
                    <a:pt x="1515640" y="4942649"/>
                  </a:lnTo>
                  <a:lnTo>
                    <a:pt x="1538261" y="4942645"/>
                  </a:lnTo>
                  <a:lnTo>
                    <a:pt x="1560883" y="4942640"/>
                  </a:lnTo>
                  <a:lnTo>
                    <a:pt x="1583504" y="4942635"/>
                  </a:lnTo>
                  <a:lnTo>
                    <a:pt x="1606126" y="4942629"/>
                  </a:lnTo>
                  <a:lnTo>
                    <a:pt x="1628747" y="4942622"/>
                  </a:lnTo>
                  <a:lnTo>
                    <a:pt x="1651369" y="4942615"/>
                  </a:lnTo>
                  <a:lnTo>
                    <a:pt x="1673990" y="4942608"/>
                  </a:lnTo>
                  <a:lnTo>
                    <a:pt x="1696612" y="4942599"/>
                  </a:lnTo>
                  <a:lnTo>
                    <a:pt x="1719233" y="4942590"/>
                  </a:lnTo>
                  <a:lnTo>
                    <a:pt x="1741855" y="4942579"/>
                  </a:lnTo>
                  <a:lnTo>
                    <a:pt x="1764476" y="4942568"/>
                  </a:lnTo>
                  <a:lnTo>
                    <a:pt x="1787098" y="4942555"/>
                  </a:lnTo>
                  <a:lnTo>
                    <a:pt x="1809719" y="4942541"/>
                  </a:lnTo>
                  <a:lnTo>
                    <a:pt x="1832341" y="4942526"/>
                  </a:lnTo>
                  <a:lnTo>
                    <a:pt x="1854962" y="4942510"/>
                  </a:lnTo>
                  <a:lnTo>
                    <a:pt x="1877584" y="4942491"/>
                  </a:lnTo>
                  <a:lnTo>
                    <a:pt x="1900205" y="4942471"/>
                  </a:lnTo>
                  <a:lnTo>
                    <a:pt x="1922827" y="4942449"/>
                  </a:lnTo>
                  <a:lnTo>
                    <a:pt x="1945448" y="4942424"/>
                  </a:lnTo>
                  <a:lnTo>
                    <a:pt x="1968070" y="4942398"/>
                  </a:lnTo>
                  <a:lnTo>
                    <a:pt x="1990691" y="4942368"/>
                  </a:lnTo>
                  <a:lnTo>
                    <a:pt x="2013313" y="4942336"/>
                  </a:lnTo>
                  <a:lnTo>
                    <a:pt x="2035934" y="4942300"/>
                  </a:lnTo>
                  <a:lnTo>
                    <a:pt x="2058556" y="4942261"/>
                  </a:lnTo>
                  <a:lnTo>
                    <a:pt x="2081177" y="4942218"/>
                  </a:lnTo>
                  <a:lnTo>
                    <a:pt x="2103799" y="4942170"/>
                  </a:lnTo>
                  <a:lnTo>
                    <a:pt x="2126420" y="4942118"/>
                  </a:lnTo>
                  <a:lnTo>
                    <a:pt x="2149042" y="4942061"/>
                  </a:lnTo>
                  <a:lnTo>
                    <a:pt x="2171663" y="4941998"/>
                  </a:lnTo>
                  <a:lnTo>
                    <a:pt x="2194285" y="4941928"/>
                  </a:lnTo>
                  <a:lnTo>
                    <a:pt x="2216906" y="4941852"/>
                  </a:lnTo>
                  <a:lnTo>
                    <a:pt x="2239528" y="4941768"/>
                  </a:lnTo>
                  <a:lnTo>
                    <a:pt x="2262149" y="4941676"/>
                  </a:lnTo>
                  <a:lnTo>
                    <a:pt x="2284771" y="4941575"/>
                  </a:lnTo>
                  <a:lnTo>
                    <a:pt x="2307392" y="4941463"/>
                  </a:lnTo>
                  <a:lnTo>
                    <a:pt x="2330014" y="4941340"/>
                  </a:lnTo>
                  <a:lnTo>
                    <a:pt x="2352635" y="4941205"/>
                  </a:lnTo>
                  <a:lnTo>
                    <a:pt x="2375256" y="4941057"/>
                  </a:lnTo>
                  <a:lnTo>
                    <a:pt x="2397878" y="4940893"/>
                  </a:lnTo>
                  <a:lnTo>
                    <a:pt x="2420499" y="4940714"/>
                  </a:lnTo>
                  <a:lnTo>
                    <a:pt x="2443121" y="4940516"/>
                  </a:lnTo>
                  <a:lnTo>
                    <a:pt x="2465742" y="4940299"/>
                  </a:lnTo>
                  <a:lnTo>
                    <a:pt x="2488364" y="4940060"/>
                  </a:lnTo>
                  <a:lnTo>
                    <a:pt x="2510985" y="4939797"/>
                  </a:lnTo>
                  <a:lnTo>
                    <a:pt x="2533607" y="4939507"/>
                  </a:lnTo>
                  <a:lnTo>
                    <a:pt x="2556228" y="4939189"/>
                  </a:lnTo>
                  <a:lnTo>
                    <a:pt x="2578850" y="4938839"/>
                  </a:lnTo>
                  <a:lnTo>
                    <a:pt x="2601471" y="4938454"/>
                  </a:lnTo>
                  <a:lnTo>
                    <a:pt x="2624093" y="4938030"/>
                  </a:lnTo>
                  <a:lnTo>
                    <a:pt x="2646714" y="4937564"/>
                  </a:lnTo>
                  <a:lnTo>
                    <a:pt x="2669336" y="4937051"/>
                  </a:lnTo>
                  <a:lnTo>
                    <a:pt x="2691957" y="4936486"/>
                  </a:lnTo>
                  <a:lnTo>
                    <a:pt x="2714579" y="4935865"/>
                  </a:lnTo>
                  <a:lnTo>
                    <a:pt x="2737200" y="4935182"/>
                  </a:lnTo>
                  <a:lnTo>
                    <a:pt x="2759822" y="4934430"/>
                  </a:lnTo>
                  <a:lnTo>
                    <a:pt x="2782443" y="4933602"/>
                  </a:lnTo>
                  <a:lnTo>
                    <a:pt x="2805065" y="4932692"/>
                  </a:lnTo>
                  <a:lnTo>
                    <a:pt x="2827686" y="4931689"/>
                  </a:lnTo>
                  <a:lnTo>
                    <a:pt x="2850308" y="4930586"/>
                  </a:lnTo>
                  <a:lnTo>
                    <a:pt x="2872929" y="4929372"/>
                  </a:lnTo>
                  <a:lnTo>
                    <a:pt x="2895551" y="4928036"/>
                  </a:lnTo>
                  <a:lnTo>
                    <a:pt x="2918172" y="4926565"/>
                  </a:lnTo>
                  <a:lnTo>
                    <a:pt x="2940794" y="4924946"/>
                  </a:lnTo>
                  <a:lnTo>
                    <a:pt x="2963415" y="4923163"/>
                  </a:lnTo>
                  <a:lnTo>
                    <a:pt x="2986037" y="4921201"/>
                  </a:lnTo>
                  <a:lnTo>
                    <a:pt x="3008658" y="4919040"/>
                  </a:lnTo>
                  <a:lnTo>
                    <a:pt x="3031280" y="4916660"/>
                  </a:lnTo>
                  <a:lnTo>
                    <a:pt x="3053901" y="4914039"/>
                  </a:lnTo>
                  <a:lnTo>
                    <a:pt x="3076523" y="4911153"/>
                  </a:lnTo>
                  <a:lnTo>
                    <a:pt x="3099144" y="4907974"/>
                  </a:lnTo>
                  <a:lnTo>
                    <a:pt x="3121766" y="4904471"/>
                  </a:lnTo>
                  <a:lnTo>
                    <a:pt x="3144387" y="4900612"/>
                  </a:lnTo>
                  <a:lnTo>
                    <a:pt x="3167009" y="4896359"/>
                  </a:lnTo>
                  <a:lnTo>
                    <a:pt x="3189630" y="4891671"/>
                  </a:lnTo>
                  <a:lnTo>
                    <a:pt x="3212252" y="4886503"/>
                  </a:lnTo>
                  <a:lnTo>
                    <a:pt x="3234873" y="4880804"/>
                  </a:lnTo>
                  <a:lnTo>
                    <a:pt x="3257495" y="4874518"/>
                  </a:lnTo>
                  <a:lnTo>
                    <a:pt x="3280116" y="4867582"/>
                  </a:lnTo>
                  <a:lnTo>
                    <a:pt x="3302738" y="4859925"/>
                  </a:lnTo>
                  <a:lnTo>
                    <a:pt x="3325359" y="4851470"/>
                  </a:lnTo>
                  <a:lnTo>
                    <a:pt x="3347981" y="4842128"/>
                  </a:lnTo>
                  <a:lnTo>
                    <a:pt x="3370602" y="4831799"/>
                  </a:lnTo>
                  <a:lnTo>
                    <a:pt x="3393224" y="4820373"/>
                  </a:lnTo>
                  <a:lnTo>
                    <a:pt x="3415845" y="4807721"/>
                  </a:lnTo>
                  <a:lnTo>
                    <a:pt x="3438467" y="4793700"/>
                  </a:lnTo>
                  <a:lnTo>
                    <a:pt x="3461088" y="4778144"/>
                  </a:lnTo>
                  <a:lnTo>
                    <a:pt x="3483710" y="4760863"/>
                  </a:lnTo>
                  <a:lnTo>
                    <a:pt x="3506331" y="4741641"/>
                  </a:lnTo>
                  <a:lnTo>
                    <a:pt x="3528953" y="4720226"/>
                  </a:lnTo>
                  <a:lnTo>
                    <a:pt x="3551574" y="4696328"/>
                  </a:lnTo>
                  <a:lnTo>
                    <a:pt x="3574196" y="4669612"/>
                  </a:lnTo>
                  <a:lnTo>
                    <a:pt x="3596817" y="4639694"/>
                  </a:lnTo>
                  <a:lnTo>
                    <a:pt x="3619439" y="4606136"/>
                  </a:lnTo>
                  <a:lnTo>
                    <a:pt x="3642060" y="4568442"/>
                  </a:lnTo>
                  <a:lnTo>
                    <a:pt x="3664682" y="4526064"/>
                  </a:lnTo>
                  <a:lnTo>
                    <a:pt x="3687303" y="4478406"/>
                  </a:lnTo>
                  <a:lnTo>
                    <a:pt x="3709925" y="4424838"/>
                  </a:lnTo>
                  <a:lnTo>
                    <a:pt x="3732546" y="4364713"/>
                  </a:lnTo>
                  <a:lnTo>
                    <a:pt x="3755168" y="4297393"/>
                  </a:lnTo>
                  <a:lnTo>
                    <a:pt x="3777789" y="4222279"/>
                  </a:lnTo>
                  <a:lnTo>
                    <a:pt x="3800411" y="4138839"/>
                  </a:lnTo>
                  <a:lnTo>
                    <a:pt x="3823032" y="4046641"/>
                  </a:lnTo>
                  <a:lnTo>
                    <a:pt x="3845654" y="3945384"/>
                  </a:lnTo>
                  <a:lnTo>
                    <a:pt x="3868275" y="3834929"/>
                  </a:lnTo>
                  <a:lnTo>
                    <a:pt x="3890897" y="3715319"/>
                  </a:lnTo>
                  <a:lnTo>
                    <a:pt x="3913518" y="3586797"/>
                  </a:lnTo>
                  <a:lnTo>
                    <a:pt x="3936140" y="3449813"/>
                  </a:lnTo>
                  <a:lnTo>
                    <a:pt x="3958761" y="3305018"/>
                  </a:lnTo>
                  <a:lnTo>
                    <a:pt x="3981383" y="3153248"/>
                  </a:lnTo>
                  <a:lnTo>
                    <a:pt x="4004004" y="2995504"/>
                  </a:lnTo>
                  <a:lnTo>
                    <a:pt x="4026626" y="2832917"/>
                  </a:lnTo>
                  <a:lnTo>
                    <a:pt x="4049247" y="2666718"/>
                  </a:lnTo>
                  <a:lnTo>
                    <a:pt x="4071869" y="2498209"/>
                  </a:lnTo>
                  <a:lnTo>
                    <a:pt x="4094490" y="2328738"/>
                  </a:lnTo>
                  <a:lnTo>
                    <a:pt x="4117112" y="2159671"/>
                  </a:lnTo>
                  <a:lnTo>
                    <a:pt x="4139733" y="1992377"/>
                  </a:lnTo>
                  <a:lnTo>
                    <a:pt x="4162355" y="1828200"/>
                  </a:lnTo>
                  <a:lnTo>
                    <a:pt x="4184976" y="1668428"/>
                  </a:lnTo>
                  <a:lnTo>
                    <a:pt x="4207598" y="1514267"/>
                  </a:lnTo>
                  <a:lnTo>
                    <a:pt x="4230219" y="1366796"/>
                  </a:lnTo>
                  <a:lnTo>
                    <a:pt x="4252841" y="1226939"/>
                  </a:lnTo>
                  <a:lnTo>
                    <a:pt x="4275462" y="1095432"/>
                  </a:lnTo>
                  <a:lnTo>
                    <a:pt x="4298084" y="972807"/>
                  </a:lnTo>
                  <a:lnTo>
                    <a:pt x="4320705" y="859383"/>
                  </a:lnTo>
                  <a:lnTo>
                    <a:pt x="4343327" y="755273"/>
                  </a:lnTo>
                  <a:lnTo>
                    <a:pt x="4365948" y="660403"/>
                  </a:lnTo>
                  <a:lnTo>
                    <a:pt x="4388570" y="574533"/>
                  </a:lnTo>
                  <a:lnTo>
                    <a:pt x="4411191" y="497290"/>
                  </a:lnTo>
                  <a:lnTo>
                    <a:pt x="4433813" y="428202"/>
                  </a:lnTo>
                  <a:lnTo>
                    <a:pt x="4456434" y="366724"/>
                  </a:lnTo>
                  <a:lnTo>
                    <a:pt x="4479056" y="312270"/>
                  </a:lnTo>
                  <a:lnTo>
                    <a:pt x="4501677" y="264237"/>
                  </a:lnTo>
                  <a:lnTo>
                    <a:pt x="4524299" y="222024"/>
                  </a:lnTo>
                  <a:lnTo>
                    <a:pt x="4546920" y="185045"/>
                  </a:lnTo>
                  <a:lnTo>
                    <a:pt x="4569542" y="152745"/>
                  </a:lnTo>
                  <a:lnTo>
                    <a:pt x="4592163" y="124603"/>
                  </a:lnTo>
                  <a:lnTo>
                    <a:pt x="4614785" y="100138"/>
                  </a:lnTo>
                  <a:lnTo>
                    <a:pt x="4637406" y="78910"/>
                  </a:lnTo>
                  <a:lnTo>
                    <a:pt x="4660028" y="60521"/>
                  </a:lnTo>
                  <a:lnTo>
                    <a:pt x="4682649" y="44617"/>
                  </a:lnTo>
                  <a:lnTo>
                    <a:pt x="4705270" y="30878"/>
                  </a:lnTo>
                  <a:lnTo>
                    <a:pt x="4727892" y="19022"/>
                  </a:lnTo>
                  <a:lnTo>
                    <a:pt x="4750513" y="8802"/>
                  </a:lnTo>
                  <a:lnTo>
                    <a:pt x="4773135" y="0"/>
                  </a:lnTo>
                  <a:lnTo>
                    <a:pt x="4773135" y="765096"/>
                  </a:lnTo>
                  <a:lnTo>
                    <a:pt x="4750513" y="829510"/>
                  </a:lnTo>
                  <a:lnTo>
                    <a:pt x="4727892" y="897617"/>
                  </a:lnTo>
                  <a:lnTo>
                    <a:pt x="4705270" y="969427"/>
                  </a:lnTo>
                  <a:lnTo>
                    <a:pt x="4682649" y="1044919"/>
                  </a:lnTo>
                  <a:lnTo>
                    <a:pt x="4660028" y="1124045"/>
                  </a:lnTo>
                  <a:lnTo>
                    <a:pt x="4637406" y="1206722"/>
                  </a:lnTo>
                  <a:lnTo>
                    <a:pt x="4614785" y="1292838"/>
                  </a:lnTo>
                  <a:lnTo>
                    <a:pt x="4592163" y="1382248"/>
                  </a:lnTo>
                  <a:lnTo>
                    <a:pt x="4569542" y="1474776"/>
                  </a:lnTo>
                  <a:lnTo>
                    <a:pt x="4546920" y="1570217"/>
                  </a:lnTo>
                  <a:lnTo>
                    <a:pt x="4524299" y="1668342"/>
                  </a:lnTo>
                  <a:lnTo>
                    <a:pt x="4501677" y="1768897"/>
                  </a:lnTo>
                  <a:lnTo>
                    <a:pt x="4479056" y="1871607"/>
                  </a:lnTo>
                  <a:lnTo>
                    <a:pt x="4456434" y="1976181"/>
                  </a:lnTo>
                  <a:lnTo>
                    <a:pt x="4433813" y="2082315"/>
                  </a:lnTo>
                  <a:lnTo>
                    <a:pt x="4411191" y="2189692"/>
                  </a:lnTo>
                  <a:lnTo>
                    <a:pt x="4388570" y="2297990"/>
                  </a:lnTo>
                  <a:lnTo>
                    <a:pt x="4365948" y="2406878"/>
                  </a:lnTo>
                  <a:lnTo>
                    <a:pt x="4343327" y="2516024"/>
                  </a:lnTo>
                  <a:lnTo>
                    <a:pt x="4320705" y="2625093"/>
                  </a:lnTo>
                  <a:lnTo>
                    <a:pt x="4298084" y="2733749"/>
                  </a:lnTo>
                  <a:lnTo>
                    <a:pt x="4275462" y="2841660"/>
                  </a:lnTo>
                  <a:lnTo>
                    <a:pt x="4252841" y="2948496"/>
                  </a:lnTo>
                  <a:lnTo>
                    <a:pt x="4230219" y="3053935"/>
                  </a:lnTo>
                  <a:lnTo>
                    <a:pt x="4207598" y="3157662"/>
                  </a:lnTo>
                  <a:lnTo>
                    <a:pt x="4184976" y="3259379"/>
                  </a:lnTo>
                  <a:lnTo>
                    <a:pt x="4162355" y="3358799"/>
                  </a:lnTo>
                  <a:lnTo>
                    <a:pt x="4139733" y="3455658"/>
                  </a:lnTo>
                  <a:lnTo>
                    <a:pt x="4117112" y="3549713"/>
                  </a:lnTo>
                  <a:lnTo>
                    <a:pt x="4094490" y="3640751"/>
                  </a:lnTo>
                  <a:lnTo>
                    <a:pt x="4071869" y="3728584"/>
                  </a:lnTo>
                  <a:lnTo>
                    <a:pt x="4049247" y="3813058"/>
                  </a:lnTo>
                  <a:lnTo>
                    <a:pt x="4026626" y="3894051"/>
                  </a:lnTo>
                  <a:lnTo>
                    <a:pt x="4004004" y="3971475"/>
                  </a:lnTo>
                  <a:lnTo>
                    <a:pt x="3981383" y="4045272"/>
                  </a:lnTo>
                  <a:lnTo>
                    <a:pt x="3958761" y="4115419"/>
                  </a:lnTo>
                  <a:lnTo>
                    <a:pt x="3936140" y="4181920"/>
                  </a:lnTo>
                  <a:lnTo>
                    <a:pt x="3913518" y="4244805"/>
                  </a:lnTo>
                  <a:lnTo>
                    <a:pt x="3890897" y="4304129"/>
                  </a:lnTo>
                  <a:lnTo>
                    <a:pt x="3868275" y="4359963"/>
                  </a:lnTo>
                  <a:lnTo>
                    <a:pt x="3845654" y="4412392"/>
                  </a:lnTo>
                  <a:lnTo>
                    <a:pt x="3823032" y="4461510"/>
                  </a:lnTo>
                  <a:lnTo>
                    <a:pt x="3800411" y="4507414"/>
                  </a:lnTo>
                  <a:lnTo>
                    <a:pt x="3777789" y="4550201"/>
                  </a:lnTo>
                  <a:lnTo>
                    <a:pt x="3755168" y="4589963"/>
                  </a:lnTo>
                  <a:lnTo>
                    <a:pt x="3732546" y="4626790"/>
                  </a:lnTo>
                  <a:lnTo>
                    <a:pt x="3709925" y="4660764"/>
                  </a:lnTo>
                  <a:lnTo>
                    <a:pt x="3687303" y="4691969"/>
                  </a:lnTo>
                  <a:lnTo>
                    <a:pt x="3664682" y="4720490"/>
                  </a:lnTo>
                  <a:lnTo>
                    <a:pt x="3642060" y="4746425"/>
                  </a:lnTo>
                  <a:lnTo>
                    <a:pt x="3619439" y="4769882"/>
                  </a:lnTo>
                  <a:lnTo>
                    <a:pt x="3596817" y="4790984"/>
                  </a:lnTo>
                  <a:lnTo>
                    <a:pt x="3574196" y="4809870"/>
                  </a:lnTo>
                  <a:lnTo>
                    <a:pt x="3551574" y="4826690"/>
                  </a:lnTo>
                  <a:lnTo>
                    <a:pt x="3528953" y="4841603"/>
                  </a:lnTo>
                  <a:lnTo>
                    <a:pt x="3506331" y="4854772"/>
                  </a:lnTo>
                  <a:lnTo>
                    <a:pt x="3483710" y="4866357"/>
                  </a:lnTo>
                  <a:lnTo>
                    <a:pt x="3461088" y="4876517"/>
                  </a:lnTo>
                  <a:lnTo>
                    <a:pt x="3438467" y="4885401"/>
                  </a:lnTo>
                  <a:lnTo>
                    <a:pt x="3415845" y="4893151"/>
                  </a:lnTo>
                  <a:lnTo>
                    <a:pt x="3393224" y="4899897"/>
                  </a:lnTo>
                  <a:lnTo>
                    <a:pt x="3370602" y="4905757"/>
                  </a:lnTo>
                  <a:lnTo>
                    <a:pt x="3347981" y="4910840"/>
                  </a:lnTo>
                  <a:lnTo>
                    <a:pt x="3325359" y="4915243"/>
                  </a:lnTo>
                  <a:lnTo>
                    <a:pt x="3302738" y="4919051"/>
                  </a:lnTo>
                  <a:lnTo>
                    <a:pt x="3280116" y="4922342"/>
                  </a:lnTo>
                  <a:lnTo>
                    <a:pt x="3257495" y="4925184"/>
                  </a:lnTo>
                  <a:lnTo>
                    <a:pt x="3234873" y="4927635"/>
                  </a:lnTo>
                  <a:lnTo>
                    <a:pt x="3212252" y="4929747"/>
                  </a:lnTo>
                  <a:lnTo>
                    <a:pt x="3189630" y="4931567"/>
                  </a:lnTo>
                  <a:lnTo>
                    <a:pt x="3167009" y="4933134"/>
                  </a:lnTo>
                  <a:lnTo>
                    <a:pt x="3144387" y="4934483"/>
                  </a:lnTo>
                  <a:lnTo>
                    <a:pt x="3121766" y="4935642"/>
                  </a:lnTo>
                  <a:lnTo>
                    <a:pt x="3099144" y="4936640"/>
                  </a:lnTo>
                  <a:lnTo>
                    <a:pt x="3076523" y="4937497"/>
                  </a:lnTo>
                  <a:lnTo>
                    <a:pt x="3053901" y="4938234"/>
                  </a:lnTo>
                  <a:lnTo>
                    <a:pt x="3031280" y="4938866"/>
                  </a:lnTo>
                  <a:lnTo>
                    <a:pt x="3008658" y="4939410"/>
                  </a:lnTo>
                  <a:lnTo>
                    <a:pt x="2986037" y="4939877"/>
                  </a:lnTo>
                  <a:lnTo>
                    <a:pt x="2963415" y="4940277"/>
                  </a:lnTo>
                  <a:lnTo>
                    <a:pt x="2940794" y="4940621"/>
                  </a:lnTo>
                  <a:lnTo>
                    <a:pt x="2918172" y="4940916"/>
                  </a:lnTo>
                  <a:lnTo>
                    <a:pt x="2895551" y="4941169"/>
                  </a:lnTo>
                  <a:lnTo>
                    <a:pt x="2872929" y="4941387"/>
                  </a:lnTo>
                  <a:lnTo>
                    <a:pt x="2850308" y="4941573"/>
                  </a:lnTo>
                  <a:lnTo>
                    <a:pt x="2827686" y="4941733"/>
                  </a:lnTo>
                  <a:lnTo>
                    <a:pt x="2805065" y="4941870"/>
                  </a:lnTo>
                  <a:lnTo>
                    <a:pt x="2782443" y="4941988"/>
                  </a:lnTo>
                  <a:lnTo>
                    <a:pt x="2759822" y="4942088"/>
                  </a:lnTo>
                  <a:lnTo>
                    <a:pt x="2737200" y="4942175"/>
                  </a:lnTo>
                  <a:lnTo>
                    <a:pt x="2714579" y="4942249"/>
                  </a:lnTo>
                  <a:lnTo>
                    <a:pt x="2691957" y="4942313"/>
                  </a:lnTo>
                  <a:lnTo>
                    <a:pt x="2669336" y="4942367"/>
                  </a:lnTo>
                  <a:lnTo>
                    <a:pt x="2646714" y="4942414"/>
                  </a:lnTo>
                  <a:lnTo>
                    <a:pt x="2624093" y="4942454"/>
                  </a:lnTo>
                  <a:lnTo>
                    <a:pt x="2601471" y="4942488"/>
                  </a:lnTo>
                  <a:lnTo>
                    <a:pt x="2578850" y="4942518"/>
                  </a:lnTo>
                  <a:lnTo>
                    <a:pt x="2556228" y="4942543"/>
                  </a:lnTo>
                  <a:lnTo>
                    <a:pt x="2533607" y="4942564"/>
                  </a:lnTo>
                  <a:lnTo>
                    <a:pt x="2510985" y="4942583"/>
                  </a:lnTo>
                  <a:lnTo>
                    <a:pt x="2488364" y="4942599"/>
                  </a:lnTo>
                  <a:lnTo>
                    <a:pt x="2465742" y="4942612"/>
                  </a:lnTo>
                  <a:lnTo>
                    <a:pt x="2443121" y="4942624"/>
                  </a:lnTo>
                  <a:lnTo>
                    <a:pt x="2420499" y="4942634"/>
                  </a:lnTo>
                  <a:lnTo>
                    <a:pt x="2397878" y="4942643"/>
                  </a:lnTo>
                  <a:lnTo>
                    <a:pt x="2375256" y="4942650"/>
                  </a:lnTo>
                  <a:lnTo>
                    <a:pt x="2352635" y="4942656"/>
                  </a:lnTo>
                  <a:lnTo>
                    <a:pt x="2330014" y="4942662"/>
                  </a:lnTo>
                  <a:lnTo>
                    <a:pt x="2307392" y="4942666"/>
                  </a:lnTo>
                  <a:lnTo>
                    <a:pt x="2284771" y="4942670"/>
                  </a:lnTo>
                  <a:lnTo>
                    <a:pt x="2262149" y="4942674"/>
                  </a:lnTo>
                  <a:lnTo>
                    <a:pt x="2239528" y="4942677"/>
                  </a:lnTo>
                  <a:lnTo>
                    <a:pt x="2216906" y="4942679"/>
                  </a:lnTo>
                  <a:lnTo>
                    <a:pt x="2194285" y="4942681"/>
                  </a:lnTo>
                  <a:lnTo>
                    <a:pt x="2171663" y="4942683"/>
                  </a:lnTo>
                  <a:lnTo>
                    <a:pt x="2149042" y="4942685"/>
                  </a:lnTo>
                  <a:lnTo>
                    <a:pt x="2126420" y="4942686"/>
                  </a:lnTo>
                  <a:lnTo>
                    <a:pt x="2103799" y="4942687"/>
                  </a:lnTo>
                  <a:lnTo>
                    <a:pt x="2081177" y="4942688"/>
                  </a:lnTo>
                  <a:lnTo>
                    <a:pt x="2058556" y="4942689"/>
                  </a:lnTo>
                  <a:lnTo>
                    <a:pt x="2035934" y="4942690"/>
                  </a:lnTo>
                  <a:lnTo>
                    <a:pt x="2013313" y="4942690"/>
                  </a:lnTo>
                  <a:lnTo>
                    <a:pt x="1990691" y="4942691"/>
                  </a:lnTo>
                  <a:lnTo>
                    <a:pt x="1968070" y="4942691"/>
                  </a:lnTo>
                  <a:lnTo>
                    <a:pt x="1945448" y="4942692"/>
                  </a:lnTo>
                  <a:lnTo>
                    <a:pt x="1922827" y="4942692"/>
                  </a:lnTo>
                  <a:lnTo>
                    <a:pt x="1900205" y="4942692"/>
                  </a:lnTo>
                  <a:lnTo>
                    <a:pt x="1877584" y="4942692"/>
                  </a:lnTo>
                  <a:lnTo>
                    <a:pt x="1854962" y="4942693"/>
                  </a:lnTo>
                  <a:lnTo>
                    <a:pt x="1832341" y="4942693"/>
                  </a:lnTo>
                  <a:lnTo>
                    <a:pt x="1809719" y="4942693"/>
                  </a:lnTo>
                  <a:lnTo>
                    <a:pt x="1787098" y="4942693"/>
                  </a:lnTo>
                  <a:lnTo>
                    <a:pt x="1764476" y="4942693"/>
                  </a:lnTo>
                  <a:lnTo>
                    <a:pt x="1741855" y="4942693"/>
                  </a:lnTo>
                  <a:lnTo>
                    <a:pt x="1719233" y="4942693"/>
                  </a:lnTo>
                  <a:lnTo>
                    <a:pt x="1696612" y="4942693"/>
                  </a:lnTo>
                  <a:lnTo>
                    <a:pt x="1673990" y="4942694"/>
                  </a:lnTo>
                  <a:lnTo>
                    <a:pt x="1651369" y="4942694"/>
                  </a:lnTo>
                  <a:lnTo>
                    <a:pt x="1628747" y="4942694"/>
                  </a:lnTo>
                  <a:lnTo>
                    <a:pt x="1606126" y="4942694"/>
                  </a:lnTo>
                  <a:lnTo>
                    <a:pt x="1583504" y="4942694"/>
                  </a:lnTo>
                  <a:lnTo>
                    <a:pt x="1560883" y="4942694"/>
                  </a:lnTo>
                  <a:lnTo>
                    <a:pt x="1538261" y="4942694"/>
                  </a:lnTo>
                  <a:lnTo>
                    <a:pt x="1515640" y="4942694"/>
                  </a:lnTo>
                  <a:lnTo>
                    <a:pt x="1493018" y="4942694"/>
                  </a:lnTo>
                  <a:lnTo>
                    <a:pt x="1470397" y="4942694"/>
                  </a:lnTo>
                  <a:lnTo>
                    <a:pt x="1447775" y="4942694"/>
                  </a:lnTo>
                  <a:lnTo>
                    <a:pt x="1425154" y="4942694"/>
                  </a:lnTo>
                  <a:lnTo>
                    <a:pt x="1402532" y="4942694"/>
                  </a:lnTo>
                  <a:lnTo>
                    <a:pt x="1379911" y="4942694"/>
                  </a:lnTo>
                  <a:lnTo>
                    <a:pt x="1357289" y="4942694"/>
                  </a:lnTo>
                  <a:lnTo>
                    <a:pt x="1334668" y="4942694"/>
                  </a:lnTo>
                  <a:lnTo>
                    <a:pt x="1312046" y="4942694"/>
                  </a:lnTo>
                  <a:lnTo>
                    <a:pt x="1289425" y="4942694"/>
                  </a:lnTo>
                  <a:lnTo>
                    <a:pt x="1266803" y="4942694"/>
                  </a:lnTo>
                  <a:lnTo>
                    <a:pt x="1244182" y="4942694"/>
                  </a:lnTo>
                  <a:lnTo>
                    <a:pt x="1221560" y="4942694"/>
                  </a:lnTo>
                  <a:lnTo>
                    <a:pt x="1198939" y="4942694"/>
                  </a:lnTo>
                  <a:lnTo>
                    <a:pt x="1176317" y="4942694"/>
                  </a:lnTo>
                  <a:lnTo>
                    <a:pt x="1153696" y="4942694"/>
                  </a:lnTo>
                  <a:lnTo>
                    <a:pt x="1131074" y="4942694"/>
                  </a:lnTo>
                  <a:lnTo>
                    <a:pt x="1108453" y="4942694"/>
                  </a:lnTo>
                  <a:lnTo>
                    <a:pt x="1085831" y="4942694"/>
                  </a:lnTo>
                  <a:lnTo>
                    <a:pt x="1063210" y="4942694"/>
                  </a:lnTo>
                  <a:lnTo>
                    <a:pt x="1040588" y="4942694"/>
                  </a:lnTo>
                  <a:lnTo>
                    <a:pt x="1017967" y="4942694"/>
                  </a:lnTo>
                  <a:lnTo>
                    <a:pt x="995345" y="4942694"/>
                  </a:lnTo>
                  <a:lnTo>
                    <a:pt x="972724" y="4942694"/>
                  </a:lnTo>
                  <a:lnTo>
                    <a:pt x="950102" y="4942694"/>
                  </a:lnTo>
                  <a:lnTo>
                    <a:pt x="927481" y="4942694"/>
                  </a:lnTo>
                  <a:lnTo>
                    <a:pt x="904859" y="4942694"/>
                  </a:lnTo>
                  <a:lnTo>
                    <a:pt x="882238" y="4942694"/>
                  </a:lnTo>
                  <a:lnTo>
                    <a:pt x="859616" y="4942694"/>
                  </a:lnTo>
                  <a:lnTo>
                    <a:pt x="836995" y="4942694"/>
                  </a:lnTo>
                  <a:lnTo>
                    <a:pt x="814373" y="4942694"/>
                  </a:lnTo>
                  <a:lnTo>
                    <a:pt x="791752" y="4942694"/>
                  </a:lnTo>
                  <a:lnTo>
                    <a:pt x="769130" y="4942694"/>
                  </a:lnTo>
                  <a:lnTo>
                    <a:pt x="746509" y="4942694"/>
                  </a:lnTo>
                  <a:lnTo>
                    <a:pt x="723887" y="4942694"/>
                  </a:lnTo>
                  <a:lnTo>
                    <a:pt x="701266" y="4942694"/>
                  </a:lnTo>
                  <a:lnTo>
                    <a:pt x="678644" y="4942694"/>
                  </a:lnTo>
                  <a:lnTo>
                    <a:pt x="656023" y="4942694"/>
                  </a:lnTo>
                  <a:lnTo>
                    <a:pt x="633401" y="4942694"/>
                  </a:lnTo>
                  <a:lnTo>
                    <a:pt x="610780" y="4942694"/>
                  </a:lnTo>
                  <a:lnTo>
                    <a:pt x="588158" y="4942694"/>
                  </a:lnTo>
                  <a:lnTo>
                    <a:pt x="565537" y="4942694"/>
                  </a:lnTo>
                  <a:lnTo>
                    <a:pt x="542915" y="4942694"/>
                  </a:lnTo>
                  <a:lnTo>
                    <a:pt x="520294" y="4942694"/>
                  </a:lnTo>
                  <a:lnTo>
                    <a:pt x="497672" y="4942694"/>
                  </a:lnTo>
                  <a:lnTo>
                    <a:pt x="475051" y="4942694"/>
                  </a:lnTo>
                  <a:lnTo>
                    <a:pt x="452429" y="4942694"/>
                  </a:lnTo>
                  <a:lnTo>
                    <a:pt x="429808" y="4942694"/>
                  </a:lnTo>
                  <a:lnTo>
                    <a:pt x="407186" y="4942694"/>
                  </a:lnTo>
                  <a:lnTo>
                    <a:pt x="384565" y="4942694"/>
                  </a:lnTo>
                  <a:lnTo>
                    <a:pt x="361943" y="4942694"/>
                  </a:lnTo>
                  <a:lnTo>
                    <a:pt x="339322" y="4942694"/>
                  </a:lnTo>
                  <a:lnTo>
                    <a:pt x="316700" y="4942694"/>
                  </a:lnTo>
                  <a:lnTo>
                    <a:pt x="294079" y="4942694"/>
                  </a:lnTo>
                  <a:lnTo>
                    <a:pt x="271457" y="4942694"/>
                  </a:lnTo>
                  <a:lnTo>
                    <a:pt x="248836" y="4942694"/>
                  </a:lnTo>
                  <a:lnTo>
                    <a:pt x="226214" y="4942694"/>
                  </a:lnTo>
                  <a:lnTo>
                    <a:pt x="203593" y="4942694"/>
                  </a:lnTo>
                  <a:lnTo>
                    <a:pt x="180971" y="4942694"/>
                  </a:lnTo>
                  <a:lnTo>
                    <a:pt x="158350" y="4942694"/>
                  </a:lnTo>
                  <a:lnTo>
                    <a:pt x="135728" y="4942694"/>
                  </a:lnTo>
                  <a:lnTo>
                    <a:pt x="113107" y="4942694"/>
                  </a:lnTo>
                  <a:lnTo>
                    <a:pt x="90485" y="4942694"/>
                  </a:lnTo>
                  <a:lnTo>
                    <a:pt x="67864" y="4942694"/>
                  </a:lnTo>
                  <a:lnTo>
                    <a:pt x="45242" y="4942694"/>
                  </a:lnTo>
                  <a:lnTo>
                    <a:pt x="22621" y="4942694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161403"/>
              <a:ext cx="4773135" cy="4942694"/>
            </a:xfrm>
            <a:custGeom>
              <a:avLst/>
              <a:pathLst>
                <a:path w="4773135" h="4942694">
                  <a:moveTo>
                    <a:pt x="0" y="4942694"/>
                  </a:moveTo>
                  <a:lnTo>
                    <a:pt x="22621" y="4942694"/>
                  </a:lnTo>
                  <a:lnTo>
                    <a:pt x="45242" y="4942694"/>
                  </a:lnTo>
                  <a:lnTo>
                    <a:pt x="67864" y="4942694"/>
                  </a:lnTo>
                  <a:lnTo>
                    <a:pt x="90485" y="4942694"/>
                  </a:lnTo>
                  <a:lnTo>
                    <a:pt x="113107" y="4942694"/>
                  </a:lnTo>
                  <a:lnTo>
                    <a:pt x="135728" y="4942694"/>
                  </a:lnTo>
                  <a:lnTo>
                    <a:pt x="158350" y="4942694"/>
                  </a:lnTo>
                  <a:lnTo>
                    <a:pt x="180971" y="4942694"/>
                  </a:lnTo>
                  <a:lnTo>
                    <a:pt x="203593" y="4942694"/>
                  </a:lnTo>
                  <a:lnTo>
                    <a:pt x="226214" y="4942694"/>
                  </a:lnTo>
                  <a:lnTo>
                    <a:pt x="248836" y="4942694"/>
                  </a:lnTo>
                  <a:lnTo>
                    <a:pt x="271457" y="4942694"/>
                  </a:lnTo>
                  <a:lnTo>
                    <a:pt x="294079" y="4942694"/>
                  </a:lnTo>
                  <a:lnTo>
                    <a:pt x="316700" y="4942694"/>
                  </a:lnTo>
                  <a:lnTo>
                    <a:pt x="339322" y="4942694"/>
                  </a:lnTo>
                  <a:lnTo>
                    <a:pt x="361943" y="4942694"/>
                  </a:lnTo>
                  <a:lnTo>
                    <a:pt x="384565" y="4942693"/>
                  </a:lnTo>
                  <a:lnTo>
                    <a:pt x="407186" y="4942693"/>
                  </a:lnTo>
                  <a:lnTo>
                    <a:pt x="429808" y="4942693"/>
                  </a:lnTo>
                  <a:lnTo>
                    <a:pt x="452429" y="4942693"/>
                  </a:lnTo>
                  <a:lnTo>
                    <a:pt x="475051" y="4942693"/>
                  </a:lnTo>
                  <a:lnTo>
                    <a:pt x="497672" y="4942693"/>
                  </a:lnTo>
                  <a:lnTo>
                    <a:pt x="520294" y="4942693"/>
                  </a:lnTo>
                  <a:lnTo>
                    <a:pt x="542915" y="4942693"/>
                  </a:lnTo>
                  <a:lnTo>
                    <a:pt x="565537" y="4942693"/>
                  </a:lnTo>
                  <a:lnTo>
                    <a:pt x="588158" y="4942693"/>
                  </a:lnTo>
                  <a:lnTo>
                    <a:pt x="610780" y="4942693"/>
                  </a:lnTo>
                  <a:lnTo>
                    <a:pt x="633401" y="4942693"/>
                  </a:lnTo>
                  <a:lnTo>
                    <a:pt x="656023" y="4942693"/>
                  </a:lnTo>
                  <a:lnTo>
                    <a:pt x="678644" y="4942693"/>
                  </a:lnTo>
                  <a:lnTo>
                    <a:pt x="701266" y="4942692"/>
                  </a:lnTo>
                  <a:lnTo>
                    <a:pt x="723887" y="4942692"/>
                  </a:lnTo>
                  <a:lnTo>
                    <a:pt x="746509" y="4942692"/>
                  </a:lnTo>
                  <a:lnTo>
                    <a:pt x="769130" y="4942692"/>
                  </a:lnTo>
                  <a:lnTo>
                    <a:pt x="791752" y="4942692"/>
                  </a:lnTo>
                  <a:lnTo>
                    <a:pt x="814373" y="4942692"/>
                  </a:lnTo>
                  <a:lnTo>
                    <a:pt x="836995" y="4942691"/>
                  </a:lnTo>
                  <a:lnTo>
                    <a:pt x="859616" y="4942691"/>
                  </a:lnTo>
                  <a:lnTo>
                    <a:pt x="882238" y="4942691"/>
                  </a:lnTo>
                  <a:lnTo>
                    <a:pt x="904859" y="4942690"/>
                  </a:lnTo>
                  <a:lnTo>
                    <a:pt x="927481" y="4942690"/>
                  </a:lnTo>
                  <a:lnTo>
                    <a:pt x="950102" y="4942690"/>
                  </a:lnTo>
                  <a:lnTo>
                    <a:pt x="972724" y="4942689"/>
                  </a:lnTo>
                  <a:lnTo>
                    <a:pt x="995345" y="4942689"/>
                  </a:lnTo>
                  <a:lnTo>
                    <a:pt x="1017967" y="4942688"/>
                  </a:lnTo>
                  <a:lnTo>
                    <a:pt x="1040588" y="4942688"/>
                  </a:lnTo>
                  <a:lnTo>
                    <a:pt x="1063210" y="4942687"/>
                  </a:lnTo>
                  <a:lnTo>
                    <a:pt x="1085831" y="4942687"/>
                  </a:lnTo>
                  <a:lnTo>
                    <a:pt x="1108453" y="4942686"/>
                  </a:lnTo>
                  <a:lnTo>
                    <a:pt x="1131074" y="4942685"/>
                  </a:lnTo>
                  <a:lnTo>
                    <a:pt x="1153696" y="4942684"/>
                  </a:lnTo>
                  <a:lnTo>
                    <a:pt x="1176317" y="4942683"/>
                  </a:lnTo>
                  <a:lnTo>
                    <a:pt x="1198939" y="4942682"/>
                  </a:lnTo>
                  <a:lnTo>
                    <a:pt x="1221560" y="4942681"/>
                  </a:lnTo>
                  <a:lnTo>
                    <a:pt x="1244182" y="4942680"/>
                  </a:lnTo>
                  <a:lnTo>
                    <a:pt x="1266803" y="4942678"/>
                  </a:lnTo>
                  <a:lnTo>
                    <a:pt x="1289425" y="4942677"/>
                  </a:lnTo>
                  <a:lnTo>
                    <a:pt x="1312046" y="4942675"/>
                  </a:lnTo>
                  <a:lnTo>
                    <a:pt x="1334668" y="4942673"/>
                  </a:lnTo>
                  <a:lnTo>
                    <a:pt x="1357289" y="4942671"/>
                  </a:lnTo>
                  <a:lnTo>
                    <a:pt x="1379911" y="4942669"/>
                  </a:lnTo>
                  <a:lnTo>
                    <a:pt x="1402532" y="4942666"/>
                  </a:lnTo>
                  <a:lnTo>
                    <a:pt x="1425154" y="4942663"/>
                  </a:lnTo>
                  <a:lnTo>
                    <a:pt x="1447775" y="4942660"/>
                  </a:lnTo>
                  <a:lnTo>
                    <a:pt x="1470397" y="4942657"/>
                  </a:lnTo>
                  <a:lnTo>
                    <a:pt x="1493018" y="4942653"/>
                  </a:lnTo>
                  <a:lnTo>
                    <a:pt x="1515640" y="4942649"/>
                  </a:lnTo>
                  <a:lnTo>
                    <a:pt x="1538261" y="4942645"/>
                  </a:lnTo>
                  <a:lnTo>
                    <a:pt x="1560883" y="4942640"/>
                  </a:lnTo>
                  <a:lnTo>
                    <a:pt x="1583504" y="4942635"/>
                  </a:lnTo>
                  <a:lnTo>
                    <a:pt x="1606126" y="4942629"/>
                  </a:lnTo>
                  <a:lnTo>
                    <a:pt x="1628747" y="4942622"/>
                  </a:lnTo>
                  <a:lnTo>
                    <a:pt x="1651369" y="4942615"/>
                  </a:lnTo>
                  <a:lnTo>
                    <a:pt x="1673990" y="4942608"/>
                  </a:lnTo>
                  <a:lnTo>
                    <a:pt x="1696612" y="4942599"/>
                  </a:lnTo>
                  <a:lnTo>
                    <a:pt x="1719233" y="4942590"/>
                  </a:lnTo>
                  <a:lnTo>
                    <a:pt x="1741855" y="4942579"/>
                  </a:lnTo>
                  <a:lnTo>
                    <a:pt x="1764476" y="4942568"/>
                  </a:lnTo>
                  <a:lnTo>
                    <a:pt x="1787098" y="4942555"/>
                  </a:lnTo>
                  <a:lnTo>
                    <a:pt x="1809719" y="4942541"/>
                  </a:lnTo>
                  <a:lnTo>
                    <a:pt x="1832341" y="4942526"/>
                  </a:lnTo>
                  <a:lnTo>
                    <a:pt x="1854962" y="4942510"/>
                  </a:lnTo>
                  <a:lnTo>
                    <a:pt x="1877584" y="4942491"/>
                  </a:lnTo>
                  <a:lnTo>
                    <a:pt x="1900205" y="4942471"/>
                  </a:lnTo>
                  <a:lnTo>
                    <a:pt x="1922827" y="4942449"/>
                  </a:lnTo>
                  <a:lnTo>
                    <a:pt x="1945448" y="4942424"/>
                  </a:lnTo>
                  <a:lnTo>
                    <a:pt x="1968070" y="4942398"/>
                  </a:lnTo>
                  <a:lnTo>
                    <a:pt x="1990691" y="4942368"/>
                  </a:lnTo>
                  <a:lnTo>
                    <a:pt x="2013313" y="4942336"/>
                  </a:lnTo>
                  <a:lnTo>
                    <a:pt x="2035934" y="4942300"/>
                  </a:lnTo>
                  <a:lnTo>
                    <a:pt x="2058556" y="4942261"/>
                  </a:lnTo>
                  <a:lnTo>
                    <a:pt x="2081177" y="4942218"/>
                  </a:lnTo>
                  <a:lnTo>
                    <a:pt x="2103799" y="4942170"/>
                  </a:lnTo>
                  <a:lnTo>
                    <a:pt x="2126420" y="4942118"/>
                  </a:lnTo>
                  <a:lnTo>
                    <a:pt x="2149042" y="4942061"/>
                  </a:lnTo>
                  <a:lnTo>
                    <a:pt x="2171663" y="4941998"/>
                  </a:lnTo>
                  <a:lnTo>
                    <a:pt x="2194285" y="4941928"/>
                  </a:lnTo>
                  <a:lnTo>
                    <a:pt x="2216906" y="4941852"/>
                  </a:lnTo>
                  <a:lnTo>
                    <a:pt x="2239528" y="4941768"/>
                  </a:lnTo>
                  <a:lnTo>
                    <a:pt x="2262149" y="4941676"/>
                  </a:lnTo>
                  <a:lnTo>
                    <a:pt x="2284771" y="4941575"/>
                  </a:lnTo>
                  <a:lnTo>
                    <a:pt x="2307392" y="4941463"/>
                  </a:lnTo>
                  <a:lnTo>
                    <a:pt x="2330014" y="4941340"/>
                  </a:lnTo>
                  <a:lnTo>
                    <a:pt x="2352635" y="4941205"/>
                  </a:lnTo>
                  <a:lnTo>
                    <a:pt x="2375256" y="4941057"/>
                  </a:lnTo>
                  <a:lnTo>
                    <a:pt x="2397878" y="4940893"/>
                  </a:lnTo>
                  <a:lnTo>
                    <a:pt x="2420499" y="4940714"/>
                  </a:lnTo>
                  <a:lnTo>
                    <a:pt x="2443121" y="4940516"/>
                  </a:lnTo>
                  <a:lnTo>
                    <a:pt x="2465742" y="4940299"/>
                  </a:lnTo>
                  <a:lnTo>
                    <a:pt x="2488364" y="4940060"/>
                  </a:lnTo>
                  <a:lnTo>
                    <a:pt x="2510985" y="4939797"/>
                  </a:lnTo>
                  <a:lnTo>
                    <a:pt x="2533607" y="4939507"/>
                  </a:lnTo>
                  <a:lnTo>
                    <a:pt x="2556228" y="4939189"/>
                  </a:lnTo>
                  <a:lnTo>
                    <a:pt x="2578850" y="4938839"/>
                  </a:lnTo>
                  <a:lnTo>
                    <a:pt x="2601471" y="4938454"/>
                  </a:lnTo>
                  <a:lnTo>
                    <a:pt x="2624093" y="4938030"/>
                  </a:lnTo>
                  <a:lnTo>
                    <a:pt x="2646714" y="4937564"/>
                  </a:lnTo>
                  <a:lnTo>
                    <a:pt x="2669336" y="4937051"/>
                  </a:lnTo>
                  <a:lnTo>
                    <a:pt x="2691957" y="4936486"/>
                  </a:lnTo>
                  <a:lnTo>
                    <a:pt x="2714579" y="4935865"/>
                  </a:lnTo>
                  <a:lnTo>
                    <a:pt x="2737200" y="4935182"/>
                  </a:lnTo>
                  <a:lnTo>
                    <a:pt x="2759822" y="4934430"/>
                  </a:lnTo>
                  <a:lnTo>
                    <a:pt x="2782443" y="4933602"/>
                  </a:lnTo>
                  <a:lnTo>
                    <a:pt x="2805065" y="4932692"/>
                  </a:lnTo>
                  <a:lnTo>
                    <a:pt x="2827686" y="4931689"/>
                  </a:lnTo>
                  <a:lnTo>
                    <a:pt x="2850308" y="4930586"/>
                  </a:lnTo>
                  <a:lnTo>
                    <a:pt x="2872929" y="4929372"/>
                  </a:lnTo>
                  <a:lnTo>
                    <a:pt x="2895551" y="4928036"/>
                  </a:lnTo>
                  <a:lnTo>
                    <a:pt x="2918172" y="4926565"/>
                  </a:lnTo>
                  <a:lnTo>
                    <a:pt x="2940794" y="4924946"/>
                  </a:lnTo>
                  <a:lnTo>
                    <a:pt x="2963415" y="4923163"/>
                  </a:lnTo>
                  <a:lnTo>
                    <a:pt x="2986037" y="4921201"/>
                  </a:lnTo>
                  <a:lnTo>
                    <a:pt x="3008658" y="4919040"/>
                  </a:lnTo>
                  <a:lnTo>
                    <a:pt x="3031280" y="4916660"/>
                  </a:lnTo>
                  <a:lnTo>
                    <a:pt x="3053901" y="4914039"/>
                  </a:lnTo>
                  <a:lnTo>
                    <a:pt x="3076523" y="4911153"/>
                  </a:lnTo>
                  <a:lnTo>
                    <a:pt x="3099144" y="4907974"/>
                  </a:lnTo>
                  <a:lnTo>
                    <a:pt x="3121766" y="4904471"/>
                  </a:lnTo>
                  <a:lnTo>
                    <a:pt x="3144387" y="4900612"/>
                  </a:lnTo>
                  <a:lnTo>
                    <a:pt x="3167009" y="4896359"/>
                  </a:lnTo>
                  <a:lnTo>
                    <a:pt x="3189630" y="4891671"/>
                  </a:lnTo>
                  <a:lnTo>
                    <a:pt x="3212252" y="4886503"/>
                  </a:lnTo>
                  <a:lnTo>
                    <a:pt x="3234873" y="4880804"/>
                  </a:lnTo>
                  <a:lnTo>
                    <a:pt x="3257495" y="4874518"/>
                  </a:lnTo>
                  <a:lnTo>
                    <a:pt x="3280116" y="4867582"/>
                  </a:lnTo>
                  <a:lnTo>
                    <a:pt x="3302738" y="4859925"/>
                  </a:lnTo>
                  <a:lnTo>
                    <a:pt x="3325359" y="4851470"/>
                  </a:lnTo>
                  <a:lnTo>
                    <a:pt x="3347981" y="4842128"/>
                  </a:lnTo>
                  <a:lnTo>
                    <a:pt x="3370602" y="4831799"/>
                  </a:lnTo>
                  <a:lnTo>
                    <a:pt x="3393224" y="4820373"/>
                  </a:lnTo>
                  <a:lnTo>
                    <a:pt x="3415845" y="4807721"/>
                  </a:lnTo>
                  <a:lnTo>
                    <a:pt x="3438467" y="4793700"/>
                  </a:lnTo>
                  <a:lnTo>
                    <a:pt x="3461088" y="4778144"/>
                  </a:lnTo>
                  <a:lnTo>
                    <a:pt x="3483710" y="4760863"/>
                  </a:lnTo>
                  <a:lnTo>
                    <a:pt x="3506331" y="4741641"/>
                  </a:lnTo>
                  <a:lnTo>
                    <a:pt x="3528953" y="4720226"/>
                  </a:lnTo>
                  <a:lnTo>
                    <a:pt x="3551574" y="4696328"/>
                  </a:lnTo>
                  <a:lnTo>
                    <a:pt x="3574196" y="4669612"/>
                  </a:lnTo>
                  <a:lnTo>
                    <a:pt x="3596817" y="4639694"/>
                  </a:lnTo>
                  <a:lnTo>
                    <a:pt x="3619439" y="4606136"/>
                  </a:lnTo>
                  <a:lnTo>
                    <a:pt x="3642060" y="4568442"/>
                  </a:lnTo>
                  <a:lnTo>
                    <a:pt x="3664682" y="4526064"/>
                  </a:lnTo>
                  <a:lnTo>
                    <a:pt x="3687303" y="4478406"/>
                  </a:lnTo>
                  <a:lnTo>
                    <a:pt x="3709925" y="4424838"/>
                  </a:lnTo>
                  <a:lnTo>
                    <a:pt x="3732546" y="4364713"/>
                  </a:lnTo>
                  <a:lnTo>
                    <a:pt x="3755168" y="4297393"/>
                  </a:lnTo>
                  <a:lnTo>
                    <a:pt x="3777789" y="4222279"/>
                  </a:lnTo>
                  <a:lnTo>
                    <a:pt x="3800411" y="4138839"/>
                  </a:lnTo>
                  <a:lnTo>
                    <a:pt x="3823032" y="4046641"/>
                  </a:lnTo>
                  <a:lnTo>
                    <a:pt x="3845654" y="3945384"/>
                  </a:lnTo>
                  <a:lnTo>
                    <a:pt x="3868275" y="3834929"/>
                  </a:lnTo>
                  <a:lnTo>
                    <a:pt x="3890897" y="3715319"/>
                  </a:lnTo>
                  <a:lnTo>
                    <a:pt x="3913518" y="3586797"/>
                  </a:lnTo>
                  <a:lnTo>
                    <a:pt x="3936140" y="3449813"/>
                  </a:lnTo>
                  <a:lnTo>
                    <a:pt x="3958761" y="3305018"/>
                  </a:lnTo>
                  <a:lnTo>
                    <a:pt x="3981383" y="3153248"/>
                  </a:lnTo>
                  <a:lnTo>
                    <a:pt x="4004004" y="2995504"/>
                  </a:lnTo>
                  <a:lnTo>
                    <a:pt x="4026626" y="2832917"/>
                  </a:lnTo>
                  <a:lnTo>
                    <a:pt x="4049247" y="2666718"/>
                  </a:lnTo>
                  <a:lnTo>
                    <a:pt x="4071869" y="2498209"/>
                  </a:lnTo>
                  <a:lnTo>
                    <a:pt x="4094490" y="2328738"/>
                  </a:lnTo>
                  <a:lnTo>
                    <a:pt x="4117112" y="2159671"/>
                  </a:lnTo>
                  <a:lnTo>
                    <a:pt x="4139733" y="1992377"/>
                  </a:lnTo>
                  <a:lnTo>
                    <a:pt x="4162355" y="1828200"/>
                  </a:lnTo>
                  <a:lnTo>
                    <a:pt x="4184976" y="1668428"/>
                  </a:lnTo>
                  <a:lnTo>
                    <a:pt x="4207598" y="1514267"/>
                  </a:lnTo>
                  <a:lnTo>
                    <a:pt x="4230219" y="1366796"/>
                  </a:lnTo>
                  <a:lnTo>
                    <a:pt x="4252841" y="1226939"/>
                  </a:lnTo>
                  <a:lnTo>
                    <a:pt x="4275462" y="1095432"/>
                  </a:lnTo>
                  <a:lnTo>
                    <a:pt x="4298084" y="972807"/>
                  </a:lnTo>
                  <a:lnTo>
                    <a:pt x="4320705" y="859383"/>
                  </a:lnTo>
                  <a:lnTo>
                    <a:pt x="4343327" y="755273"/>
                  </a:lnTo>
                  <a:lnTo>
                    <a:pt x="4365948" y="660403"/>
                  </a:lnTo>
                  <a:lnTo>
                    <a:pt x="4388570" y="574533"/>
                  </a:lnTo>
                  <a:lnTo>
                    <a:pt x="4411191" y="497290"/>
                  </a:lnTo>
                  <a:lnTo>
                    <a:pt x="4433813" y="428202"/>
                  </a:lnTo>
                  <a:lnTo>
                    <a:pt x="4456434" y="366724"/>
                  </a:lnTo>
                  <a:lnTo>
                    <a:pt x="4479056" y="312270"/>
                  </a:lnTo>
                  <a:lnTo>
                    <a:pt x="4501677" y="264237"/>
                  </a:lnTo>
                  <a:lnTo>
                    <a:pt x="4524299" y="222024"/>
                  </a:lnTo>
                  <a:lnTo>
                    <a:pt x="4546920" y="185045"/>
                  </a:lnTo>
                  <a:lnTo>
                    <a:pt x="4569542" y="152745"/>
                  </a:lnTo>
                  <a:lnTo>
                    <a:pt x="4592163" y="124603"/>
                  </a:lnTo>
                  <a:lnTo>
                    <a:pt x="4614785" y="100138"/>
                  </a:lnTo>
                  <a:lnTo>
                    <a:pt x="4637406" y="78910"/>
                  </a:lnTo>
                  <a:lnTo>
                    <a:pt x="4660028" y="60521"/>
                  </a:lnTo>
                  <a:lnTo>
                    <a:pt x="4682649" y="44617"/>
                  </a:lnTo>
                  <a:lnTo>
                    <a:pt x="4705270" y="30878"/>
                  </a:lnTo>
                  <a:lnTo>
                    <a:pt x="4727892" y="19022"/>
                  </a:lnTo>
                  <a:lnTo>
                    <a:pt x="4750513" y="880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1926499"/>
              <a:ext cx="4773135" cy="4177598"/>
            </a:xfrm>
            <a:custGeom>
              <a:avLst/>
              <a:pathLst>
                <a:path w="4773135" h="4177598">
                  <a:moveTo>
                    <a:pt x="4773135" y="0"/>
                  </a:moveTo>
                  <a:lnTo>
                    <a:pt x="4750513" y="64414"/>
                  </a:lnTo>
                  <a:lnTo>
                    <a:pt x="4727892" y="132521"/>
                  </a:lnTo>
                  <a:lnTo>
                    <a:pt x="4705270" y="204331"/>
                  </a:lnTo>
                  <a:lnTo>
                    <a:pt x="4682649" y="279823"/>
                  </a:lnTo>
                  <a:lnTo>
                    <a:pt x="4660028" y="358949"/>
                  </a:lnTo>
                  <a:lnTo>
                    <a:pt x="4637406" y="441626"/>
                  </a:lnTo>
                  <a:lnTo>
                    <a:pt x="4614785" y="527742"/>
                  </a:lnTo>
                  <a:lnTo>
                    <a:pt x="4592163" y="617152"/>
                  </a:lnTo>
                  <a:lnTo>
                    <a:pt x="4569542" y="709679"/>
                  </a:lnTo>
                  <a:lnTo>
                    <a:pt x="4546920" y="805121"/>
                  </a:lnTo>
                  <a:lnTo>
                    <a:pt x="4524299" y="903246"/>
                  </a:lnTo>
                  <a:lnTo>
                    <a:pt x="4501677" y="1003801"/>
                  </a:lnTo>
                  <a:lnTo>
                    <a:pt x="4479056" y="1106511"/>
                  </a:lnTo>
                  <a:lnTo>
                    <a:pt x="4456434" y="1211085"/>
                  </a:lnTo>
                  <a:lnTo>
                    <a:pt x="4433813" y="1317218"/>
                  </a:lnTo>
                  <a:lnTo>
                    <a:pt x="4411191" y="1424596"/>
                  </a:lnTo>
                  <a:lnTo>
                    <a:pt x="4388570" y="1532894"/>
                  </a:lnTo>
                  <a:lnTo>
                    <a:pt x="4365948" y="1641782"/>
                  </a:lnTo>
                  <a:lnTo>
                    <a:pt x="4343327" y="1750928"/>
                  </a:lnTo>
                  <a:lnTo>
                    <a:pt x="4320705" y="1859997"/>
                  </a:lnTo>
                  <a:lnTo>
                    <a:pt x="4298084" y="1968653"/>
                  </a:lnTo>
                  <a:lnTo>
                    <a:pt x="4275462" y="2076564"/>
                  </a:lnTo>
                  <a:lnTo>
                    <a:pt x="4252841" y="2183400"/>
                  </a:lnTo>
                  <a:lnTo>
                    <a:pt x="4230219" y="2288838"/>
                  </a:lnTo>
                  <a:lnTo>
                    <a:pt x="4207598" y="2392566"/>
                  </a:lnTo>
                  <a:lnTo>
                    <a:pt x="4184976" y="2494283"/>
                  </a:lnTo>
                  <a:lnTo>
                    <a:pt x="4162355" y="2593703"/>
                  </a:lnTo>
                  <a:lnTo>
                    <a:pt x="4139733" y="2690561"/>
                  </a:lnTo>
                  <a:lnTo>
                    <a:pt x="4117112" y="2784617"/>
                  </a:lnTo>
                  <a:lnTo>
                    <a:pt x="4094490" y="2875655"/>
                  </a:lnTo>
                  <a:lnTo>
                    <a:pt x="4071869" y="2963488"/>
                  </a:lnTo>
                  <a:lnTo>
                    <a:pt x="4049247" y="3047962"/>
                  </a:lnTo>
                  <a:lnTo>
                    <a:pt x="4026626" y="3128955"/>
                  </a:lnTo>
                  <a:lnTo>
                    <a:pt x="4004004" y="3206379"/>
                  </a:lnTo>
                  <a:lnTo>
                    <a:pt x="3981383" y="3280176"/>
                  </a:lnTo>
                  <a:lnTo>
                    <a:pt x="3958761" y="3350323"/>
                  </a:lnTo>
                  <a:lnTo>
                    <a:pt x="3936140" y="3416824"/>
                  </a:lnTo>
                  <a:lnTo>
                    <a:pt x="3913518" y="3479709"/>
                  </a:lnTo>
                  <a:lnTo>
                    <a:pt x="3890897" y="3539033"/>
                  </a:lnTo>
                  <a:lnTo>
                    <a:pt x="3868275" y="3594867"/>
                  </a:lnTo>
                  <a:lnTo>
                    <a:pt x="3845654" y="3647296"/>
                  </a:lnTo>
                  <a:lnTo>
                    <a:pt x="3823032" y="3696414"/>
                  </a:lnTo>
                  <a:lnTo>
                    <a:pt x="3800411" y="3742318"/>
                  </a:lnTo>
                  <a:lnTo>
                    <a:pt x="3777789" y="3785104"/>
                  </a:lnTo>
                  <a:lnTo>
                    <a:pt x="3755168" y="3824867"/>
                  </a:lnTo>
                  <a:lnTo>
                    <a:pt x="3732546" y="3861694"/>
                  </a:lnTo>
                  <a:lnTo>
                    <a:pt x="3709925" y="3895668"/>
                  </a:lnTo>
                  <a:lnTo>
                    <a:pt x="3687303" y="3926872"/>
                  </a:lnTo>
                  <a:lnTo>
                    <a:pt x="3664682" y="3955394"/>
                  </a:lnTo>
                  <a:lnTo>
                    <a:pt x="3642060" y="3981329"/>
                  </a:lnTo>
                  <a:lnTo>
                    <a:pt x="3619439" y="4004786"/>
                  </a:lnTo>
                  <a:lnTo>
                    <a:pt x="3596817" y="4025888"/>
                  </a:lnTo>
                  <a:lnTo>
                    <a:pt x="3574196" y="4044774"/>
                  </a:lnTo>
                  <a:lnTo>
                    <a:pt x="3551574" y="4061594"/>
                  </a:lnTo>
                  <a:lnTo>
                    <a:pt x="3528953" y="4076507"/>
                  </a:lnTo>
                  <a:lnTo>
                    <a:pt x="3506331" y="4089676"/>
                  </a:lnTo>
                  <a:lnTo>
                    <a:pt x="3483710" y="4101261"/>
                  </a:lnTo>
                  <a:lnTo>
                    <a:pt x="3461088" y="4111421"/>
                  </a:lnTo>
                  <a:lnTo>
                    <a:pt x="3438467" y="4120305"/>
                  </a:lnTo>
                  <a:lnTo>
                    <a:pt x="3415845" y="4128055"/>
                  </a:lnTo>
                  <a:lnTo>
                    <a:pt x="3393224" y="4134801"/>
                  </a:lnTo>
                  <a:lnTo>
                    <a:pt x="3370602" y="4140661"/>
                  </a:lnTo>
                  <a:lnTo>
                    <a:pt x="3347981" y="4145744"/>
                  </a:lnTo>
                  <a:lnTo>
                    <a:pt x="3325359" y="4150147"/>
                  </a:lnTo>
                  <a:lnTo>
                    <a:pt x="3302738" y="4153955"/>
                  </a:lnTo>
                  <a:lnTo>
                    <a:pt x="3280116" y="4157246"/>
                  </a:lnTo>
                  <a:lnTo>
                    <a:pt x="3257495" y="4160088"/>
                  </a:lnTo>
                  <a:lnTo>
                    <a:pt x="3234873" y="4162539"/>
                  </a:lnTo>
                  <a:lnTo>
                    <a:pt x="3212252" y="4164651"/>
                  </a:lnTo>
                  <a:lnTo>
                    <a:pt x="3189630" y="4166471"/>
                  </a:lnTo>
                  <a:lnTo>
                    <a:pt x="3167009" y="4168038"/>
                  </a:lnTo>
                  <a:lnTo>
                    <a:pt x="3144387" y="4169387"/>
                  </a:lnTo>
                  <a:lnTo>
                    <a:pt x="3121766" y="4170546"/>
                  </a:lnTo>
                  <a:lnTo>
                    <a:pt x="3099144" y="4171544"/>
                  </a:lnTo>
                  <a:lnTo>
                    <a:pt x="3076523" y="4172401"/>
                  </a:lnTo>
                  <a:lnTo>
                    <a:pt x="3053901" y="4173138"/>
                  </a:lnTo>
                  <a:lnTo>
                    <a:pt x="3031280" y="4173770"/>
                  </a:lnTo>
                  <a:lnTo>
                    <a:pt x="3008658" y="4174314"/>
                  </a:lnTo>
                  <a:lnTo>
                    <a:pt x="2986037" y="4174780"/>
                  </a:lnTo>
                  <a:lnTo>
                    <a:pt x="2963415" y="4175181"/>
                  </a:lnTo>
                  <a:lnTo>
                    <a:pt x="2940794" y="4175525"/>
                  </a:lnTo>
                  <a:lnTo>
                    <a:pt x="2918172" y="4175820"/>
                  </a:lnTo>
                  <a:lnTo>
                    <a:pt x="2895551" y="4176073"/>
                  </a:lnTo>
                  <a:lnTo>
                    <a:pt x="2872929" y="4176291"/>
                  </a:lnTo>
                  <a:lnTo>
                    <a:pt x="2850308" y="4176477"/>
                  </a:lnTo>
                  <a:lnTo>
                    <a:pt x="2827686" y="4176637"/>
                  </a:lnTo>
                  <a:lnTo>
                    <a:pt x="2805065" y="4176774"/>
                  </a:lnTo>
                  <a:lnTo>
                    <a:pt x="2782443" y="4176892"/>
                  </a:lnTo>
                  <a:lnTo>
                    <a:pt x="2759822" y="4176992"/>
                  </a:lnTo>
                  <a:lnTo>
                    <a:pt x="2737200" y="4177079"/>
                  </a:lnTo>
                  <a:lnTo>
                    <a:pt x="2714579" y="4177153"/>
                  </a:lnTo>
                  <a:lnTo>
                    <a:pt x="2691957" y="4177217"/>
                  </a:lnTo>
                  <a:lnTo>
                    <a:pt x="2669336" y="4177271"/>
                  </a:lnTo>
                  <a:lnTo>
                    <a:pt x="2646714" y="4177318"/>
                  </a:lnTo>
                  <a:lnTo>
                    <a:pt x="2624093" y="4177358"/>
                  </a:lnTo>
                  <a:lnTo>
                    <a:pt x="2601471" y="4177392"/>
                  </a:lnTo>
                  <a:lnTo>
                    <a:pt x="2578850" y="4177422"/>
                  </a:lnTo>
                  <a:lnTo>
                    <a:pt x="2556228" y="4177447"/>
                  </a:lnTo>
                  <a:lnTo>
                    <a:pt x="2533607" y="4177468"/>
                  </a:lnTo>
                  <a:lnTo>
                    <a:pt x="2510985" y="4177487"/>
                  </a:lnTo>
                  <a:lnTo>
                    <a:pt x="2488364" y="4177503"/>
                  </a:lnTo>
                  <a:lnTo>
                    <a:pt x="2465742" y="4177516"/>
                  </a:lnTo>
                  <a:lnTo>
                    <a:pt x="2443121" y="4177528"/>
                  </a:lnTo>
                  <a:lnTo>
                    <a:pt x="2420499" y="4177538"/>
                  </a:lnTo>
                  <a:lnTo>
                    <a:pt x="2397878" y="4177547"/>
                  </a:lnTo>
                  <a:lnTo>
                    <a:pt x="2375256" y="4177554"/>
                  </a:lnTo>
                  <a:lnTo>
                    <a:pt x="2352635" y="4177560"/>
                  </a:lnTo>
                  <a:lnTo>
                    <a:pt x="2330014" y="4177566"/>
                  </a:lnTo>
                  <a:lnTo>
                    <a:pt x="2307392" y="4177570"/>
                  </a:lnTo>
                  <a:lnTo>
                    <a:pt x="2284771" y="4177574"/>
                  </a:lnTo>
                  <a:lnTo>
                    <a:pt x="2262149" y="4177578"/>
                  </a:lnTo>
                  <a:lnTo>
                    <a:pt x="2239528" y="4177580"/>
                  </a:lnTo>
                  <a:lnTo>
                    <a:pt x="2216906" y="4177583"/>
                  </a:lnTo>
                  <a:lnTo>
                    <a:pt x="2194285" y="4177585"/>
                  </a:lnTo>
                  <a:lnTo>
                    <a:pt x="2171663" y="4177587"/>
                  </a:lnTo>
                  <a:lnTo>
                    <a:pt x="2149042" y="4177588"/>
                  </a:lnTo>
                  <a:lnTo>
                    <a:pt x="2126420" y="4177590"/>
                  </a:lnTo>
                  <a:lnTo>
                    <a:pt x="2103799" y="4177591"/>
                  </a:lnTo>
                  <a:lnTo>
                    <a:pt x="2081177" y="4177592"/>
                  </a:lnTo>
                  <a:lnTo>
                    <a:pt x="2058556" y="4177593"/>
                  </a:lnTo>
                  <a:lnTo>
                    <a:pt x="2035934" y="4177594"/>
                  </a:lnTo>
                  <a:lnTo>
                    <a:pt x="2013313" y="4177594"/>
                  </a:lnTo>
                  <a:lnTo>
                    <a:pt x="1990691" y="4177595"/>
                  </a:lnTo>
                  <a:lnTo>
                    <a:pt x="1968070" y="4177595"/>
                  </a:lnTo>
                  <a:lnTo>
                    <a:pt x="1945448" y="4177595"/>
                  </a:lnTo>
                  <a:lnTo>
                    <a:pt x="1922827" y="4177596"/>
                  </a:lnTo>
                  <a:lnTo>
                    <a:pt x="1900205" y="4177596"/>
                  </a:lnTo>
                  <a:lnTo>
                    <a:pt x="1877584" y="4177596"/>
                  </a:lnTo>
                  <a:lnTo>
                    <a:pt x="1854962" y="4177597"/>
                  </a:lnTo>
                  <a:lnTo>
                    <a:pt x="1832341" y="4177597"/>
                  </a:lnTo>
                  <a:lnTo>
                    <a:pt x="1809719" y="4177597"/>
                  </a:lnTo>
                  <a:lnTo>
                    <a:pt x="1787098" y="4177597"/>
                  </a:lnTo>
                  <a:lnTo>
                    <a:pt x="1764476" y="4177597"/>
                  </a:lnTo>
                  <a:lnTo>
                    <a:pt x="1741855" y="4177597"/>
                  </a:lnTo>
                  <a:lnTo>
                    <a:pt x="1719233" y="4177597"/>
                  </a:lnTo>
                  <a:lnTo>
                    <a:pt x="1696612" y="4177597"/>
                  </a:lnTo>
                  <a:lnTo>
                    <a:pt x="1673990" y="4177597"/>
                  </a:lnTo>
                  <a:lnTo>
                    <a:pt x="1651369" y="4177598"/>
                  </a:lnTo>
                  <a:lnTo>
                    <a:pt x="1628747" y="4177598"/>
                  </a:lnTo>
                  <a:lnTo>
                    <a:pt x="1606126" y="4177598"/>
                  </a:lnTo>
                  <a:lnTo>
                    <a:pt x="1583504" y="4177598"/>
                  </a:lnTo>
                  <a:lnTo>
                    <a:pt x="1560883" y="4177598"/>
                  </a:lnTo>
                  <a:lnTo>
                    <a:pt x="1538261" y="4177598"/>
                  </a:lnTo>
                  <a:lnTo>
                    <a:pt x="1515640" y="4177598"/>
                  </a:lnTo>
                  <a:lnTo>
                    <a:pt x="1493018" y="4177598"/>
                  </a:lnTo>
                  <a:lnTo>
                    <a:pt x="1470397" y="4177598"/>
                  </a:lnTo>
                  <a:lnTo>
                    <a:pt x="1447775" y="4177598"/>
                  </a:lnTo>
                  <a:lnTo>
                    <a:pt x="1425154" y="4177598"/>
                  </a:lnTo>
                  <a:lnTo>
                    <a:pt x="1402532" y="4177598"/>
                  </a:lnTo>
                  <a:lnTo>
                    <a:pt x="1379911" y="4177598"/>
                  </a:lnTo>
                  <a:lnTo>
                    <a:pt x="1357289" y="4177598"/>
                  </a:lnTo>
                  <a:lnTo>
                    <a:pt x="1334668" y="4177598"/>
                  </a:lnTo>
                  <a:lnTo>
                    <a:pt x="1312046" y="4177598"/>
                  </a:lnTo>
                  <a:lnTo>
                    <a:pt x="1289425" y="4177598"/>
                  </a:lnTo>
                  <a:lnTo>
                    <a:pt x="1266803" y="4177598"/>
                  </a:lnTo>
                  <a:lnTo>
                    <a:pt x="1244182" y="4177598"/>
                  </a:lnTo>
                  <a:lnTo>
                    <a:pt x="1221560" y="4177598"/>
                  </a:lnTo>
                  <a:lnTo>
                    <a:pt x="1198939" y="4177598"/>
                  </a:lnTo>
                  <a:lnTo>
                    <a:pt x="1176317" y="4177598"/>
                  </a:lnTo>
                  <a:lnTo>
                    <a:pt x="1153696" y="4177598"/>
                  </a:lnTo>
                  <a:lnTo>
                    <a:pt x="1131074" y="4177598"/>
                  </a:lnTo>
                  <a:lnTo>
                    <a:pt x="1108453" y="4177598"/>
                  </a:lnTo>
                  <a:lnTo>
                    <a:pt x="1085831" y="4177598"/>
                  </a:lnTo>
                  <a:lnTo>
                    <a:pt x="1063210" y="4177598"/>
                  </a:lnTo>
                  <a:lnTo>
                    <a:pt x="1040588" y="4177598"/>
                  </a:lnTo>
                  <a:lnTo>
                    <a:pt x="1017967" y="4177598"/>
                  </a:lnTo>
                  <a:lnTo>
                    <a:pt x="995345" y="4177598"/>
                  </a:lnTo>
                  <a:lnTo>
                    <a:pt x="972724" y="4177598"/>
                  </a:lnTo>
                  <a:lnTo>
                    <a:pt x="950102" y="4177598"/>
                  </a:lnTo>
                  <a:lnTo>
                    <a:pt x="927481" y="4177598"/>
                  </a:lnTo>
                  <a:lnTo>
                    <a:pt x="904859" y="4177598"/>
                  </a:lnTo>
                  <a:lnTo>
                    <a:pt x="882238" y="4177598"/>
                  </a:lnTo>
                  <a:lnTo>
                    <a:pt x="859616" y="4177598"/>
                  </a:lnTo>
                  <a:lnTo>
                    <a:pt x="836995" y="4177598"/>
                  </a:lnTo>
                  <a:lnTo>
                    <a:pt x="814373" y="4177598"/>
                  </a:lnTo>
                  <a:lnTo>
                    <a:pt x="791752" y="4177598"/>
                  </a:lnTo>
                  <a:lnTo>
                    <a:pt x="769130" y="4177598"/>
                  </a:lnTo>
                  <a:lnTo>
                    <a:pt x="746509" y="4177598"/>
                  </a:lnTo>
                  <a:lnTo>
                    <a:pt x="723887" y="4177598"/>
                  </a:lnTo>
                  <a:lnTo>
                    <a:pt x="701266" y="4177598"/>
                  </a:lnTo>
                  <a:lnTo>
                    <a:pt x="678644" y="4177598"/>
                  </a:lnTo>
                  <a:lnTo>
                    <a:pt x="656023" y="4177598"/>
                  </a:lnTo>
                  <a:lnTo>
                    <a:pt x="633401" y="4177598"/>
                  </a:lnTo>
                  <a:lnTo>
                    <a:pt x="610780" y="4177598"/>
                  </a:lnTo>
                  <a:lnTo>
                    <a:pt x="588158" y="4177598"/>
                  </a:lnTo>
                  <a:lnTo>
                    <a:pt x="565537" y="4177598"/>
                  </a:lnTo>
                  <a:lnTo>
                    <a:pt x="542915" y="4177598"/>
                  </a:lnTo>
                  <a:lnTo>
                    <a:pt x="520294" y="4177598"/>
                  </a:lnTo>
                  <a:lnTo>
                    <a:pt x="497672" y="4177598"/>
                  </a:lnTo>
                  <a:lnTo>
                    <a:pt x="475051" y="4177598"/>
                  </a:lnTo>
                  <a:lnTo>
                    <a:pt x="452429" y="4177598"/>
                  </a:lnTo>
                  <a:lnTo>
                    <a:pt x="429808" y="4177598"/>
                  </a:lnTo>
                  <a:lnTo>
                    <a:pt x="407186" y="4177598"/>
                  </a:lnTo>
                  <a:lnTo>
                    <a:pt x="384565" y="4177598"/>
                  </a:lnTo>
                  <a:lnTo>
                    <a:pt x="361943" y="4177598"/>
                  </a:lnTo>
                  <a:lnTo>
                    <a:pt x="339322" y="4177598"/>
                  </a:lnTo>
                  <a:lnTo>
                    <a:pt x="316700" y="4177598"/>
                  </a:lnTo>
                  <a:lnTo>
                    <a:pt x="294079" y="4177598"/>
                  </a:lnTo>
                  <a:lnTo>
                    <a:pt x="271457" y="4177598"/>
                  </a:lnTo>
                  <a:lnTo>
                    <a:pt x="248836" y="4177598"/>
                  </a:lnTo>
                  <a:lnTo>
                    <a:pt x="226214" y="4177598"/>
                  </a:lnTo>
                  <a:lnTo>
                    <a:pt x="203593" y="4177598"/>
                  </a:lnTo>
                  <a:lnTo>
                    <a:pt x="180971" y="4177598"/>
                  </a:lnTo>
                  <a:lnTo>
                    <a:pt x="158350" y="4177598"/>
                  </a:lnTo>
                  <a:lnTo>
                    <a:pt x="135728" y="4177598"/>
                  </a:lnTo>
                  <a:lnTo>
                    <a:pt x="113107" y="4177598"/>
                  </a:lnTo>
                  <a:lnTo>
                    <a:pt x="90485" y="4177598"/>
                  </a:lnTo>
                  <a:lnTo>
                    <a:pt x="67864" y="4177598"/>
                  </a:lnTo>
                  <a:lnTo>
                    <a:pt x="45242" y="4177598"/>
                  </a:lnTo>
                  <a:lnTo>
                    <a:pt x="22621" y="4177598"/>
                  </a:lnTo>
                  <a:lnTo>
                    <a:pt x="0" y="4177598"/>
                  </a:lnTo>
                  <a:lnTo>
                    <a:pt x="0" y="41775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1174762"/>
              <a:ext cx="4773135" cy="4929335"/>
            </a:xfrm>
            <a:custGeom>
              <a:avLst/>
              <a:pathLst>
                <a:path w="4773135" h="4929335">
                  <a:moveTo>
                    <a:pt x="0" y="4929335"/>
                  </a:moveTo>
                  <a:lnTo>
                    <a:pt x="22621" y="4929335"/>
                  </a:lnTo>
                  <a:lnTo>
                    <a:pt x="45242" y="4929335"/>
                  </a:lnTo>
                  <a:lnTo>
                    <a:pt x="67864" y="4929335"/>
                  </a:lnTo>
                  <a:lnTo>
                    <a:pt x="90485" y="4929335"/>
                  </a:lnTo>
                  <a:lnTo>
                    <a:pt x="113107" y="4929335"/>
                  </a:lnTo>
                  <a:lnTo>
                    <a:pt x="135728" y="4929335"/>
                  </a:lnTo>
                  <a:lnTo>
                    <a:pt x="158350" y="4929335"/>
                  </a:lnTo>
                  <a:lnTo>
                    <a:pt x="180971" y="4929335"/>
                  </a:lnTo>
                  <a:lnTo>
                    <a:pt x="203593" y="4929335"/>
                  </a:lnTo>
                  <a:lnTo>
                    <a:pt x="226214" y="4929335"/>
                  </a:lnTo>
                  <a:lnTo>
                    <a:pt x="248836" y="4929335"/>
                  </a:lnTo>
                  <a:lnTo>
                    <a:pt x="271457" y="4929335"/>
                  </a:lnTo>
                  <a:lnTo>
                    <a:pt x="294079" y="4929335"/>
                  </a:lnTo>
                  <a:lnTo>
                    <a:pt x="316700" y="4929335"/>
                  </a:lnTo>
                  <a:lnTo>
                    <a:pt x="339322" y="4929335"/>
                  </a:lnTo>
                  <a:lnTo>
                    <a:pt x="361943" y="4929335"/>
                  </a:lnTo>
                  <a:lnTo>
                    <a:pt x="384565" y="4929335"/>
                  </a:lnTo>
                  <a:lnTo>
                    <a:pt x="407186" y="4929335"/>
                  </a:lnTo>
                  <a:lnTo>
                    <a:pt x="429808" y="4929335"/>
                  </a:lnTo>
                  <a:lnTo>
                    <a:pt x="452429" y="4929335"/>
                  </a:lnTo>
                  <a:lnTo>
                    <a:pt x="475051" y="4929334"/>
                  </a:lnTo>
                  <a:lnTo>
                    <a:pt x="497672" y="4929334"/>
                  </a:lnTo>
                  <a:lnTo>
                    <a:pt x="520294" y="4929334"/>
                  </a:lnTo>
                  <a:lnTo>
                    <a:pt x="542915" y="4929334"/>
                  </a:lnTo>
                  <a:lnTo>
                    <a:pt x="565537" y="4929334"/>
                  </a:lnTo>
                  <a:lnTo>
                    <a:pt x="588158" y="4929334"/>
                  </a:lnTo>
                  <a:lnTo>
                    <a:pt x="610780" y="4929334"/>
                  </a:lnTo>
                  <a:lnTo>
                    <a:pt x="633401" y="4929334"/>
                  </a:lnTo>
                  <a:lnTo>
                    <a:pt x="656023" y="4929334"/>
                  </a:lnTo>
                  <a:lnTo>
                    <a:pt x="678644" y="4929334"/>
                  </a:lnTo>
                  <a:lnTo>
                    <a:pt x="701266" y="4929334"/>
                  </a:lnTo>
                  <a:lnTo>
                    <a:pt x="723887" y="4929334"/>
                  </a:lnTo>
                  <a:lnTo>
                    <a:pt x="746509" y="4929333"/>
                  </a:lnTo>
                  <a:lnTo>
                    <a:pt x="769130" y="4929333"/>
                  </a:lnTo>
                  <a:lnTo>
                    <a:pt x="791752" y="4929333"/>
                  </a:lnTo>
                  <a:lnTo>
                    <a:pt x="814373" y="4929333"/>
                  </a:lnTo>
                  <a:lnTo>
                    <a:pt x="836995" y="4929333"/>
                  </a:lnTo>
                  <a:lnTo>
                    <a:pt x="859616" y="4929333"/>
                  </a:lnTo>
                  <a:lnTo>
                    <a:pt x="882238" y="4929332"/>
                  </a:lnTo>
                  <a:lnTo>
                    <a:pt x="904859" y="4929332"/>
                  </a:lnTo>
                  <a:lnTo>
                    <a:pt x="927481" y="4929332"/>
                  </a:lnTo>
                  <a:lnTo>
                    <a:pt x="950102" y="4929332"/>
                  </a:lnTo>
                  <a:lnTo>
                    <a:pt x="972724" y="4929331"/>
                  </a:lnTo>
                  <a:lnTo>
                    <a:pt x="995345" y="4929331"/>
                  </a:lnTo>
                  <a:lnTo>
                    <a:pt x="1017967" y="4929330"/>
                  </a:lnTo>
                  <a:lnTo>
                    <a:pt x="1040588" y="4929330"/>
                  </a:lnTo>
                  <a:lnTo>
                    <a:pt x="1063210" y="4929329"/>
                  </a:lnTo>
                  <a:lnTo>
                    <a:pt x="1085831" y="4929329"/>
                  </a:lnTo>
                  <a:lnTo>
                    <a:pt x="1108453" y="4929328"/>
                  </a:lnTo>
                  <a:lnTo>
                    <a:pt x="1131074" y="4929328"/>
                  </a:lnTo>
                  <a:lnTo>
                    <a:pt x="1153696" y="4929327"/>
                  </a:lnTo>
                  <a:lnTo>
                    <a:pt x="1176317" y="4929326"/>
                  </a:lnTo>
                  <a:lnTo>
                    <a:pt x="1198939" y="4929325"/>
                  </a:lnTo>
                  <a:lnTo>
                    <a:pt x="1221560" y="4929324"/>
                  </a:lnTo>
                  <a:lnTo>
                    <a:pt x="1244182" y="4929323"/>
                  </a:lnTo>
                  <a:lnTo>
                    <a:pt x="1266803" y="4929322"/>
                  </a:lnTo>
                  <a:lnTo>
                    <a:pt x="1289425" y="4929321"/>
                  </a:lnTo>
                  <a:lnTo>
                    <a:pt x="1312046" y="4929320"/>
                  </a:lnTo>
                  <a:lnTo>
                    <a:pt x="1334668" y="4929318"/>
                  </a:lnTo>
                  <a:lnTo>
                    <a:pt x="1357289" y="4929316"/>
                  </a:lnTo>
                  <a:lnTo>
                    <a:pt x="1379911" y="4929314"/>
                  </a:lnTo>
                  <a:lnTo>
                    <a:pt x="1402532" y="4929312"/>
                  </a:lnTo>
                  <a:lnTo>
                    <a:pt x="1425154" y="4929310"/>
                  </a:lnTo>
                  <a:lnTo>
                    <a:pt x="1447775" y="4929308"/>
                  </a:lnTo>
                  <a:lnTo>
                    <a:pt x="1470397" y="4929305"/>
                  </a:lnTo>
                  <a:lnTo>
                    <a:pt x="1493018" y="4929302"/>
                  </a:lnTo>
                  <a:lnTo>
                    <a:pt x="1515640" y="4929299"/>
                  </a:lnTo>
                  <a:lnTo>
                    <a:pt x="1538261" y="4929295"/>
                  </a:lnTo>
                  <a:lnTo>
                    <a:pt x="1560883" y="4929291"/>
                  </a:lnTo>
                  <a:lnTo>
                    <a:pt x="1583504" y="4929287"/>
                  </a:lnTo>
                  <a:lnTo>
                    <a:pt x="1606126" y="4929282"/>
                  </a:lnTo>
                  <a:lnTo>
                    <a:pt x="1628747" y="4929277"/>
                  </a:lnTo>
                  <a:lnTo>
                    <a:pt x="1651369" y="4929271"/>
                  </a:lnTo>
                  <a:lnTo>
                    <a:pt x="1673990" y="4929265"/>
                  </a:lnTo>
                  <a:lnTo>
                    <a:pt x="1696612" y="4929258"/>
                  </a:lnTo>
                  <a:lnTo>
                    <a:pt x="1719233" y="4929250"/>
                  </a:lnTo>
                  <a:lnTo>
                    <a:pt x="1741855" y="4929242"/>
                  </a:lnTo>
                  <a:lnTo>
                    <a:pt x="1764476" y="4929232"/>
                  </a:lnTo>
                  <a:lnTo>
                    <a:pt x="1787098" y="4929222"/>
                  </a:lnTo>
                  <a:lnTo>
                    <a:pt x="1809719" y="4929211"/>
                  </a:lnTo>
                  <a:lnTo>
                    <a:pt x="1832341" y="4929199"/>
                  </a:lnTo>
                  <a:lnTo>
                    <a:pt x="1854962" y="4929185"/>
                  </a:lnTo>
                  <a:lnTo>
                    <a:pt x="1877584" y="4929170"/>
                  </a:lnTo>
                  <a:lnTo>
                    <a:pt x="1900205" y="4929154"/>
                  </a:lnTo>
                  <a:lnTo>
                    <a:pt x="1922827" y="4929136"/>
                  </a:lnTo>
                  <a:lnTo>
                    <a:pt x="1945448" y="4929116"/>
                  </a:lnTo>
                  <a:lnTo>
                    <a:pt x="1968070" y="4929094"/>
                  </a:lnTo>
                  <a:lnTo>
                    <a:pt x="1990691" y="4929070"/>
                  </a:lnTo>
                  <a:lnTo>
                    <a:pt x="2013313" y="4929044"/>
                  </a:lnTo>
                  <a:lnTo>
                    <a:pt x="2035934" y="4929015"/>
                  </a:lnTo>
                  <a:lnTo>
                    <a:pt x="2058556" y="4928983"/>
                  </a:lnTo>
                  <a:lnTo>
                    <a:pt x="2081177" y="4928948"/>
                  </a:lnTo>
                  <a:lnTo>
                    <a:pt x="2103799" y="4928909"/>
                  </a:lnTo>
                  <a:lnTo>
                    <a:pt x="2126420" y="4928867"/>
                  </a:lnTo>
                  <a:lnTo>
                    <a:pt x="2149042" y="4928820"/>
                  </a:lnTo>
                  <a:lnTo>
                    <a:pt x="2171663" y="4928769"/>
                  </a:lnTo>
                  <a:lnTo>
                    <a:pt x="2194285" y="4928712"/>
                  </a:lnTo>
                  <a:lnTo>
                    <a:pt x="2216906" y="4928650"/>
                  </a:lnTo>
                  <a:lnTo>
                    <a:pt x="2239528" y="4928582"/>
                  </a:lnTo>
                  <a:lnTo>
                    <a:pt x="2262149" y="4928507"/>
                  </a:lnTo>
                  <a:lnTo>
                    <a:pt x="2284771" y="4928424"/>
                  </a:lnTo>
                  <a:lnTo>
                    <a:pt x="2307392" y="4928334"/>
                  </a:lnTo>
                  <a:lnTo>
                    <a:pt x="2330014" y="4928234"/>
                  </a:lnTo>
                  <a:lnTo>
                    <a:pt x="2352635" y="4928124"/>
                  </a:lnTo>
                  <a:lnTo>
                    <a:pt x="2375256" y="4928003"/>
                  </a:lnTo>
                  <a:lnTo>
                    <a:pt x="2397878" y="4927870"/>
                  </a:lnTo>
                  <a:lnTo>
                    <a:pt x="2420499" y="4927724"/>
                  </a:lnTo>
                  <a:lnTo>
                    <a:pt x="2443121" y="4927563"/>
                  </a:lnTo>
                  <a:lnTo>
                    <a:pt x="2465742" y="4927386"/>
                  </a:lnTo>
                  <a:lnTo>
                    <a:pt x="2488364" y="4927192"/>
                  </a:lnTo>
                  <a:lnTo>
                    <a:pt x="2510985" y="4926978"/>
                  </a:lnTo>
                  <a:lnTo>
                    <a:pt x="2533607" y="4926742"/>
                  </a:lnTo>
                  <a:lnTo>
                    <a:pt x="2556228" y="4926483"/>
                  </a:lnTo>
                  <a:lnTo>
                    <a:pt x="2578850" y="4926198"/>
                  </a:lnTo>
                  <a:lnTo>
                    <a:pt x="2601471" y="4925885"/>
                  </a:lnTo>
                  <a:lnTo>
                    <a:pt x="2624093" y="4925540"/>
                  </a:lnTo>
                  <a:lnTo>
                    <a:pt x="2646714" y="4925160"/>
                  </a:lnTo>
                  <a:lnTo>
                    <a:pt x="2669336" y="4924742"/>
                  </a:lnTo>
                  <a:lnTo>
                    <a:pt x="2691957" y="4924283"/>
                  </a:lnTo>
                  <a:lnTo>
                    <a:pt x="2714579" y="4923777"/>
                  </a:lnTo>
                  <a:lnTo>
                    <a:pt x="2737200" y="4923220"/>
                  </a:lnTo>
                  <a:lnTo>
                    <a:pt x="2759822" y="4922608"/>
                  </a:lnTo>
                  <a:lnTo>
                    <a:pt x="2782443" y="4921934"/>
                  </a:lnTo>
                  <a:lnTo>
                    <a:pt x="2805065" y="4921192"/>
                  </a:lnTo>
                  <a:lnTo>
                    <a:pt x="2827686" y="4920375"/>
                  </a:lnTo>
                  <a:lnTo>
                    <a:pt x="2850308" y="4919477"/>
                  </a:lnTo>
                  <a:lnTo>
                    <a:pt x="2872929" y="4918487"/>
                  </a:lnTo>
                  <a:lnTo>
                    <a:pt x="2895551" y="4917398"/>
                  </a:lnTo>
                  <a:lnTo>
                    <a:pt x="2918172" y="4916199"/>
                  </a:lnTo>
                  <a:lnTo>
                    <a:pt x="2940794" y="4914878"/>
                  </a:lnTo>
                  <a:lnTo>
                    <a:pt x="2963415" y="4913425"/>
                  </a:lnTo>
                  <a:lnTo>
                    <a:pt x="2986037" y="4911824"/>
                  </a:lnTo>
                  <a:lnTo>
                    <a:pt x="3008658" y="4910061"/>
                  </a:lnTo>
                  <a:lnTo>
                    <a:pt x="3031280" y="4908119"/>
                  </a:lnTo>
                  <a:lnTo>
                    <a:pt x="3053901" y="4905979"/>
                  </a:lnTo>
                  <a:lnTo>
                    <a:pt x="3076523" y="4903623"/>
                  </a:lnTo>
                  <a:lnTo>
                    <a:pt x="3099144" y="4901026"/>
                  </a:lnTo>
                  <a:lnTo>
                    <a:pt x="3121766" y="4898164"/>
                  </a:lnTo>
                  <a:lnTo>
                    <a:pt x="3144387" y="4895009"/>
                  </a:lnTo>
                  <a:lnTo>
                    <a:pt x="3167009" y="4891532"/>
                  </a:lnTo>
                  <a:lnTo>
                    <a:pt x="3189630" y="4887697"/>
                  </a:lnTo>
                  <a:lnTo>
                    <a:pt x="3212252" y="4883467"/>
                  </a:lnTo>
                  <a:lnTo>
                    <a:pt x="3234873" y="4878800"/>
                  </a:lnTo>
                  <a:lnTo>
                    <a:pt x="3257495" y="4873650"/>
                  </a:lnTo>
                  <a:lnTo>
                    <a:pt x="3280116" y="4867964"/>
                  </a:lnTo>
                  <a:lnTo>
                    <a:pt x="3302738" y="4861683"/>
                  </a:lnTo>
                  <a:lnTo>
                    <a:pt x="3325359" y="4854742"/>
                  </a:lnTo>
                  <a:lnTo>
                    <a:pt x="3347981" y="4847068"/>
                  </a:lnTo>
                  <a:lnTo>
                    <a:pt x="3370602" y="4838577"/>
                  </a:lnTo>
                  <a:lnTo>
                    <a:pt x="3393224" y="4829175"/>
                  </a:lnTo>
                  <a:lnTo>
                    <a:pt x="3415845" y="4818755"/>
                  </a:lnTo>
                  <a:lnTo>
                    <a:pt x="3438467" y="4807197"/>
                  </a:lnTo>
                  <a:lnTo>
                    <a:pt x="3461088" y="4794360"/>
                  </a:lnTo>
                  <a:lnTo>
                    <a:pt x="3483710" y="4780085"/>
                  </a:lnTo>
                  <a:lnTo>
                    <a:pt x="3506331" y="4764188"/>
                  </a:lnTo>
                  <a:lnTo>
                    <a:pt x="3528953" y="4746455"/>
                  </a:lnTo>
                  <a:lnTo>
                    <a:pt x="3551574" y="4726640"/>
                  </a:lnTo>
                  <a:lnTo>
                    <a:pt x="3574196" y="4704458"/>
                  </a:lnTo>
                  <a:lnTo>
                    <a:pt x="3596817" y="4679577"/>
                  </a:lnTo>
                  <a:lnTo>
                    <a:pt x="3619439" y="4651618"/>
                  </a:lnTo>
                  <a:lnTo>
                    <a:pt x="3642060" y="4620149"/>
                  </a:lnTo>
                  <a:lnTo>
                    <a:pt x="3664682" y="4584682"/>
                  </a:lnTo>
                  <a:lnTo>
                    <a:pt x="3687303" y="4544678"/>
                  </a:lnTo>
                  <a:lnTo>
                    <a:pt x="3709925" y="4499551"/>
                  </a:lnTo>
                  <a:lnTo>
                    <a:pt x="3732546" y="4448683"/>
                  </a:lnTo>
                  <a:lnTo>
                    <a:pt x="3755168" y="4391437"/>
                  </a:lnTo>
                  <a:lnTo>
                    <a:pt x="3777789" y="4327181"/>
                  </a:lnTo>
                  <a:lnTo>
                    <a:pt x="3800411" y="4255311"/>
                  </a:lnTo>
                  <a:lnTo>
                    <a:pt x="3823032" y="4175277"/>
                  </a:lnTo>
                  <a:lnTo>
                    <a:pt x="3845654" y="4086618"/>
                  </a:lnTo>
                  <a:lnTo>
                    <a:pt x="3868275" y="3988986"/>
                  </a:lnTo>
                  <a:lnTo>
                    <a:pt x="3890897" y="3882180"/>
                  </a:lnTo>
                  <a:lnTo>
                    <a:pt x="3913518" y="3766167"/>
                  </a:lnTo>
                  <a:lnTo>
                    <a:pt x="3936140" y="3641108"/>
                  </a:lnTo>
                  <a:lnTo>
                    <a:pt x="3958761" y="3507364"/>
                  </a:lnTo>
                  <a:lnTo>
                    <a:pt x="3981383" y="3365501"/>
                  </a:lnTo>
                  <a:lnTo>
                    <a:pt x="4004004" y="3216279"/>
                  </a:lnTo>
                  <a:lnTo>
                    <a:pt x="4026626" y="3060629"/>
                  </a:lnTo>
                  <a:lnTo>
                    <a:pt x="4049247" y="2899630"/>
                  </a:lnTo>
                  <a:lnTo>
                    <a:pt x="4071869" y="2734471"/>
                  </a:lnTo>
                  <a:lnTo>
                    <a:pt x="4094490" y="2566428"/>
                  </a:lnTo>
                  <a:lnTo>
                    <a:pt x="4117112" y="2396830"/>
                  </a:lnTo>
                  <a:lnTo>
                    <a:pt x="4139733" y="2227036"/>
                  </a:lnTo>
                  <a:lnTo>
                    <a:pt x="4162355" y="2058418"/>
                  </a:lnTo>
                  <a:lnTo>
                    <a:pt x="4184976" y="1892330"/>
                  </a:lnTo>
                  <a:lnTo>
                    <a:pt x="4207598" y="1730092"/>
                  </a:lnTo>
                  <a:lnTo>
                    <a:pt x="4230219" y="1572948"/>
                  </a:lnTo>
                  <a:lnTo>
                    <a:pt x="4252841" y="1422039"/>
                  </a:lnTo>
                  <a:lnTo>
                    <a:pt x="4275462" y="1278364"/>
                  </a:lnTo>
                  <a:lnTo>
                    <a:pt x="4298084" y="1142748"/>
                  </a:lnTo>
                  <a:lnTo>
                    <a:pt x="4320705" y="1015815"/>
                  </a:lnTo>
                  <a:lnTo>
                    <a:pt x="4343327" y="897982"/>
                  </a:lnTo>
                  <a:lnTo>
                    <a:pt x="4365948" y="789454"/>
                  </a:lnTo>
                  <a:lnTo>
                    <a:pt x="4388570" y="690239"/>
                  </a:lnTo>
                  <a:lnTo>
                    <a:pt x="4411191" y="600167"/>
                  </a:lnTo>
                  <a:lnTo>
                    <a:pt x="4433813" y="518922"/>
                  </a:lnTo>
                  <a:lnTo>
                    <a:pt x="4456434" y="446072"/>
                  </a:lnTo>
                  <a:lnTo>
                    <a:pt x="4479056" y="381100"/>
                  </a:lnTo>
                  <a:lnTo>
                    <a:pt x="4501677" y="323434"/>
                  </a:lnTo>
                  <a:lnTo>
                    <a:pt x="4524299" y="272476"/>
                  </a:lnTo>
                  <a:lnTo>
                    <a:pt x="4546920" y="227620"/>
                  </a:lnTo>
                  <a:lnTo>
                    <a:pt x="4569542" y="188271"/>
                  </a:lnTo>
                  <a:lnTo>
                    <a:pt x="4592163" y="153857"/>
                  </a:lnTo>
                  <a:lnTo>
                    <a:pt x="4614785" y="123840"/>
                  </a:lnTo>
                  <a:lnTo>
                    <a:pt x="4637406" y="97720"/>
                  </a:lnTo>
                  <a:lnTo>
                    <a:pt x="4660028" y="75037"/>
                  </a:lnTo>
                  <a:lnTo>
                    <a:pt x="4682649" y="55375"/>
                  </a:lnTo>
                  <a:lnTo>
                    <a:pt x="4705270" y="38357"/>
                  </a:lnTo>
                  <a:lnTo>
                    <a:pt x="4727892" y="23648"/>
                  </a:lnTo>
                  <a:lnTo>
                    <a:pt x="4750513" y="10950"/>
                  </a:lnTo>
                  <a:lnTo>
                    <a:pt x="4773135" y="0"/>
                  </a:lnTo>
                  <a:lnTo>
                    <a:pt x="4773135" y="897948"/>
                  </a:lnTo>
                  <a:lnTo>
                    <a:pt x="4750513" y="970449"/>
                  </a:lnTo>
                  <a:lnTo>
                    <a:pt x="4727892" y="1046621"/>
                  </a:lnTo>
                  <a:lnTo>
                    <a:pt x="4705270" y="1126408"/>
                  </a:lnTo>
                  <a:lnTo>
                    <a:pt x="4682649" y="1209720"/>
                  </a:lnTo>
                  <a:lnTo>
                    <a:pt x="4660028" y="1296438"/>
                  </a:lnTo>
                  <a:lnTo>
                    <a:pt x="4637406" y="1386411"/>
                  </a:lnTo>
                  <a:lnTo>
                    <a:pt x="4614785" y="1479457"/>
                  </a:lnTo>
                  <a:lnTo>
                    <a:pt x="4592163" y="1575366"/>
                  </a:lnTo>
                  <a:lnTo>
                    <a:pt x="4569542" y="1673901"/>
                  </a:lnTo>
                  <a:lnTo>
                    <a:pt x="4546920" y="1774805"/>
                  </a:lnTo>
                  <a:lnTo>
                    <a:pt x="4524299" y="1877799"/>
                  </a:lnTo>
                  <a:lnTo>
                    <a:pt x="4501677" y="1982588"/>
                  </a:lnTo>
                  <a:lnTo>
                    <a:pt x="4479056" y="2088865"/>
                  </a:lnTo>
                  <a:lnTo>
                    <a:pt x="4456434" y="2196313"/>
                  </a:lnTo>
                  <a:lnTo>
                    <a:pt x="4433813" y="2304604"/>
                  </a:lnTo>
                  <a:lnTo>
                    <a:pt x="4411191" y="2413410"/>
                  </a:lnTo>
                  <a:lnTo>
                    <a:pt x="4388570" y="2522395"/>
                  </a:lnTo>
                  <a:lnTo>
                    <a:pt x="4365948" y="2631223"/>
                  </a:lnTo>
                  <a:lnTo>
                    <a:pt x="4343327" y="2739560"/>
                  </a:lnTo>
                  <a:lnTo>
                    <a:pt x="4320705" y="2847073"/>
                  </a:lnTo>
                  <a:lnTo>
                    <a:pt x="4298084" y="2953432"/>
                  </a:lnTo>
                  <a:lnTo>
                    <a:pt x="4275462" y="3058317"/>
                  </a:lnTo>
                  <a:lnTo>
                    <a:pt x="4252841" y="3161415"/>
                  </a:lnTo>
                  <a:lnTo>
                    <a:pt x="4230219" y="3262428"/>
                  </a:lnTo>
                  <a:lnTo>
                    <a:pt x="4207598" y="3361075"/>
                  </a:lnTo>
                  <a:lnTo>
                    <a:pt x="4184976" y="3457095"/>
                  </a:lnTo>
                  <a:lnTo>
                    <a:pt x="4162355" y="3550249"/>
                  </a:lnTo>
                  <a:lnTo>
                    <a:pt x="4139733" y="3640328"/>
                  </a:lnTo>
                  <a:lnTo>
                    <a:pt x="4117112" y="3727151"/>
                  </a:lnTo>
                  <a:lnTo>
                    <a:pt x="4094490" y="3810569"/>
                  </a:lnTo>
                  <a:lnTo>
                    <a:pt x="4071869" y="3890465"/>
                  </a:lnTo>
                  <a:lnTo>
                    <a:pt x="4049247" y="3966757"/>
                  </a:lnTo>
                  <a:lnTo>
                    <a:pt x="4026626" y="4039394"/>
                  </a:lnTo>
                  <a:lnTo>
                    <a:pt x="4004004" y="4108358"/>
                  </a:lnTo>
                  <a:lnTo>
                    <a:pt x="3981383" y="4173658"/>
                  </a:lnTo>
                  <a:lnTo>
                    <a:pt x="3958761" y="4235334"/>
                  </a:lnTo>
                  <a:lnTo>
                    <a:pt x="3936140" y="4293446"/>
                  </a:lnTo>
                  <a:lnTo>
                    <a:pt x="3913518" y="4348075"/>
                  </a:lnTo>
                  <a:lnTo>
                    <a:pt x="3890897" y="4399318"/>
                  </a:lnTo>
                  <a:lnTo>
                    <a:pt x="3868275" y="4447283"/>
                  </a:lnTo>
                  <a:lnTo>
                    <a:pt x="3845654" y="4492086"/>
                  </a:lnTo>
                  <a:lnTo>
                    <a:pt x="3823032" y="4533844"/>
                  </a:lnTo>
                  <a:lnTo>
                    <a:pt x="3800411" y="4572674"/>
                  </a:lnTo>
                  <a:lnTo>
                    <a:pt x="3777789" y="4608690"/>
                  </a:lnTo>
                  <a:lnTo>
                    <a:pt x="3755168" y="4641998"/>
                  </a:lnTo>
                  <a:lnTo>
                    <a:pt x="3732546" y="4672698"/>
                  </a:lnTo>
                  <a:lnTo>
                    <a:pt x="3709925" y="4700886"/>
                  </a:lnTo>
                  <a:lnTo>
                    <a:pt x="3687303" y="4726657"/>
                  </a:lnTo>
                  <a:lnTo>
                    <a:pt x="3664682" y="4750108"/>
                  </a:lnTo>
                  <a:lnTo>
                    <a:pt x="3642060" y="4771343"/>
                  </a:lnTo>
                  <a:lnTo>
                    <a:pt x="3619439" y="4790474"/>
                  </a:lnTo>
                  <a:lnTo>
                    <a:pt x="3596817" y="4807624"/>
                  </a:lnTo>
                  <a:lnTo>
                    <a:pt x="3574196" y="4822923"/>
                  </a:lnTo>
                  <a:lnTo>
                    <a:pt x="3551574" y="4836511"/>
                  </a:lnTo>
                  <a:lnTo>
                    <a:pt x="3528953" y="4848529"/>
                  </a:lnTo>
                  <a:lnTo>
                    <a:pt x="3506331" y="4859118"/>
                  </a:lnTo>
                  <a:lnTo>
                    <a:pt x="3483710" y="4868417"/>
                  </a:lnTo>
                  <a:lnTo>
                    <a:pt x="3461088" y="4876559"/>
                  </a:lnTo>
                  <a:lnTo>
                    <a:pt x="3438467" y="4883669"/>
                  </a:lnTo>
                  <a:lnTo>
                    <a:pt x="3415845" y="4889864"/>
                  </a:lnTo>
                  <a:lnTo>
                    <a:pt x="3393224" y="4895252"/>
                  </a:lnTo>
                  <a:lnTo>
                    <a:pt x="3370602" y="4899929"/>
                  </a:lnTo>
                  <a:lnTo>
                    <a:pt x="3347981" y="4903982"/>
                  </a:lnTo>
                  <a:lnTo>
                    <a:pt x="3325359" y="4907491"/>
                  </a:lnTo>
                  <a:lnTo>
                    <a:pt x="3302738" y="4910525"/>
                  </a:lnTo>
                  <a:lnTo>
                    <a:pt x="3280116" y="4913146"/>
                  </a:lnTo>
                  <a:lnTo>
                    <a:pt x="3257495" y="4915408"/>
                  </a:lnTo>
                  <a:lnTo>
                    <a:pt x="3234873" y="4917359"/>
                  </a:lnTo>
                  <a:lnTo>
                    <a:pt x="3212252" y="4919040"/>
                  </a:lnTo>
                  <a:lnTo>
                    <a:pt x="3189630" y="4920488"/>
                  </a:lnTo>
                  <a:lnTo>
                    <a:pt x="3167009" y="4921734"/>
                  </a:lnTo>
                  <a:lnTo>
                    <a:pt x="3144387" y="4922806"/>
                  </a:lnTo>
                  <a:lnTo>
                    <a:pt x="3121766" y="4923729"/>
                  </a:lnTo>
                  <a:lnTo>
                    <a:pt x="3099144" y="4924522"/>
                  </a:lnTo>
                  <a:lnTo>
                    <a:pt x="3076523" y="4925203"/>
                  </a:lnTo>
                  <a:lnTo>
                    <a:pt x="3053901" y="4925789"/>
                  </a:lnTo>
                  <a:lnTo>
                    <a:pt x="3031280" y="4926292"/>
                  </a:lnTo>
                  <a:lnTo>
                    <a:pt x="3008658" y="4926724"/>
                  </a:lnTo>
                  <a:lnTo>
                    <a:pt x="2986037" y="4927095"/>
                  </a:lnTo>
                  <a:lnTo>
                    <a:pt x="2963415" y="4927414"/>
                  </a:lnTo>
                  <a:lnTo>
                    <a:pt x="2940794" y="4927687"/>
                  </a:lnTo>
                  <a:lnTo>
                    <a:pt x="2918172" y="4927921"/>
                  </a:lnTo>
                  <a:lnTo>
                    <a:pt x="2895551" y="4928123"/>
                  </a:lnTo>
                  <a:lnTo>
                    <a:pt x="2872929" y="4928296"/>
                  </a:lnTo>
                  <a:lnTo>
                    <a:pt x="2850308" y="4928444"/>
                  </a:lnTo>
                  <a:lnTo>
                    <a:pt x="2827686" y="4928571"/>
                  </a:lnTo>
                  <a:lnTo>
                    <a:pt x="2805065" y="4928680"/>
                  </a:lnTo>
                  <a:lnTo>
                    <a:pt x="2782443" y="4928773"/>
                  </a:lnTo>
                  <a:lnTo>
                    <a:pt x="2759822" y="4928854"/>
                  </a:lnTo>
                  <a:lnTo>
                    <a:pt x="2737200" y="4928922"/>
                  </a:lnTo>
                  <a:lnTo>
                    <a:pt x="2714579" y="4928981"/>
                  </a:lnTo>
                  <a:lnTo>
                    <a:pt x="2691957" y="4929032"/>
                  </a:lnTo>
                  <a:lnTo>
                    <a:pt x="2669336" y="4929075"/>
                  </a:lnTo>
                  <a:lnTo>
                    <a:pt x="2646714" y="4929112"/>
                  </a:lnTo>
                  <a:lnTo>
                    <a:pt x="2624093" y="4929144"/>
                  </a:lnTo>
                  <a:lnTo>
                    <a:pt x="2601471" y="4929171"/>
                  </a:lnTo>
                  <a:lnTo>
                    <a:pt x="2578850" y="4929195"/>
                  </a:lnTo>
                  <a:lnTo>
                    <a:pt x="2556228" y="4929215"/>
                  </a:lnTo>
                  <a:lnTo>
                    <a:pt x="2533607" y="4929232"/>
                  </a:lnTo>
                  <a:lnTo>
                    <a:pt x="2510985" y="4929247"/>
                  </a:lnTo>
                  <a:lnTo>
                    <a:pt x="2488364" y="4929259"/>
                  </a:lnTo>
                  <a:lnTo>
                    <a:pt x="2465742" y="4929270"/>
                  </a:lnTo>
                  <a:lnTo>
                    <a:pt x="2443121" y="4929279"/>
                  </a:lnTo>
                  <a:lnTo>
                    <a:pt x="2420499" y="4929287"/>
                  </a:lnTo>
                  <a:lnTo>
                    <a:pt x="2397878" y="4929294"/>
                  </a:lnTo>
                  <a:lnTo>
                    <a:pt x="2375256" y="4929300"/>
                  </a:lnTo>
                  <a:lnTo>
                    <a:pt x="2352635" y="4929305"/>
                  </a:lnTo>
                  <a:lnTo>
                    <a:pt x="2330014" y="4929309"/>
                  </a:lnTo>
                  <a:lnTo>
                    <a:pt x="2307392" y="4929313"/>
                  </a:lnTo>
                  <a:lnTo>
                    <a:pt x="2284771" y="4929316"/>
                  </a:lnTo>
                  <a:lnTo>
                    <a:pt x="2262149" y="4929319"/>
                  </a:lnTo>
                  <a:lnTo>
                    <a:pt x="2239528" y="4929321"/>
                  </a:lnTo>
                  <a:lnTo>
                    <a:pt x="2216906" y="4929323"/>
                  </a:lnTo>
                  <a:lnTo>
                    <a:pt x="2194285" y="4929325"/>
                  </a:lnTo>
                  <a:lnTo>
                    <a:pt x="2171663" y="4929326"/>
                  </a:lnTo>
                  <a:lnTo>
                    <a:pt x="2149042" y="4929327"/>
                  </a:lnTo>
                  <a:lnTo>
                    <a:pt x="2126420" y="4929329"/>
                  </a:lnTo>
                  <a:lnTo>
                    <a:pt x="2103799" y="4929329"/>
                  </a:lnTo>
                  <a:lnTo>
                    <a:pt x="2081177" y="4929330"/>
                  </a:lnTo>
                  <a:lnTo>
                    <a:pt x="2058556" y="4929331"/>
                  </a:lnTo>
                  <a:lnTo>
                    <a:pt x="2035934" y="4929331"/>
                  </a:lnTo>
                  <a:lnTo>
                    <a:pt x="2013313" y="4929332"/>
                  </a:lnTo>
                  <a:lnTo>
                    <a:pt x="1990691" y="4929332"/>
                  </a:lnTo>
                  <a:lnTo>
                    <a:pt x="1968070" y="4929333"/>
                  </a:lnTo>
                  <a:lnTo>
                    <a:pt x="1945448" y="4929333"/>
                  </a:lnTo>
                  <a:lnTo>
                    <a:pt x="1922827" y="4929333"/>
                  </a:lnTo>
                  <a:lnTo>
                    <a:pt x="1900205" y="4929334"/>
                  </a:lnTo>
                  <a:lnTo>
                    <a:pt x="1877584" y="4929334"/>
                  </a:lnTo>
                  <a:lnTo>
                    <a:pt x="1854962" y="4929334"/>
                  </a:lnTo>
                  <a:lnTo>
                    <a:pt x="1832341" y="4929334"/>
                  </a:lnTo>
                  <a:lnTo>
                    <a:pt x="1809719" y="4929334"/>
                  </a:lnTo>
                  <a:lnTo>
                    <a:pt x="1787098" y="4929334"/>
                  </a:lnTo>
                  <a:lnTo>
                    <a:pt x="1764476" y="4929334"/>
                  </a:lnTo>
                  <a:lnTo>
                    <a:pt x="1741855" y="4929334"/>
                  </a:lnTo>
                  <a:lnTo>
                    <a:pt x="1719233" y="4929335"/>
                  </a:lnTo>
                  <a:lnTo>
                    <a:pt x="1696612" y="4929335"/>
                  </a:lnTo>
                  <a:lnTo>
                    <a:pt x="1673990" y="4929335"/>
                  </a:lnTo>
                  <a:lnTo>
                    <a:pt x="1651369" y="4929335"/>
                  </a:lnTo>
                  <a:lnTo>
                    <a:pt x="1628747" y="4929335"/>
                  </a:lnTo>
                  <a:lnTo>
                    <a:pt x="1606126" y="4929335"/>
                  </a:lnTo>
                  <a:lnTo>
                    <a:pt x="1583504" y="4929335"/>
                  </a:lnTo>
                  <a:lnTo>
                    <a:pt x="1560883" y="4929335"/>
                  </a:lnTo>
                  <a:lnTo>
                    <a:pt x="1538261" y="4929335"/>
                  </a:lnTo>
                  <a:lnTo>
                    <a:pt x="1515640" y="4929335"/>
                  </a:lnTo>
                  <a:lnTo>
                    <a:pt x="1493018" y="4929335"/>
                  </a:lnTo>
                  <a:lnTo>
                    <a:pt x="1470397" y="4929335"/>
                  </a:lnTo>
                  <a:lnTo>
                    <a:pt x="1447775" y="4929335"/>
                  </a:lnTo>
                  <a:lnTo>
                    <a:pt x="1425154" y="4929335"/>
                  </a:lnTo>
                  <a:lnTo>
                    <a:pt x="1402532" y="4929335"/>
                  </a:lnTo>
                  <a:lnTo>
                    <a:pt x="1379911" y="4929335"/>
                  </a:lnTo>
                  <a:lnTo>
                    <a:pt x="1357289" y="4929335"/>
                  </a:lnTo>
                  <a:lnTo>
                    <a:pt x="1334668" y="4929335"/>
                  </a:lnTo>
                  <a:lnTo>
                    <a:pt x="1312046" y="4929335"/>
                  </a:lnTo>
                  <a:lnTo>
                    <a:pt x="1289425" y="4929335"/>
                  </a:lnTo>
                  <a:lnTo>
                    <a:pt x="1266803" y="4929335"/>
                  </a:lnTo>
                  <a:lnTo>
                    <a:pt x="1244182" y="4929335"/>
                  </a:lnTo>
                  <a:lnTo>
                    <a:pt x="1221560" y="4929335"/>
                  </a:lnTo>
                  <a:lnTo>
                    <a:pt x="1198939" y="4929335"/>
                  </a:lnTo>
                  <a:lnTo>
                    <a:pt x="1176317" y="4929335"/>
                  </a:lnTo>
                  <a:lnTo>
                    <a:pt x="1153696" y="4929335"/>
                  </a:lnTo>
                  <a:lnTo>
                    <a:pt x="1131074" y="4929335"/>
                  </a:lnTo>
                  <a:lnTo>
                    <a:pt x="1108453" y="4929335"/>
                  </a:lnTo>
                  <a:lnTo>
                    <a:pt x="1085831" y="4929335"/>
                  </a:lnTo>
                  <a:lnTo>
                    <a:pt x="1063210" y="4929335"/>
                  </a:lnTo>
                  <a:lnTo>
                    <a:pt x="1040588" y="4929335"/>
                  </a:lnTo>
                  <a:lnTo>
                    <a:pt x="1017967" y="4929335"/>
                  </a:lnTo>
                  <a:lnTo>
                    <a:pt x="995345" y="4929335"/>
                  </a:lnTo>
                  <a:lnTo>
                    <a:pt x="972724" y="4929335"/>
                  </a:lnTo>
                  <a:lnTo>
                    <a:pt x="950102" y="4929335"/>
                  </a:lnTo>
                  <a:lnTo>
                    <a:pt x="927481" y="4929335"/>
                  </a:lnTo>
                  <a:lnTo>
                    <a:pt x="904859" y="4929335"/>
                  </a:lnTo>
                  <a:lnTo>
                    <a:pt x="882238" y="4929335"/>
                  </a:lnTo>
                  <a:lnTo>
                    <a:pt x="859616" y="4929335"/>
                  </a:lnTo>
                  <a:lnTo>
                    <a:pt x="836995" y="4929335"/>
                  </a:lnTo>
                  <a:lnTo>
                    <a:pt x="814373" y="4929335"/>
                  </a:lnTo>
                  <a:lnTo>
                    <a:pt x="791752" y="4929335"/>
                  </a:lnTo>
                  <a:lnTo>
                    <a:pt x="769130" y="4929335"/>
                  </a:lnTo>
                  <a:lnTo>
                    <a:pt x="746509" y="4929335"/>
                  </a:lnTo>
                  <a:lnTo>
                    <a:pt x="723887" y="4929335"/>
                  </a:lnTo>
                  <a:lnTo>
                    <a:pt x="701266" y="4929335"/>
                  </a:lnTo>
                  <a:lnTo>
                    <a:pt x="678644" y="4929335"/>
                  </a:lnTo>
                  <a:lnTo>
                    <a:pt x="656023" y="4929335"/>
                  </a:lnTo>
                  <a:lnTo>
                    <a:pt x="633401" y="4929335"/>
                  </a:lnTo>
                  <a:lnTo>
                    <a:pt x="610780" y="4929335"/>
                  </a:lnTo>
                  <a:lnTo>
                    <a:pt x="588158" y="4929335"/>
                  </a:lnTo>
                  <a:lnTo>
                    <a:pt x="565537" y="4929335"/>
                  </a:lnTo>
                  <a:lnTo>
                    <a:pt x="542915" y="4929335"/>
                  </a:lnTo>
                  <a:lnTo>
                    <a:pt x="520294" y="4929335"/>
                  </a:lnTo>
                  <a:lnTo>
                    <a:pt x="497672" y="4929335"/>
                  </a:lnTo>
                  <a:lnTo>
                    <a:pt x="475051" y="4929335"/>
                  </a:lnTo>
                  <a:lnTo>
                    <a:pt x="452429" y="4929335"/>
                  </a:lnTo>
                  <a:lnTo>
                    <a:pt x="429808" y="4929335"/>
                  </a:lnTo>
                  <a:lnTo>
                    <a:pt x="407186" y="4929335"/>
                  </a:lnTo>
                  <a:lnTo>
                    <a:pt x="384565" y="4929335"/>
                  </a:lnTo>
                  <a:lnTo>
                    <a:pt x="361943" y="4929335"/>
                  </a:lnTo>
                  <a:lnTo>
                    <a:pt x="339322" y="4929335"/>
                  </a:lnTo>
                  <a:lnTo>
                    <a:pt x="316700" y="4929335"/>
                  </a:lnTo>
                  <a:lnTo>
                    <a:pt x="294079" y="4929335"/>
                  </a:lnTo>
                  <a:lnTo>
                    <a:pt x="271457" y="4929335"/>
                  </a:lnTo>
                  <a:lnTo>
                    <a:pt x="248836" y="4929335"/>
                  </a:lnTo>
                  <a:lnTo>
                    <a:pt x="226214" y="4929335"/>
                  </a:lnTo>
                  <a:lnTo>
                    <a:pt x="203593" y="4929335"/>
                  </a:lnTo>
                  <a:lnTo>
                    <a:pt x="180971" y="4929335"/>
                  </a:lnTo>
                  <a:lnTo>
                    <a:pt x="158350" y="4929335"/>
                  </a:lnTo>
                  <a:lnTo>
                    <a:pt x="135728" y="4929335"/>
                  </a:lnTo>
                  <a:lnTo>
                    <a:pt x="113107" y="4929335"/>
                  </a:lnTo>
                  <a:lnTo>
                    <a:pt x="90485" y="4929335"/>
                  </a:lnTo>
                  <a:lnTo>
                    <a:pt x="67864" y="4929335"/>
                  </a:lnTo>
                  <a:lnTo>
                    <a:pt x="45242" y="4929335"/>
                  </a:lnTo>
                  <a:lnTo>
                    <a:pt x="22621" y="4929335"/>
                  </a:lnTo>
                  <a:close/>
                </a:path>
              </a:pathLst>
            </a:custGeom>
            <a:solidFill>
              <a:srgbClr val="67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1174762"/>
              <a:ext cx="4773135" cy="4929335"/>
            </a:xfrm>
            <a:custGeom>
              <a:avLst/>
              <a:pathLst>
                <a:path w="4773135" h="4929335">
                  <a:moveTo>
                    <a:pt x="0" y="4929335"/>
                  </a:moveTo>
                  <a:lnTo>
                    <a:pt x="22621" y="4929335"/>
                  </a:lnTo>
                  <a:lnTo>
                    <a:pt x="45242" y="4929335"/>
                  </a:lnTo>
                  <a:lnTo>
                    <a:pt x="67864" y="4929335"/>
                  </a:lnTo>
                  <a:lnTo>
                    <a:pt x="90485" y="4929335"/>
                  </a:lnTo>
                  <a:lnTo>
                    <a:pt x="113107" y="4929335"/>
                  </a:lnTo>
                  <a:lnTo>
                    <a:pt x="135728" y="4929335"/>
                  </a:lnTo>
                  <a:lnTo>
                    <a:pt x="158350" y="4929335"/>
                  </a:lnTo>
                  <a:lnTo>
                    <a:pt x="180971" y="4929335"/>
                  </a:lnTo>
                  <a:lnTo>
                    <a:pt x="203593" y="4929335"/>
                  </a:lnTo>
                  <a:lnTo>
                    <a:pt x="226214" y="4929335"/>
                  </a:lnTo>
                  <a:lnTo>
                    <a:pt x="248836" y="4929335"/>
                  </a:lnTo>
                  <a:lnTo>
                    <a:pt x="271457" y="4929335"/>
                  </a:lnTo>
                  <a:lnTo>
                    <a:pt x="294079" y="4929335"/>
                  </a:lnTo>
                  <a:lnTo>
                    <a:pt x="316700" y="4929335"/>
                  </a:lnTo>
                  <a:lnTo>
                    <a:pt x="339322" y="4929335"/>
                  </a:lnTo>
                  <a:lnTo>
                    <a:pt x="361943" y="4929335"/>
                  </a:lnTo>
                  <a:lnTo>
                    <a:pt x="384565" y="4929335"/>
                  </a:lnTo>
                  <a:lnTo>
                    <a:pt x="407186" y="4929335"/>
                  </a:lnTo>
                  <a:lnTo>
                    <a:pt x="429808" y="4929335"/>
                  </a:lnTo>
                  <a:lnTo>
                    <a:pt x="452429" y="4929335"/>
                  </a:lnTo>
                  <a:lnTo>
                    <a:pt x="475051" y="4929334"/>
                  </a:lnTo>
                  <a:lnTo>
                    <a:pt x="497672" y="4929334"/>
                  </a:lnTo>
                  <a:lnTo>
                    <a:pt x="520294" y="4929334"/>
                  </a:lnTo>
                  <a:lnTo>
                    <a:pt x="542915" y="4929334"/>
                  </a:lnTo>
                  <a:lnTo>
                    <a:pt x="565537" y="4929334"/>
                  </a:lnTo>
                  <a:lnTo>
                    <a:pt x="588158" y="4929334"/>
                  </a:lnTo>
                  <a:lnTo>
                    <a:pt x="610780" y="4929334"/>
                  </a:lnTo>
                  <a:lnTo>
                    <a:pt x="633401" y="4929334"/>
                  </a:lnTo>
                  <a:lnTo>
                    <a:pt x="656023" y="4929334"/>
                  </a:lnTo>
                  <a:lnTo>
                    <a:pt x="678644" y="4929334"/>
                  </a:lnTo>
                  <a:lnTo>
                    <a:pt x="701266" y="4929334"/>
                  </a:lnTo>
                  <a:lnTo>
                    <a:pt x="723887" y="4929334"/>
                  </a:lnTo>
                  <a:lnTo>
                    <a:pt x="746509" y="4929333"/>
                  </a:lnTo>
                  <a:lnTo>
                    <a:pt x="769130" y="4929333"/>
                  </a:lnTo>
                  <a:lnTo>
                    <a:pt x="791752" y="4929333"/>
                  </a:lnTo>
                  <a:lnTo>
                    <a:pt x="814373" y="4929333"/>
                  </a:lnTo>
                  <a:lnTo>
                    <a:pt x="836995" y="4929333"/>
                  </a:lnTo>
                  <a:lnTo>
                    <a:pt x="859616" y="4929333"/>
                  </a:lnTo>
                  <a:lnTo>
                    <a:pt x="882238" y="4929332"/>
                  </a:lnTo>
                  <a:lnTo>
                    <a:pt x="904859" y="4929332"/>
                  </a:lnTo>
                  <a:lnTo>
                    <a:pt x="927481" y="4929332"/>
                  </a:lnTo>
                  <a:lnTo>
                    <a:pt x="950102" y="4929332"/>
                  </a:lnTo>
                  <a:lnTo>
                    <a:pt x="972724" y="4929331"/>
                  </a:lnTo>
                  <a:lnTo>
                    <a:pt x="995345" y="4929331"/>
                  </a:lnTo>
                  <a:lnTo>
                    <a:pt x="1017967" y="4929330"/>
                  </a:lnTo>
                  <a:lnTo>
                    <a:pt x="1040588" y="4929330"/>
                  </a:lnTo>
                  <a:lnTo>
                    <a:pt x="1063210" y="4929329"/>
                  </a:lnTo>
                  <a:lnTo>
                    <a:pt x="1085831" y="4929329"/>
                  </a:lnTo>
                  <a:lnTo>
                    <a:pt x="1108453" y="4929328"/>
                  </a:lnTo>
                  <a:lnTo>
                    <a:pt x="1131074" y="4929328"/>
                  </a:lnTo>
                  <a:lnTo>
                    <a:pt x="1153696" y="4929327"/>
                  </a:lnTo>
                  <a:lnTo>
                    <a:pt x="1176317" y="4929326"/>
                  </a:lnTo>
                  <a:lnTo>
                    <a:pt x="1198939" y="4929325"/>
                  </a:lnTo>
                  <a:lnTo>
                    <a:pt x="1221560" y="4929324"/>
                  </a:lnTo>
                  <a:lnTo>
                    <a:pt x="1244182" y="4929323"/>
                  </a:lnTo>
                  <a:lnTo>
                    <a:pt x="1266803" y="4929322"/>
                  </a:lnTo>
                  <a:lnTo>
                    <a:pt x="1289425" y="4929321"/>
                  </a:lnTo>
                  <a:lnTo>
                    <a:pt x="1312046" y="4929320"/>
                  </a:lnTo>
                  <a:lnTo>
                    <a:pt x="1334668" y="4929318"/>
                  </a:lnTo>
                  <a:lnTo>
                    <a:pt x="1357289" y="4929316"/>
                  </a:lnTo>
                  <a:lnTo>
                    <a:pt x="1379911" y="4929314"/>
                  </a:lnTo>
                  <a:lnTo>
                    <a:pt x="1402532" y="4929312"/>
                  </a:lnTo>
                  <a:lnTo>
                    <a:pt x="1425154" y="4929310"/>
                  </a:lnTo>
                  <a:lnTo>
                    <a:pt x="1447775" y="4929308"/>
                  </a:lnTo>
                  <a:lnTo>
                    <a:pt x="1470397" y="4929305"/>
                  </a:lnTo>
                  <a:lnTo>
                    <a:pt x="1493018" y="4929302"/>
                  </a:lnTo>
                  <a:lnTo>
                    <a:pt x="1515640" y="4929299"/>
                  </a:lnTo>
                  <a:lnTo>
                    <a:pt x="1538261" y="4929295"/>
                  </a:lnTo>
                  <a:lnTo>
                    <a:pt x="1560883" y="4929291"/>
                  </a:lnTo>
                  <a:lnTo>
                    <a:pt x="1583504" y="4929287"/>
                  </a:lnTo>
                  <a:lnTo>
                    <a:pt x="1606126" y="4929282"/>
                  </a:lnTo>
                  <a:lnTo>
                    <a:pt x="1628747" y="4929277"/>
                  </a:lnTo>
                  <a:lnTo>
                    <a:pt x="1651369" y="4929271"/>
                  </a:lnTo>
                  <a:lnTo>
                    <a:pt x="1673990" y="4929265"/>
                  </a:lnTo>
                  <a:lnTo>
                    <a:pt x="1696612" y="4929258"/>
                  </a:lnTo>
                  <a:lnTo>
                    <a:pt x="1719233" y="4929250"/>
                  </a:lnTo>
                  <a:lnTo>
                    <a:pt x="1741855" y="4929242"/>
                  </a:lnTo>
                  <a:lnTo>
                    <a:pt x="1764476" y="4929232"/>
                  </a:lnTo>
                  <a:lnTo>
                    <a:pt x="1787098" y="4929222"/>
                  </a:lnTo>
                  <a:lnTo>
                    <a:pt x="1809719" y="4929211"/>
                  </a:lnTo>
                  <a:lnTo>
                    <a:pt x="1832341" y="4929199"/>
                  </a:lnTo>
                  <a:lnTo>
                    <a:pt x="1854962" y="4929185"/>
                  </a:lnTo>
                  <a:lnTo>
                    <a:pt x="1877584" y="4929170"/>
                  </a:lnTo>
                  <a:lnTo>
                    <a:pt x="1900205" y="4929154"/>
                  </a:lnTo>
                  <a:lnTo>
                    <a:pt x="1922827" y="4929136"/>
                  </a:lnTo>
                  <a:lnTo>
                    <a:pt x="1945448" y="4929116"/>
                  </a:lnTo>
                  <a:lnTo>
                    <a:pt x="1968070" y="4929094"/>
                  </a:lnTo>
                  <a:lnTo>
                    <a:pt x="1990691" y="4929070"/>
                  </a:lnTo>
                  <a:lnTo>
                    <a:pt x="2013313" y="4929044"/>
                  </a:lnTo>
                  <a:lnTo>
                    <a:pt x="2035934" y="4929015"/>
                  </a:lnTo>
                  <a:lnTo>
                    <a:pt x="2058556" y="4928983"/>
                  </a:lnTo>
                  <a:lnTo>
                    <a:pt x="2081177" y="4928948"/>
                  </a:lnTo>
                  <a:lnTo>
                    <a:pt x="2103799" y="4928909"/>
                  </a:lnTo>
                  <a:lnTo>
                    <a:pt x="2126420" y="4928867"/>
                  </a:lnTo>
                  <a:lnTo>
                    <a:pt x="2149042" y="4928820"/>
                  </a:lnTo>
                  <a:lnTo>
                    <a:pt x="2171663" y="4928769"/>
                  </a:lnTo>
                  <a:lnTo>
                    <a:pt x="2194285" y="4928712"/>
                  </a:lnTo>
                  <a:lnTo>
                    <a:pt x="2216906" y="4928650"/>
                  </a:lnTo>
                  <a:lnTo>
                    <a:pt x="2239528" y="4928582"/>
                  </a:lnTo>
                  <a:lnTo>
                    <a:pt x="2262149" y="4928507"/>
                  </a:lnTo>
                  <a:lnTo>
                    <a:pt x="2284771" y="4928424"/>
                  </a:lnTo>
                  <a:lnTo>
                    <a:pt x="2307392" y="4928334"/>
                  </a:lnTo>
                  <a:lnTo>
                    <a:pt x="2330014" y="4928234"/>
                  </a:lnTo>
                  <a:lnTo>
                    <a:pt x="2352635" y="4928124"/>
                  </a:lnTo>
                  <a:lnTo>
                    <a:pt x="2375256" y="4928003"/>
                  </a:lnTo>
                  <a:lnTo>
                    <a:pt x="2397878" y="4927870"/>
                  </a:lnTo>
                  <a:lnTo>
                    <a:pt x="2420499" y="4927724"/>
                  </a:lnTo>
                  <a:lnTo>
                    <a:pt x="2443121" y="4927563"/>
                  </a:lnTo>
                  <a:lnTo>
                    <a:pt x="2465742" y="4927386"/>
                  </a:lnTo>
                  <a:lnTo>
                    <a:pt x="2488364" y="4927192"/>
                  </a:lnTo>
                  <a:lnTo>
                    <a:pt x="2510985" y="4926978"/>
                  </a:lnTo>
                  <a:lnTo>
                    <a:pt x="2533607" y="4926742"/>
                  </a:lnTo>
                  <a:lnTo>
                    <a:pt x="2556228" y="4926483"/>
                  </a:lnTo>
                  <a:lnTo>
                    <a:pt x="2578850" y="4926198"/>
                  </a:lnTo>
                  <a:lnTo>
                    <a:pt x="2601471" y="4925885"/>
                  </a:lnTo>
                  <a:lnTo>
                    <a:pt x="2624093" y="4925540"/>
                  </a:lnTo>
                  <a:lnTo>
                    <a:pt x="2646714" y="4925160"/>
                  </a:lnTo>
                  <a:lnTo>
                    <a:pt x="2669336" y="4924742"/>
                  </a:lnTo>
                  <a:lnTo>
                    <a:pt x="2691957" y="4924283"/>
                  </a:lnTo>
                  <a:lnTo>
                    <a:pt x="2714579" y="4923777"/>
                  </a:lnTo>
                  <a:lnTo>
                    <a:pt x="2737200" y="4923220"/>
                  </a:lnTo>
                  <a:lnTo>
                    <a:pt x="2759822" y="4922608"/>
                  </a:lnTo>
                  <a:lnTo>
                    <a:pt x="2782443" y="4921934"/>
                  </a:lnTo>
                  <a:lnTo>
                    <a:pt x="2805065" y="4921192"/>
                  </a:lnTo>
                  <a:lnTo>
                    <a:pt x="2827686" y="4920375"/>
                  </a:lnTo>
                  <a:lnTo>
                    <a:pt x="2850308" y="4919477"/>
                  </a:lnTo>
                  <a:lnTo>
                    <a:pt x="2872929" y="4918487"/>
                  </a:lnTo>
                  <a:lnTo>
                    <a:pt x="2895551" y="4917398"/>
                  </a:lnTo>
                  <a:lnTo>
                    <a:pt x="2918172" y="4916199"/>
                  </a:lnTo>
                  <a:lnTo>
                    <a:pt x="2940794" y="4914878"/>
                  </a:lnTo>
                  <a:lnTo>
                    <a:pt x="2963415" y="4913425"/>
                  </a:lnTo>
                  <a:lnTo>
                    <a:pt x="2986037" y="4911824"/>
                  </a:lnTo>
                  <a:lnTo>
                    <a:pt x="3008658" y="4910061"/>
                  </a:lnTo>
                  <a:lnTo>
                    <a:pt x="3031280" y="4908119"/>
                  </a:lnTo>
                  <a:lnTo>
                    <a:pt x="3053901" y="4905979"/>
                  </a:lnTo>
                  <a:lnTo>
                    <a:pt x="3076523" y="4903623"/>
                  </a:lnTo>
                  <a:lnTo>
                    <a:pt x="3099144" y="4901026"/>
                  </a:lnTo>
                  <a:lnTo>
                    <a:pt x="3121766" y="4898164"/>
                  </a:lnTo>
                  <a:lnTo>
                    <a:pt x="3144387" y="4895009"/>
                  </a:lnTo>
                  <a:lnTo>
                    <a:pt x="3167009" y="4891532"/>
                  </a:lnTo>
                  <a:lnTo>
                    <a:pt x="3189630" y="4887697"/>
                  </a:lnTo>
                  <a:lnTo>
                    <a:pt x="3212252" y="4883467"/>
                  </a:lnTo>
                  <a:lnTo>
                    <a:pt x="3234873" y="4878800"/>
                  </a:lnTo>
                  <a:lnTo>
                    <a:pt x="3257495" y="4873650"/>
                  </a:lnTo>
                  <a:lnTo>
                    <a:pt x="3280116" y="4867964"/>
                  </a:lnTo>
                  <a:lnTo>
                    <a:pt x="3302738" y="4861683"/>
                  </a:lnTo>
                  <a:lnTo>
                    <a:pt x="3325359" y="4854742"/>
                  </a:lnTo>
                  <a:lnTo>
                    <a:pt x="3347981" y="4847068"/>
                  </a:lnTo>
                  <a:lnTo>
                    <a:pt x="3370602" y="4838577"/>
                  </a:lnTo>
                  <a:lnTo>
                    <a:pt x="3393224" y="4829175"/>
                  </a:lnTo>
                  <a:lnTo>
                    <a:pt x="3415845" y="4818755"/>
                  </a:lnTo>
                  <a:lnTo>
                    <a:pt x="3438467" y="4807197"/>
                  </a:lnTo>
                  <a:lnTo>
                    <a:pt x="3461088" y="4794360"/>
                  </a:lnTo>
                  <a:lnTo>
                    <a:pt x="3483710" y="4780085"/>
                  </a:lnTo>
                  <a:lnTo>
                    <a:pt x="3506331" y="4764188"/>
                  </a:lnTo>
                  <a:lnTo>
                    <a:pt x="3528953" y="4746455"/>
                  </a:lnTo>
                  <a:lnTo>
                    <a:pt x="3551574" y="4726640"/>
                  </a:lnTo>
                  <a:lnTo>
                    <a:pt x="3574196" y="4704458"/>
                  </a:lnTo>
                  <a:lnTo>
                    <a:pt x="3596817" y="4679577"/>
                  </a:lnTo>
                  <a:lnTo>
                    <a:pt x="3619439" y="4651618"/>
                  </a:lnTo>
                  <a:lnTo>
                    <a:pt x="3642060" y="4620149"/>
                  </a:lnTo>
                  <a:lnTo>
                    <a:pt x="3664682" y="4584682"/>
                  </a:lnTo>
                  <a:lnTo>
                    <a:pt x="3687303" y="4544678"/>
                  </a:lnTo>
                  <a:lnTo>
                    <a:pt x="3709925" y="4499551"/>
                  </a:lnTo>
                  <a:lnTo>
                    <a:pt x="3732546" y="4448683"/>
                  </a:lnTo>
                  <a:lnTo>
                    <a:pt x="3755168" y="4391437"/>
                  </a:lnTo>
                  <a:lnTo>
                    <a:pt x="3777789" y="4327181"/>
                  </a:lnTo>
                  <a:lnTo>
                    <a:pt x="3800411" y="4255311"/>
                  </a:lnTo>
                  <a:lnTo>
                    <a:pt x="3823032" y="4175277"/>
                  </a:lnTo>
                  <a:lnTo>
                    <a:pt x="3845654" y="4086618"/>
                  </a:lnTo>
                  <a:lnTo>
                    <a:pt x="3868275" y="3988986"/>
                  </a:lnTo>
                  <a:lnTo>
                    <a:pt x="3890897" y="3882180"/>
                  </a:lnTo>
                  <a:lnTo>
                    <a:pt x="3913518" y="3766167"/>
                  </a:lnTo>
                  <a:lnTo>
                    <a:pt x="3936140" y="3641108"/>
                  </a:lnTo>
                  <a:lnTo>
                    <a:pt x="3958761" y="3507364"/>
                  </a:lnTo>
                  <a:lnTo>
                    <a:pt x="3981383" y="3365501"/>
                  </a:lnTo>
                  <a:lnTo>
                    <a:pt x="4004004" y="3216279"/>
                  </a:lnTo>
                  <a:lnTo>
                    <a:pt x="4026626" y="3060629"/>
                  </a:lnTo>
                  <a:lnTo>
                    <a:pt x="4049247" y="2899630"/>
                  </a:lnTo>
                  <a:lnTo>
                    <a:pt x="4071869" y="2734471"/>
                  </a:lnTo>
                  <a:lnTo>
                    <a:pt x="4094490" y="2566428"/>
                  </a:lnTo>
                  <a:lnTo>
                    <a:pt x="4117112" y="2396830"/>
                  </a:lnTo>
                  <a:lnTo>
                    <a:pt x="4139733" y="2227036"/>
                  </a:lnTo>
                  <a:lnTo>
                    <a:pt x="4162355" y="2058418"/>
                  </a:lnTo>
                  <a:lnTo>
                    <a:pt x="4184976" y="1892330"/>
                  </a:lnTo>
                  <a:lnTo>
                    <a:pt x="4207598" y="1730092"/>
                  </a:lnTo>
                  <a:lnTo>
                    <a:pt x="4230219" y="1572948"/>
                  </a:lnTo>
                  <a:lnTo>
                    <a:pt x="4252841" y="1422039"/>
                  </a:lnTo>
                  <a:lnTo>
                    <a:pt x="4275462" y="1278364"/>
                  </a:lnTo>
                  <a:lnTo>
                    <a:pt x="4298084" y="1142748"/>
                  </a:lnTo>
                  <a:lnTo>
                    <a:pt x="4320705" y="1015815"/>
                  </a:lnTo>
                  <a:lnTo>
                    <a:pt x="4343327" y="897982"/>
                  </a:lnTo>
                  <a:lnTo>
                    <a:pt x="4365948" y="789454"/>
                  </a:lnTo>
                  <a:lnTo>
                    <a:pt x="4388570" y="690239"/>
                  </a:lnTo>
                  <a:lnTo>
                    <a:pt x="4411191" y="600167"/>
                  </a:lnTo>
                  <a:lnTo>
                    <a:pt x="4433813" y="518922"/>
                  </a:lnTo>
                  <a:lnTo>
                    <a:pt x="4456434" y="446072"/>
                  </a:lnTo>
                  <a:lnTo>
                    <a:pt x="4479056" y="381100"/>
                  </a:lnTo>
                  <a:lnTo>
                    <a:pt x="4501677" y="323434"/>
                  </a:lnTo>
                  <a:lnTo>
                    <a:pt x="4524299" y="272476"/>
                  </a:lnTo>
                  <a:lnTo>
                    <a:pt x="4546920" y="227620"/>
                  </a:lnTo>
                  <a:lnTo>
                    <a:pt x="4569542" y="188271"/>
                  </a:lnTo>
                  <a:lnTo>
                    <a:pt x="4592163" y="153857"/>
                  </a:lnTo>
                  <a:lnTo>
                    <a:pt x="4614785" y="123840"/>
                  </a:lnTo>
                  <a:lnTo>
                    <a:pt x="4637406" y="97720"/>
                  </a:lnTo>
                  <a:lnTo>
                    <a:pt x="4660028" y="75037"/>
                  </a:lnTo>
                  <a:lnTo>
                    <a:pt x="4682649" y="55375"/>
                  </a:lnTo>
                  <a:lnTo>
                    <a:pt x="4705270" y="38357"/>
                  </a:lnTo>
                  <a:lnTo>
                    <a:pt x="4727892" y="23648"/>
                  </a:lnTo>
                  <a:lnTo>
                    <a:pt x="4750513" y="1095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2072710"/>
              <a:ext cx="4773135" cy="4031387"/>
            </a:xfrm>
            <a:custGeom>
              <a:avLst/>
              <a:pathLst>
                <a:path w="4773135" h="4031387">
                  <a:moveTo>
                    <a:pt x="4773135" y="0"/>
                  </a:moveTo>
                  <a:lnTo>
                    <a:pt x="4750513" y="72501"/>
                  </a:lnTo>
                  <a:lnTo>
                    <a:pt x="4727892" y="148673"/>
                  </a:lnTo>
                  <a:lnTo>
                    <a:pt x="4705270" y="228459"/>
                  </a:lnTo>
                  <a:lnTo>
                    <a:pt x="4682649" y="311772"/>
                  </a:lnTo>
                  <a:lnTo>
                    <a:pt x="4660028" y="398490"/>
                  </a:lnTo>
                  <a:lnTo>
                    <a:pt x="4637406" y="488463"/>
                  </a:lnTo>
                  <a:lnTo>
                    <a:pt x="4614785" y="581509"/>
                  </a:lnTo>
                  <a:lnTo>
                    <a:pt x="4592163" y="677417"/>
                  </a:lnTo>
                  <a:lnTo>
                    <a:pt x="4569542" y="775953"/>
                  </a:lnTo>
                  <a:lnTo>
                    <a:pt x="4546920" y="876857"/>
                  </a:lnTo>
                  <a:lnTo>
                    <a:pt x="4524299" y="979850"/>
                  </a:lnTo>
                  <a:lnTo>
                    <a:pt x="4501677" y="1084640"/>
                  </a:lnTo>
                  <a:lnTo>
                    <a:pt x="4479056" y="1190917"/>
                  </a:lnTo>
                  <a:lnTo>
                    <a:pt x="4456434" y="1298364"/>
                  </a:lnTo>
                  <a:lnTo>
                    <a:pt x="4433813" y="1406656"/>
                  </a:lnTo>
                  <a:lnTo>
                    <a:pt x="4411191" y="1515461"/>
                  </a:lnTo>
                  <a:lnTo>
                    <a:pt x="4388570" y="1624446"/>
                  </a:lnTo>
                  <a:lnTo>
                    <a:pt x="4365948" y="1733275"/>
                  </a:lnTo>
                  <a:lnTo>
                    <a:pt x="4343327" y="1841612"/>
                  </a:lnTo>
                  <a:lnTo>
                    <a:pt x="4320705" y="1949124"/>
                  </a:lnTo>
                  <a:lnTo>
                    <a:pt x="4298084" y="2055484"/>
                  </a:lnTo>
                  <a:lnTo>
                    <a:pt x="4275462" y="2160368"/>
                  </a:lnTo>
                  <a:lnTo>
                    <a:pt x="4252841" y="2263466"/>
                  </a:lnTo>
                  <a:lnTo>
                    <a:pt x="4230219" y="2364480"/>
                  </a:lnTo>
                  <a:lnTo>
                    <a:pt x="4207598" y="2463127"/>
                  </a:lnTo>
                  <a:lnTo>
                    <a:pt x="4184976" y="2559146"/>
                  </a:lnTo>
                  <a:lnTo>
                    <a:pt x="4162355" y="2652301"/>
                  </a:lnTo>
                  <a:lnTo>
                    <a:pt x="4139733" y="2742380"/>
                  </a:lnTo>
                  <a:lnTo>
                    <a:pt x="4117112" y="2829203"/>
                  </a:lnTo>
                  <a:lnTo>
                    <a:pt x="4094490" y="2912621"/>
                  </a:lnTo>
                  <a:lnTo>
                    <a:pt x="4071869" y="2992517"/>
                  </a:lnTo>
                  <a:lnTo>
                    <a:pt x="4049247" y="3068809"/>
                  </a:lnTo>
                  <a:lnTo>
                    <a:pt x="4026626" y="3141446"/>
                  </a:lnTo>
                  <a:lnTo>
                    <a:pt x="4004004" y="3210409"/>
                  </a:lnTo>
                  <a:lnTo>
                    <a:pt x="3981383" y="3275710"/>
                  </a:lnTo>
                  <a:lnTo>
                    <a:pt x="3958761" y="3337386"/>
                  </a:lnTo>
                  <a:lnTo>
                    <a:pt x="3936140" y="3395498"/>
                  </a:lnTo>
                  <a:lnTo>
                    <a:pt x="3913518" y="3450127"/>
                  </a:lnTo>
                  <a:lnTo>
                    <a:pt x="3890897" y="3501370"/>
                  </a:lnTo>
                  <a:lnTo>
                    <a:pt x="3868275" y="3549335"/>
                  </a:lnTo>
                  <a:lnTo>
                    <a:pt x="3845654" y="3594137"/>
                  </a:lnTo>
                  <a:lnTo>
                    <a:pt x="3823032" y="3635896"/>
                  </a:lnTo>
                  <a:lnTo>
                    <a:pt x="3800411" y="3674726"/>
                  </a:lnTo>
                  <a:lnTo>
                    <a:pt x="3777789" y="3710742"/>
                  </a:lnTo>
                  <a:lnTo>
                    <a:pt x="3755168" y="3744049"/>
                  </a:lnTo>
                  <a:lnTo>
                    <a:pt x="3732546" y="3774749"/>
                  </a:lnTo>
                  <a:lnTo>
                    <a:pt x="3709925" y="3802938"/>
                  </a:lnTo>
                  <a:lnTo>
                    <a:pt x="3687303" y="3828709"/>
                  </a:lnTo>
                  <a:lnTo>
                    <a:pt x="3664682" y="3852160"/>
                  </a:lnTo>
                  <a:lnTo>
                    <a:pt x="3642060" y="3873395"/>
                  </a:lnTo>
                  <a:lnTo>
                    <a:pt x="3619439" y="3892526"/>
                  </a:lnTo>
                  <a:lnTo>
                    <a:pt x="3596817" y="3909676"/>
                  </a:lnTo>
                  <a:lnTo>
                    <a:pt x="3574196" y="3924975"/>
                  </a:lnTo>
                  <a:lnTo>
                    <a:pt x="3551574" y="3938563"/>
                  </a:lnTo>
                  <a:lnTo>
                    <a:pt x="3528953" y="3950580"/>
                  </a:lnTo>
                  <a:lnTo>
                    <a:pt x="3506331" y="3961169"/>
                  </a:lnTo>
                  <a:lnTo>
                    <a:pt x="3483710" y="3970468"/>
                  </a:lnTo>
                  <a:lnTo>
                    <a:pt x="3461088" y="3978610"/>
                  </a:lnTo>
                  <a:lnTo>
                    <a:pt x="3438467" y="3985721"/>
                  </a:lnTo>
                  <a:lnTo>
                    <a:pt x="3415845" y="3991916"/>
                  </a:lnTo>
                  <a:lnTo>
                    <a:pt x="3393224" y="3997304"/>
                  </a:lnTo>
                  <a:lnTo>
                    <a:pt x="3370602" y="4001980"/>
                  </a:lnTo>
                  <a:lnTo>
                    <a:pt x="3347981" y="4006034"/>
                  </a:lnTo>
                  <a:lnTo>
                    <a:pt x="3325359" y="4009543"/>
                  </a:lnTo>
                  <a:lnTo>
                    <a:pt x="3302738" y="4012577"/>
                  </a:lnTo>
                  <a:lnTo>
                    <a:pt x="3280116" y="4015198"/>
                  </a:lnTo>
                  <a:lnTo>
                    <a:pt x="3257495" y="4017460"/>
                  </a:lnTo>
                  <a:lnTo>
                    <a:pt x="3234873" y="4019410"/>
                  </a:lnTo>
                  <a:lnTo>
                    <a:pt x="3212252" y="4021091"/>
                  </a:lnTo>
                  <a:lnTo>
                    <a:pt x="3189630" y="4022539"/>
                  </a:lnTo>
                  <a:lnTo>
                    <a:pt x="3167009" y="4023786"/>
                  </a:lnTo>
                  <a:lnTo>
                    <a:pt x="3144387" y="4024858"/>
                  </a:lnTo>
                  <a:lnTo>
                    <a:pt x="3121766" y="4025780"/>
                  </a:lnTo>
                  <a:lnTo>
                    <a:pt x="3099144" y="4026573"/>
                  </a:lnTo>
                  <a:lnTo>
                    <a:pt x="3076523" y="4027255"/>
                  </a:lnTo>
                  <a:lnTo>
                    <a:pt x="3053901" y="4027841"/>
                  </a:lnTo>
                  <a:lnTo>
                    <a:pt x="3031280" y="4028344"/>
                  </a:lnTo>
                  <a:lnTo>
                    <a:pt x="3008658" y="4028776"/>
                  </a:lnTo>
                  <a:lnTo>
                    <a:pt x="2986037" y="4029147"/>
                  </a:lnTo>
                  <a:lnTo>
                    <a:pt x="2963415" y="4029465"/>
                  </a:lnTo>
                  <a:lnTo>
                    <a:pt x="2940794" y="4029739"/>
                  </a:lnTo>
                  <a:lnTo>
                    <a:pt x="2918172" y="4029973"/>
                  </a:lnTo>
                  <a:lnTo>
                    <a:pt x="2895551" y="4030175"/>
                  </a:lnTo>
                  <a:lnTo>
                    <a:pt x="2872929" y="4030347"/>
                  </a:lnTo>
                  <a:lnTo>
                    <a:pt x="2850308" y="4030495"/>
                  </a:lnTo>
                  <a:lnTo>
                    <a:pt x="2827686" y="4030623"/>
                  </a:lnTo>
                  <a:lnTo>
                    <a:pt x="2805065" y="4030732"/>
                  </a:lnTo>
                  <a:lnTo>
                    <a:pt x="2782443" y="4030825"/>
                  </a:lnTo>
                  <a:lnTo>
                    <a:pt x="2759822" y="4030905"/>
                  </a:lnTo>
                  <a:lnTo>
                    <a:pt x="2737200" y="4030974"/>
                  </a:lnTo>
                  <a:lnTo>
                    <a:pt x="2714579" y="4031033"/>
                  </a:lnTo>
                  <a:lnTo>
                    <a:pt x="2691957" y="4031084"/>
                  </a:lnTo>
                  <a:lnTo>
                    <a:pt x="2669336" y="4031127"/>
                  </a:lnTo>
                  <a:lnTo>
                    <a:pt x="2646714" y="4031164"/>
                  </a:lnTo>
                  <a:lnTo>
                    <a:pt x="2624093" y="4031196"/>
                  </a:lnTo>
                  <a:lnTo>
                    <a:pt x="2601471" y="4031223"/>
                  </a:lnTo>
                  <a:lnTo>
                    <a:pt x="2578850" y="4031247"/>
                  </a:lnTo>
                  <a:lnTo>
                    <a:pt x="2556228" y="4031267"/>
                  </a:lnTo>
                  <a:lnTo>
                    <a:pt x="2533607" y="4031284"/>
                  </a:lnTo>
                  <a:lnTo>
                    <a:pt x="2510985" y="4031298"/>
                  </a:lnTo>
                  <a:lnTo>
                    <a:pt x="2488364" y="4031311"/>
                  </a:lnTo>
                  <a:lnTo>
                    <a:pt x="2465742" y="4031322"/>
                  </a:lnTo>
                  <a:lnTo>
                    <a:pt x="2443121" y="4031331"/>
                  </a:lnTo>
                  <a:lnTo>
                    <a:pt x="2420499" y="4031339"/>
                  </a:lnTo>
                  <a:lnTo>
                    <a:pt x="2397878" y="4031346"/>
                  </a:lnTo>
                  <a:lnTo>
                    <a:pt x="2375256" y="4031352"/>
                  </a:lnTo>
                  <a:lnTo>
                    <a:pt x="2352635" y="4031357"/>
                  </a:lnTo>
                  <a:lnTo>
                    <a:pt x="2330014" y="4031361"/>
                  </a:lnTo>
                  <a:lnTo>
                    <a:pt x="2307392" y="4031365"/>
                  </a:lnTo>
                  <a:lnTo>
                    <a:pt x="2284771" y="4031368"/>
                  </a:lnTo>
                  <a:lnTo>
                    <a:pt x="2262149" y="4031371"/>
                  </a:lnTo>
                  <a:lnTo>
                    <a:pt x="2239528" y="4031373"/>
                  </a:lnTo>
                  <a:lnTo>
                    <a:pt x="2216906" y="4031375"/>
                  </a:lnTo>
                  <a:lnTo>
                    <a:pt x="2194285" y="4031377"/>
                  </a:lnTo>
                  <a:lnTo>
                    <a:pt x="2171663" y="4031378"/>
                  </a:lnTo>
                  <a:lnTo>
                    <a:pt x="2149042" y="4031379"/>
                  </a:lnTo>
                  <a:lnTo>
                    <a:pt x="2126420" y="4031380"/>
                  </a:lnTo>
                  <a:lnTo>
                    <a:pt x="2103799" y="4031381"/>
                  </a:lnTo>
                  <a:lnTo>
                    <a:pt x="2081177" y="4031382"/>
                  </a:lnTo>
                  <a:lnTo>
                    <a:pt x="2058556" y="4031383"/>
                  </a:lnTo>
                  <a:lnTo>
                    <a:pt x="2035934" y="4031383"/>
                  </a:lnTo>
                  <a:lnTo>
                    <a:pt x="2013313" y="4031384"/>
                  </a:lnTo>
                  <a:lnTo>
                    <a:pt x="1990691" y="4031384"/>
                  </a:lnTo>
                  <a:lnTo>
                    <a:pt x="1968070" y="4031385"/>
                  </a:lnTo>
                  <a:lnTo>
                    <a:pt x="1945448" y="4031385"/>
                  </a:lnTo>
                  <a:lnTo>
                    <a:pt x="1922827" y="4031385"/>
                  </a:lnTo>
                  <a:lnTo>
                    <a:pt x="1900205" y="4031385"/>
                  </a:lnTo>
                  <a:lnTo>
                    <a:pt x="1877584" y="4031386"/>
                  </a:lnTo>
                  <a:lnTo>
                    <a:pt x="1854962" y="4031386"/>
                  </a:lnTo>
                  <a:lnTo>
                    <a:pt x="1832341" y="4031386"/>
                  </a:lnTo>
                  <a:lnTo>
                    <a:pt x="1809719" y="4031386"/>
                  </a:lnTo>
                  <a:lnTo>
                    <a:pt x="1787098" y="4031386"/>
                  </a:lnTo>
                  <a:lnTo>
                    <a:pt x="1764476" y="4031386"/>
                  </a:lnTo>
                  <a:lnTo>
                    <a:pt x="1741855" y="4031386"/>
                  </a:lnTo>
                  <a:lnTo>
                    <a:pt x="1719233" y="4031386"/>
                  </a:lnTo>
                  <a:lnTo>
                    <a:pt x="1696612" y="4031386"/>
                  </a:lnTo>
                  <a:lnTo>
                    <a:pt x="1673990" y="4031386"/>
                  </a:lnTo>
                  <a:lnTo>
                    <a:pt x="1651369" y="4031386"/>
                  </a:lnTo>
                  <a:lnTo>
                    <a:pt x="1628747" y="4031386"/>
                  </a:lnTo>
                  <a:lnTo>
                    <a:pt x="1606126" y="4031386"/>
                  </a:lnTo>
                  <a:lnTo>
                    <a:pt x="1583504" y="4031387"/>
                  </a:lnTo>
                  <a:lnTo>
                    <a:pt x="1560883" y="4031387"/>
                  </a:lnTo>
                  <a:lnTo>
                    <a:pt x="1538261" y="4031387"/>
                  </a:lnTo>
                  <a:lnTo>
                    <a:pt x="1515640" y="4031387"/>
                  </a:lnTo>
                  <a:lnTo>
                    <a:pt x="1493018" y="4031387"/>
                  </a:lnTo>
                  <a:lnTo>
                    <a:pt x="1470397" y="4031387"/>
                  </a:lnTo>
                  <a:lnTo>
                    <a:pt x="1447775" y="4031387"/>
                  </a:lnTo>
                  <a:lnTo>
                    <a:pt x="1425154" y="4031387"/>
                  </a:lnTo>
                  <a:lnTo>
                    <a:pt x="1402532" y="4031387"/>
                  </a:lnTo>
                  <a:lnTo>
                    <a:pt x="1379911" y="4031387"/>
                  </a:lnTo>
                  <a:lnTo>
                    <a:pt x="1357289" y="4031387"/>
                  </a:lnTo>
                  <a:lnTo>
                    <a:pt x="1334668" y="4031387"/>
                  </a:lnTo>
                  <a:lnTo>
                    <a:pt x="1312046" y="4031387"/>
                  </a:lnTo>
                  <a:lnTo>
                    <a:pt x="1289425" y="4031387"/>
                  </a:lnTo>
                  <a:lnTo>
                    <a:pt x="1266803" y="4031387"/>
                  </a:lnTo>
                  <a:lnTo>
                    <a:pt x="1244182" y="4031387"/>
                  </a:lnTo>
                  <a:lnTo>
                    <a:pt x="1221560" y="4031387"/>
                  </a:lnTo>
                  <a:lnTo>
                    <a:pt x="1198939" y="4031387"/>
                  </a:lnTo>
                  <a:lnTo>
                    <a:pt x="1176317" y="4031387"/>
                  </a:lnTo>
                  <a:lnTo>
                    <a:pt x="1153696" y="4031387"/>
                  </a:lnTo>
                  <a:lnTo>
                    <a:pt x="1131074" y="4031387"/>
                  </a:lnTo>
                  <a:lnTo>
                    <a:pt x="1108453" y="4031387"/>
                  </a:lnTo>
                  <a:lnTo>
                    <a:pt x="1085831" y="4031387"/>
                  </a:lnTo>
                  <a:lnTo>
                    <a:pt x="1063210" y="4031387"/>
                  </a:lnTo>
                  <a:lnTo>
                    <a:pt x="1040588" y="4031387"/>
                  </a:lnTo>
                  <a:lnTo>
                    <a:pt x="1017967" y="4031387"/>
                  </a:lnTo>
                  <a:lnTo>
                    <a:pt x="995345" y="4031387"/>
                  </a:lnTo>
                  <a:lnTo>
                    <a:pt x="972724" y="4031387"/>
                  </a:lnTo>
                  <a:lnTo>
                    <a:pt x="950102" y="4031387"/>
                  </a:lnTo>
                  <a:lnTo>
                    <a:pt x="927481" y="4031387"/>
                  </a:lnTo>
                  <a:lnTo>
                    <a:pt x="904859" y="4031387"/>
                  </a:lnTo>
                  <a:lnTo>
                    <a:pt x="882238" y="4031387"/>
                  </a:lnTo>
                  <a:lnTo>
                    <a:pt x="859616" y="4031387"/>
                  </a:lnTo>
                  <a:lnTo>
                    <a:pt x="836995" y="4031387"/>
                  </a:lnTo>
                  <a:lnTo>
                    <a:pt x="814373" y="4031387"/>
                  </a:lnTo>
                  <a:lnTo>
                    <a:pt x="791752" y="4031387"/>
                  </a:lnTo>
                  <a:lnTo>
                    <a:pt x="769130" y="4031387"/>
                  </a:lnTo>
                  <a:lnTo>
                    <a:pt x="746509" y="4031387"/>
                  </a:lnTo>
                  <a:lnTo>
                    <a:pt x="723887" y="4031387"/>
                  </a:lnTo>
                  <a:lnTo>
                    <a:pt x="701266" y="4031387"/>
                  </a:lnTo>
                  <a:lnTo>
                    <a:pt x="678644" y="4031387"/>
                  </a:lnTo>
                  <a:lnTo>
                    <a:pt x="656023" y="4031387"/>
                  </a:lnTo>
                  <a:lnTo>
                    <a:pt x="633401" y="4031387"/>
                  </a:lnTo>
                  <a:lnTo>
                    <a:pt x="610780" y="4031387"/>
                  </a:lnTo>
                  <a:lnTo>
                    <a:pt x="588158" y="4031387"/>
                  </a:lnTo>
                  <a:lnTo>
                    <a:pt x="565537" y="4031387"/>
                  </a:lnTo>
                  <a:lnTo>
                    <a:pt x="542915" y="4031387"/>
                  </a:lnTo>
                  <a:lnTo>
                    <a:pt x="520294" y="4031387"/>
                  </a:lnTo>
                  <a:lnTo>
                    <a:pt x="497672" y="4031387"/>
                  </a:lnTo>
                  <a:lnTo>
                    <a:pt x="475051" y="4031387"/>
                  </a:lnTo>
                  <a:lnTo>
                    <a:pt x="452429" y="4031387"/>
                  </a:lnTo>
                  <a:lnTo>
                    <a:pt x="429808" y="4031387"/>
                  </a:lnTo>
                  <a:lnTo>
                    <a:pt x="407186" y="4031387"/>
                  </a:lnTo>
                  <a:lnTo>
                    <a:pt x="384565" y="4031387"/>
                  </a:lnTo>
                  <a:lnTo>
                    <a:pt x="361943" y="4031387"/>
                  </a:lnTo>
                  <a:lnTo>
                    <a:pt x="339322" y="4031387"/>
                  </a:lnTo>
                  <a:lnTo>
                    <a:pt x="316700" y="4031387"/>
                  </a:lnTo>
                  <a:lnTo>
                    <a:pt x="294079" y="4031387"/>
                  </a:lnTo>
                  <a:lnTo>
                    <a:pt x="271457" y="4031387"/>
                  </a:lnTo>
                  <a:lnTo>
                    <a:pt x="248836" y="4031387"/>
                  </a:lnTo>
                  <a:lnTo>
                    <a:pt x="226214" y="4031387"/>
                  </a:lnTo>
                  <a:lnTo>
                    <a:pt x="203593" y="4031387"/>
                  </a:lnTo>
                  <a:lnTo>
                    <a:pt x="180971" y="4031387"/>
                  </a:lnTo>
                  <a:lnTo>
                    <a:pt x="158350" y="4031387"/>
                  </a:lnTo>
                  <a:lnTo>
                    <a:pt x="135728" y="4031387"/>
                  </a:lnTo>
                  <a:lnTo>
                    <a:pt x="113107" y="4031387"/>
                  </a:lnTo>
                  <a:lnTo>
                    <a:pt x="90485" y="4031387"/>
                  </a:lnTo>
                  <a:lnTo>
                    <a:pt x="67864" y="4031387"/>
                  </a:lnTo>
                  <a:lnTo>
                    <a:pt x="45242" y="4031387"/>
                  </a:lnTo>
                  <a:lnTo>
                    <a:pt x="22621" y="4031387"/>
                  </a:lnTo>
                  <a:lnTo>
                    <a:pt x="0" y="4031387"/>
                  </a:lnTo>
                  <a:lnTo>
                    <a:pt x="0" y="40313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1188103"/>
              <a:ext cx="4773135" cy="4915993"/>
            </a:xfrm>
            <a:custGeom>
              <a:avLst/>
              <a:pathLst>
                <a:path w="4773135" h="4915993">
                  <a:moveTo>
                    <a:pt x="0" y="4915993"/>
                  </a:moveTo>
                  <a:lnTo>
                    <a:pt x="22621" y="4915993"/>
                  </a:lnTo>
                  <a:lnTo>
                    <a:pt x="45242" y="4915993"/>
                  </a:lnTo>
                  <a:lnTo>
                    <a:pt x="67864" y="4915993"/>
                  </a:lnTo>
                  <a:lnTo>
                    <a:pt x="90485" y="4915993"/>
                  </a:lnTo>
                  <a:lnTo>
                    <a:pt x="113107" y="4915993"/>
                  </a:lnTo>
                  <a:lnTo>
                    <a:pt x="135728" y="4915993"/>
                  </a:lnTo>
                  <a:lnTo>
                    <a:pt x="158350" y="4915993"/>
                  </a:lnTo>
                  <a:lnTo>
                    <a:pt x="180971" y="4915993"/>
                  </a:lnTo>
                  <a:lnTo>
                    <a:pt x="203593" y="4915993"/>
                  </a:lnTo>
                  <a:lnTo>
                    <a:pt x="226214" y="4915993"/>
                  </a:lnTo>
                  <a:lnTo>
                    <a:pt x="248836" y="4915993"/>
                  </a:lnTo>
                  <a:lnTo>
                    <a:pt x="271457" y="4915993"/>
                  </a:lnTo>
                  <a:lnTo>
                    <a:pt x="294079" y="4915993"/>
                  </a:lnTo>
                  <a:lnTo>
                    <a:pt x="316700" y="4915993"/>
                  </a:lnTo>
                  <a:lnTo>
                    <a:pt x="339322" y="4915993"/>
                  </a:lnTo>
                  <a:lnTo>
                    <a:pt x="361943" y="4915993"/>
                  </a:lnTo>
                  <a:lnTo>
                    <a:pt x="384565" y="4915993"/>
                  </a:lnTo>
                  <a:lnTo>
                    <a:pt x="407186" y="4915993"/>
                  </a:lnTo>
                  <a:lnTo>
                    <a:pt x="429808" y="4915993"/>
                  </a:lnTo>
                  <a:lnTo>
                    <a:pt x="452429" y="4915993"/>
                  </a:lnTo>
                  <a:lnTo>
                    <a:pt x="475051" y="4915993"/>
                  </a:lnTo>
                  <a:lnTo>
                    <a:pt x="497672" y="4915993"/>
                  </a:lnTo>
                  <a:lnTo>
                    <a:pt x="520294" y="4915993"/>
                  </a:lnTo>
                  <a:lnTo>
                    <a:pt x="542915" y="4915993"/>
                  </a:lnTo>
                  <a:lnTo>
                    <a:pt x="565537" y="4915993"/>
                  </a:lnTo>
                  <a:lnTo>
                    <a:pt x="588158" y="4915993"/>
                  </a:lnTo>
                  <a:lnTo>
                    <a:pt x="610780" y="4915993"/>
                  </a:lnTo>
                  <a:lnTo>
                    <a:pt x="633401" y="4915993"/>
                  </a:lnTo>
                  <a:lnTo>
                    <a:pt x="656023" y="4915992"/>
                  </a:lnTo>
                  <a:lnTo>
                    <a:pt x="678644" y="4915992"/>
                  </a:lnTo>
                  <a:lnTo>
                    <a:pt x="701266" y="4915992"/>
                  </a:lnTo>
                  <a:lnTo>
                    <a:pt x="723887" y="4915992"/>
                  </a:lnTo>
                  <a:lnTo>
                    <a:pt x="746509" y="4915992"/>
                  </a:lnTo>
                  <a:lnTo>
                    <a:pt x="769130" y="4915992"/>
                  </a:lnTo>
                  <a:lnTo>
                    <a:pt x="791752" y="4915992"/>
                  </a:lnTo>
                  <a:lnTo>
                    <a:pt x="814373" y="4915992"/>
                  </a:lnTo>
                  <a:lnTo>
                    <a:pt x="836995" y="4915991"/>
                  </a:lnTo>
                  <a:lnTo>
                    <a:pt x="859616" y="4915991"/>
                  </a:lnTo>
                  <a:lnTo>
                    <a:pt x="882238" y="4915991"/>
                  </a:lnTo>
                  <a:lnTo>
                    <a:pt x="904859" y="4915991"/>
                  </a:lnTo>
                  <a:lnTo>
                    <a:pt x="927481" y="4915991"/>
                  </a:lnTo>
                  <a:lnTo>
                    <a:pt x="950102" y="4915990"/>
                  </a:lnTo>
                  <a:lnTo>
                    <a:pt x="972724" y="4915990"/>
                  </a:lnTo>
                  <a:lnTo>
                    <a:pt x="995345" y="4915990"/>
                  </a:lnTo>
                  <a:lnTo>
                    <a:pt x="1017967" y="4915989"/>
                  </a:lnTo>
                  <a:lnTo>
                    <a:pt x="1040588" y="4915989"/>
                  </a:lnTo>
                  <a:lnTo>
                    <a:pt x="1063210" y="4915989"/>
                  </a:lnTo>
                  <a:lnTo>
                    <a:pt x="1085831" y="4915988"/>
                  </a:lnTo>
                  <a:lnTo>
                    <a:pt x="1108453" y="4915988"/>
                  </a:lnTo>
                  <a:lnTo>
                    <a:pt x="1131074" y="4915987"/>
                  </a:lnTo>
                  <a:lnTo>
                    <a:pt x="1153696" y="4915986"/>
                  </a:lnTo>
                  <a:lnTo>
                    <a:pt x="1176317" y="4915986"/>
                  </a:lnTo>
                  <a:lnTo>
                    <a:pt x="1198939" y="4915985"/>
                  </a:lnTo>
                  <a:lnTo>
                    <a:pt x="1221560" y="4915984"/>
                  </a:lnTo>
                  <a:lnTo>
                    <a:pt x="1244182" y="4915983"/>
                  </a:lnTo>
                  <a:lnTo>
                    <a:pt x="1266803" y="4915982"/>
                  </a:lnTo>
                  <a:lnTo>
                    <a:pt x="1289425" y="4915981"/>
                  </a:lnTo>
                  <a:lnTo>
                    <a:pt x="1312046" y="4915980"/>
                  </a:lnTo>
                  <a:lnTo>
                    <a:pt x="1334668" y="4915978"/>
                  </a:lnTo>
                  <a:lnTo>
                    <a:pt x="1357289" y="4915977"/>
                  </a:lnTo>
                  <a:lnTo>
                    <a:pt x="1379911" y="4915975"/>
                  </a:lnTo>
                  <a:lnTo>
                    <a:pt x="1402532" y="4915974"/>
                  </a:lnTo>
                  <a:lnTo>
                    <a:pt x="1425154" y="4915972"/>
                  </a:lnTo>
                  <a:lnTo>
                    <a:pt x="1447775" y="4915969"/>
                  </a:lnTo>
                  <a:lnTo>
                    <a:pt x="1470397" y="4915967"/>
                  </a:lnTo>
                  <a:lnTo>
                    <a:pt x="1493018" y="4915964"/>
                  </a:lnTo>
                  <a:lnTo>
                    <a:pt x="1515640" y="4915962"/>
                  </a:lnTo>
                  <a:lnTo>
                    <a:pt x="1538261" y="4915958"/>
                  </a:lnTo>
                  <a:lnTo>
                    <a:pt x="1560883" y="4915955"/>
                  </a:lnTo>
                  <a:lnTo>
                    <a:pt x="1583504" y="4915951"/>
                  </a:lnTo>
                  <a:lnTo>
                    <a:pt x="1606126" y="4915947"/>
                  </a:lnTo>
                  <a:lnTo>
                    <a:pt x="1628747" y="4915942"/>
                  </a:lnTo>
                  <a:lnTo>
                    <a:pt x="1651369" y="4915937"/>
                  </a:lnTo>
                  <a:lnTo>
                    <a:pt x="1673990" y="4915932"/>
                  </a:lnTo>
                  <a:lnTo>
                    <a:pt x="1696612" y="4915926"/>
                  </a:lnTo>
                  <a:lnTo>
                    <a:pt x="1719233" y="4915919"/>
                  </a:lnTo>
                  <a:lnTo>
                    <a:pt x="1741855" y="4915911"/>
                  </a:lnTo>
                  <a:lnTo>
                    <a:pt x="1764476" y="4915903"/>
                  </a:lnTo>
                  <a:lnTo>
                    <a:pt x="1787098" y="4915894"/>
                  </a:lnTo>
                  <a:lnTo>
                    <a:pt x="1809719" y="4915884"/>
                  </a:lnTo>
                  <a:lnTo>
                    <a:pt x="1832341" y="4915873"/>
                  </a:lnTo>
                  <a:lnTo>
                    <a:pt x="1854962" y="4915862"/>
                  </a:lnTo>
                  <a:lnTo>
                    <a:pt x="1877584" y="4915848"/>
                  </a:lnTo>
                  <a:lnTo>
                    <a:pt x="1900205" y="4915834"/>
                  </a:lnTo>
                  <a:lnTo>
                    <a:pt x="1922827" y="4915818"/>
                  </a:lnTo>
                  <a:lnTo>
                    <a:pt x="1945448" y="4915801"/>
                  </a:lnTo>
                  <a:lnTo>
                    <a:pt x="1968070" y="4915781"/>
                  </a:lnTo>
                  <a:lnTo>
                    <a:pt x="1990691" y="4915760"/>
                  </a:lnTo>
                  <a:lnTo>
                    <a:pt x="2013313" y="4915737"/>
                  </a:lnTo>
                  <a:lnTo>
                    <a:pt x="2035934" y="4915712"/>
                  </a:lnTo>
                  <a:lnTo>
                    <a:pt x="2058556" y="4915683"/>
                  </a:lnTo>
                  <a:lnTo>
                    <a:pt x="2081177" y="4915653"/>
                  </a:lnTo>
                  <a:lnTo>
                    <a:pt x="2103799" y="4915619"/>
                  </a:lnTo>
                  <a:lnTo>
                    <a:pt x="2126420" y="4915581"/>
                  </a:lnTo>
                  <a:lnTo>
                    <a:pt x="2149042" y="4915540"/>
                  </a:lnTo>
                  <a:lnTo>
                    <a:pt x="2171663" y="4915495"/>
                  </a:lnTo>
                  <a:lnTo>
                    <a:pt x="2194285" y="4915445"/>
                  </a:lnTo>
                  <a:lnTo>
                    <a:pt x="2216906" y="4915390"/>
                  </a:lnTo>
                  <a:lnTo>
                    <a:pt x="2239528" y="4915330"/>
                  </a:lnTo>
                  <a:lnTo>
                    <a:pt x="2262149" y="4915264"/>
                  </a:lnTo>
                  <a:lnTo>
                    <a:pt x="2284771" y="4915191"/>
                  </a:lnTo>
                  <a:lnTo>
                    <a:pt x="2307392" y="4915111"/>
                  </a:lnTo>
                  <a:lnTo>
                    <a:pt x="2330014" y="4915023"/>
                  </a:lnTo>
                  <a:lnTo>
                    <a:pt x="2352635" y="4914926"/>
                  </a:lnTo>
                  <a:lnTo>
                    <a:pt x="2375256" y="4914819"/>
                  </a:lnTo>
                  <a:lnTo>
                    <a:pt x="2397878" y="4914702"/>
                  </a:lnTo>
                  <a:lnTo>
                    <a:pt x="2420499" y="4914573"/>
                  </a:lnTo>
                  <a:lnTo>
                    <a:pt x="2443121" y="4914431"/>
                  </a:lnTo>
                  <a:lnTo>
                    <a:pt x="2465742" y="4914274"/>
                  </a:lnTo>
                  <a:lnTo>
                    <a:pt x="2488364" y="4914102"/>
                  </a:lnTo>
                  <a:lnTo>
                    <a:pt x="2510985" y="4913913"/>
                  </a:lnTo>
                  <a:lnTo>
                    <a:pt x="2533607" y="4913705"/>
                  </a:lnTo>
                  <a:lnTo>
                    <a:pt x="2556228" y="4913476"/>
                  </a:lnTo>
                  <a:lnTo>
                    <a:pt x="2578850" y="4913224"/>
                  </a:lnTo>
                  <a:lnTo>
                    <a:pt x="2601471" y="4912946"/>
                  </a:lnTo>
                  <a:lnTo>
                    <a:pt x="2624093" y="4912641"/>
                  </a:lnTo>
                  <a:lnTo>
                    <a:pt x="2646714" y="4912305"/>
                  </a:lnTo>
                  <a:lnTo>
                    <a:pt x="2669336" y="4911935"/>
                  </a:lnTo>
                  <a:lnTo>
                    <a:pt x="2691957" y="4911527"/>
                  </a:lnTo>
                  <a:lnTo>
                    <a:pt x="2714579" y="4911079"/>
                  </a:lnTo>
                  <a:lnTo>
                    <a:pt x="2737200" y="4910585"/>
                  </a:lnTo>
                  <a:lnTo>
                    <a:pt x="2759822" y="4910042"/>
                  </a:lnTo>
                  <a:lnTo>
                    <a:pt x="2782443" y="4909444"/>
                  </a:lnTo>
                  <a:lnTo>
                    <a:pt x="2805065" y="4908785"/>
                  </a:lnTo>
                  <a:lnTo>
                    <a:pt x="2827686" y="4908060"/>
                  </a:lnTo>
                  <a:lnTo>
                    <a:pt x="2850308" y="4907261"/>
                  </a:lnTo>
                  <a:lnTo>
                    <a:pt x="2872929" y="4906381"/>
                  </a:lnTo>
                  <a:lnTo>
                    <a:pt x="2895551" y="4905413"/>
                  </a:lnTo>
                  <a:lnTo>
                    <a:pt x="2918172" y="4904345"/>
                  </a:lnTo>
                  <a:lnTo>
                    <a:pt x="2940794" y="4903170"/>
                  </a:lnTo>
                  <a:lnTo>
                    <a:pt x="2963415" y="4901874"/>
                  </a:lnTo>
                  <a:lnTo>
                    <a:pt x="2986037" y="4900447"/>
                  </a:lnTo>
                  <a:lnTo>
                    <a:pt x="3008658" y="4898874"/>
                  </a:lnTo>
                  <a:lnTo>
                    <a:pt x="3031280" y="4897140"/>
                  </a:lnTo>
                  <a:lnTo>
                    <a:pt x="3053901" y="4895229"/>
                  </a:lnTo>
                  <a:lnTo>
                    <a:pt x="3076523" y="4893122"/>
                  </a:lnTo>
                  <a:lnTo>
                    <a:pt x="3099144" y="4890799"/>
                  </a:lnTo>
                  <a:lnTo>
                    <a:pt x="3121766" y="4888236"/>
                  </a:lnTo>
                  <a:lnTo>
                    <a:pt x="3144387" y="4885409"/>
                  </a:lnTo>
                  <a:lnTo>
                    <a:pt x="3167009" y="4882289"/>
                  </a:lnTo>
                  <a:lnTo>
                    <a:pt x="3189630" y="4878846"/>
                  </a:lnTo>
                  <a:lnTo>
                    <a:pt x="3212252" y="4875045"/>
                  </a:lnTo>
                  <a:lnTo>
                    <a:pt x="3234873" y="4870846"/>
                  </a:lnTo>
                  <a:lnTo>
                    <a:pt x="3257495" y="4866207"/>
                  </a:lnTo>
                  <a:lnTo>
                    <a:pt x="3280116" y="4861080"/>
                  </a:lnTo>
                  <a:lnTo>
                    <a:pt x="3302738" y="4855411"/>
                  </a:lnTo>
                  <a:lnTo>
                    <a:pt x="3325359" y="4849139"/>
                  </a:lnTo>
                  <a:lnTo>
                    <a:pt x="3347981" y="4842196"/>
                  </a:lnTo>
                  <a:lnTo>
                    <a:pt x="3370602" y="4834506"/>
                  </a:lnTo>
                  <a:lnTo>
                    <a:pt x="3393224" y="4825981"/>
                  </a:lnTo>
                  <a:lnTo>
                    <a:pt x="3415845" y="4816524"/>
                  </a:lnTo>
                  <a:lnTo>
                    <a:pt x="3438467" y="4806024"/>
                  </a:lnTo>
                  <a:lnTo>
                    <a:pt x="3461088" y="4794353"/>
                  </a:lnTo>
                  <a:lnTo>
                    <a:pt x="3483710" y="4781368"/>
                  </a:lnTo>
                  <a:lnTo>
                    <a:pt x="3506331" y="4766902"/>
                  </a:lnTo>
                  <a:lnTo>
                    <a:pt x="3528953" y="4750767"/>
                  </a:lnTo>
                  <a:lnTo>
                    <a:pt x="3551574" y="4732745"/>
                  </a:lnTo>
                  <a:lnTo>
                    <a:pt x="3574196" y="4712586"/>
                  </a:lnTo>
                  <a:lnTo>
                    <a:pt x="3596817" y="4690005"/>
                  </a:lnTo>
                  <a:lnTo>
                    <a:pt x="3619439" y="4664676"/>
                  </a:lnTo>
                  <a:lnTo>
                    <a:pt x="3642060" y="4636231"/>
                  </a:lnTo>
                  <a:lnTo>
                    <a:pt x="3664682" y="4604252"/>
                  </a:lnTo>
                  <a:lnTo>
                    <a:pt x="3687303" y="4568277"/>
                  </a:lnTo>
                  <a:lnTo>
                    <a:pt x="3709925" y="4527798"/>
                  </a:lnTo>
                  <a:lnTo>
                    <a:pt x="3732546" y="4482267"/>
                  </a:lnTo>
                  <a:lnTo>
                    <a:pt x="3755168" y="4431105"/>
                  </a:lnTo>
                  <a:lnTo>
                    <a:pt x="3777789" y="4373716"/>
                  </a:lnTo>
                  <a:lnTo>
                    <a:pt x="3800411" y="4309502"/>
                  </a:lnTo>
                  <a:lnTo>
                    <a:pt x="3823032" y="4237888"/>
                  </a:lnTo>
                  <a:lnTo>
                    <a:pt x="3845654" y="4158347"/>
                  </a:lnTo>
                  <a:lnTo>
                    <a:pt x="3868275" y="4070424"/>
                  </a:lnTo>
                  <a:lnTo>
                    <a:pt x="3890897" y="3973772"/>
                  </a:lnTo>
                  <a:lnTo>
                    <a:pt x="3913518" y="3868176"/>
                  </a:lnTo>
                  <a:lnTo>
                    <a:pt x="3936140" y="3753583"/>
                  </a:lnTo>
                  <a:lnTo>
                    <a:pt x="3958761" y="3630121"/>
                  </a:lnTo>
                  <a:lnTo>
                    <a:pt x="3981383" y="3498112"/>
                  </a:lnTo>
                  <a:lnTo>
                    <a:pt x="4004004" y="3358076"/>
                  </a:lnTo>
                  <a:lnTo>
                    <a:pt x="4026626" y="3210725"/>
                  </a:lnTo>
                  <a:lnTo>
                    <a:pt x="4049247" y="3056941"/>
                  </a:lnTo>
                  <a:lnTo>
                    <a:pt x="4071869" y="2897752"/>
                  </a:lnTo>
                  <a:lnTo>
                    <a:pt x="4094490" y="2734305"/>
                  </a:lnTo>
                  <a:lnTo>
                    <a:pt x="4117112" y="2567833"/>
                  </a:lnTo>
                  <a:lnTo>
                    <a:pt x="4139733" y="2399631"/>
                  </a:lnTo>
                  <a:lnTo>
                    <a:pt x="4162355" y="2231030"/>
                  </a:lnTo>
                  <a:lnTo>
                    <a:pt x="4184976" y="2063374"/>
                  </a:lnTo>
                  <a:lnTo>
                    <a:pt x="4207598" y="1898002"/>
                  </a:lnTo>
                  <a:lnTo>
                    <a:pt x="4230219" y="1736220"/>
                  </a:lnTo>
                  <a:lnTo>
                    <a:pt x="4252841" y="1579272"/>
                  </a:lnTo>
                  <a:lnTo>
                    <a:pt x="4275462" y="1428304"/>
                  </a:lnTo>
                  <a:lnTo>
                    <a:pt x="4298084" y="1284327"/>
                  </a:lnTo>
                  <a:lnTo>
                    <a:pt x="4320705" y="1148188"/>
                  </a:lnTo>
                  <a:lnTo>
                    <a:pt x="4343327" y="1020543"/>
                  </a:lnTo>
                  <a:lnTo>
                    <a:pt x="4365948" y="901842"/>
                  </a:lnTo>
                  <a:lnTo>
                    <a:pt x="4388570" y="792325"/>
                  </a:lnTo>
                  <a:lnTo>
                    <a:pt x="4411191" y="692037"/>
                  </a:lnTo>
                  <a:lnTo>
                    <a:pt x="4433813" y="600844"/>
                  </a:lnTo>
                  <a:lnTo>
                    <a:pt x="4456434" y="518459"/>
                  </a:lnTo>
                  <a:lnTo>
                    <a:pt x="4479056" y="444478"/>
                  </a:lnTo>
                  <a:lnTo>
                    <a:pt x="4501677" y="378406"/>
                  </a:lnTo>
                  <a:lnTo>
                    <a:pt x="4524299" y="319687"/>
                  </a:lnTo>
                  <a:lnTo>
                    <a:pt x="4546920" y="267735"/>
                  </a:lnTo>
                  <a:lnTo>
                    <a:pt x="4569542" y="221952"/>
                  </a:lnTo>
                  <a:lnTo>
                    <a:pt x="4592163" y="181748"/>
                  </a:lnTo>
                  <a:lnTo>
                    <a:pt x="4614785" y="146552"/>
                  </a:lnTo>
                  <a:lnTo>
                    <a:pt x="4637406" y="115825"/>
                  </a:lnTo>
                  <a:lnTo>
                    <a:pt x="4660028" y="89065"/>
                  </a:lnTo>
                  <a:lnTo>
                    <a:pt x="4682649" y="65809"/>
                  </a:lnTo>
                  <a:lnTo>
                    <a:pt x="4705270" y="45634"/>
                  </a:lnTo>
                  <a:lnTo>
                    <a:pt x="4727892" y="28162"/>
                  </a:lnTo>
                  <a:lnTo>
                    <a:pt x="4750513" y="13052"/>
                  </a:lnTo>
                  <a:lnTo>
                    <a:pt x="4773135" y="0"/>
                  </a:lnTo>
                  <a:lnTo>
                    <a:pt x="4773135" y="1000803"/>
                  </a:lnTo>
                  <a:lnTo>
                    <a:pt x="4750513" y="1079300"/>
                  </a:lnTo>
                  <a:lnTo>
                    <a:pt x="4727892" y="1161392"/>
                  </a:lnTo>
                  <a:lnTo>
                    <a:pt x="4705270" y="1246973"/>
                  </a:lnTo>
                  <a:lnTo>
                    <a:pt x="4682649" y="1335906"/>
                  </a:lnTo>
                  <a:lnTo>
                    <a:pt x="4660028" y="1428020"/>
                  </a:lnTo>
                  <a:lnTo>
                    <a:pt x="4637406" y="1523116"/>
                  </a:lnTo>
                  <a:lnTo>
                    <a:pt x="4614785" y="1620969"/>
                  </a:lnTo>
                  <a:lnTo>
                    <a:pt x="4592163" y="1721328"/>
                  </a:lnTo>
                  <a:lnTo>
                    <a:pt x="4569542" y="1823921"/>
                  </a:lnTo>
                  <a:lnTo>
                    <a:pt x="4546920" y="1928458"/>
                  </a:lnTo>
                  <a:lnTo>
                    <a:pt x="4524299" y="2034635"/>
                  </a:lnTo>
                  <a:lnTo>
                    <a:pt x="4501677" y="2142134"/>
                  </a:lnTo>
                  <a:lnTo>
                    <a:pt x="4479056" y="2250630"/>
                  </a:lnTo>
                  <a:lnTo>
                    <a:pt x="4456434" y="2359792"/>
                  </a:lnTo>
                  <a:lnTo>
                    <a:pt x="4433813" y="2469284"/>
                  </a:lnTo>
                  <a:lnTo>
                    <a:pt x="4411191" y="2578765"/>
                  </a:lnTo>
                  <a:lnTo>
                    <a:pt x="4388570" y="2687898"/>
                  </a:lnTo>
                  <a:lnTo>
                    <a:pt x="4365948" y="2796342"/>
                  </a:lnTo>
                  <a:lnTo>
                    <a:pt x="4343327" y="2903762"/>
                  </a:lnTo>
                  <a:lnTo>
                    <a:pt x="4320705" y="3009830"/>
                  </a:lnTo>
                  <a:lnTo>
                    <a:pt x="4298084" y="3114223"/>
                  </a:lnTo>
                  <a:lnTo>
                    <a:pt x="4275462" y="3216631"/>
                  </a:lnTo>
                  <a:lnTo>
                    <a:pt x="4252841" y="3316762"/>
                  </a:lnTo>
                  <a:lnTo>
                    <a:pt x="4230219" y="3414338"/>
                  </a:lnTo>
                  <a:lnTo>
                    <a:pt x="4207598" y="3509108"/>
                  </a:lnTo>
                  <a:lnTo>
                    <a:pt x="4184976" y="3600844"/>
                  </a:lnTo>
                  <a:lnTo>
                    <a:pt x="4162355" y="3689348"/>
                  </a:lnTo>
                  <a:lnTo>
                    <a:pt x="4139733" y="3774453"/>
                  </a:lnTo>
                  <a:lnTo>
                    <a:pt x="4117112" y="3856026"/>
                  </a:lnTo>
                  <a:lnTo>
                    <a:pt x="4094490" y="3933966"/>
                  </a:lnTo>
                  <a:lnTo>
                    <a:pt x="4071869" y="4008204"/>
                  </a:lnTo>
                  <a:lnTo>
                    <a:pt x="4049247" y="4078708"/>
                  </a:lnTo>
                  <a:lnTo>
                    <a:pt x="4026626" y="4145471"/>
                  </a:lnTo>
                  <a:lnTo>
                    <a:pt x="4004004" y="4208518"/>
                  </a:lnTo>
                  <a:lnTo>
                    <a:pt x="3981383" y="4267896"/>
                  </a:lnTo>
                  <a:lnTo>
                    <a:pt x="3958761" y="4323678"/>
                  </a:lnTo>
                  <a:lnTo>
                    <a:pt x="3936140" y="4375951"/>
                  </a:lnTo>
                  <a:lnTo>
                    <a:pt x="3913518" y="4424817"/>
                  </a:lnTo>
                  <a:lnTo>
                    <a:pt x="3890897" y="4470391"/>
                  </a:lnTo>
                  <a:lnTo>
                    <a:pt x="3868275" y="4512791"/>
                  </a:lnTo>
                  <a:lnTo>
                    <a:pt x="3845654" y="4552141"/>
                  </a:lnTo>
                  <a:lnTo>
                    <a:pt x="3823032" y="4588565"/>
                  </a:lnTo>
                  <a:lnTo>
                    <a:pt x="3800411" y="4622187"/>
                  </a:lnTo>
                  <a:lnTo>
                    <a:pt x="3777789" y="4653130"/>
                  </a:lnTo>
                  <a:lnTo>
                    <a:pt x="3755168" y="4681511"/>
                  </a:lnTo>
                  <a:lnTo>
                    <a:pt x="3732546" y="4707451"/>
                  </a:lnTo>
                  <a:lnTo>
                    <a:pt x="3709925" y="4731068"/>
                  </a:lnTo>
                  <a:lnTo>
                    <a:pt x="3687303" y="4752483"/>
                  </a:lnTo>
                  <a:lnTo>
                    <a:pt x="3664682" y="4771820"/>
                  </a:lnTo>
                  <a:lnTo>
                    <a:pt x="3642060" y="4789205"/>
                  </a:lnTo>
                  <a:lnTo>
                    <a:pt x="3619439" y="4804771"/>
                  </a:lnTo>
                  <a:lnTo>
                    <a:pt x="3596817" y="4818651"/>
                  </a:lnTo>
                  <a:lnTo>
                    <a:pt x="3574196" y="4830979"/>
                  </a:lnTo>
                  <a:lnTo>
                    <a:pt x="3551574" y="4841889"/>
                  </a:lnTo>
                  <a:lnTo>
                    <a:pt x="3528953" y="4851512"/>
                  </a:lnTo>
                  <a:lnTo>
                    <a:pt x="3506331" y="4859973"/>
                  </a:lnTo>
                  <a:lnTo>
                    <a:pt x="3483710" y="4867393"/>
                  </a:lnTo>
                  <a:lnTo>
                    <a:pt x="3461088" y="4873883"/>
                  </a:lnTo>
                  <a:lnTo>
                    <a:pt x="3438467" y="4879547"/>
                  </a:lnTo>
                  <a:lnTo>
                    <a:pt x="3415845" y="4884481"/>
                  </a:lnTo>
                  <a:lnTo>
                    <a:pt x="3393224" y="4888771"/>
                  </a:lnTo>
                  <a:lnTo>
                    <a:pt x="3370602" y="4892496"/>
                  </a:lnTo>
                  <a:lnTo>
                    <a:pt x="3347981" y="4895725"/>
                  </a:lnTo>
                  <a:lnTo>
                    <a:pt x="3325359" y="4898522"/>
                  </a:lnTo>
                  <a:lnTo>
                    <a:pt x="3302738" y="4900941"/>
                  </a:lnTo>
                  <a:lnTo>
                    <a:pt x="3280116" y="4903031"/>
                  </a:lnTo>
                  <a:lnTo>
                    <a:pt x="3257495" y="4904836"/>
                  </a:lnTo>
                  <a:lnTo>
                    <a:pt x="3234873" y="4906394"/>
                  </a:lnTo>
                  <a:lnTo>
                    <a:pt x="3212252" y="4907737"/>
                  </a:lnTo>
                  <a:lnTo>
                    <a:pt x="3189630" y="4908895"/>
                  </a:lnTo>
                  <a:lnTo>
                    <a:pt x="3167009" y="4909892"/>
                  </a:lnTo>
                  <a:lnTo>
                    <a:pt x="3144387" y="4910750"/>
                  </a:lnTo>
                  <a:lnTo>
                    <a:pt x="3121766" y="4911489"/>
                  </a:lnTo>
                  <a:lnTo>
                    <a:pt x="3099144" y="4912124"/>
                  </a:lnTo>
                  <a:lnTo>
                    <a:pt x="3076523" y="4912671"/>
                  </a:lnTo>
                  <a:lnTo>
                    <a:pt x="3053901" y="4913140"/>
                  </a:lnTo>
                  <a:lnTo>
                    <a:pt x="3031280" y="4913544"/>
                  </a:lnTo>
                  <a:lnTo>
                    <a:pt x="3008658" y="4913891"/>
                  </a:lnTo>
                  <a:lnTo>
                    <a:pt x="2986037" y="4914189"/>
                  </a:lnTo>
                  <a:lnTo>
                    <a:pt x="2963415" y="4914445"/>
                  </a:lnTo>
                  <a:lnTo>
                    <a:pt x="2940794" y="4914665"/>
                  </a:lnTo>
                  <a:lnTo>
                    <a:pt x="2918172" y="4914854"/>
                  </a:lnTo>
                  <a:lnTo>
                    <a:pt x="2895551" y="4915016"/>
                  </a:lnTo>
                  <a:lnTo>
                    <a:pt x="2872929" y="4915155"/>
                  </a:lnTo>
                  <a:lnTo>
                    <a:pt x="2850308" y="4915274"/>
                  </a:lnTo>
                  <a:lnTo>
                    <a:pt x="2827686" y="4915376"/>
                  </a:lnTo>
                  <a:lnTo>
                    <a:pt x="2805065" y="4915464"/>
                  </a:lnTo>
                  <a:lnTo>
                    <a:pt x="2782443" y="4915540"/>
                  </a:lnTo>
                  <a:lnTo>
                    <a:pt x="2759822" y="4915604"/>
                  </a:lnTo>
                  <a:lnTo>
                    <a:pt x="2737200" y="4915660"/>
                  </a:lnTo>
                  <a:lnTo>
                    <a:pt x="2714579" y="4915707"/>
                  </a:lnTo>
                  <a:lnTo>
                    <a:pt x="2691957" y="4915748"/>
                  </a:lnTo>
                  <a:lnTo>
                    <a:pt x="2669336" y="4915783"/>
                  </a:lnTo>
                  <a:lnTo>
                    <a:pt x="2646714" y="4915813"/>
                  </a:lnTo>
                  <a:lnTo>
                    <a:pt x="2624093" y="4915839"/>
                  </a:lnTo>
                  <a:lnTo>
                    <a:pt x="2601471" y="4915861"/>
                  </a:lnTo>
                  <a:lnTo>
                    <a:pt x="2578850" y="4915880"/>
                  </a:lnTo>
                  <a:lnTo>
                    <a:pt x="2556228" y="4915896"/>
                  </a:lnTo>
                  <a:lnTo>
                    <a:pt x="2533607" y="4915910"/>
                  </a:lnTo>
                  <a:lnTo>
                    <a:pt x="2510985" y="4915922"/>
                  </a:lnTo>
                  <a:lnTo>
                    <a:pt x="2488364" y="4915932"/>
                  </a:lnTo>
                  <a:lnTo>
                    <a:pt x="2465742" y="4915941"/>
                  </a:lnTo>
                  <a:lnTo>
                    <a:pt x="2443121" y="4915948"/>
                  </a:lnTo>
                  <a:lnTo>
                    <a:pt x="2420499" y="4915955"/>
                  </a:lnTo>
                  <a:lnTo>
                    <a:pt x="2397878" y="4915960"/>
                  </a:lnTo>
                  <a:lnTo>
                    <a:pt x="2375256" y="4915965"/>
                  </a:lnTo>
                  <a:lnTo>
                    <a:pt x="2352635" y="4915969"/>
                  </a:lnTo>
                  <a:lnTo>
                    <a:pt x="2330014" y="4915973"/>
                  </a:lnTo>
                  <a:lnTo>
                    <a:pt x="2307392" y="4915976"/>
                  </a:lnTo>
                  <a:lnTo>
                    <a:pt x="2284771" y="4915978"/>
                  </a:lnTo>
                  <a:lnTo>
                    <a:pt x="2262149" y="4915980"/>
                  </a:lnTo>
                  <a:lnTo>
                    <a:pt x="2239528" y="4915982"/>
                  </a:lnTo>
                  <a:lnTo>
                    <a:pt x="2216906" y="4915984"/>
                  </a:lnTo>
                  <a:lnTo>
                    <a:pt x="2194285" y="4915985"/>
                  </a:lnTo>
                  <a:lnTo>
                    <a:pt x="2171663" y="4915986"/>
                  </a:lnTo>
                  <a:lnTo>
                    <a:pt x="2149042" y="4915987"/>
                  </a:lnTo>
                  <a:lnTo>
                    <a:pt x="2126420" y="4915988"/>
                  </a:lnTo>
                  <a:lnTo>
                    <a:pt x="2103799" y="4915989"/>
                  </a:lnTo>
                  <a:lnTo>
                    <a:pt x="2081177" y="4915990"/>
                  </a:lnTo>
                  <a:lnTo>
                    <a:pt x="2058556" y="4915990"/>
                  </a:lnTo>
                  <a:lnTo>
                    <a:pt x="2035934" y="4915991"/>
                  </a:lnTo>
                  <a:lnTo>
                    <a:pt x="2013313" y="4915991"/>
                  </a:lnTo>
                  <a:lnTo>
                    <a:pt x="1990691" y="4915991"/>
                  </a:lnTo>
                  <a:lnTo>
                    <a:pt x="1968070" y="4915992"/>
                  </a:lnTo>
                  <a:lnTo>
                    <a:pt x="1945448" y="4915992"/>
                  </a:lnTo>
                  <a:lnTo>
                    <a:pt x="1922827" y="4915992"/>
                  </a:lnTo>
                  <a:lnTo>
                    <a:pt x="1900205" y="4915992"/>
                  </a:lnTo>
                  <a:lnTo>
                    <a:pt x="1877584" y="4915992"/>
                  </a:lnTo>
                  <a:lnTo>
                    <a:pt x="1854962" y="4915993"/>
                  </a:lnTo>
                  <a:lnTo>
                    <a:pt x="1832341" y="4915993"/>
                  </a:lnTo>
                  <a:lnTo>
                    <a:pt x="1809719" y="4915993"/>
                  </a:lnTo>
                  <a:lnTo>
                    <a:pt x="1787098" y="4915993"/>
                  </a:lnTo>
                  <a:lnTo>
                    <a:pt x="1764476" y="4915993"/>
                  </a:lnTo>
                  <a:lnTo>
                    <a:pt x="1741855" y="4915993"/>
                  </a:lnTo>
                  <a:lnTo>
                    <a:pt x="1719233" y="4915993"/>
                  </a:lnTo>
                  <a:lnTo>
                    <a:pt x="1696612" y="4915993"/>
                  </a:lnTo>
                  <a:lnTo>
                    <a:pt x="1673990" y="4915993"/>
                  </a:lnTo>
                  <a:lnTo>
                    <a:pt x="1651369" y="4915993"/>
                  </a:lnTo>
                  <a:lnTo>
                    <a:pt x="1628747" y="4915993"/>
                  </a:lnTo>
                  <a:lnTo>
                    <a:pt x="1606126" y="4915993"/>
                  </a:lnTo>
                  <a:lnTo>
                    <a:pt x="1583504" y="4915993"/>
                  </a:lnTo>
                  <a:lnTo>
                    <a:pt x="1560883" y="4915993"/>
                  </a:lnTo>
                  <a:lnTo>
                    <a:pt x="1538261" y="4915993"/>
                  </a:lnTo>
                  <a:lnTo>
                    <a:pt x="1515640" y="4915993"/>
                  </a:lnTo>
                  <a:lnTo>
                    <a:pt x="1493018" y="4915993"/>
                  </a:lnTo>
                  <a:lnTo>
                    <a:pt x="1470397" y="4915993"/>
                  </a:lnTo>
                  <a:lnTo>
                    <a:pt x="1447775" y="4915993"/>
                  </a:lnTo>
                  <a:lnTo>
                    <a:pt x="1425154" y="4915993"/>
                  </a:lnTo>
                  <a:lnTo>
                    <a:pt x="1402532" y="4915993"/>
                  </a:lnTo>
                  <a:lnTo>
                    <a:pt x="1379911" y="4915993"/>
                  </a:lnTo>
                  <a:lnTo>
                    <a:pt x="1357289" y="4915993"/>
                  </a:lnTo>
                  <a:lnTo>
                    <a:pt x="1334668" y="4915993"/>
                  </a:lnTo>
                  <a:lnTo>
                    <a:pt x="1312046" y="4915993"/>
                  </a:lnTo>
                  <a:lnTo>
                    <a:pt x="1289425" y="4915993"/>
                  </a:lnTo>
                  <a:lnTo>
                    <a:pt x="1266803" y="4915993"/>
                  </a:lnTo>
                  <a:lnTo>
                    <a:pt x="1244182" y="4915993"/>
                  </a:lnTo>
                  <a:lnTo>
                    <a:pt x="1221560" y="4915993"/>
                  </a:lnTo>
                  <a:lnTo>
                    <a:pt x="1198939" y="4915993"/>
                  </a:lnTo>
                  <a:lnTo>
                    <a:pt x="1176317" y="4915993"/>
                  </a:lnTo>
                  <a:lnTo>
                    <a:pt x="1153696" y="4915993"/>
                  </a:lnTo>
                  <a:lnTo>
                    <a:pt x="1131074" y="4915993"/>
                  </a:lnTo>
                  <a:lnTo>
                    <a:pt x="1108453" y="4915993"/>
                  </a:lnTo>
                  <a:lnTo>
                    <a:pt x="1085831" y="4915993"/>
                  </a:lnTo>
                  <a:lnTo>
                    <a:pt x="1063210" y="4915993"/>
                  </a:lnTo>
                  <a:lnTo>
                    <a:pt x="1040588" y="4915993"/>
                  </a:lnTo>
                  <a:lnTo>
                    <a:pt x="1017967" y="4915993"/>
                  </a:lnTo>
                  <a:lnTo>
                    <a:pt x="995345" y="4915993"/>
                  </a:lnTo>
                  <a:lnTo>
                    <a:pt x="972724" y="4915993"/>
                  </a:lnTo>
                  <a:lnTo>
                    <a:pt x="950102" y="4915993"/>
                  </a:lnTo>
                  <a:lnTo>
                    <a:pt x="927481" y="4915993"/>
                  </a:lnTo>
                  <a:lnTo>
                    <a:pt x="904859" y="4915993"/>
                  </a:lnTo>
                  <a:lnTo>
                    <a:pt x="882238" y="4915993"/>
                  </a:lnTo>
                  <a:lnTo>
                    <a:pt x="859616" y="4915993"/>
                  </a:lnTo>
                  <a:lnTo>
                    <a:pt x="836995" y="4915993"/>
                  </a:lnTo>
                  <a:lnTo>
                    <a:pt x="814373" y="4915993"/>
                  </a:lnTo>
                  <a:lnTo>
                    <a:pt x="791752" y="4915993"/>
                  </a:lnTo>
                  <a:lnTo>
                    <a:pt x="769130" y="4915993"/>
                  </a:lnTo>
                  <a:lnTo>
                    <a:pt x="746509" y="4915993"/>
                  </a:lnTo>
                  <a:lnTo>
                    <a:pt x="723887" y="4915993"/>
                  </a:lnTo>
                  <a:lnTo>
                    <a:pt x="701266" y="4915993"/>
                  </a:lnTo>
                  <a:lnTo>
                    <a:pt x="678644" y="4915993"/>
                  </a:lnTo>
                  <a:lnTo>
                    <a:pt x="656023" y="4915993"/>
                  </a:lnTo>
                  <a:lnTo>
                    <a:pt x="633401" y="4915993"/>
                  </a:lnTo>
                  <a:lnTo>
                    <a:pt x="610780" y="4915993"/>
                  </a:lnTo>
                  <a:lnTo>
                    <a:pt x="588158" y="4915993"/>
                  </a:lnTo>
                  <a:lnTo>
                    <a:pt x="565537" y="4915993"/>
                  </a:lnTo>
                  <a:lnTo>
                    <a:pt x="542915" y="4915993"/>
                  </a:lnTo>
                  <a:lnTo>
                    <a:pt x="520294" y="4915993"/>
                  </a:lnTo>
                  <a:lnTo>
                    <a:pt x="497672" y="4915993"/>
                  </a:lnTo>
                  <a:lnTo>
                    <a:pt x="475051" y="4915993"/>
                  </a:lnTo>
                  <a:lnTo>
                    <a:pt x="452429" y="4915993"/>
                  </a:lnTo>
                  <a:lnTo>
                    <a:pt x="429808" y="4915993"/>
                  </a:lnTo>
                  <a:lnTo>
                    <a:pt x="407186" y="4915993"/>
                  </a:lnTo>
                  <a:lnTo>
                    <a:pt x="384565" y="4915993"/>
                  </a:lnTo>
                  <a:lnTo>
                    <a:pt x="361943" y="4915993"/>
                  </a:lnTo>
                  <a:lnTo>
                    <a:pt x="339322" y="4915993"/>
                  </a:lnTo>
                  <a:lnTo>
                    <a:pt x="316700" y="4915993"/>
                  </a:lnTo>
                  <a:lnTo>
                    <a:pt x="294079" y="4915993"/>
                  </a:lnTo>
                  <a:lnTo>
                    <a:pt x="271457" y="4915993"/>
                  </a:lnTo>
                  <a:lnTo>
                    <a:pt x="248836" y="4915993"/>
                  </a:lnTo>
                  <a:lnTo>
                    <a:pt x="226214" y="4915993"/>
                  </a:lnTo>
                  <a:lnTo>
                    <a:pt x="203593" y="4915993"/>
                  </a:lnTo>
                  <a:lnTo>
                    <a:pt x="180971" y="4915993"/>
                  </a:lnTo>
                  <a:lnTo>
                    <a:pt x="158350" y="4915993"/>
                  </a:lnTo>
                  <a:lnTo>
                    <a:pt x="135728" y="4915993"/>
                  </a:lnTo>
                  <a:lnTo>
                    <a:pt x="113107" y="4915993"/>
                  </a:lnTo>
                  <a:lnTo>
                    <a:pt x="90485" y="4915993"/>
                  </a:lnTo>
                  <a:lnTo>
                    <a:pt x="67864" y="4915993"/>
                  </a:lnTo>
                  <a:lnTo>
                    <a:pt x="45242" y="4915993"/>
                  </a:lnTo>
                  <a:lnTo>
                    <a:pt x="22621" y="4915993"/>
                  </a:lnTo>
                  <a:close/>
                </a:path>
              </a:pathLst>
            </a:custGeom>
            <a:solidFill>
              <a:srgbClr val="0098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1188103"/>
              <a:ext cx="4773135" cy="4915993"/>
            </a:xfrm>
            <a:custGeom>
              <a:avLst/>
              <a:pathLst>
                <a:path w="4773135" h="4915993">
                  <a:moveTo>
                    <a:pt x="0" y="4915993"/>
                  </a:moveTo>
                  <a:lnTo>
                    <a:pt x="22621" y="4915993"/>
                  </a:lnTo>
                  <a:lnTo>
                    <a:pt x="45242" y="4915993"/>
                  </a:lnTo>
                  <a:lnTo>
                    <a:pt x="67864" y="4915993"/>
                  </a:lnTo>
                  <a:lnTo>
                    <a:pt x="90485" y="4915993"/>
                  </a:lnTo>
                  <a:lnTo>
                    <a:pt x="113107" y="4915993"/>
                  </a:lnTo>
                  <a:lnTo>
                    <a:pt x="135728" y="4915993"/>
                  </a:lnTo>
                  <a:lnTo>
                    <a:pt x="158350" y="4915993"/>
                  </a:lnTo>
                  <a:lnTo>
                    <a:pt x="180971" y="4915993"/>
                  </a:lnTo>
                  <a:lnTo>
                    <a:pt x="203593" y="4915993"/>
                  </a:lnTo>
                  <a:lnTo>
                    <a:pt x="226214" y="4915993"/>
                  </a:lnTo>
                  <a:lnTo>
                    <a:pt x="248836" y="4915993"/>
                  </a:lnTo>
                  <a:lnTo>
                    <a:pt x="271457" y="4915993"/>
                  </a:lnTo>
                  <a:lnTo>
                    <a:pt x="294079" y="4915993"/>
                  </a:lnTo>
                  <a:lnTo>
                    <a:pt x="316700" y="4915993"/>
                  </a:lnTo>
                  <a:lnTo>
                    <a:pt x="339322" y="4915993"/>
                  </a:lnTo>
                  <a:lnTo>
                    <a:pt x="361943" y="4915993"/>
                  </a:lnTo>
                  <a:lnTo>
                    <a:pt x="384565" y="4915993"/>
                  </a:lnTo>
                  <a:lnTo>
                    <a:pt x="407186" y="4915993"/>
                  </a:lnTo>
                  <a:lnTo>
                    <a:pt x="429808" y="4915993"/>
                  </a:lnTo>
                  <a:lnTo>
                    <a:pt x="452429" y="4915993"/>
                  </a:lnTo>
                  <a:lnTo>
                    <a:pt x="475051" y="4915993"/>
                  </a:lnTo>
                  <a:lnTo>
                    <a:pt x="497672" y="4915993"/>
                  </a:lnTo>
                  <a:lnTo>
                    <a:pt x="520294" y="4915993"/>
                  </a:lnTo>
                  <a:lnTo>
                    <a:pt x="542915" y="4915993"/>
                  </a:lnTo>
                  <a:lnTo>
                    <a:pt x="565537" y="4915993"/>
                  </a:lnTo>
                  <a:lnTo>
                    <a:pt x="588158" y="4915993"/>
                  </a:lnTo>
                  <a:lnTo>
                    <a:pt x="610780" y="4915993"/>
                  </a:lnTo>
                  <a:lnTo>
                    <a:pt x="633401" y="4915993"/>
                  </a:lnTo>
                  <a:lnTo>
                    <a:pt x="656023" y="4915992"/>
                  </a:lnTo>
                  <a:lnTo>
                    <a:pt x="678644" y="4915992"/>
                  </a:lnTo>
                  <a:lnTo>
                    <a:pt x="701266" y="4915992"/>
                  </a:lnTo>
                  <a:lnTo>
                    <a:pt x="723887" y="4915992"/>
                  </a:lnTo>
                  <a:lnTo>
                    <a:pt x="746509" y="4915992"/>
                  </a:lnTo>
                  <a:lnTo>
                    <a:pt x="769130" y="4915992"/>
                  </a:lnTo>
                  <a:lnTo>
                    <a:pt x="791752" y="4915992"/>
                  </a:lnTo>
                  <a:lnTo>
                    <a:pt x="814373" y="4915992"/>
                  </a:lnTo>
                  <a:lnTo>
                    <a:pt x="836995" y="4915991"/>
                  </a:lnTo>
                  <a:lnTo>
                    <a:pt x="859616" y="4915991"/>
                  </a:lnTo>
                  <a:lnTo>
                    <a:pt x="882238" y="4915991"/>
                  </a:lnTo>
                  <a:lnTo>
                    <a:pt x="904859" y="4915991"/>
                  </a:lnTo>
                  <a:lnTo>
                    <a:pt x="927481" y="4915991"/>
                  </a:lnTo>
                  <a:lnTo>
                    <a:pt x="950102" y="4915990"/>
                  </a:lnTo>
                  <a:lnTo>
                    <a:pt x="972724" y="4915990"/>
                  </a:lnTo>
                  <a:lnTo>
                    <a:pt x="995345" y="4915990"/>
                  </a:lnTo>
                  <a:lnTo>
                    <a:pt x="1017967" y="4915989"/>
                  </a:lnTo>
                  <a:lnTo>
                    <a:pt x="1040588" y="4915989"/>
                  </a:lnTo>
                  <a:lnTo>
                    <a:pt x="1063210" y="4915989"/>
                  </a:lnTo>
                  <a:lnTo>
                    <a:pt x="1085831" y="4915988"/>
                  </a:lnTo>
                  <a:lnTo>
                    <a:pt x="1108453" y="4915988"/>
                  </a:lnTo>
                  <a:lnTo>
                    <a:pt x="1131074" y="4915987"/>
                  </a:lnTo>
                  <a:lnTo>
                    <a:pt x="1153696" y="4915986"/>
                  </a:lnTo>
                  <a:lnTo>
                    <a:pt x="1176317" y="4915986"/>
                  </a:lnTo>
                  <a:lnTo>
                    <a:pt x="1198939" y="4915985"/>
                  </a:lnTo>
                  <a:lnTo>
                    <a:pt x="1221560" y="4915984"/>
                  </a:lnTo>
                  <a:lnTo>
                    <a:pt x="1244182" y="4915983"/>
                  </a:lnTo>
                  <a:lnTo>
                    <a:pt x="1266803" y="4915982"/>
                  </a:lnTo>
                  <a:lnTo>
                    <a:pt x="1289425" y="4915981"/>
                  </a:lnTo>
                  <a:lnTo>
                    <a:pt x="1312046" y="4915980"/>
                  </a:lnTo>
                  <a:lnTo>
                    <a:pt x="1334668" y="4915978"/>
                  </a:lnTo>
                  <a:lnTo>
                    <a:pt x="1357289" y="4915977"/>
                  </a:lnTo>
                  <a:lnTo>
                    <a:pt x="1379911" y="4915975"/>
                  </a:lnTo>
                  <a:lnTo>
                    <a:pt x="1402532" y="4915974"/>
                  </a:lnTo>
                  <a:lnTo>
                    <a:pt x="1425154" y="4915972"/>
                  </a:lnTo>
                  <a:lnTo>
                    <a:pt x="1447775" y="4915969"/>
                  </a:lnTo>
                  <a:lnTo>
                    <a:pt x="1470397" y="4915967"/>
                  </a:lnTo>
                  <a:lnTo>
                    <a:pt x="1493018" y="4915964"/>
                  </a:lnTo>
                  <a:lnTo>
                    <a:pt x="1515640" y="4915962"/>
                  </a:lnTo>
                  <a:lnTo>
                    <a:pt x="1538261" y="4915958"/>
                  </a:lnTo>
                  <a:lnTo>
                    <a:pt x="1560883" y="4915955"/>
                  </a:lnTo>
                  <a:lnTo>
                    <a:pt x="1583504" y="4915951"/>
                  </a:lnTo>
                  <a:lnTo>
                    <a:pt x="1606126" y="4915947"/>
                  </a:lnTo>
                  <a:lnTo>
                    <a:pt x="1628747" y="4915942"/>
                  </a:lnTo>
                  <a:lnTo>
                    <a:pt x="1651369" y="4915937"/>
                  </a:lnTo>
                  <a:lnTo>
                    <a:pt x="1673990" y="4915932"/>
                  </a:lnTo>
                  <a:lnTo>
                    <a:pt x="1696612" y="4915926"/>
                  </a:lnTo>
                  <a:lnTo>
                    <a:pt x="1719233" y="4915919"/>
                  </a:lnTo>
                  <a:lnTo>
                    <a:pt x="1741855" y="4915911"/>
                  </a:lnTo>
                  <a:lnTo>
                    <a:pt x="1764476" y="4915903"/>
                  </a:lnTo>
                  <a:lnTo>
                    <a:pt x="1787098" y="4915894"/>
                  </a:lnTo>
                  <a:lnTo>
                    <a:pt x="1809719" y="4915884"/>
                  </a:lnTo>
                  <a:lnTo>
                    <a:pt x="1832341" y="4915873"/>
                  </a:lnTo>
                  <a:lnTo>
                    <a:pt x="1854962" y="4915862"/>
                  </a:lnTo>
                  <a:lnTo>
                    <a:pt x="1877584" y="4915848"/>
                  </a:lnTo>
                  <a:lnTo>
                    <a:pt x="1900205" y="4915834"/>
                  </a:lnTo>
                  <a:lnTo>
                    <a:pt x="1922827" y="4915818"/>
                  </a:lnTo>
                  <a:lnTo>
                    <a:pt x="1945448" y="4915801"/>
                  </a:lnTo>
                  <a:lnTo>
                    <a:pt x="1968070" y="4915781"/>
                  </a:lnTo>
                  <a:lnTo>
                    <a:pt x="1990691" y="4915760"/>
                  </a:lnTo>
                  <a:lnTo>
                    <a:pt x="2013313" y="4915737"/>
                  </a:lnTo>
                  <a:lnTo>
                    <a:pt x="2035934" y="4915712"/>
                  </a:lnTo>
                  <a:lnTo>
                    <a:pt x="2058556" y="4915683"/>
                  </a:lnTo>
                  <a:lnTo>
                    <a:pt x="2081177" y="4915653"/>
                  </a:lnTo>
                  <a:lnTo>
                    <a:pt x="2103799" y="4915619"/>
                  </a:lnTo>
                  <a:lnTo>
                    <a:pt x="2126420" y="4915581"/>
                  </a:lnTo>
                  <a:lnTo>
                    <a:pt x="2149042" y="4915540"/>
                  </a:lnTo>
                  <a:lnTo>
                    <a:pt x="2171663" y="4915495"/>
                  </a:lnTo>
                  <a:lnTo>
                    <a:pt x="2194285" y="4915445"/>
                  </a:lnTo>
                  <a:lnTo>
                    <a:pt x="2216906" y="4915390"/>
                  </a:lnTo>
                  <a:lnTo>
                    <a:pt x="2239528" y="4915330"/>
                  </a:lnTo>
                  <a:lnTo>
                    <a:pt x="2262149" y="4915264"/>
                  </a:lnTo>
                  <a:lnTo>
                    <a:pt x="2284771" y="4915191"/>
                  </a:lnTo>
                  <a:lnTo>
                    <a:pt x="2307392" y="4915111"/>
                  </a:lnTo>
                  <a:lnTo>
                    <a:pt x="2330014" y="4915023"/>
                  </a:lnTo>
                  <a:lnTo>
                    <a:pt x="2352635" y="4914926"/>
                  </a:lnTo>
                  <a:lnTo>
                    <a:pt x="2375256" y="4914819"/>
                  </a:lnTo>
                  <a:lnTo>
                    <a:pt x="2397878" y="4914702"/>
                  </a:lnTo>
                  <a:lnTo>
                    <a:pt x="2420499" y="4914573"/>
                  </a:lnTo>
                  <a:lnTo>
                    <a:pt x="2443121" y="4914431"/>
                  </a:lnTo>
                  <a:lnTo>
                    <a:pt x="2465742" y="4914274"/>
                  </a:lnTo>
                  <a:lnTo>
                    <a:pt x="2488364" y="4914102"/>
                  </a:lnTo>
                  <a:lnTo>
                    <a:pt x="2510985" y="4913913"/>
                  </a:lnTo>
                  <a:lnTo>
                    <a:pt x="2533607" y="4913705"/>
                  </a:lnTo>
                  <a:lnTo>
                    <a:pt x="2556228" y="4913476"/>
                  </a:lnTo>
                  <a:lnTo>
                    <a:pt x="2578850" y="4913224"/>
                  </a:lnTo>
                  <a:lnTo>
                    <a:pt x="2601471" y="4912946"/>
                  </a:lnTo>
                  <a:lnTo>
                    <a:pt x="2624093" y="4912641"/>
                  </a:lnTo>
                  <a:lnTo>
                    <a:pt x="2646714" y="4912305"/>
                  </a:lnTo>
                  <a:lnTo>
                    <a:pt x="2669336" y="4911935"/>
                  </a:lnTo>
                  <a:lnTo>
                    <a:pt x="2691957" y="4911527"/>
                  </a:lnTo>
                  <a:lnTo>
                    <a:pt x="2714579" y="4911079"/>
                  </a:lnTo>
                  <a:lnTo>
                    <a:pt x="2737200" y="4910585"/>
                  </a:lnTo>
                  <a:lnTo>
                    <a:pt x="2759822" y="4910042"/>
                  </a:lnTo>
                  <a:lnTo>
                    <a:pt x="2782443" y="4909444"/>
                  </a:lnTo>
                  <a:lnTo>
                    <a:pt x="2805065" y="4908785"/>
                  </a:lnTo>
                  <a:lnTo>
                    <a:pt x="2827686" y="4908060"/>
                  </a:lnTo>
                  <a:lnTo>
                    <a:pt x="2850308" y="4907261"/>
                  </a:lnTo>
                  <a:lnTo>
                    <a:pt x="2872929" y="4906381"/>
                  </a:lnTo>
                  <a:lnTo>
                    <a:pt x="2895551" y="4905413"/>
                  </a:lnTo>
                  <a:lnTo>
                    <a:pt x="2918172" y="4904345"/>
                  </a:lnTo>
                  <a:lnTo>
                    <a:pt x="2940794" y="4903170"/>
                  </a:lnTo>
                  <a:lnTo>
                    <a:pt x="2963415" y="4901874"/>
                  </a:lnTo>
                  <a:lnTo>
                    <a:pt x="2986037" y="4900447"/>
                  </a:lnTo>
                  <a:lnTo>
                    <a:pt x="3008658" y="4898874"/>
                  </a:lnTo>
                  <a:lnTo>
                    <a:pt x="3031280" y="4897140"/>
                  </a:lnTo>
                  <a:lnTo>
                    <a:pt x="3053901" y="4895229"/>
                  </a:lnTo>
                  <a:lnTo>
                    <a:pt x="3076523" y="4893122"/>
                  </a:lnTo>
                  <a:lnTo>
                    <a:pt x="3099144" y="4890799"/>
                  </a:lnTo>
                  <a:lnTo>
                    <a:pt x="3121766" y="4888236"/>
                  </a:lnTo>
                  <a:lnTo>
                    <a:pt x="3144387" y="4885409"/>
                  </a:lnTo>
                  <a:lnTo>
                    <a:pt x="3167009" y="4882289"/>
                  </a:lnTo>
                  <a:lnTo>
                    <a:pt x="3189630" y="4878846"/>
                  </a:lnTo>
                  <a:lnTo>
                    <a:pt x="3212252" y="4875045"/>
                  </a:lnTo>
                  <a:lnTo>
                    <a:pt x="3234873" y="4870846"/>
                  </a:lnTo>
                  <a:lnTo>
                    <a:pt x="3257495" y="4866207"/>
                  </a:lnTo>
                  <a:lnTo>
                    <a:pt x="3280116" y="4861080"/>
                  </a:lnTo>
                  <a:lnTo>
                    <a:pt x="3302738" y="4855411"/>
                  </a:lnTo>
                  <a:lnTo>
                    <a:pt x="3325359" y="4849139"/>
                  </a:lnTo>
                  <a:lnTo>
                    <a:pt x="3347981" y="4842196"/>
                  </a:lnTo>
                  <a:lnTo>
                    <a:pt x="3370602" y="4834506"/>
                  </a:lnTo>
                  <a:lnTo>
                    <a:pt x="3393224" y="4825981"/>
                  </a:lnTo>
                  <a:lnTo>
                    <a:pt x="3415845" y="4816524"/>
                  </a:lnTo>
                  <a:lnTo>
                    <a:pt x="3438467" y="4806024"/>
                  </a:lnTo>
                  <a:lnTo>
                    <a:pt x="3461088" y="4794353"/>
                  </a:lnTo>
                  <a:lnTo>
                    <a:pt x="3483710" y="4781368"/>
                  </a:lnTo>
                  <a:lnTo>
                    <a:pt x="3506331" y="4766902"/>
                  </a:lnTo>
                  <a:lnTo>
                    <a:pt x="3528953" y="4750767"/>
                  </a:lnTo>
                  <a:lnTo>
                    <a:pt x="3551574" y="4732745"/>
                  </a:lnTo>
                  <a:lnTo>
                    <a:pt x="3574196" y="4712586"/>
                  </a:lnTo>
                  <a:lnTo>
                    <a:pt x="3596817" y="4690005"/>
                  </a:lnTo>
                  <a:lnTo>
                    <a:pt x="3619439" y="4664676"/>
                  </a:lnTo>
                  <a:lnTo>
                    <a:pt x="3642060" y="4636231"/>
                  </a:lnTo>
                  <a:lnTo>
                    <a:pt x="3664682" y="4604252"/>
                  </a:lnTo>
                  <a:lnTo>
                    <a:pt x="3687303" y="4568277"/>
                  </a:lnTo>
                  <a:lnTo>
                    <a:pt x="3709925" y="4527798"/>
                  </a:lnTo>
                  <a:lnTo>
                    <a:pt x="3732546" y="4482267"/>
                  </a:lnTo>
                  <a:lnTo>
                    <a:pt x="3755168" y="4431105"/>
                  </a:lnTo>
                  <a:lnTo>
                    <a:pt x="3777789" y="4373716"/>
                  </a:lnTo>
                  <a:lnTo>
                    <a:pt x="3800411" y="4309502"/>
                  </a:lnTo>
                  <a:lnTo>
                    <a:pt x="3823032" y="4237888"/>
                  </a:lnTo>
                  <a:lnTo>
                    <a:pt x="3845654" y="4158347"/>
                  </a:lnTo>
                  <a:lnTo>
                    <a:pt x="3868275" y="4070424"/>
                  </a:lnTo>
                  <a:lnTo>
                    <a:pt x="3890897" y="3973772"/>
                  </a:lnTo>
                  <a:lnTo>
                    <a:pt x="3913518" y="3868176"/>
                  </a:lnTo>
                  <a:lnTo>
                    <a:pt x="3936140" y="3753583"/>
                  </a:lnTo>
                  <a:lnTo>
                    <a:pt x="3958761" y="3630121"/>
                  </a:lnTo>
                  <a:lnTo>
                    <a:pt x="3981383" y="3498112"/>
                  </a:lnTo>
                  <a:lnTo>
                    <a:pt x="4004004" y="3358076"/>
                  </a:lnTo>
                  <a:lnTo>
                    <a:pt x="4026626" y="3210725"/>
                  </a:lnTo>
                  <a:lnTo>
                    <a:pt x="4049247" y="3056941"/>
                  </a:lnTo>
                  <a:lnTo>
                    <a:pt x="4071869" y="2897752"/>
                  </a:lnTo>
                  <a:lnTo>
                    <a:pt x="4094490" y="2734305"/>
                  </a:lnTo>
                  <a:lnTo>
                    <a:pt x="4117112" y="2567833"/>
                  </a:lnTo>
                  <a:lnTo>
                    <a:pt x="4139733" y="2399631"/>
                  </a:lnTo>
                  <a:lnTo>
                    <a:pt x="4162355" y="2231030"/>
                  </a:lnTo>
                  <a:lnTo>
                    <a:pt x="4184976" y="2063374"/>
                  </a:lnTo>
                  <a:lnTo>
                    <a:pt x="4207598" y="1898002"/>
                  </a:lnTo>
                  <a:lnTo>
                    <a:pt x="4230219" y="1736220"/>
                  </a:lnTo>
                  <a:lnTo>
                    <a:pt x="4252841" y="1579272"/>
                  </a:lnTo>
                  <a:lnTo>
                    <a:pt x="4275462" y="1428304"/>
                  </a:lnTo>
                  <a:lnTo>
                    <a:pt x="4298084" y="1284327"/>
                  </a:lnTo>
                  <a:lnTo>
                    <a:pt x="4320705" y="1148188"/>
                  </a:lnTo>
                  <a:lnTo>
                    <a:pt x="4343327" y="1020543"/>
                  </a:lnTo>
                  <a:lnTo>
                    <a:pt x="4365948" y="901842"/>
                  </a:lnTo>
                  <a:lnTo>
                    <a:pt x="4388570" y="792325"/>
                  </a:lnTo>
                  <a:lnTo>
                    <a:pt x="4411191" y="692037"/>
                  </a:lnTo>
                  <a:lnTo>
                    <a:pt x="4433813" y="600844"/>
                  </a:lnTo>
                  <a:lnTo>
                    <a:pt x="4456434" y="518459"/>
                  </a:lnTo>
                  <a:lnTo>
                    <a:pt x="4479056" y="444478"/>
                  </a:lnTo>
                  <a:lnTo>
                    <a:pt x="4501677" y="378406"/>
                  </a:lnTo>
                  <a:lnTo>
                    <a:pt x="4524299" y="319687"/>
                  </a:lnTo>
                  <a:lnTo>
                    <a:pt x="4546920" y="267735"/>
                  </a:lnTo>
                  <a:lnTo>
                    <a:pt x="4569542" y="221952"/>
                  </a:lnTo>
                  <a:lnTo>
                    <a:pt x="4592163" y="181748"/>
                  </a:lnTo>
                  <a:lnTo>
                    <a:pt x="4614785" y="146552"/>
                  </a:lnTo>
                  <a:lnTo>
                    <a:pt x="4637406" y="115825"/>
                  </a:lnTo>
                  <a:lnTo>
                    <a:pt x="4660028" y="89065"/>
                  </a:lnTo>
                  <a:lnTo>
                    <a:pt x="4682649" y="65809"/>
                  </a:lnTo>
                  <a:lnTo>
                    <a:pt x="4705270" y="45634"/>
                  </a:lnTo>
                  <a:lnTo>
                    <a:pt x="4727892" y="28162"/>
                  </a:lnTo>
                  <a:lnTo>
                    <a:pt x="4750513" y="1305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99579" y="2188907"/>
              <a:ext cx="4773135" cy="3915190"/>
            </a:xfrm>
            <a:custGeom>
              <a:avLst/>
              <a:pathLst>
                <a:path w="4773135" h="3915190">
                  <a:moveTo>
                    <a:pt x="4773135" y="0"/>
                  </a:moveTo>
                  <a:lnTo>
                    <a:pt x="4750513" y="78496"/>
                  </a:lnTo>
                  <a:lnTo>
                    <a:pt x="4727892" y="160588"/>
                  </a:lnTo>
                  <a:lnTo>
                    <a:pt x="4705270" y="246170"/>
                  </a:lnTo>
                  <a:lnTo>
                    <a:pt x="4682649" y="335102"/>
                  </a:lnTo>
                  <a:lnTo>
                    <a:pt x="4660028" y="427216"/>
                  </a:lnTo>
                  <a:lnTo>
                    <a:pt x="4637406" y="522313"/>
                  </a:lnTo>
                  <a:lnTo>
                    <a:pt x="4614785" y="620166"/>
                  </a:lnTo>
                  <a:lnTo>
                    <a:pt x="4592163" y="720525"/>
                  </a:lnTo>
                  <a:lnTo>
                    <a:pt x="4569542" y="823118"/>
                  </a:lnTo>
                  <a:lnTo>
                    <a:pt x="4546920" y="927655"/>
                  </a:lnTo>
                  <a:lnTo>
                    <a:pt x="4524299" y="1033831"/>
                  </a:lnTo>
                  <a:lnTo>
                    <a:pt x="4501677" y="1141330"/>
                  </a:lnTo>
                  <a:lnTo>
                    <a:pt x="4479056" y="1249827"/>
                  </a:lnTo>
                  <a:lnTo>
                    <a:pt x="4456434" y="1358989"/>
                  </a:lnTo>
                  <a:lnTo>
                    <a:pt x="4433813" y="1468480"/>
                  </a:lnTo>
                  <a:lnTo>
                    <a:pt x="4411191" y="1577962"/>
                  </a:lnTo>
                  <a:lnTo>
                    <a:pt x="4388570" y="1687094"/>
                  </a:lnTo>
                  <a:lnTo>
                    <a:pt x="4365948" y="1795538"/>
                  </a:lnTo>
                  <a:lnTo>
                    <a:pt x="4343327" y="1902959"/>
                  </a:lnTo>
                  <a:lnTo>
                    <a:pt x="4320705" y="2009026"/>
                  </a:lnTo>
                  <a:lnTo>
                    <a:pt x="4298084" y="2113419"/>
                  </a:lnTo>
                  <a:lnTo>
                    <a:pt x="4275462" y="2215828"/>
                  </a:lnTo>
                  <a:lnTo>
                    <a:pt x="4252841" y="2315958"/>
                  </a:lnTo>
                  <a:lnTo>
                    <a:pt x="4230219" y="2413535"/>
                  </a:lnTo>
                  <a:lnTo>
                    <a:pt x="4207598" y="2508304"/>
                  </a:lnTo>
                  <a:lnTo>
                    <a:pt x="4184976" y="2600040"/>
                  </a:lnTo>
                  <a:lnTo>
                    <a:pt x="4162355" y="2688544"/>
                  </a:lnTo>
                  <a:lnTo>
                    <a:pt x="4139733" y="2773650"/>
                  </a:lnTo>
                  <a:lnTo>
                    <a:pt x="4117112" y="2855223"/>
                  </a:lnTo>
                  <a:lnTo>
                    <a:pt x="4094490" y="2933162"/>
                  </a:lnTo>
                  <a:lnTo>
                    <a:pt x="4071869" y="3007401"/>
                  </a:lnTo>
                  <a:lnTo>
                    <a:pt x="4049247" y="3077904"/>
                  </a:lnTo>
                  <a:lnTo>
                    <a:pt x="4026626" y="3144667"/>
                  </a:lnTo>
                  <a:lnTo>
                    <a:pt x="4004004" y="3207714"/>
                  </a:lnTo>
                  <a:lnTo>
                    <a:pt x="3981383" y="3267093"/>
                  </a:lnTo>
                  <a:lnTo>
                    <a:pt x="3958761" y="3322875"/>
                  </a:lnTo>
                  <a:lnTo>
                    <a:pt x="3936140" y="3375147"/>
                  </a:lnTo>
                  <a:lnTo>
                    <a:pt x="3913518" y="3424014"/>
                  </a:lnTo>
                  <a:lnTo>
                    <a:pt x="3890897" y="3469587"/>
                  </a:lnTo>
                  <a:lnTo>
                    <a:pt x="3868275" y="3511987"/>
                  </a:lnTo>
                  <a:lnTo>
                    <a:pt x="3845654" y="3551337"/>
                  </a:lnTo>
                  <a:lnTo>
                    <a:pt x="3823032" y="3587762"/>
                  </a:lnTo>
                  <a:lnTo>
                    <a:pt x="3800411" y="3621384"/>
                  </a:lnTo>
                  <a:lnTo>
                    <a:pt x="3777789" y="3652326"/>
                  </a:lnTo>
                  <a:lnTo>
                    <a:pt x="3755168" y="3680708"/>
                  </a:lnTo>
                  <a:lnTo>
                    <a:pt x="3732546" y="3706648"/>
                  </a:lnTo>
                  <a:lnTo>
                    <a:pt x="3709925" y="3730265"/>
                  </a:lnTo>
                  <a:lnTo>
                    <a:pt x="3687303" y="3751680"/>
                  </a:lnTo>
                  <a:lnTo>
                    <a:pt x="3664682" y="3771016"/>
                  </a:lnTo>
                  <a:lnTo>
                    <a:pt x="3642060" y="3788402"/>
                  </a:lnTo>
                  <a:lnTo>
                    <a:pt x="3619439" y="3803968"/>
                  </a:lnTo>
                  <a:lnTo>
                    <a:pt x="3596817" y="3817847"/>
                  </a:lnTo>
                  <a:lnTo>
                    <a:pt x="3574196" y="3830175"/>
                  </a:lnTo>
                  <a:lnTo>
                    <a:pt x="3551574" y="3841086"/>
                  </a:lnTo>
                  <a:lnTo>
                    <a:pt x="3528953" y="3850708"/>
                  </a:lnTo>
                  <a:lnTo>
                    <a:pt x="3506331" y="3859170"/>
                  </a:lnTo>
                  <a:lnTo>
                    <a:pt x="3483710" y="3866589"/>
                  </a:lnTo>
                  <a:lnTo>
                    <a:pt x="3461088" y="3873079"/>
                  </a:lnTo>
                  <a:lnTo>
                    <a:pt x="3438467" y="3878744"/>
                  </a:lnTo>
                  <a:lnTo>
                    <a:pt x="3415845" y="3883678"/>
                  </a:lnTo>
                  <a:lnTo>
                    <a:pt x="3393224" y="3887968"/>
                  </a:lnTo>
                  <a:lnTo>
                    <a:pt x="3370602" y="3891692"/>
                  </a:lnTo>
                  <a:lnTo>
                    <a:pt x="3347981" y="3894922"/>
                  </a:lnTo>
                  <a:lnTo>
                    <a:pt x="3325359" y="3897718"/>
                  </a:lnTo>
                  <a:lnTo>
                    <a:pt x="3302738" y="3900137"/>
                  </a:lnTo>
                  <a:lnTo>
                    <a:pt x="3280116" y="3902228"/>
                  </a:lnTo>
                  <a:lnTo>
                    <a:pt x="3257495" y="3904033"/>
                  </a:lnTo>
                  <a:lnTo>
                    <a:pt x="3234873" y="3905590"/>
                  </a:lnTo>
                  <a:lnTo>
                    <a:pt x="3212252" y="3906934"/>
                  </a:lnTo>
                  <a:lnTo>
                    <a:pt x="3189630" y="3908091"/>
                  </a:lnTo>
                  <a:lnTo>
                    <a:pt x="3167009" y="3909088"/>
                  </a:lnTo>
                  <a:lnTo>
                    <a:pt x="3144387" y="3909946"/>
                  </a:lnTo>
                  <a:lnTo>
                    <a:pt x="3121766" y="3910685"/>
                  </a:lnTo>
                  <a:lnTo>
                    <a:pt x="3099144" y="3911321"/>
                  </a:lnTo>
                  <a:lnTo>
                    <a:pt x="3076523" y="3911867"/>
                  </a:lnTo>
                  <a:lnTo>
                    <a:pt x="3053901" y="3912337"/>
                  </a:lnTo>
                  <a:lnTo>
                    <a:pt x="3031280" y="3912741"/>
                  </a:lnTo>
                  <a:lnTo>
                    <a:pt x="3008658" y="3913088"/>
                  </a:lnTo>
                  <a:lnTo>
                    <a:pt x="2986037" y="3913386"/>
                  </a:lnTo>
                  <a:lnTo>
                    <a:pt x="2963415" y="3913642"/>
                  </a:lnTo>
                  <a:lnTo>
                    <a:pt x="2940794" y="3913861"/>
                  </a:lnTo>
                  <a:lnTo>
                    <a:pt x="2918172" y="3914050"/>
                  </a:lnTo>
                  <a:lnTo>
                    <a:pt x="2895551" y="3914212"/>
                  </a:lnTo>
                  <a:lnTo>
                    <a:pt x="2872929" y="3914351"/>
                  </a:lnTo>
                  <a:lnTo>
                    <a:pt x="2850308" y="3914471"/>
                  </a:lnTo>
                  <a:lnTo>
                    <a:pt x="2827686" y="3914573"/>
                  </a:lnTo>
                  <a:lnTo>
                    <a:pt x="2805065" y="3914661"/>
                  </a:lnTo>
                  <a:lnTo>
                    <a:pt x="2782443" y="3914736"/>
                  </a:lnTo>
                  <a:lnTo>
                    <a:pt x="2759822" y="3914801"/>
                  </a:lnTo>
                  <a:lnTo>
                    <a:pt x="2737200" y="3914856"/>
                  </a:lnTo>
                  <a:lnTo>
                    <a:pt x="2714579" y="3914904"/>
                  </a:lnTo>
                  <a:lnTo>
                    <a:pt x="2691957" y="3914945"/>
                  </a:lnTo>
                  <a:lnTo>
                    <a:pt x="2669336" y="3914980"/>
                  </a:lnTo>
                  <a:lnTo>
                    <a:pt x="2646714" y="3915010"/>
                  </a:lnTo>
                  <a:lnTo>
                    <a:pt x="2624093" y="3915035"/>
                  </a:lnTo>
                  <a:lnTo>
                    <a:pt x="2601471" y="3915057"/>
                  </a:lnTo>
                  <a:lnTo>
                    <a:pt x="2578850" y="3915076"/>
                  </a:lnTo>
                  <a:lnTo>
                    <a:pt x="2556228" y="3915093"/>
                  </a:lnTo>
                  <a:lnTo>
                    <a:pt x="2533607" y="3915107"/>
                  </a:lnTo>
                  <a:lnTo>
                    <a:pt x="2510985" y="3915118"/>
                  </a:lnTo>
                  <a:lnTo>
                    <a:pt x="2488364" y="3915129"/>
                  </a:lnTo>
                  <a:lnTo>
                    <a:pt x="2465742" y="3915137"/>
                  </a:lnTo>
                  <a:lnTo>
                    <a:pt x="2443121" y="3915145"/>
                  </a:lnTo>
                  <a:lnTo>
                    <a:pt x="2420499" y="3915151"/>
                  </a:lnTo>
                  <a:lnTo>
                    <a:pt x="2397878" y="3915157"/>
                  </a:lnTo>
                  <a:lnTo>
                    <a:pt x="2375256" y="3915162"/>
                  </a:lnTo>
                  <a:lnTo>
                    <a:pt x="2352635" y="3915166"/>
                  </a:lnTo>
                  <a:lnTo>
                    <a:pt x="2330014" y="3915169"/>
                  </a:lnTo>
                  <a:lnTo>
                    <a:pt x="2307392" y="3915172"/>
                  </a:lnTo>
                  <a:lnTo>
                    <a:pt x="2284771" y="3915175"/>
                  </a:lnTo>
                  <a:lnTo>
                    <a:pt x="2262149" y="3915177"/>
                  </a:lnTo>
                  <a:lnTo>
                    <a:pt x="2239528" y="3915179"/>
                  </a:lnTo>
                  <a:lnTo>
                    <a:pt x="2216906" y="3915180"/>
                  </a:lnTo>
                  <a:lnTo>
                    <a:pt x="2194285" y="3915182"/>
                  </a:lnTo>
                  <a:lnTo>
                    <a:pt x="2171663" y="3915183"/>
                  </a:lnTo>
                  <a:lnTo>
                    <a:pt x="2149042" y="3915184"/>
                  </a:lnTo>
                  <a:lnTo>
                    <a:pt x="2126420" y="3915185"/>
                  </a:lnTo>
                  <a:lnTo>
                    <a:pt x="2103799" y="3915185"/>
                  </a:lnTo>
                  <a:lnTo>
                    <a:pt x="2081177" y="3915186"/>
                  </a:lnTo>
                  <a:lnTo>
                    <a:pt x="2058556" y="3915187"/>
                  </a:lnTo>
                  <a:lnTo>
                    <a:pt x="2035934" y="3915187"/>
                  </a:lnTo>
                  <a:lnTo>
                    <a:pt x="2013313" y="3915187"/>
                  </a:lnTo>
                  <a:lnTo>
                    <a:pt x="1990691" y="3915188"/>
                  </a:lnTo>
                  <a:lnTo>
                    <a:pt x="1968070" y="3915188"/>
                  </a:lnTo>
                  <a:lnTo>
                    <a:pt x="1945448" y="3915188"/>
                  </a:lnTo>
                  <a:lnTo>
                    <a:pt x="1922827" y="3915189"/>
                  </a:lnTo>
                  <a:lnTo>
                    <a:pt x="1900205" y="3915189"/>
                  </a:lnTo>
                  <a:lnTo>
                    <a:pt x="1877584" y="3915189"/>
                  </a:lnTo>
                  <a:lnTo>
                    <a:pt x="1854962" y="3915189"/>
                  </a:lnTo>
                  <a:lnTo>
                    <a:pt x="1832341" y="3915189"/>
                  </a:lnTo>
                  <a:lnTo>
                    <a:pt x="1809719" y="3915189"/>
                  </a:lnTo>
                  <a:lnTo>
                    <a:pt x="1787098" y="3915189"/>
                  </a:lnTo>
                  <a:lnTo>
                    <a:pt x="1764476" y="3915189"/>
                  </a:lnTo>
                  <a:lnTo>
                    <a:pt x="1741855" y="3915189"/>
                  </a:lnTo>
                  <a:lnTo>
                    <a:pt x="1719233" y="3915190"/>
                  </a:lnTo>
                  <a:lnTo>
                    <a:pt x="1696612" y="3915190"/>
                  </a:lnTo>
                  <a:lnTo>
                    <a:pt x="1673990" y="3915190"/>
                  </a:lnTo>
                  <a:lnTo>
                    <a:pt x="1651369" y="3915190"/>
                  </a:lnTo>
                  <a:lnTo>
                    <a:pt x="1628747" y="3915190"/>
                  </a:lnTo>
                  <a:lnTo>
                    <a:pt x="1606126" y="3915190"/>
                  </a:lnTo>
                  <a:lnTo>
                    <a:pt x="1583504" y="3915190"/>
                  </a:lnTo>
                  <a:lnTo>
                    <a:pt x="1560883" y="3915190"/>
                  </a:lnTo>
                  <a:lnTo>
                    <a:pt x="1538261" y="3915190"/>
                  </a:lnTo>
                  <a:lnTo>
                    <a:pt x="1515640" y="3915190"/>
                  </a:lnTo>
                  <a:lnTo>
                    <a:pt x="1493018" y="3915190"/>
                  </a:lnTo>
                  <a:lnTo>
                    <a:pt x="1470397" y="3915190"/>
                  </a:lnTo>
                  <a:lnTo>
                    <a:pt x="1447775" y="3915190"/>
                  </a:lnTo>
                  <a:lnTo>
                    <a:pt x="1425154" y="3915190"/>
                  </a:lnTo>
                  <a:lnTo>
                    <a:pt x="1402532" y="3915190"/>
                  </a:lnTo>
                  <a:lnTo>
                    <a:pt x="1379911" y="3915190"/>
                  </a:lnTo>
                  <a:lnTo>
                    <a:pt x="1357289" y="3915190"/>
                  </a:lnTo>
                  <a:lnTo>
                    <a:pt x="1334668" y="3915190"/>
                  </a:lnTo>
                  <a:lnTo>
                    <a:pt x="1312046" y="3915190"/>
                  </a:lnTo>
                  <a:lnTo>
                    <a:pt x="1289425" y="3915190"/>
                  </a:lnTo>
                  <a:lnTo>
                    <a:pt x="1266803" y="3915190"/>
                  </a:lnTo>
                  <a:lnTo>
                    <a:pt x="1244182" y="3915190"/>
                  </a:lnTo>
                  <a:lnTo>
                    <a:pt x="1221560" y="3915190"/>
                  </a:lnTo>
                  <a:lnTo>
                    <a:pt x="1198939" y="3915190"/>
                  </a:lnTo>
                  <a:lnTo>
                    <a:pt x="1176317" y="3915190"/>
                  </a:lnTo>
                  <a:lnTo>
                    <a:pt x="1153696" y="3915190"/>
                  </a:lnTo>
                  <a:lnTo>
                    <a:pt x="1131074" y="3915190"/>
                  </a:lnTo>
                  <a:lnTo>
                    <a:pt x="1108453" y="3915190"/>
                  </a:lnTo>
                  <a:lnTo>
                    <a:pt x="1085831" y="3915190"/>
                  </a:lnTo>
                  <a:lnTo>
                    <a:pt x="1063210" y="3915190"/>
                  </a:lnTo>
                  <a:lnTo>
                    <a:pt x="1040588" y="3915190"/>
                  </a:lnTo>
                  <a:lnTo>
                    <a:pt x="1017967" y="3915190"/>
                  </a:lnTo>
                  <a:lnTo>
                    <a:pt x="995345" y="3915190"/>
                  </a:lnTo>
                  <a:lnTo>
                    <a:pt x="972724" y="3915190"/>
                  </a:lnTo>
                  <a:lnTo>
                    <a:pt x="950102" y="3915190"/>
                  </a:lnTo>
                  <a:lnTo>
                    <a:pt x="927481" y="3915190"/>
                  </a:lnTo>
                  <a:lnTo>
                    <a:pt x="904859" y="3915190"/>
                  </a:lnTo>
                  <a:lnTo>
                    <a:pt x="882238" y="3915190"/>
                  </a:lnTo>
                  <a:lnTo>
                    <a:pt x="859616" y="3915190"/>
                  </a:lnTo>
                  <a:lnTo>
                    <a:pt x="836995" y="3915190"/>
                  </a:lnTo>
                  <a:lnTo>
                    <a:pt x="814373" y="3915190"/>
                  </a:lnTo>
                  <a:lnTo>
                    <a:pt x="791752" y="3915190"/>
                  </a:lnTo>
                  <a:lnTo>
                    <a:pt x="769130" y="3915190"/>
                  </a:lnTo>
                  <a:lnTo>
                    <a:pt x="746509" y="3915190"/>
                  </a:lnTo>
                  <a:lnTo>
                    <a:pt x="723887" y="3915190"/>
                  </a:lnTo>
                  <a:lnTo>
                    <a:pt x="701266" y="3915190"/>
                  </a:lnTo>
                  <a:lnTo>
                    <a:pt x="678644" y="3915190"/>
                  </a:lnTo>
                  <a:lnTo>
                    <a:pt x="656023" y="3915190"/>
                  </a:lnTo>
                  <a:lnTo>
                    <a:pt x="633401" y="3915190"/>
                  </a:lnTo>
                  <a:lnTo>
                    <a:pt x="610780" y="3915190"/>
                  </a:lnTo>
                  <a:lnTo>
                    <a:pt x="588158" y="3915190"/>
                  </a:lnTo>
                  <a:lnTo>
                    <a:pt x="565537" y="3915190"/>
                  </a:lnTo>
                  <a:lnTo>
                    <a:pt x="542915" y="3915190"/>
                  </a:lnTo>
                  <a:lnTo>
                    <a:pt x="520294" y="3915190"/>
                  </a:lnTo>
                  <a:lnTo>
                    <a:pt x="497672" y="3915190"/>
                  </a:lnTo>
                  <a:lnTo>
                    <a:pt x="475051" y="3915190"/>
                  </a:lnTo>
                  <a:lnTo>
                    <a:pt x="452429" y="3915190"/>
                  </a:lnTo>
                  <a:lnTo>
                    <a:pt x="429808" y="3915190"/>
                  </a:lnTo>
                  <a:lnTo>
                    <a:pt x="407186" y="3915190"/>
                  </a:lnTo>
                  <a:lnTo>
                    <a:pt x="384565" y="3915190"/>
                  </a:lnTo>
                  <a:lnTo>
                    <a:pt x="361943" y="3915190"/>
                  </a:lnTo>
                  <a:lnTo>
                    <a:pt x="339322" y="3915190"/>
                  </a:lnTo>
                  <a:lnTo>
                    <a:pt x="316700" y="3915190"/>
                  </a:lnTo>
                  <a:lnTo>
                    <a:pt x="294079" y="3915190"/>
                  </a:lnTo>
                  <a:lnTo>
                    <a:pt x="271457" y="3915190"/>
                  </a:lnTo>
                  <a:lnTo>
                    <a:pt x="248836" y="3915190"/>
                  </a:lnTo>
                  <a:lnTo>
                    <a:pt x="226214" y="3915190"/>
                  </a:lnTo>
                  <a:lnTo>
                    <a:pt x="203593" y="3915190"/>
                  </a:lnTo>
                  <a:lnTo>
                    <a:pt x="180971" y="3915190"/>
                  </a:lnTo>
                  <a:lnTo>
                    <a:pt x="158350" y="3915190"/>
                  </a:lnTo>
                  <a:lnTo>
                    <a:pt x="135728" y="3915190"/>
                  </a:lnTo>
                  <a:lnTo>
                    <a:pt x="113107" y="3915190"/>
                  </a:lnTo>
                  <a:lnTo>
                    <a:pt x="90485" y="3915190"/>
                  </a:lnTo>
                  <a:lnTo>
                    <a:pt x="67864" y="3915190"/>
                  </a:lnTo>
                  <a:lnTo>
                    <a:pt x="45242" y="3915190"/>
                  </a:lnTo>
                  <a:lnTo>
                    <a:pt x="22621" y="3915190"/>
                  </a:lnTo>
                  <a:lnTo>
                    <a:pt x="0" y="3915190"/>
                  </a:lnTo>
                  <a:lnTo>
                    <a:pt x="0" y="39151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1171972"/>
              <a:ext cx="4773135" cy="4932124"/>
            </a:xfrm>
            <a:custGeom>
              <a:avLst/>
              <a:pathLst>
                <a:path w="4773135" h="4932124">
                  <a:moveTo>
                    <a:pt x="0" y="4932124"/>
                  </a:moveTo>
                  <a:lnTo>
                    <a:pt x="22621" y="4932124"/>
                  </a:lnTo>
                  <a:lnTo>
                    <a:pt x="45242" y="4932124"/>
                  </a:lnTo>
                  <a:lnTo>
                    <a:pt x="67864" y="4932124"/>
                  </a:lnTo>
                  <a:lnTo>
                    <a:pt x="90485" y="4932124"/>
                  </a:lnTo>
                  <a:lnTo>
                    <a:pt x="113107" y="4932124"/>
                  </a:lnTo>
                  <a:lnTo>
                    <a:pt x="135728" y="4932124"/>
                  </a:lnTo>
                  <a:lnTo>
                    <a:pt x="158350" y="4932124"/>
                  </a:lnTo>
                  <a:lnTo>
                    <a:pt x="180971" y="4932124"/>
                  </a:lnTo>
                  <a:lnTo>
                    <a:pt x="203593" y="4932124"/>
                  </a:lnTo>
                  <a:lnTo>
                    <a:pt x="226214" y="4932124"/>
                  </a:lnTo>
                  <a:lnTo>
                    <a:pt x="248836" y="4932124"/>
                  </a:lnTo>
                  <a:lnTo>
                    <a:pt x="271457" y="4932124"/>
                  </a:lnTo>
                  <a:lnTo>
                    <a:pt x="294079" y="4932124"/>
                  </a:lnTo>
                  <a:lnTo>
                    <a:pt x="316700" y="4932124"/>
                  </a:lnTo>
                  <a:lnTo>
                    <a:pt x="339322" y="4932124"/>
                  </a:lnTo>
                  <a:lnTo>
                    <a:pt x="361943" y="4932124"/>
                  </a:lnTo>
                  <a:lnTo>
                    <a:pt x="384565" y="4932124"/>
                  </a:lnTo>
                  <a:lnTo>
                    <a:pt x="407186" y="4932124"/>
                  </a:lnTo>
                  <a:lnTo>
                    <a:pt x="429808" y="4932124"/>
                  </a:lnTo>
                  <a:lnTo>
                    <a:pt x="452429" y="4932124"/>
                  </a:lnTo>
                  <a:lnTo>
                    <a:pt x="475051" y="4932124"/>
                  </a:lnTo>
                  <a:lnTo>
                    <a:pt x="497672" y="4932124"/>
                  </a:lnTo>
                  <a:lnTo>
                    <a:pt x="520294" y="4932123"/>
                  </a:lnTo>
                  <a:lnTo>
                    <a:pt x="542915" y="4932123"/>
                  </a:lnTo>
                  <a:lnTo>
                    <a:pt x="565537" y="4932123"/>
                  </a:lnTo>
                  <a:lnTo>
                    <a:pt x="588158" y="4932123"/>
                  </a:lnTo>
                  <a:lnTo>
                    <a:pt x="610780" y="4932123"/>
                  </a:lnTo>
                  <a:lnTo>
                    <a:pt x="633401" y="4932123"/>
                  </a:lnTo>
                  <a:lnTo>
                    <a:pt x="656023" y="4932123"/>
                  </a:lnTo>
                  <a:lnTo>
                    <a:pt x="678644" y="4932123"/>
                  </a:lnTo>
                  <a:lnTo>
                    <a:pt x="701266" y="4932123"/>
                  </a:lnTo>
                  <a:lnTo>
                    <a:pt x="723887" y="4932123"/>
                  </a:lnTo>
                  <a:lnTo>
                    <a:pt x="746509" y="4932123"/>
                  </a:lnTo>
                  <a:lnTo>
                    <a:pt x="769130" y="4932122"/>
                  </a:lnTo>
                  <a:lnTo>
                    <a:pt x="791752" y="4932122"/>
                  </a:lnTo>
                  <a:lnTo>
                    <a:pt x="814373" y="4932122"/>
                  </a:lnTo>
                  <a:lnTo>
                    <a:pt x="836995" y="4932122"/>
                  </a:lnTo>
                  <a:lnTo>
                    <a:pt x="859616" y="4932122"/>
                  </a:lnTo>
                  <a:lnTo>
                    <a:pt x="882238" y="4932121"/>
                  </a:lnTo>
                  <a:lnTo>
                    <a:pt x="904859" y="4932121"/>
                  </a:lnTo>
                  <a:lnTo>
                    <a:pt x="927481" y="4932121"/>
                  </a:lnTo>
                  <a:lnTo>
                    <a:pt x="950102" y="4932120"/>
                  </a:lnTo>
                  <a:lnTo>
                    <a:pt x="972724" y="4932120"/>
                  </a:lnTo>
                  <a:lnTo>
                    <a:pt x="995345" y="4932120"/>
                  </a:lnTo>
                  <a:lnTo>
                    <a:pt x="1017967" y="4932119"/>
                  </a:lnTo>
                  <a:lnTo>
                    <a:pt x="1040588" y="4932119"/>
                  </a:lnTo>
                  <a:lnTo>
                    <a:pt x="1063210" y="4932118"/>
                  </a:lnTo>
                  <a:lnTo>
                    <a:pt x="1085831" y="4932118"/>
                  </a:lnTo>
                  <a:lnTo>
                    <a:pt x="1108453" y="4932117"/>
                  </a:lnTo>
                  <a:lnTo>
                    <a:pt x="1131074" y="4932116"/>
                  </a:lnTo>
                  <a:lnTo>
                    <a:pt x="1153696" y="4932115"/>
                  </a:lnTo>
                  <a:lnTo>
                    <a:pt x="1176317" y="4932115"/>
                  </a:lnTo>
                  <a:lnTo>
                    <a:pt x="1198939" y="4932114"/>
                  </a:lnTo>
                  <a:lnTo>
                    <a:pt x="1221560" y="4932113"/>
                  </a:lnTo>
                  <a:lnTo>
                    <a:pt x="1244182" y="4932112"/>
                  </a:lnTo>
                  <a:lnTo>
                    <a:pt x="1266803" y="4932110"/>
                  </a:lnTo>
                  <a:lnTo>
                    <a:pt x="1289425" y="4932109"/>
                  </a:lnTo>
                  <a:lnTo>
                    <a:pt x="1312046" y="4932107"/>
                  </a:lnTo>
                  <a:lnTo>
                    <a:pt x="1334668" y="4932106"/>
                  </a:lnTo>
                  <a:lnTo>
                    <a:pt x="1357289" y="4932104"/>
                  </a:lnTo>
                  <a:lnTo>
                    <a:pt x="1379911" y="4932102"/>
                  </a:lnTo>
                  <a:lnTo>
                    <a:pt x="1402532" y="4932100"/>
                  </a:lnTo>
                  <a:lnTo>
                    <a:pt x="1425154" y="4932097"/>
                  </a:lnTo>
                  <a:lnTo>
                    <a:pt x="1447775" y="4932095"/>
                  </a:lnTo>
                  <a:lnTo>
                    <a:pt x="1470397" y="4932092"/>
                  </a:lnTo>
                  <a:lnTo>
                    <a:pt x="1493018" y="4932088"/>
                  </a:lnTo>
                  <a:lnTo>
                    <a:pt x="1515640" y="4932085"/>
                  </a:lnTo>
                  <a:lnTo>
                    <a:pt x="1538261" y="4932081"/>
                  </a:lnTo>
                  <a:lnTo>
                    <a:pt x="1560883" y="4932077"/>
                  </a:lnTo>
                  <a:lnTo>
                    <a:pt x="1583504" y="4932072"/>
                  </a:lnTo>
                  <a:lnTo>
                    <a:pt x="1606126" y="4932067"/>
                  </a:lnTo>
                  <a:lnTo>
                    <a:pt x="1628747" y="4932061"/>
                  </a:lnTo>
                  <a:lnTo>
                    <a:pt x="1651369" y="4932055"/>
                  </a:lnTo>
                  <a:lnTo>
                    <a:pt x="1673990" y="4932048"/>
                  </a:lnTo>
                  <a:lnTo>
                    <a:pt x="1696612" y="4932040"/>
                  </a:lnTo>
                  <a:lnTo>
                    <a:pt x="1719233" y="4932032"/>
                  </a:lnTo>
                  <a:lnTo>
                    <a:pt x="1741855" y="4932023"/>
                  </a:lnTo>
                  <a:lnTo>
                    <a:pt x="1764476" y="4932013"/>
                  </a:lnTo>
                  <a:lnTo>
                    <a:pt x="1787098" y="4932001"/>
                  </a:lnTo>
                  <a:lnTo>
                    <a:pt x="1809719" y="4931989"/>
                  </a:lnTo>
                  <a:lnTo>
                    <a:pt x="1832341" y="4931976"/>
                  </a:lnTo>
                  <a:lnTo>
                    <a:pt x="1854962" y="4931961"/>
                  </a:lnTo>
                  <a:lnTo>
                    <a:pt x="1877584" y="4931945"/>
                  </a:lnTo>
                  <a:lnTo>
                    <a:pt x="1900205" y="4931927"/>
                  </a:lnTo>
                  <a:lnTo>
                    <a:pt x="1922827" y="4931907"/>
                  </a:lnTo>
                  <a:lnTo>
                    <a:pt x="1945448" y="4931886"/>
                  </a:lnTo>
                  <a:lnTo>
                    <a:pt x="1968070" y="4931862"/>
                  </a:lnTo>
                  <a:lnTo>
                    <a:pt x="1990691" y="4931836"/>
                  </a:lnTo>
                  <a:lnTo>
                    <a:pt x="2013313" y="4931807"/>
                  </a:lnTo>
                  <a:lnTo>
                    <a:pt x="2035934" y="4931775"/>
                  </a:lnTo>
                  <a:lnTo>
                    <a:pt x="2058556" y="4931740"/>
                  </a:lnTo>
                  <a:lnTo>
                    <a:pt x="2081177" y="4931702"/>
                  </a:lnTo>
                  <a:lnTo>
                    <a:pt x="2103799" y="4931660"/>
                  </a:lnTo>
                  <a:lnTo>
                    <a:pt x="2126420" y="4931614"/>
                  </a:lnTo>
                  <a:lnTo>
                    <a:pt x="2149042" y="4931563"/>
                  </a:lnTo>
                  <a:lnTo>
                    <a:pt x="2171663" y="4931507"/>
                  </a:lnTo>
                  <a:lnTo>
                    <a:pt x="2194285" y="4931445"/>
                  </a:lnTo>
                  <a:lnTo>
                    <a:pt x="2216906" y="4931377"/>
                  </a:lnTo>
                  <a:lnTo>
                    <a:pt x="2239528" y="4931302"/>
                  </a:lnTo>
                  <a:lnTo>
                    <a:pt x="2262149" y="4931220"/>
                  </a:lnTo>
                  <a:lnTo>
                    <a:pt x="2284771" y="4931130"/>
                  </a:lnTo>
                  <a:lnTo>
                    <a:pt x="2307392" y="4931031"/>
                  </a:lnTo>
                  <a:lnTo>
                    <a:pt x="2330014" y="4930921"/>
                  </a:lnTo>
                  <a:lnTo>
                    <a:pt x="2352635" y="4930801"/>
                  </a:lnTo>
                  <a:lnTo>
                    <a:pt x="2375256" y="4930669"/>
                  </a:lnTo>
                  <a:lnTo>
                    <a:pt x="2397878" y="4930523"/>
                  </a:lnTo>
                  <a:lnTo>
                    <a:pt x="2420499" y="4930363"/>
                  </a:lnTo>
                  <a:lnTo>
                    <a:pt x="2443121" y="4930186"/>
                  </a:lnTo>
                  <a:lnTo>
                    <a:pt x="2465742" y="4929992"/>
                  </a:lnTo>
                  <a:lnTo>
                    <a:pt x="2488364" y="4929779"/>
                  </a:lnTo>
                  <a:lnTo>
                    <a:pt x="2510985" y="4929544"/>
                  </a:lnTo>
                  <a:lnTo>
                    <a:pt x="2533607" y="4929285"/>
                  </a:lnTo>
                  <a:lnTo>
                    <a:pt x="2556228" y="4929001"/>
                  </a:lnTo>
                  <a:lnTo>
                    <a:pt x="2578850" y="4928687"/>
                  </a:lnTo>
                  <a:lnTo>
                    <a:pt x="2601471" y="4928343"/>
                  </a:lnTo>
                  <a:lnTo>
                    <a:pt x="2624093" y="4927963"/>
                  </a:lnTo>
                  <a:lnTo>
                    <a:pt x="2646714" y="4927545"/>
                  </a:lnTo>
                  <a:lnTo>
                    <a:pt x="2669336" y="4927085"/>
                  </a:lnTo>
                  <a:lnTo>
                    <a:pt x="2691957" y="4926579"/>
                  </a:lnTo>
                  <a:lnTo>
                    <a:pt x="2714579" y="4926021"/>
                  </a:lnTo>
                  <a:lnTo>
                    <a:pt x="2737200" y="4925408"/>
                  </a:lnTo>
                  <a:lnTo>
                    <a:pt x="2759822" y="4924732"/>
                  </a:lnTo>
                  <a:lnTo>
                    <a:pt x="2782443" y="4923987"/>
                  </a:lnTo>
                  <a:lnTo>
                    <a:pt x="2805065" y="4923168"/>
                  </a:lnTo>
                  <a:lnTo>
                    <a:pt x="2827686" y="4922265"/>
                  </a:lnTo>
                  <a:lnTo>
                    <a:pt x="2850308" y="4921270"/>
                  </a:lnTo>
                  <a:lnTo>
                    <a:pt x="2872929" y="4920175"/>
                  </a:lnTo>
                  <a:lnTo>
                    <a:pt x="2895551" y="4918968"/>
                  </a:lnTo>
                  <a:lnTo>
                    <a:pt x="2918172" y="4917639"/>
                  </a:lnTo>
                  <a:lnTo>
                    <a:pt x="2940794" y="4916174"/>
                  </a:lnTo>
                  <a:lnTo>
                    <a:pt x="2963415" y="4914559"/>
                  </a:lnTo>
                  <a:lnTo>
                    <a:pt x="2986037" y="4912780"/>
                  </a:lnTo>
                  <a:lnTo>
                    <a:pt x="3008658" y="4910818"/>
                  </a:lnTo>
                  <a:lnTo>
                    <a:pt x="3031280" y="4908656"/>
                  </a:lnTo>
                  <a:lnTo>
                    <a:pt x="3053901" y="4906271"/>
                  </a:lnTo>
                  <a:lnTo>
                    <a:pt x="3076523" y="4903642"/>
                  </a:lnTo>
                  <a:lnTo>
                    <a:pt x="3099144" y="4900741"/>
                  </a:lnTo>
                  <a:lnTo>
                    <a:pt x="3121766" y="4897541"/>
                  </a:lnTo>
                  <a:lnTo>
                    <a:pt x="3144387" y="4894010"/>
                  </a:lnTo>
                  <a:lnTo>
                    <a:pt x="3167009" y="4890113"/>
                  </a:lnTo>
                  <a:lnTo>
                    <a:pt x="3189630" y="4885809"/>
                  </a:lnTo>
                  <a:lnTo>
                    <a:pt x="3212252" y="4881057"/>
                  </a:lnTo>
                  <a:lnTo>
                    <a:pt x="3234873" y="4875807"/>
                  </a:lnTo>
                  <a:lnTo>
                    <a:pt x="3257495" y="4870006"/>
                  </a:lnTo>
                  <a:lnTo>
                    <a:pt x="3280116" y="4863591"/>
                  </a:lnTo>
                  <a:lnTo>
                    <a:pt x="3302738" y="4856497"/>
                  </a:lnTo>
                  <a:lnTo>
                    <a:pt x="3325359" y="4848647"/>
                  </a:lnTo>
                  <a:lnTo>
                    <a:pt x="3347981" y="4839955"/>
                  </a:lnTo>
                  <a:lnTo>
                    <a:pt x="3370602" y="4830327"/>
                  </a:lnTo>
                  <a:lnTo>
                    <a:pt x="3393224" y="4819653"/>
                  </a:lnTo>
                  <a:lnTo>
                    <a:pt x="3415845" y="4807812"/>
                  </a:lnTo>
                  <a:lnTo>
                    <a:pt x="3438467" y="4794666"/>
                  </a:lnTo>
                  <a:lnTo>
                    <a:pt x="3461088" y="4780059"/>
                  </a:lnTo>
                  <a:lnTo>
                    <a:pt x="3483710" y="4763812"/>
                  </a:lnTo>
                  <a:lnTo>
                    <a:pt x="3506331" y="4745724"/>
                  </a:lnTo>
                  <a:lnTo>
                    <a:pt x="3528953" y="4725566"/>
                  </a:lnTo>
                  <a:lnTo>
                    <a:pt x="3551574" y="4703078"/>
                  </a:lnTo>
                  <a:lnTo>
                    <a:pt x="3574196" y="4677963"/>
                  </a:lnTo>
                  <a:lnTo>
                    <a:pt x="3596817" y="4649889"/>
                  </a:lnTo>
                  <a:lnTo>
                    <a:pt x="3619439" y="4618481"/>
                  </a:lnTo>
                  <a:lnTo>
                    <a:pt x="3642060" y="4583319"/>
                  </a:lnTo>
                  <a:lnTo>
                    <a:pt x="3664682" y="4543945"/>
                  </a:lnTo>
                  <a:lnTo>
                    <a:pt x="3687303" y="4499855"/>
                  </a:lnTo>
                  <a:lnTo>
                    <a:pt x="3709925" y="4450512"/>
                  </a:lnTo>
                  <a:lnTo>
                    <a:pt x="3732546" y="4395355"/>
                  </a:lnTo>
                  <a:lnTo>
                    <a:pt x="3755168" y="4333809"/>
                  </a:lnTo>
                  <a:lnTo>
                    <a:pt x="3777789" y="4265308"/>
                  </a:lnTo>
                  <a:lnTo>
                    <a:pt x="3800411" y="4189313"/>
                  </a:lnTo>
                  <a:lnTo>
                    <a:pt x="3823032" y="4105346"/>
                  </a:lnTo>
                  <a:lnTo>
                    <a:pt x="3845654" y="4013010"/>
                  </a:lnTo>
                  <a:lnTo>
                    <a:pt x="3868275" y="3912025"/>
                  </a:lnTo>
                  <a:lnTo>
                    <a:pt x="3890897" y="3802255"/>
                  </a:lnTo>
                  <a:lnTo>
                    <a:pt x="3913518" y="3683730"/>
                  </a:lnTo>
                  <a:lnTo>
                    <a:pt x="3936140" y="3556663"/>
                  </a:lnTo>
                  <a:lnTo>
                    <a:pt x="3958761" y="3421463"/>
                  </a:lnTo>
                  <a:lnTo>
                    <a:pt x="3981383" y="3278727"/>
                  </a:lnTo>
                  <a:lnTo>
                    <a:pt x="4004004" y="3129231"/>
                  </a:lnTo>
                  <a:lnTo>
                    <a:pt x="4026626" y="2973908"/>
                  </a:lnTo>
                  <a:lnTo>
                    <a:pt x="4049247" y="2813822"/>
                  </a:lnTo>
                  <a:lnTo>
                    <a:pt x="4071869" y="2650141"/>
                  </a:lnTo>
                  <a:lnTo>
                    <a:pt x="4094490" y="2484105"/>
                  </a:lnTo>
                  <a:lnTo>
                    <a:pt x="4117112" y="2317005"/>
                  </a:lnTo>
                  <a:lnTo>
                    <a:pt x="4139733" y="2150162"/>
                  </a:lnTo>
                  <a:lnTo>
                    <a:pt x="4162355" y="1984902"/>
                  </a:lnTo>
                  <a:lnTo>
                    <a:pt x="4184976" y="1822534"/>
                  </a:lnTo>
                  <a:lnTo>
                    <a:pt x="4207598" y="1664322"/>
                  </a:lnTo>
                  <a:lnTo>
                    <a:pt x="4230219" y="1511453"/>
                  </a:lnTo>
                  <a:lnTo>
                    <a:pt x="4252841" y="1365000"/>
                  </a:lnTo>
                  <a:lnTo>
                    <a:pt x="4275462" y="1225888"/>
                  </a:lnTo>
                  <a:lnTo>
                    <a:pt x="4298084" y="1094865"/>
                  </a:lnTo>
                  <a:lnTo>
                    <a:pt x="4320705" y="972483"/>
                  </a:lnTo>
                  <a:lnTo>
                    <a:pt x="4343327" y="859086"/>
                  </a:lnTo>
                  <a:lnTo>
                    <a:pt x="4365948" y="754819"/>
                  </a:lnTo>
                  <a:lnTo>
                    <a:pt x="4388570" y="659641"/>
                  </a:lnTo>
                  <a:lnTo>
                    <a:pt x="4411191" y="573343"/>
                  </a:lnTo>
                  <a:lnTo>
                    <a:pt x="4433813" y="495586"/>
                  </a:lnTo>
                  <a:lnTo>
                    <a:pt x="4456434" y="425925"/>
                  </a:lnTo>
                  <a:lnTo>
                    <a:pt x="4479056" y="363839"/>
                  </a:lnTo>
                  <a:lnTo>
                    <a:pt x="4501677" y="308766"/>
                  </a:lnTo>
                  <a:lnTo>
                    <a:pt x="4524299" y="260117"/>
                  </a:lnTo>
                  <a:lnTo>
                    <a:pt x="4546920" y="217304"/>
                  </a:lnTo>
                  <a:lnTo>
                    <a:pt x="4569542" y="179752"/>
                  </a:lnTo>
                  <a:lnTo>
                    <a:pt x="4592163" y="146912"/>
                  </a:lnTo>
                  <a:lnTo>
                    <a:pt x="4614785" y="118266"/>
                  </a:lnTo>
                  <a:lnTo>
                    <a:pt x="4637406" y="93336"/>
                  </a:lnTo>
                  <a:lnTo>
                    <a:pt x="4660028" y="71683"/>
                  </a:lnTo>
                  <a:lnTo>
                    <a:pt x="4682649" y="52909"/>
                  </a:lnTo>
                  <a:lnTo>
                    <a:pt x="4705270" y="36655"/>
                  </a:lnTo>
                  <a:lnTo>
                    <a:pt x="4727892" y="22603"/>
                  </a:lnTo>
                  <a:lnTo>
                    <a:pt x="4750513" y="10468"/>
                  </a:lnTo>
                  <a:lnTo>
                    <a:pt x="4773135" y="0"/>
                  </a:lnTo>
                  <a:lnTo>
                    <a:pt x="4773135" y="863767"/>
                  </a:lnTo>
                  <a:lnTo>
                    <a:pt x="4750513" y="934679"/>
                  </a:lnTo>
                  <a:lnTo>
                    <a:pt x="4727892" y="1009332"/>
                  </a:lnTo>
                  <a:lnTo>
                    <a:pt x="4705270" y="1087689"/>
                  </a:lnTo>
                  <a:lnTo>
                    <a:pt x="4682649" y="1169682"/>
                  </a:lnTo>
                  <a:lnTo>
                    <a:pt x="4660028" y="1255208"/>
                  </a:lnTo>
                  <a:lnTo>
                    <a:pt x="4637406" y="1344134"/>
                  </a:lnTo>
                  <a:lnTo>
                    <a:pt x="4614785" y="1436294"/>
                  </a:lnTo>
                  <a:lnTo>
                    <a:pt x="4592163" y="1531492"/>
                  </a:lnTo>
                  <a:lnTo>
                    <a:pt x="4569542" y="1629504"/>
                  </a:lnTo>
                  <a:lnTo>
                    <a:pt x="4546920" y="1730082"/>
                  </a:lnTo>
                  <a:lnTo>
                    <a:pt x="4524299" y="1832955"/>
                  </a:lnTo>
                  <a:lnTo>
                    <a:pt x="4501677" y="1937834"/>
                  </a:lnTo>
                  <a:lnTo>
                    <a:pt x="4479056" y="2044414"/>
                  </a:lnTo>
                  <a:lnTo>
                    <a:pt x="4456434" y="2152380"/>
                  </a:lnTo>
                  <a:lnTo>
                    <a:pt x="4433813" y="2261404"/>
                  </a:lnTo>
                  <a:lnTo>
                    <a:pt x="4411191" y="2371153"/>
                  </a:lnTo>
                  <a:lnTo>
                    <a:pt x="4388570" y="2481289"/>
                  </a:lnTo>
                  <a:lnTo>
                    <a:pt x="4365948" y="2591470"/>
                  </a:lnTo>
                  <a:lnTo>
                    <a:pt x="4343327" y="2701354"/>
                  </a:lnTo>
                  <a:lnTo>
                    <a:pt x="4320705" y="2810599"/>
                  </a:lnTo>
                  <a:lnTo>
                    <a:pt x="4298084" y="2918864"/>
                  </a:lnTo>
                  <a:lnTo>
                    <a:pt x="4275462" y="3025816"/>
                  </a:lnTo>
                  <a:lnTo>
                    <a:pt x="4252841" y="3131127"/>
                  </a:lnTo>
                  <a:lnTo>
                    <a:pt x="4230219" y="3234482"/>
                  </a:lnTo>
                  <a:lnTo>
                    <a:pt x="4207598" y="3335579"/>
                  </a:lnTo>
                  <a:lnTo>
                    <a:pt x="4184976" y="3434138"/>
                  </a:lnTo>
                  <a:lnTo>
                    <a:pt x="4162355" y="3529896"/>
                  </a:lnTo>
                  <a:lnTo>
                    <a:pt x="4139733" y="3622619"/>
                  </a:lnTo>
                  <a:lnTo>
                    <a:pt x="4117112" y="3712102"/>
                  </a:lnTo>
                  <a:lnTo>
                    <a:pt x="4094490" y="3798169"/>
                  </a:lnTo>
                  <a:lnTo>
                    <a:pt x="4071869" y="3880679"/>
                  </a:lnTo>
                  <a:lnTo>
                    <a:pt x="4049247" y="3959523"/>
                  </a:lnTo>
                  <a:lnTo>
                    <a:pt x="4026626" y="4034626"/>
                  </a:lnTo>
                  <a:lnTo>
                    <a:pt x="4004004" y="4105944"/>
                  </a:lnTo>
                  <a:lnTo>
                    <a:pt x="3981383" y="4173465"/>
                  </a:lnTo>
                  <a:lnTo>
                    <a:pt x="3958761" y="4237205"/>
                  </a:lnTo>
                  <a:lnTo>
                    <a:pt x="3936140" y="4297202"/>
                  </a:lnTo>
                  <a:lnTo>
                    <a:pt x="3913518" y="4353518"/>
                  </a:lnTo>
                  <a:lnTo>
                    <a:pt x="3890897" y="4406232"/>
                  </a:lnTo>
                  <a:lnTo>
                    <a:pt x="3868275" y="4455436"/>
                  </a:lnTo>
                  <a:lnTo>
                    <a:pt x="3845654" y="4501232"/>
                  </a:lnTo>
                  <a:lnTo>
                    <a:pt x="3823032" y="4543732"/>
                  </a:lnTo>
                  <a:lnTo>
                    <a:pt x="3800411" y="4583051"/>
                  </a:lnTo>
                  <a:lnTo>
                    <a:pt x="3777789" y="4619309"/>
                  </a:lnTo>
                  <a:lnTo>
                    <a:pt x="3755168" y="4652629"/>
                  </a:lnTo>
                  <a:lnTo>
                    <a:pt x="3732546" y="4683136"/>
                  </a:lnTo>
                  <a:lnTo>
                    <a:pt x="3709925" y="4710960"/>
                  </a:lnTo>
                  <a:lnTo>
                    <a:pt x="3687303" y="4736236"/>
                  </a:lnTo>
                  <a:lnTo>
                    <a:pt x="3664682" y="4759101"/>
                  </a:lnTo>
                  <a:lnTo>
                    <a:pt x="3642060" y="4779701"/>
                  </a:lnTo>
                  <a:lnTo>
                    <a:pt x="3619439" y="4798184"/>
                  </a:lnTo>
                  <a:lnTo>
                    <a:pt x="3596817" y="4814699"/>
                  </a:lnTo>
                  <a:lnTo>
                    <a:pt x="3574196" y="4829401"/>
                  </a:lnTo>
                  <a:lnTo>
                    <a:pt x="3551574" y="4842441"/>
                  </a:lnTo>
                  <a:lnTo>
                    <a:pt x="3528953" y="4853968"/>
                  </a:lnTo>
                  <a:lnTo>
                    <a:pt x="3506331" y="4864125"/>
                  </a:lnTo>
                  <a:lnTo>
                    <a:pt x="3483710" y="4873051"/>
                  </a:lnTo>
                  <a:lnTo>
                    <a:pt x="3461088" y="4880873"/>
                  </a:lnTo>
                  <a:lnTo>
                    <a:pt x="3438467" y="4887714"/>
                  </a:lnTo>
                  <a:lnTo>
                    <a:pt x="3415845" y="4893682"/>
                  </a:lnTo>
                  <a:lnTo>
                    <a:pt x="3393224" y="4898881"/>
                  </a:lnTo>
                  <a:lnTo>
                    <a:pt x="3370602" y="4903401"/>
                  </a:lnTo>
                  <a:lnTo>
                    <a:pt x="3347981" y="4907326"/>
                  </a:lnTo>
                  <a:lnTo>
                    <a:pt x="3325359" y="4910730"/>
                  </a:lnTo>
                  <a:lnTo>
                    <a:pt x="3302738" y="4913677"/>
                  </a:lnTo>
                  <a:lnTo>
                    <a:pt x="3280116" y="4916228"/>
                  </a:lnTo>
                  <a:lnTo>
                    <a:pt x="3257495" y="4918432"/>
                  </a:lnTo>
                  <a:lnTo>
                    <a:pt x="3234873" y="4920336"/>
                  </a:lnTo>
                  <a:lnTo>
                    <a:pt x="3212252" y="4921980"/>
                  </a:lnTo>
                  <a:lnTo>
                    <a:pt x="3189630" y="4923397"/>
                  </a:lnTo>
                  <a:lnTo>
                    <a:pt x="3167009" y="4924619"/>
                  </a:lnTo>
                  <a:lnTo>
                    <a:pt x="3144387" y="4925672"/>
                  </a:lnTo>
                  <a:lnTo>
                    <a:pt x="3121766" y="4926578"/>
                  </a:lnTo>
                  <a:lnTo>
                    <a:pt x="3099144" y="4927358"/>
                  </a:lnTo>
                  <a:lnTo>
                    <a:pt x="3076523" y="4928030"/>
                  </a:lnTo>
                  <a:lnTo>
                    <a:pt x="3053901" y="4928607"/>
                  </a:lnTo>
                  <a:lnTo>
                    <a:pt x="3031280" y="4929104"/>
                  </a:lnTo>
                  <a:lnTo>
                    <a:pt x="3008658" y="4929531"/>
                  </a:lnTo>
                  <a:lnTo>
                    <a:pt x="2986037" y="4929898"/>
                  </a:lnTo>
                  <a:lnTo>
                    <a:pt x="2963415" y="4930213"/>
                  </a:lnTo>
                  <a:lnTo>
                    <a:pt x="2940794" y="4930484"/>
                  </a:lnTo>
                  <a:lnTo>
                    <a:pt x="2918172" y="4930717"/>
                  </a:lnTo>
                  <a:lnTo>
                    <a:pt x="2895551" y="4930916"/>
                  </a:lnTo>
                  <a:lnTo>
                    <a:pt x="2872929" y="4931088"/>
                  </a:lnTo>
                  <a:lnTo>
                    <a:pt x="2850308" y="4931235"/>
                  </a:lnTo>
                  <a:lnTo>
                    <a:pt x="2827686" y="4931362"/>
                  </a:lnTo>
                  <a:lnTo>
                    <a:pt x="2805065" y="4931470"/>
                  </a:lnTo>
                  <a:lnTo>
                    <a:pt x="2782443" y="4931563"/>
                  </a:lnTo>
                  <a:lnTo>
                    <a:pt x="2759822" y="4931643"/>
                  </a:lnTo>
                  <a:lnTo>
                    <a:pt x="2737200" y="4931711"/>
                  </a:lnTo>
                  <a:lnTo>
                    <a:pt x="2714579" y="4931770"/>
                  </a:lnTo>
                  <a:lnTo>
                    <a:pt x="2691957" y="4931821"/>
                  </a:lnTo>
                  <a:lnTo>
                    <a:pt x="2669336" y="4931864"/>
                  </a:lnTo>
                  <a:lnTo>
                    <a:pt x="2646714" y="4931901"/>
                  </a:lnTo>
                  <a:lnTo>
                    <a:pt x="2624093" y="4931933"/>
                  </a:lnTo>
                  <a:lnTo>
                    <a:pt x="2601471" y="4931960"/>
                  </a:lnTo>
                  <a:lnTo>
                    <a:pt x="2578850" y="4931984"/>
                  </a:lnTo>
                  <a:lnTo>
                    <a:pt x="2556228" y="4932004"/>
                  </a:lnTo>
                  <a:lnTo>
                    <a:pt x="2533607" y="4932021"/>
                  </a:lnTo>
                  <a:lnTo>
                    <a:pt x="2510985" y="4932036"/>
                  </a:lnTo>
                  <a:lnTo>
                    <a:pt x="2488364" y="4932048"/>
                  </a:lnTo>
                  <a:lnTo>
                    <a:pt x="2465742" y="4932059"/>
                  </a:lnTo>
                  <a:lnTo>
                    <a:pt x="2443121" y="4932068"/>
                  </a:lnTo>
                  <a:lnTo>
                    <a:pt x="2420499" y="4932076"/>
                  </a:lnTo>
                  <a:lnTo>
                    <a:pt x="2397878" y="4932083"/>
                  </a:lnTo>
                  <a:lnTo>
                    <a:pt x="2375256" y="4932089"/>
                  </a:lnTo>
                  <a:lnTo>
                    <a:pt x="2352635" y="4932094"/>
                  </a:lnTo>
                  <a:lnTo>
                    <a:pt x="2330014" y="4932098"/>
                  </a:lnTo>
                  <a:lnTo>
                    <a:pt x="2307392" y="4932102"/>
                  </a:lnTo>
                  <a:lnTo>
                    <a:pt x="2284771" y="4932105"/>
                  </a:lnTo>
                  <a:lnTo>
                    <a:pt x="2262149" y="4932108"/>
                  </a:lnTo>
                  <a:lnTo>
                    <a:pt x="2239528" y="4932110"/>
                  </a:lnTo>
                  <a:lnTo>
                    <a:pt x="2216906" y="4932112"/>
                  </a:lnTo>
                  <a:lnTo>
                    <a:pt x="2194285" y="4932114"/>
                  </a:lnTo>
                  <a:lnTo>
                    <a:pt x="2171663" y="4932115"/>
                  </a:lnTo>
                  <a:lnTo>
                    <a:pt x="2149042" y="4932117"/>
                  </a:lnTo>
                  <a:lnTo>
                    <a:pt x="2126420" y="4932118"/>
                  </a:lnTo>
                  <a:lnTo>
                    <a:pt x="2103799" y="4932119"/>
                  </a:lnTo>
                  <a:lnTo>
                    <a:pt x="2081177" y="4932119"/>
                  </a:lnTo>
                  <a:lnTo>
                    <a:pt x="2058556" y="4932120"/>
                  </a:lnTo>
                  <a:lnTo>
                    <a:pt x="2035934" y="4932121"/>
                  </a:lnTo>
                  <a:lnTo>
                    <a:pt x="2013313" y="4932121"/>
                  </a:lnTo>
                  <a:lnTo>
                    <a:pt x="1990691" y="4932122"/>
                  </a:lnTo>
                  <a:lnTo>
                    <a:pt x="1968070" y="4932122"/>
                  </a:lnTo>
                  <a:lnTo>
                    <a:pt x="1945448" y="4932122"/>
                  </a:lnTo>
                  <a:lnTo>
                    <a:pt x="1922827" y="4932123"/>
                  </a:lnTo>
                  <a:lnTo>
                    <a:pt x="1900205" y="4932123"/>
                  </a:lnTo>
                  <a:lnTo>
                    <a:pt x="1877584" y="4932123"/>
                  </a:lnTo>
                  <a:lnTo>
                    <a:pt x="1854962" y="4932123"/>
                  </a:lnTo>
                  <a:lnTo>
                    <a:pt x="1832341" y="4932123"/>
                  </a:lnTo>
                  <a:lnTo>
                    <a:pt x="1809719" y="4932123"/>
                  </a:lnTo>
                  <a:lnTo>
                    <a:pt x="1787098" y="4932123"/>
                  </a:lnTo>
                  <a:lnTo>
                    <a:pt x="1764476" y="4932124"/>
                  </a:lnTo>
                  <a:lnTo>
                    <a:pt x="1741855" y="4932124"/>
                  </a:lnTo>
                  <a:lnTo>
                    <a:pt x="1719233" y="4932124"/>
                  </a:lnTo>
                  <a:lnTo>
                    <a:pt x="1696612" y="4932124"/>
                  </a:lnTo>
                  <a:lnTo>
                    <a:pt x="1673990" y="4932124"/>
                  </a:lnTo>
                  <a:lnTo>
                    <a:pt x="1651369" y="4932124"/>
                  </a:lnTo>
                  <a:lnTo>
                    <a:pt x="1628747" y="4932124"/>
                  </a:lnTo>
                  <a:lnTo>
                    <a:pt x="1606126" y="4932124"/>
                  </a:lnTo>
                  <a:lnTo>
                    <a:pt x="1583504" y="4932124"/>
                  </a:lnTo>
                  <a:lnTo>
                    <a:pt x="1560883" y="4932124"/>
                  </a:lnTo>
                  <a:lnTo>
                    <a:pt x="1538261" y="4932124"/>
                  </a:lnTo>
                  <a:lnTo>
                    <a:pt x="1515640" y="4932124"/>
                  </a:lnTo>
                  <a:lnTo>
                    <a:pt x="1493018" y="4932124"/>
                  </a:lnTo>
                  <a:lnTo>
                    <a:pt x="1470397" y="4932124"/>
                  </a:lnTo>
                  <a:lnTo>
                    <a:pt x="1447775" y="4932124"/>
                  </a:lnTo>
                  <a:lnTo>
                    <a:pt x="1425154" y="4932124"/>
                  </a:lnTo>
                  <a:lnTo>
                    <a:pt x="1402532" y="4932124"/>
                  </a:lnTo>
                  <a:lnTo>
                    <a:pt x="1379911" y="4932124"/>
                  </a:lnTo>
                  <a:lnTo>
                    <a:pt x="1357289" y="4932124"/>
                  </a:lnTo>
                  <a:lnTo>
                    <a:pt x="1334668" y="4932124"/>
                  </a:lnTo>
                  <a:lnTo>
                    <a:pt x="1312046" y="4932124"/>
                  </a:lnTo>
                  <a:lnTo>
                    <a:pt x="1289425" y="4932124"/>
                  </a:lnTo>
                  <a:lnTo>
                    <a:pt x="1266803" y="4932124"/>
                  </a:lnTo>
                  <a:lnTo>
                    <a:pt x="1244182" y="4932124"/>
                  </a:lnTo>
                  <a:lnTo>
                    <a:pt x="1221560" y="4932124"/>
                  </a:lnTo>
                  <a:lnTo>
                    <a:pt x="1198939" y="4932124"/>
                  </a:lnTo>
                  <a:lnTo>
                    <a:pt x="1176317" y="4932124"/>
                  </a:lnTo>
                  <a:lnTo>
                    <a:pt x="1153696" y="4932124"/>
                  </a:lnTo>
                  <a:lnTo>
                    <a:pt x="1131074" y="4932124"/>
                  </a:lnTo>
                  <a:lnTo>
                    <a:pt x="1108453" y="4932124"/>
                  </a:lnTo>
                  <a:lnTo>
                    <a:pt x="1085831" y="4932124"/>
                  </a:lnTo>
                  <a:lnTo>
                    <a:pt x="1063210" y="4932124"/>
                  </a:lnTo>
                  <a:lnTo>
                    <a:pt x="1040588" y="4932124"/>
                  </a:lnTo>
                  <a:lnTo>
                    <a:pt x="1017967" y="4932124"/>
                  </a:lnTo>
                  <a:lnTo>
                    <a:pt x="995345" y="4932124"/>
                  </a:lnTo>
                  <a:lnTo>
                    <a:pt x="972724" y="4932124"/>
                  </a:lnTo>
                  <a:lnTo>
                    <a:pt x="950102" y="4932124"/>
                  </a:lnTo>
                  <a:lnTo>
                    <a:pt x="927481" y="4932124"/>
                  </a:lnTo>
                  <a:lnTo>
                    <a:pt x="904859" y="4932124"/>
                  </a:lnTo>
                  <a:lnTo>
                    <a:pt x="882238" y="4932124"/>
                  </a:lnTo>
                  <a:lnTo>
                    <a:pt x="859616" y="4932124"/>
                  </a:lnTo>
                  <a:lnTo>
                    <a:pt x="836995" y="4932124"/>
                  </a:lnTo>
                  <a:lnTo>
                    <a:pt x="814373" y="4932124"/>
                  </a:lnTo>
                  <a:lnTo>
                    <a:pt x="791752" y="4932124"/>
                  </a:lnTo>
                  <a:lnTo>
                    <a:pt x="769130" y="4932124"/>
                  </a:lnTo>
                  <a:lnTo>
                    <a:pt x="746509" y="4932124"/>
                  </a:lnTo>
                  <a:lnTo>
                    <a:pt x="723887" y="4932124"/>
                  </a:lnTo>
                  <a:lnTo>
                    <a:pt x="701266" y="4932124"/>
                  </a:lnTo>
                  <a:lnTo>
                    <a:pt x="678644" y="4932124"/>
                  </a:lnTo>
                  <a:lnTo>
                    <a:pt x="656023" y="4932124"/>
                  </a:lnTo>
                  <a:lnTo>
                    <a:pt x="633401" y="4932124"/>
                  </a:lnTo>
                  <a:lnTo>
                    <a:pt x="610780" y="4932124"/>
                  </a:lnTo>
                  <a:lnTo>
                    <a:pt x="588158" y="4932124"/>
                  </a:lnTo>
                  <a:lnTo>
                    <a:pt x="565537" y="4932124"/>
                  </a:lnTo>
                  <a:lnTo>
                    <a:pt x="542915" y="4932124"/>
                  </a:lnTo>
                  <a:lnTo>
                    <a:pt x="520294" y="4932124"/>
                  </a:lnTo>
                  <a:lnTo>
                    <a:pt x="497672" y="4932124"/>
                  </a:lnTo>
                  <a:lnTo>
                    <a:pt x="475051" y="4932124"/>
                  </a:lnTo>
                  <a:lnTo>
                    <a:pt x="452429" y="4932124"/>
                  </a:lnTo>
                  <a:lnTo>
                    <a:pt x="429808" y="4932124"/>
                  </a:lnTo>
                  <a:lnTo>
                    <a:pt x="407186" y="4932124"/>
                  </a:lnTo>
                  <a:lnTo>
                    <a:pt x="384565" y="4932124"/>
                  </a:lnTo>
                  <a:lnTo>
                    <a:pt x="361943" y="4932124"/>
                  </a:lnTo>
                  <a:lnTo>
                    <a:pt x="339322" y="4932124"/>
                  </a:lnTo>
                  <a:lnTo>
                    <a:pt x="316700" y="4932124"/>
                  </a:lnTo>
                  <a:lnTo>
                    <a:pt x="294079" y="4932124"/>
                  </a:lnTo>
                  <a:lnTo>
                    <a:pt x="271457" y="4932124"/>
                  </a:lnTo>
                  <a:lnTo>
                    <a:pt x="248836" y="4932124"/>
                  </a:lnTo>
                  <a:lnTo>
                    <a:pt x="226214" y="4932124"/>
                  </a:lnTo>
                  <a:lnTo>
                    <a:pt x="203593" y="4932124"/>
                  </a:lnTo>
                  <a:lnTo>
                    <a:pt x="180971" y="4932124"/>
                  </a:lnTo>
                  <a:lnTo>
                    <a:pt x="158350" y="4932124"/>
                  </a:lnTo>
                  <a:lnTo>
                    <a:pt x="135728" y="4932124"/>
                  </a:lnTo>
                  <a:lnTo>
                    <a:pt x="113107" y="4932124"/>
                  </a:lnTo>
                  <a:lnTo>
                    <a:pt x="90485" y="4932124"/>
                  </a:lnTo>
                  <a:lnTo>
                    <a:pt x="67864" y="4932124"/>
                  </a:lnTo>
                  <a:lnTo>
                    <a:pt x="45242" y="4932124"/>
                  </a:lnTo>
                  <a:lnTo>
                    <a:pt x="22621" y="4932124"/>
                  </a:lnTo>
                  <a:close/>
                </a:path>
              </a:pathLst>
            </a:custGeom>
            <a:solidFill>
              <a:srgbClr val="00C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1171972"/>
              <a:ext cx="4773135" cy="4932124"/>
            </a:xfrm>
            <a:custGeom>
              <a:avLst/>
              <a:pathLst>
                <a:path w="4773135" h="4932124">
                  <a:moveTo>
                    <a:pt x="0" y="4932124"/>
                  </a:moveTo>
                  <a:lnTo>
                    <a:pt x="22621" y="4932124"/>
                  </a:lnTo>
                  <a:lnTo>
                    <a:pt x="45242" y="4932124"/>
                  </a:lnTo>
                  <a:lnTo>
                    <a:pt x="67864" y="4932124"/>
                  </a:lnTo>
                  <a:lnTo>
                    <a:pt x="90485" y="4932124"/>
                  </a:lnTo>
                  <a:lnTo>
                    <a:pt x="113107" y="4932124"/>
                  </a:lnTo>
                  <a:lnTo>
                    <a:pt x="135728" y="4932124"/>
                  </a:lnTo>
                  <a:lnTo>
                    <a:pt x="158350" y="4932124"/>
                  </a:lnTo>
                  <a:lnTo>
                    <a:pt x="180971" y="4932124"/>
                  </a:lnTo>
                  <a:lnTo>
                    <a:pt x="203593" y="4932124"/>
                  </a:lnTo>
                  <a:lnTo>
                    <a:pt x="226214" y="4932124"/>
                  </a:lnTo>
                  <a:lnTo>
                    <a:pt x="248836" y="4932124"/>
                  </a:lnTo>
                  <a:lnTo>
                    <a:pt x="271457" y="4932124"/>
                  </a:lnTo>
                  <a:lnTo>
                    <a:pt x="294079" y="4932124"/>
                  </a:lnTo>
                  <a:lnTo>
                    <a:pt x="316700" y="4932124"/>
                  </a:lnTo>
                  <a:lnTo>
                    <a:pt x="339322" y="4932124"/>
                  </a:lnTo>
                  <a:lnTo>
                    <a:pt x="361943" y="4932124"/>
                  </a:lnTo>
                  <a:lnTo>
                    <a:pt x="384565" y="4932124"/>
                  </a:lnTo>
                  <a:lnTo>
                    <a:pt x="407186" y="4932124"/>
                  </a:lnTo>
                  <a:lnTo>
                    <a:pt x="429808" y="4932124"/>
                  </a:lnTo>
                  <a:lnTo>
                    <a:pt x="452429" y="4932124"/>
                  </a:lnTo>
                  <a:lnTo>
                    <a:pt x="475051" y="4932124"/>
                  </a:lnTo>
                  <a:lnTo>
                    <a:pt x="497672" y="4932124"/>
                  </a:lnTo>
                  <a:lnTo>
                    <a:pt x="520294" y="4932123"/>
                  </a:lnTo>
                  <a:lnTo>
                    <a:pt x="542915" y="4932123"/>
                  </a:lnTo>
                  <a:lnTo>
                    <a:pt x="565537" y="4932123"/>
                  </a:lnTo>
                  <a:lnTo>
                    <a:pt x="588158" y="4932123"/>
                  </a:lnTo>
                  <a:lnTo>
                    <a:pt x="610780" y="4932123"/>
                  </a:lnTo>
                  <a:lnTo>
                    <a:pt x="633401" y="4932123"/>
                  </a:lnTo>
                  <a:lnTo>
                    <a:pt x="656023" y="4932123"/>
                  </a:lnTo>
                  <a:lnTo>
                    <a:pt x="678644" y="4932123"/>
                  </a:lnTo>
                  <a:lnTo>
                    <a:pt x="701266" y="4932123"/>
                  </a:lnTo>
                  <a:lnTo>
                    <a:pt x="723887" y="4932123"/>
                  </a:lnTo>
                  <a:lnTo>
                    <a:pt x="746509" y="4932123"/>
                  </a:lnTo>
                  <a:lnTo>
                    <a:pt x="769130" y="4932122"/>
                  </a:lnTo>
                  <a:lnTo>
                    <a:pt x="791752" y="4932122"/>
                  </a:lnTo>
                  <a:lnTo>
                    <a:pt x="814373" y="4932122"/>
                  </a:lnTo>
                  <a:lnTo>
                    <a:pt x="836995" y="4932122"/>
                  </a:lnTo>
                  <a:lnTo>
                    <a:pt x="859616" y="4932122"/>
                  </a:lnTo>
                  <a:lnTo>
                    <a:pt x="882238" y="4932121"/>
                  </a:lnTo>
                  <a:lnTo>
                    <a:pt x="904859" y="4932121"/>
                  </a:lnTo>
                  <a:lnTo>
                    <a:pt x="927481" y="4932121"/>
                  </a:lnTo>
                  <a:lnTo>
                    <a:pt x="950102" y="4932120"/>
                  </a:lnTo>
                  <a:lnTo>
                    <a:pt x="972724" y="4932120"/>
                  </a:lnTo>
                  <a:lnTo>
                    <a:pt x="995345" y="4932120"/>
                  </a:lnTo>
                  <a:lnTo>
                    <a:pt x="1017967" y="4932119"/>
                  </a:lnTo>
                  <a:lnTo>
                    <a:pt x="1040588" y="4932119"/>
                  </a:lnTo>
                  <a:lnTo>
                    <a:pt x="1063210" y="4932118"/>
                  </a:lnTo>
                  <a:lnTo>
                    <a:pt x="1085831" y="4932118"/>
                  </a:lnTo>
                  <a:lnTo>
                    <a:pt x="1108453" y="4932117"/>
                  </a:lnTo>
                  <a:lnTo>
                    <a:pt x="1131074" y="4932116"/>
                  </a:lnTo>
                  <a:lnTo>
                    <a:pt x="1153696" y="4932115"/>
                  </a:lnTo>
                  <a:lnTo>
                    <a:pt x="1176317" y="4932115"/>
                  </a:lnTo>
                  <a:lnTo>
                    <a:pt x="1198939" y="4932114"/>
                  </a:lnTo>
                  <a:lnTo>
                    <a:pt x="1221560" y="4932113"/>
                  </a:lnTo>
                  <a:lnTo>
                    <a:pt x="1244182" y="4932112"/>
                  </a:lnTo>
                  <a:lnTo>
                    <a:pt x="1266803" y="4932110"/>
                  </a:lnTo>
                  <a:lnTo>
                    <a:pt x="1289425" y="4932109"/>
                  </a:lnTo>
                  <a:lnTo>
                    <a:pt x="1312046" y="4932107"/>
                  </a:lnTo>
                  <a:lnTo>
                    <a:pt x="1334668" y="4932106"/>
                  </a:lnTo>
                  <a:lnTo>
                    <a:pt x="1357289" y="4932104"/>
                  </a:lnTo>
                  <a:lnTo>
                    <a:pt x="1379911" y="4932102"/>
                  </a:lnTo>
                  <a:lnTo>
                    <a:pt x="1402532" y="4932100"/>
                  </a:lnTo>
                  <a:lnTo>
                    <a:pt x="1425154" y="4932097"/>
                  </a:lnTo>
                  <a:lnTo>
                    <a:pt x="1447775" y="4932095"/>
                  </a:lnTo>
                  <a:lnTo>
                    <a:pt x="1470397" y="4932092"/>
                  </a:lnTo>
                  <a:lnTo>
                    <a:pt x="1493018" y="4932088"/>
                  </a:lnTo>
                  <a:lnTo>
                    <a:pt x="1515640" y="4932085"/>
                  </a:lnTo>
                  <a:lnTo>
                    <a:pt x="1538261" y="4932081"/>
                  </a:lnTo>
                  <a:lnTo>
                    <a:pt x="1560883" y="4932077"/>
                  </a:lnTo>
                  <a:lnTo>
                    <a:pt x="1583504" y="4932072"/>
                  </a:lnTo>
                  <a:lnTo>
                    <a:pt x="1606126" y="4932067"/>
                  </a:lnTo>
                  <a:lnTo>
                    <a:pt x="1628747" y="4932061"/>
                  </a:lnTo>
                  <a:lnTo>
                    <a:pt x="1651369" y="4932055"/>
                  </a:lnTo>
                  <a:lnTo>
                    <a:pt x="1673990" y="4932048"/>
                  </a:lnTo>
                  <a:lnTo>
                    <a:pt x="1696612" y="4932040"/>
                  </a:lnTo>
                  <a:lnTo>
                    <a:pt x="1719233" y="4932032"/>
                  </a:lnTo>
                  <a:lnTo>
                    <a:pt x="1741855" y="4932023"/>
                  </a:lnTo>
                  <a:lnTo>
                    <a:pt x="1764476" y="4932013"/>
                  </a:lnTo>
                  <a:lnTo>
                    <a:pt x="1787098" y="4932001"/>
                  </a:lnTo>
                  <a:lnTo>
                    <a:pt x="1809719" y="4931989"/>
                  </a:lnTo>
                  <a:lnTo>
                    <a:pt x="1832341" y="4931976"/>
                  </a:lnTo>
                  <a:lnTo>
                    <a:pt x="1854962" y="4931961"/>
                  </a:lnTo>
                  <a:lnTo>
                    <a:pt x="1877584" y="4931945"/>
                  </a:lnTo>
                  <a:lnTo>
                    <a:pt x="1900205" y="4931927"/>
                  </a:lnTo>
                  <a:lnTo>
                    <a:pt x="1922827" y="4931907"/>
                  </a:lnTo>
                  <a:lnTo>
                    <a:pt x="1945448" y="4931886"/>
                  </a:lnTo>
                  <a:lnTo>
                    <a:pt x="1968070" y="4931862"/>
                  </a:lnTo>
                  <a:lnTo>
                    <a:pt x="1990691" y="4931836"/>
                  </a:lnTo>
                  <a:lnTo>
                    <a:pt x="2013313" y="4931807"/>
                  </a:lnTo>
                  <a:lnTo>
                    <a:pt x="2035934" y="4931775"/>
                  </a:lnTo>
                  <a:lnTo>
                    <a:pt x="2058556" y="4931740"/>
                  </a:lnTo>
                  <a:lnTo>
                    <a:pt x="2081177" y="4931702"/>
                  </a:lnTo>
                  <a:lnTo>
                    <a:pt x="2103799" y="4931660"/>
                  </a:lnTo>
                  <a:lnTo>
                    <a:pt x="2126420" y="4931614"/>
                  </a:lnTo>
                  <a:lnTo>
                    <a:pt x="2149042" y="4931563"/>
                  </a:lnTo>
                  <a:lnTo>
                    <a:pt x="2171663" y="4931507"/>
                  </a:lnTo>
                  <a:lnTo>
                    <a:pt x="2194285" y="4931445"/>
                  </a:lnTo>
                  <a:lnTo>
                    <a:pt x="2216906" y="4931377"/>
                  </a:lnTo>
                  <a:lnTo>
                    <a:pt x="2239528" y="4931302"/>
                  </a:lnTo>
                  <a:lnTo>
                    <a:pt x="2262149" y="4931220"/>
                  </a:lnTo>
                  <a:lnTo>
                    <a:pt x="2284771" y="4931130"/>
                  </a:lnTo>
                  <a:lnTo>
                    <a:pt x="2307392" y="4931031"/>
                  </a:lnTo>
                  <a:lnTo>
                    <a:pt x="2330014" y="4930921"/>
                  </a:lnTo>
                  <a:lnTo>
                    <a:pt x="2352635" y="4930801"/>
                  </a:lnTo>
                  <a:lnTo>
                    <a:pt x="2375256" y="4930669"/>
                  </a:lnTo>
                  <a:lnTo>
                    <a:pt x="2397878" y="4930523"/>
                  </a:lnTo>
                  <a:lnTo>
                    <a:pt x="2420499" y="4930363"/>
                  </a:lnTo>
                  <a:lnTo>
                    <a:pt x="2443121" y="4930186"/>
                  </a:lnTo>
                  <a:lnTo>
                    <a:pt x="2465742" y="4929992"/>
                  </a:lnTo>
                  <a:lnTo>
                    <a:pt x="2488364" y="4929779"/>
                  </a:lnTo>
                  <a:lnTo>
                    <a:pt x="2510985" y="4929544"/>
                  </a:lnTo>
                  <a:lnTo>
                    <a:pt x="2533607" y="4929285"/>
                  </a:lnTo>
                  <a:lnTo>
                    <a:pt x="2556228" y="4929001"/>
                  </a:lnTo>
                  <a:lnTo>
                    <a:pt x="2578850" y="4928687"/>
                  </a:lnTo>
                  <a:lnTo>
                    <a:pt x="2601471" y="4928343"/>
                  </a:lnTo>
                  <a:lnTo>
                    <a:pt x="2624093" y="4927963"/>
                  </a:lnTo>
                  <a:lnTo>
                    <a:pt x="2646714" y="4927545"/>
                  </a:lnTo>
                  <a:lnTo>
                    <a:pt x="2669336" y="4927085"/>
                  </a:lnTo>
                  <a:lnTo>
                    <a:pt x="2691957" y="4926579"/>
                  </a:lnTo>
                  <a:lnTo>
                    <a:pt x="2714579" y="4926021"/>
                  </a:lnTo>
                  <a:lnTo>
                    <a:pt x="2737200" y="4925408"/>
                  </a:lnTo>
                  <a:lnTo>
                    <a:pt x="2759822" y="4924732"/>
                  </a:lnTo>
                  <a:lnTo>
                    <a:pt x="2782443" y="4923987"/>
                  </a:lnTo>
                  <a:lnTo>
                    <a:pt x="2805065" y="4923168"/>
                  </a:lnTo>
                  <a:lnTo>
                    <a:pt x="2827686" y="4922265"/>
                  </a:lnTo>
                  <a:lnTo>
                    <a:pt x="2850308" y="4921270"/>
                  </a:lnTo>
                  <a:lnTo>
                    <a:pt x="2872929" y="4920175"/>
                  </a:lnTo>
                  <a:lnTo>
                    <a:pt x="2895551" y="4918968"/>
                  </a:lnTo>
                  <a:lnTo>
                    <a:pt x="2918172" y="4917639"/>
                  </a:lnTo>
                  <a:lnTo>
                    <a:pt x="2940794" y="4916174"/>
                  </a:lnTo>
                  <a:lnTo>
                    <a:pt x="2963415" y="4914559"/>
                  </a:lnTo>
                  <a:lnTo>
                    <a:pt x="2986037" y="4912780"/>
                  </a:lnTo>
                  <a:lnTo>
                    <a:pt x="3008658" y="4910818"/>
                  </a:lnTo>
                  <a:lnTo>
                    <a:pt x="3031280" y="4908656"/>
                  </a:lnTo>
                  <a:lnTo>
                    <a:pt x="3053901" y="4906271"/>
                  </a:lnTo>
                  <a:lnTo>
                    <a:pt x="3076523" y="4903642"/>
                  </a:lnTo>
                  <a:lnTo>
                    <a:pt x="3099144" y="4900741"/>
                  </a:lnTo>
                  <a:lnTo>
                    <a:pt x="3121766" y="4897541"/>
                  </a:lnTo>
                  <a:lnTo>
                    <a:pt x="3144387" y="4894010"/>
                  </a:lnTo>
                  <a:lnTo>
                    <a:pt x="3167009" y="4890113"/>
                  </a:lnTo>
                  <a:lnTo>
                    <a:pt x="3189630" y="4885809"/>
                  </a:lnTo>
                  <a:lnTo>
                    <a:pt x="3212252" y="4881057"/>
                  </a:lnTo>
                  <a:lnTo>
                    <a:pt x="3234873" y="4875807"/>
                  </a:lnTo>
                  <a:lnTo>
                    <a:pt x="3257495" y="4870006"/>
                  </a:lnTo>
                  <a:lnTo>
                    <a:pt x="3280116" y="4863591"/>
                  </a:lnTo>
                  <a:lnTo>
                    <a:pt x="3302738" y="4856497"/>
                  </a:lnTo>
                  <a:lnTo>
                    <a:pt x="3325359" y="4848647"/>
                  </a:lnTo>
                  <a:lnTo>
                    <a:pt x="3347981" y="4839955"/>
                  </a:lnTo>
                  <a:lnTo>
                    <a:pt x="3370602" y="4830327"/>
                  </a:lnTo>
                  <a:lnTo>
                    <a:pt x="3393224" y="4819653"/>
                  </a:lnTo>
                  <a:lnTo>
                    <a:pt x="3415845" y="4807812"/>
                  </a:lnTo>
                  <a:lnTo>
                    <a:pt x="3438467" y="4794666"/>
                  </a:lnTo>
                  <a:lnTo>
                    <a:pt x="3461088" y="4780059"/>
                  </a:lnTo>
                  <a:lnTo>
                    <a:pt x="3483710" y="4763812"/>
                  </a:lnTo>
                  <a:lnTo>
                    <a:pt x="3506331" y="4745724"/>
                  </a:lnTo>
                  <a:lnTo>
                    <a:pt x="3528953" y="4725566"/>
                  </a:lnTo>
                  <a:lnTo>
                    <a:pt x="3551574" y="4703078"/>
                  </a:lnTo>
                  <a:lnTo>
                    <a:pt x="3574196" y="4677963"/>
                  </a:lnTo>
                  <a:lnTo>
                    <a:pt x="3596817" y="4649889"/>
                  </a:lnTo>
                  <a:lnTo>
                    <a:pt x="3619439" y="4618481"/>
                  </a:lnTo>
                  <a:lnTo>
                    <a:pt x="3642060" y="4583319"/>
                  </a:lnTo>
                  <a:lnTo>
                    <a:pt x="3664682" y="4543945"/>
                  </a:lnTo>
                  <a:lnTo>
                    <a:pt x="3687303" y="4499855"/>
                  </a:lnTo>
                  <a:lnTo>
                    <a:pt x="3709925" y="4450512"/>
                  </a:lnTo>
                  <a:lnTo>
                    <a:pt x="3732546" y="4395355"/>
                  </a:lnTo>
                  <a:lnTo>
                    <a:pt x="3755168" y="4333809"/>
                  </a:lnTo>
                  <a:lnTo>
                    <a:pt x="3777789" y="4265308"/>
                  </a:lnTo>
                  <a:lnTo>
                    <a:pt x="3800411" y="4189313"/>
                  </a:lnTo>
                  <a:lnTo>
                    <a:pt x="3823032" y="4105346"/>
                  </a:lnTo>
                  <a:lnTo>
                    <a:pt x="3845654" y="4013010"/>
                  </a:lnTo>
                  <a:lnTo>
                    <a:pt x="3868275" y="3912025"/>
                  </a:lnTo>
                  <a:lnTo>
                    <a:pt x="3890897" y="3802255"/>
                  </a:lnTo>
                  <a:lnTo>
                    <a:pt x="3913518" y="3683730"/>
                  </a:lnTo>
                  <a:lnTo>
                    <a:pt x="3936140" y="3556663"/>
                  </a:lnTo>
                  <a:lnTo>
                    <a:pt x="3958761" y="3421463"/>
                  </a:lnTo>
                  <a:lnTo>
                    <a:pt x="3981383" y="3278727"/>
                  </a:lnTo>
                  <a:lnTo>
                    <a:pt x="4004004" y="3129231"/>
                  </a:lnTo>
                  <a:lnTo>
                    <a:pt x="4026626" y="2973908"/>
                  </a:lnTo>
                  <a:lnTo>
                    <a:pt x="4049247" y="2813822"/>
                  </a:lnTo>
                  <a:lnTo>
                    <a:pt x="4071869" y="2650141"/>
                  </a:lnTo>
                  <a:lnTo>
                    <a:pt x="4094490" y="2484105"/>
                  </a:lnTo>
                  <a:lnTo>
                    <a:pt x="4117112" y="2317005"/>
                  </a:lnTo>
                  <a:lnTo>
                    <a:pt x="4139733" y="2150162"/>
                  </a:lnTo>
                  <a:lnTo>
                    <a:pt x="4162355" y="1984902"/>
                  </a:lnTo>
                  <a:lnTo>
                    <a:pt x="4184976" y="1822534"/>
                  </a:lnTo>
                  <a:lnTo>
                    <a:pt x="4207598" y="1664322"/>
                  </a:lnTo>
                  <a:lnTo>
                    <a:pt x="4230219" y="1511453"/>
                  </a:lnTo>
                  <a:lnTo>
                    <a:pt x="4252841" y="1365000"/>
                  </a:lnTo>
                  <a:lnTo>
                    <a:pt x="4275462" y="1225888"/>
                  </a:lnTo>
                  <a:lnTo>
                    <a:pt x="4298084" y="1094865"/>
                  </a:lnTo>
                  <a:lnTo>
                    <a:pt x="4320705" y="972483"/>
                  </a:lnTo>
                  <a:lnTo>
                    <a:pt x="4343327" y="859086"/>
                  </a:lnTo>
                  <a:lnTo>
                    <a:pt x="4365948" y="754819"/>
                  </a:lnTo>
                  <a:lnTo>
                    <a:pt x="4388570" y="659641"/>
                  </a:lnTo>
                  <a:lnTo>
                    <a:pt x="4411191" y="573343"/>
                  </a:lnTo>
                  <a:lnTo>
                    <a:pt x="4433813" y="495586"/>
                  </a:lnTo>
                  <a:lnTo>
                    <a:pt x="4456434" y="425925"/>
                  </a:lnTo>
                  <a:lnTo>
                    <a:pt x="4479056" y="363839"/>
                  </a:lnTo>
                  <a:lnTo>
                    <a:pt x="4501677" y="308766"/>
                  </a:lnTo>
                  <a:lnTo>
                    <a:pt x="4524299" y="260117"/>
                  </a:lnTo>
                  <a:lnTo>
                    <a:pt x="4546920" y="217304"/>
                  </a:lnTo>
                  <a:lnTo>
                    <a:pt x="4569542" y="179752"/>
                  </a:lnTo>
                  <a:lnTo>
                    <a:pt x="4592163" y="146912"/>
                  </a:lnTo>
                  <a:lnTo>
                    <a:pt x="4614785" y="118266"/>
                  </a:lnTo>
                  <a:lnTo>
                    <a:pt x="4637406" y="93336"/>
                  </a:lnTo>
                  <a:lnTo>
                    <a:pt x="4660028" y="71683"/>
                  </a:lnTo>
                  <a:lnTo>
                    <a:pt x="4682649" y="52909"/>
                  </a:lnTo>
                  <a:lnTo>
                    <a:pt x="4705270" y="36655"/>
                  </a:lnTo>
                  <a:lnTo>
                    <a:pt x="4727892" y="22603"/>
                  </a:lnTo>
                  <a:lnTo>
                    <a:pt x="4750513" y="1046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2035740"/>
              <a:ext cx="4773135" cy="4068356"/>
            </a:xfrm>
            <a:custGeom>
              <a:avLst/>
              <a:pathLst>
                <a:path w="4773135" h="4068356">
                  <a:moveTo>
                    <a:pt x="4773135" y="0"/>
                  </a:moveTo>
                  <a:lnTo>
                    <a:pt x="4750513" y="70911"/>
                  </a:lnTo>
                  <a:lnTo>
                    <a:pt x="4727892" y="145564"/>
                  </a:lnTo>
                  <a:lnTo>
                    <a:pt x="4705270" y="223921"/>
                  </a:lnTo>
                  <a:lnTo>
                    <a:pt x="4682649" y="305914"/>
                  </a:lnTo>
                  <a:lnTo>
                    <a:pt x="4660028" y="391440"/>
                  </a:lnTo>
                  <a:lnTo>
                    <a:pt x="4637406" y="480366"/>
                  </a:lnTo>
                  <a:lnTo>
                    <a:pt x="4614785" y="572526"/>
                  </a:lnTo>
                  <a:lnTo>
                    <a:pt x="4592163" y="667724"/>
                  </a:lnTo>
                  <a:lnTo>
                    <a:pt x="4569542" y="765736"/>
                  </a:lnTo>
                  <a:lnTo>
                    <a:pt x="4546920" y="866314"/>
                  </a:lnTo>
                  <a:lnTo>
                    <a:pt x="4524299" y="969187"/>
                  </a:lnTo>
                  <a:lnTo>
                    <a:pt x="4501677" y="1074066"/>
                  </a:lnTo>
                  <a:lnTo>
                    <a:pt x="4479056" y="1180647"/>
                  </a:lnTo>
                  <a:lnTo>
                    <a:pt x="4456434" y="1288612"/>
                  </a:lnTo>
                  <a:lnTo>
                    <a:pt x="4433813" y="1397636"/>
                  </a:lnTo>
                  <a:lnTo>
                    <a:pt x="4411191" y="1507385"/>
                  </a:lnTo>
                  <a:lnTo>
                    <a:pt x="4388570" y="1617521"/>
                  </a:lnTo>
                  <a:lnTo>
                    <a:pt x="4365948" y="1727702"/>
                  </a:lnTo>
                  <a:lnTo>
                    <a:pt x="4343327" y="1837586"/>
                  </a:lnTo>
                  <a:lnTo>
                    <a:pt x="4320705" y="1946831"/>
                  </a:lnTo>
                  <a:lnTo>
                    <a:pt x="4298084" y="2055096"/>
                  </a:lnTo>
                  <a:lnTo>
                    <a:pt x="4275462" y="2162048"/>
                  </a:lnTo>
                  <a:lnTo>
                    <a:pt x="4252841" y="2267359"/>
                  </a:lnTo>
                  <a:lnTo>
                    <a:pt x="4230219" y="2370714"/>
                  </a:lnTo>
                  <a:lnTo>
                    <a:pt x="4207598" y="2471812"/>
                  </a:lnTo>
                  <a:lnTo>
                    <a:pt x="4184976" y="2570370"/>
                  </a:lnTo>
                  <a:lnTo>
                    <a:pt x="4162355" y="2666128"/>
                  </a:lnTo>
                  <a:lnTo>
                    <a:pt x="4139733" y="2758851"/>
                  </a:lnTo>
                  <a:lnTo>
                    <a:pt x="4117112" y="2848334"/>
                  </a:lnTo>
                  <a:lnTo>
                    <a:pt x="4094490" y="2934401"/>
                  </a:lnTo>
                  <a:lnTo>
                    <a:pt x="4071869" y="3016911"/>
                  </a:lnTo>
                  <a:lnTo>
                    <a:pt x="4049247" y="3095755"/>
                  </a:lnTo>
                  <a:lnTo>
                    <a:pt x="4026626" y="3170858"/>
                  </a:lnTo>
                  <a:lnTo>
                    <a:pt x="4004004" y="3242176"/>
                  </a:lnTo>
                  <a:lnTo>
                    <a:pt x="3981383" y="3309697"/>
                  </a:lnTo>
                  <a:lnTo>
                    <a:pt x="3958761" y="3373437"/>
                  </a:lnTo>
                  <a:lnTo>
                    <a:pt x="3936140" y="3433434"/>
                  </a:lnTo>
                  <a:lnTo>
                    <a:pt x="3913518" y="3489750"/>
                  </a:lnTo>
                  <a:lnTo>
                    <a:pt x="3890897" y="3542464"/>
                  </a:lnTo>
                  <a:lnTo>
                    <a:pt x="3868275" y="3591668"/>
                  </a:lnTo>
                  <a:lnTo>
                    <a:pt x="3845654" y="3637465"/>
                  </a:lnTo>
                  <a:lnTo>
                    <a:pt x="3823032" y="3679964"/>
                  </a:lnTo>
                  <a:lnTo>
                    <a:pt x="3800411" y="3719283"/>
                  </a:lnTo>
                  <a:lnTo>
                    <a:pt x="3777789" y="3755541"/>
                  </a:lnTo>
                  <a:lnTo>
                    <a:pt x="3755168" y="3788861"/>
                  </a:lnTo>
                  <a:lnTo>
                    <a:pt x="3732546" y="3819368"/>
                  </a:lnTo>
                  <a:lnTo>
                    <a:pt x="3709925" y="3847192"/>
                  </a:lnTo>
                  <a:lnTo>
                    <a:pt x="3687303" y="3872468"/>
                  </a:lnTo>
                  <a:lnTo>
                    <a:pt x="3664682" y="3895334"/>
                  </a:lnTo>
                  <a:lnTo>
                    <a:pt x="3642060" y="3915934"/>
                  </a:lnTo>
                  <a:lnTo>
                    <a:pt x="3619439" y="3934416"/>
                  </a:lnTo>
                  <a:lnTo>
                    <a:pt x="3596817" y="3950932"/>
                  </a:lnTo>
                  <a:lnTo>
                    <a:pt x="3574196" y="3965634"/>
                  </a:lnTo>
                  <a:lnTo>
                    <a:pt x="3551574" y="3978673"/>
                  </a:lnTo>
                  <a:lnTo>
                    <a:pt x="3528953" y="3990200"/>
                  </a:lnTo>
                  <a:lnTo>
                    <a:pt x="3506331" y="4000358"/>
                  </a:lnTo>
                  <a:lnTo>
                    <a:pt x="3483710" y="4009283"/>
                  </a:lnTo>
                  <a:lnTo>
                    <a:pt x="3461088" y="4017106"/>
                  </a:lnTo>
                  <a:lnTo>
                    <a:pt x="3438467" y="4023946"/>
                  </a:lnTo>
                  <a:lnTo>
                    <a:pt x="3415845" y="4029915"/>
                  </a:lnTo>
                  <a:lnTo>
                    <a:pt x="3393224" y="4035113"/>
                  </a:lnTo>
                  <a:lnTo>
                    <a:pt x="3370602" y="4039634"/>
                  </a:lnTo>
                  <a:lnTo>
                    <a:pt x="3347981" y="4043558"/>
                  </a:lnTo>
                  <a:lnTo>
                    <a:pt x="3325359" y="4046962"/>
                  </a:lnTo>
                  <a:lnTo>
                    <a:pt x="3302738" y="4049909"/>
                  </a:lnTo>
                  <a:lnTo>
                    <a:pt x="3280116" y="4052460"/>
                  </a:lnTo>
                  <a:lnTo>
                    <a:pt x="3257495" y="4054664"/>
                  </a:lnTo>
                  <a:lnTo>
                    <a:pt x="3234873" y="4056568"/>
                  </a:lnTo>
                  <a:lnTo>
                    <a:pt x="3212252" y="4058212"/>
                  </a:lnTo>
                  <a:lnTo>
                    <a:pt x="3189630" y="4059629"/>
                  </a:lnTo>
                  <a:lnTo>
                    <a:pt x="3167009" y="4060851"/>
                  </a:lnTo>
                  <a:lnTo>
                    <a:pt x="3144387" y="4061904"/>
                  </a:lnTo>
                  <a:lnTo>
                    <a:pt x="3121766" y="4062810"/>
                  </a:lnTo>
                  <a:lnTo>
                    <a:pt x="3099144" y="4063590"/>
                  </a:lnTo>
                  <a:lnTo>
                    <a:pt x="3076523" y="4064262"/>
                  </a:lnTo>
                  <a:lnTo>
                    <a:pt x="3053901" y="4064839"/>
                  </a:lnTo>
                  <a:lnTo>
                    <a:pt x="3031280" y="4065336"/>
                  </a:lnTo>
                  <a:lnTo>
                    <a:pt x="3008658" y="4065763"/>
                  </a:lnTo>
                  <a:lnTo>
                    <a:pt x="2986037" y="4066130"/>
                  </a:lnTo>
                  <a:lnTo>
                    <a:pt x="2963415" y="4066445"/>
                  </a:lnTo>
                  <a:lnTo>
                    <a:pt x="2940794" y="4066716"/>
                  </a:lnTo>
                  <a:lnTo>
                    <a:pt x="2918172" y="4066949"/>
                  </a:lnTo>
                  <a:lnTo>
                    <a:pt x="2895551" y="4067148"/>
                  </a:lnTo>
                  <a:lnTo>
                    <a:pt x="2872929" y="4067320"/>
                  </a:lnTo>
                  <a:lnTo>
                    <a:pt x="2850308" y="4067467"/>
                  </a:lnTo>
                  <a:lnTo>
                    <a:pt x="2827686" y="4067594"/>
                  </a:lnTo>
                  <a:lnTo>
                    <a:pt x="2805065" y="4067702"/>
                  </a:lnTo>
                  <a:lnTo>
                    <a:pt x="2782443" y="4067795"/>
                  </a:lnTo>
                  <a:lnTo>
                    <a:pt x="2759822" y="4067875"/>
                  </a:lnTo>
                  <a:lnTo>
                    <a:pt x="2737200" y="4067944"/>
                  </a:lnTo>
                  <a:lnTo>
                    <a:pt x="2714579" y="4068002"/>
                  </a:lnTo>
                  <a:lnTo>
                    <a:pt x="2691957" y="4068053"/>
                  </a:lnTo>
                  <a:lnTo>
                    <a:pt x="2669336" y="4068096"/>
                  </a:lnTo>
                  <a:lnTo>
                    <a:pt x="2646714" y="4068133"/>
                  </a:lnTo>
                  <a:lnTo>
                    <a:pt x="2624093" y="4068165"/>
                  </a:lnTo>
                  <a:lnTo>
                    <a:pt x="2601471" y="4068192"/>
                  </a:lnTo>
                  <a:lnTo>
                    <a:pt x="2578850" y="4068216"/>
                  </a:lnTo>
                  <a:lnTo>
                    <a:pt x="2556228" y="4068236"/>
                  </a:lnTo>
                  <a:lnTo>
                    <a:pt x="2533607" y="4068253"/>
                  </a:lnTo>
                  <a:lnTo>
                    <a:pt x="2510985" y="4068268"/>
                  </a:lnTo>
                  <a:lnTo>
                    <a:pt x="2488364" y="4068280"/>
                  </a:lnTo>
                  <a:lnTo>
                    <a:pt x="2465742" y="4068291"/>
                  </a:lnTo>
                  <a:lnTo>
                    <a:pt x="2443121" y="4068300"/>
                  </a:lnTo>
                  <a:lnTo>
                    <a:pt x="2420499" y="4068308"/>
                  </a:lnTo>
                  <a:lnTo>
                    <a:pt x="2397878" y="4068315"/>
                  </a:lnTo>
                  <a:lnTo>
                    <a:pt x="2375256" y="4068321"/>
                  </a:lnTo>
                  <a:lnTo>
                    <a:pt x="2352635" y="4068326"/>
                  </a:lnTo>
                  <a:lnTo>
                    <a:pt x="2330014" y="4068330"/>
                  </a:lnTo>
                  <a:lnTo>
                    <a:pt x="2307392" y="4068334"/>
                  </a:lnTo>
                  <a:lnTo>
                    <a:pt x="2284771" y="4068337"/>
                  </a:lnTo>
                  <a:lnTo>
                    <a:pt x="2262149" y="4068340"/>
                  </a:lnTo>
                  <a:lnTo>
                    <a:pt x="2239528" y="4068342"/>
                  </a:lnTo>
                  <a:lnTo>
                    <a:pt x="2216906" y="4068344"/>
                  </a:lnTo>
                  <a:lnTo>
                    <a:pt x="2194285" y="4068346"/>
                  </a:lnTo>
                  <a:lnTo>
                    <a:pt x="2171663" y="4068347"/>
                  </a:lnTo>
                  <a:lnTo>
                    <a:pt x="2149042" y="4068349"/>
                  </a:lnTo>
                  <a:lnTo>
                    <a:pt x="2126420" y="4068350"/>
                  </a:lnTo>
                  <a:lnTo>
                    <a:pt x="2103799" y="4068351"/>
                  </a:lnTo>
                  <a:lnTo>
                    <a:pt x="2081177" y="4068352"/>
                  </a:lnTo>
                  <a:lnTo>
                    <a:pt x="2058556" y="4068352"/>
                  </a:lnTo>
                  <a:lnTo>
                    <a:pt x="2035934" y="4068353"/>
                  </a:lnTo>
                  <a:lnTo>
                    <a:pt x="2013313" y="4068353"/>
                  </a:lnTo>
                  <a:lnTo>
                    <a:pt x="1990691" y="4068354"/>
                  </a:lnTo>
                  <a:lnTo>
                    <a:pt x="1968070" y="4068354"/>
                  </a:lnTo>
                  <a:lnTo>
                    <a:pt x="1945448" y="4068354"/>
                  </a:lnTo>
                  <a:lnTo>
                    <a:pt x="1922827" y="4068355"/>
                  </a:lnTo>
                  <a:lnTo>
                    <a:pt x="1900205" y="4068355"/>
                  </a:lnTo>
                  <a:lnTo>
                    <a:pt x="1877584" y="4068355"/>
                  </a:lnTo>
                  <a:lnTo>
                    <a:pt x="1854962" y="4068355"/>
                  </a:lnTo>
                  <a:lnTo>
                    <a:pt x="1832341" y="4068355"/>
                  </a:lnTo>
                  <a:lnTo>
                    <a:pt x="1809719" y="4068355"/>
                  </a:lnTo>
                  <a:lnTo>
                    <a:pt x="1787098" y="4068356"/>
                  </a:lnTo>
                  <a:lnTo>
                    <a:pt x="1764476" y="4068356"/>
                  </a:lnTo>
                  <a:lnTo>
                    <a:pt x="1741855" y="4068356"/>
                  </a:lnTo>
                  <a:lnTo>
                    <a:pt x="1719233" y="4068356"/>
                  </a:lnTo>
                  <a:lnTo>
                    <a:pt x="1696612" y="4068356"/>
                  </a:lnTo>
                  <a:lnTo>
                    <a:pt x="1673990" y="4068356"/>
                  </a:lnTo>
                  <a:lnTo>
                    <a:pt x="1651369" y="4068356"/>
                  </a:lnTo>
                  <a:lnTo>
                    <a:pt x="1628747" y="4068356"/>
                  </a:lnTo>
                  <a:lnTo>
                    <a:pt x="1606126" y="4068356"/>
                  </a:lnTo>
                  <a:lnTo>
                    <a:pt x="1583504" y="4068356"/>
                  </a:lnTo>
                  <a:lnTo>
                    <a:pt x="1560883" y="4068356"/>
                  </a:lnTo>
                  <a:lnTo>
                    <a:pt x="1538261" y="4068356"/>
                  </a:lnTo>
                  <a:lnTo>
                    <a:pt x="1515640" y="4068356"/>
                  </a:lnTo>
                  <a:lnTo>
                    <a:pt x="1493018" y="4068356"/>
                  </a:lnTo>
                  <a:lnTo>
                    <a:pt x="1470397" y="4068356"/>
                  </a:lnTo>
                  <a:lnTo>
                    <a:pt x="1447775" y="4068356"/>
                  </a:lnTo>
                  <a:lnTo>
                    <a:pt x="1425154" y="4068356"/>
                  </a:lnTo>
                  <a:lnTo>
                    <a:pt x="1402532" y="4068356"/>
                  </a:lnTo>
                  <a:lnTo>
                    <a:pt x="1379911" y="4068356"/>
                  </a:lnTo>
                  <a:lnTo>
                    <a:pt x="1357289" y="4068356"/>
                  </a:lnTo>
                  <a:lnTo>
                    <a:pt x="1334668" y="4068356"/>
                  </a:lnTo>
                  <a:lnTo>
                    <a:pt x="1312046" y="4068356"/>
                  </a:lnTo>
                  <a:lnTo>
                    <a:pt x="1289425" y="4068356"/>
                  </a:lnTo>
                  <a:lnTo>
                    <a:pt x="1266803" y="4068356"/>
                  </a:lnTo>
                  <a:lnTo>
                    <a:pt x="1244182" y="4068356"/>
                  </a:lnTo>
                  <a:lnTo>
                    <a:pt x="1221560" y="4068356"/>
                  </a:lnTo>
                  <a:lnTo>
                    <a:pt x="1198939" y="4068356"/>
                  </a:lnTo>
                  <a:lnTo>
                    <a:pt x="1176317" y="4068356"/>
                  </a:lnTo>
                  <a:lnTo>
                    <a:pt x="1153696" y="4068356"/>
                  </a:lnTo>
                  <a:lnTo>
                    <a:pt x="1131074" y="4068356"/>
                  </a:lnTo>
                  <a:lnTo>
                    <a:pt x="1108453" y="4068356"/>
                  </a:lnTo>
                  <a:lnTo>
                    <a:pt x="1085831" y="4068356"/>
                  </a:lnTo>
                  <a:lnTo>
                    <a:pt x="1063210" y="4068356"/>
                  </a:lnTo>
                  <a:lnTo>
                    <a:pt x="1040588" y="4068356"/>
                  </a:lnTo>
                  <a:lnTo>
                    <a:pt x="1017967" y="4068356"/>
                  </a:lnTo>
                  <a:lnTo>
                    <a:pt x="995345" y="4068356"/>
                  </a:lnTo>
                  <a:lnTo>
                    <a:pt x="972724" y="4068356"/>
                  </a:lnTo>
                  <a:lnTo>
                    <a:pt x="950102" y="4068356"/>
                  </a:lnTo>
                  <a:lnTo>
                    <a:pt x="927481" y="4068356"/>
                  </a:lnTo>
                  <a:lnTo>
                    <a:pt x="904859" y="4068356"/>
                  </a:lnTo>
                  <a:lnTo>
                    <a:pt x="882238" y="4068356"/>
                  </a:lnTo>
                  <a:lnTo>
                    <a:pt x="859616" y="4068356"/>
                  </a:lnTo>
                  <a:lnTo>
                    <a:pt x="836995" y="4068356"/>
                  </a:lnTo>
                  <a:lnTo>
                    <a:pt x="814373" y="4068356"/>
                  </a:lnTo>
                  <a:lnTo>
                    <a:pt x="791752" y="4068356"/>
                  </a:lnTo>
                  <a:lnTo>
                    <a:pt x="769130" y="4068356"/>
                  </a:lnTo>
                  <a:lnTo>
                    <a:pt x="746509" y="4068356"/>
                  </a:lnTo>
                  <a:lnTo>
                    <a:pt x="723887" y="4068356"/>
                  </a:lnTo>
                  <a:lnTo>
                    <a:pt x="701266" y="4068356"/>
                  </a:lnTo>
                  <a:lnTo>
                    <a:pt x="678644" y="4068356"/>
                  </a:lnTo>
                  <a:lnTo>
                    <a:pt x="656023" y="4068356"/>
                  </a:lnTo>
                  <a:lnTo>
                    <a:pt x="633401" y="4068356"/>
                  </a:lnTo>
                  <a:lnTo>
                    <a:pt x="610780" y="4068356"/>
                  </a:lnTo>
                  <a:lnTo>
                    <a:pt x="588158" y="4068356"/>
                  </a:lnTo>
                  <a:lnTo>
                    <a:pt x="565537" y="4068356"/>
                  </a:lnTo>
                  <a:lnTo>
                    <a:pt x="542915" y="4068356"/>
                  </a:lnTo>
                  <a:lnTo>
                    <a:pt x="520294" y="4068356"/>
                  </a:lnTo>
                  <a:lnTo>
                    <a:pt x="497672" y="4068356"/>
                  </a:lnTo>
                  <a:lnTo>
                    <a:pt x="475051" y="4068356"/>
                  </a:lnTo>
                  <a:lnTo>
                    <a:pt x="452429" y="4068356"/>
                  </a:lnTo>
                  <a:lnTo>
                    <a:pt x="429808" y="4068356"/>
                  </a:lnTo>
                  <a:lnTo>
                    <a:pt x="407186" y="4068356"/>
                  </a:lnTo>
                  <a:lnTo>
                    <a:pt x="384565" y="4068356"/>
                  </a:lnTo>
                  <a:lnTo>
                    <a:pt x="361943" y="4068356"/>
                  </a:lnTo>
                  <a:lnTo>
                    <a:pt x="339322" y="4068356"/>
                  </a:lnTo>
                  <a:lnTo>
                    <a:pt x="316700" y="4068356"/>
                  </a:lnTo>
                  <a:lnTo>
                    <a:pt x="294079" y="4068356"/>
                  </a:lnTo>
                  <a:lnTo>
                    <a:pt x="271457" y="4068356"/>
                  </a:lnTo>
                  <a:lnTo>
                    <a:pt x="248836" y="4068356"/>
                  </a:lnTo>
                  <a:lnTo>
                    <a:pt x="226214" y="4068356"/>
                  </a:lnTo>
                  <a:lnTo>
                    <a:pt x="203593" y="4068356"/>
                  </a:lnTo>
                  <a:lnTo>
                    <a:pt x="180971" y="4068356"/>
                  </a:lnTo>
                  <a:lnTo>
                    <a:pt x="158350" y="4068356"/>
                  </a:lnTo>
                  <a:lnTo>
                    <a:pt x="135728" y="4068356"/>
                  </a:lnTo>
                  <a:lnTo>
                    <a:pt x="113107" y="4068356"/>
                  </a:lnTo>
                  <a:lnTo>
                    <a:pt x="90485" y="4068356"/>
                  </a:lnTo>
                  <a:lnTo>
                    <a:pt x="67864" y="4068356"/>
                  </a:lnTo>
                  <a:lnTo>
                    <a:pt x="45242" y="4068356"/>
                  </a:lnTo>
                  <a:lnTo>
                    <a:pt x="22621" y="4068356"/>
                  </a:lnTo>
                  <a:lnTo>
                    <a:pt x="0" y="4068356"/>
                  </a:lnTo>
                  <a:lnTo>
                    <a:pt x="0" y="406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99579" y="1772786"/>
              <a:ext cx="4773135" cy="4331311"/>
            </a:xfrm>
            <a:custGeom>
              <a:avLst/>
              <a:pathLst>
                <a:path w="4773135" h="4331311">
                  <a:moveTo>
                    <a:pt x="0" y="4331311"/>
                  </a:moveTo>
                  <a:lnTo>
                    <a:pt x="22621" y="4331311"/>
                  </a:lnTo>
                  <a:lnTo>
                    <a:pt x="45242" y="4331311"/>
                  </a:lnTo>
                  <a:lnTo>
                    <a:pt x="67864" y="4331311"/>
                  </a:lnTo>
                  <a:lnTo>
                    <a:pt x="90485" y="4331311"/>
                  </a:lnTo>
                  <a:lnTo>
                    <a:pt x="113107" y="4331311"/>
                  </a:lnTo>
                  <a:lnTo>
                    <a:pt x="135728" y="4331311"/>
                  </a:lnTo>
                  <a:lnTo>
                    <a:pt x="158350" y="4331311"/>
                  </a:lnTo>
                  <a:lnTo>
                    <a:pt x="180971" y="4331311"/>
                  </a:lnTo>
                  <a:lnTo>
                    <a:pt x="203593" y="4331311"/>
                  </a:lnTo>
                  <a:lnTo>
                    <a:pt x="226214" y="4331311"/>
                  </a:lnTo>
                  <a:lnTo>
                    <a:pt x="248836" y="4331311"/>
                  </a:lnTo>
                  <a:lnTo>
                    <a:pt x="271457" y="4331311"/>
                  </a:lnTo>
                  <a:lnTo>
                    <a:pt x="294079" y="4331311"/>
                  </a:lnTo>
                  <a:lnTo>
                    <a:pt x="316700" y="4331311"/>
                  </a:lnTo>
                  <a:lnTo>
                    <a:pt x="339322" y="4331311"/>
                  </a:lnTo>
                  <a:lnTo>
                    <a:pt x="361943" y="4331311"/>
                  </a:lnTo>
                  <a:lnTo>
                    <a:pt x="384565" y="4331311"/>
                  </a:lnTo>
                  <a:lnTo>
                    <a:pt x="407186" y="4331311"/>
                  </a:lnTo>
                  <a:lnTo>
                    <a:pt x="429808" y="4331311"/>
                  </a:lnTo>
                  <a:lnTo>
                    <a:pt x="452429" y="4331311"/>
                  </a:lnTo>
                  <a:lnTo>
                    <a:pt x="475051" y="4331311"/>
                  </a:lnTo>
                  <a:lnTo>
                    <a:pt x="497672" y="4331311"/>
                  </a:lnTo>
                  <a:lnTo>
                    <a:pt x="520294" y="4331311"/>
                  </a:lnTo>
                  <a:lnTo>
                    <a:pt x="542915" y="4331311"/>
                  </a:lnTo>
                  <a:lnTo>
                    <a:pt x="565537" y="4331311"/>
                  </a:lnTo>
                  <a:lnTo>
                    <a:pt x="588158" y="4331311"/>
                  </a:lnTo>
                  <a:lnTo>
                    <a:pt x="610780" y="4331311"/>
                  </a:lnTo>
                  <a:lnTo>
                    <a:pt x="633401" y="4331311"/>
                  </a:lnTo>
                  <a:lnTo>
                    <a:pt x="656023" y="4331311"/>
                  </a:lnTo>
                  <a:lnTo>
                    <a:pt x="678644" y="4331311"/>
                  </a:lnTo>
                  <a:lnTo>
                    <a:pt x="701266" y="4331311"/>
                  </a:lnTo>
                  <a:lnTo>
                    <a:pt x="723887" y="4331311"/>
                  </a:lnTo>
                  <a:lnTo>
                    <a:pt x="746509" y="4331310"/>
                  </a:lnTo>
                  <a:lnTo>
                    <a:pt x="769130" y="4331310"/>
                  </a:lnTo>
                  <a:lnTo>
                    <a:pt x="791752" y="4331310"/>
                  </a:lnTo>
                  <a:lnTo>
                    <a:pt x="814373" y="4331310"/>
                  </a:lnTo>
                  <a:lnTo>
                    <a:pt x="836995" y="4331310"/>
                  </a:lnTo>
                  <a:lnTo>
                    <a:pt x="859616" y="4331310"/>
                  </a:lnTo>
                  <a:lnTo>
                    <a:pt x="882238" y="4331310"/>
                  </a:lnTo>
                  <a:lnTo>
                    <a:pt x="904859" y="4331310"/>
                  </a:lnTo>
                  <a:lnTo>
                    <a:pt x="927481" y="4331310"/>
                  </a:lnTo>
                  <a:lnTo>
                    <a:pt x="950102" y="4331310"/>
                  </a:lnTo>
                  <a:lnTo>
                    <a:pt x="972724" y="4331310"/>
                  </a:lnTo>
                  <a:lnTo>
                    <a:pt x="995345" y="4331310"/>
                  </a:lnTo>
                  <a:lnTo>
                    <a:pt x="1017967" y="4331310"/>
                  </a:lnTo>
                  <a:lnTo>
                    <a:pt x="1040588" y="4331310"/>
                  </a:lnTo>
                  <a:lnTo>
                    <a:pt x="1063210" y="4331310"/>
                  </a:lnTo>
                  <a:lnTo>
                    <a:pt x="1085831" y="4331310"/>
                  </a:lnTo>
                  <a:lnTo>
                    <a:pt x="1108453" y="4331310"/>
                  </a:lnTo>
                  <a:lnTo>
                    <a:pt x="1131074" y="4331310"/>
                  </a:lnTo>
                  <a:lnTo>
                    <a:pt x="1153696" y="4331310"/>
                  </a:lnTo>
                  <a:lnTo>
                    <a:pt x="1176317" y="4331310"/>
                  </a:lnTo>
                  <a:lnTo>
                    <a:pt x="1198939" y="4331310"/>
                  </a:lnTo>
                  <a:lnTo>
                    <a:pt x="1221560" y="4331310"/>
                  </a:lnTo>
                  <a:lnTo>
                    <a:pt x="1244182" y="4331310"/>
                  </a:lnTo>
                  <a:lnTo>
                    <a:pt x="1266803" y="4331309"/>
                  </a:lnTo>
                  <a:lnTo>
                    <a:pt x="1289425" y="4331309"/>
                  </a:lnTo>
                  <a:lnTo>
                    <a:pt x="1312046" y="4331309"/>
                  </a:lnTo>
                  <a:lnTo>
                    <a:pt x="1334668" y="4331309"/>
                  </a:lnTo>
                  <a:lnTo>
                    <a:pt x="1357289" y="4331309"/>
                  </a:lnTo>
                  <a:lnTo>
                    <a:pt x="1379911" y="4331309"/>
                  </a:lnTo>
                  <a:lnTo>
                    <a:pt x="1402532" y="4331309"/>
                  </a:lnTo>
                  <a:lnTo>
                    <a:pt x="1425154" y="4331308"/>
                  </a:lnTo>
                  <a:lnTo>
                    <a:pt x="1447775" y="4331308"/>
                  </a:lnTo>
                  <a:lnTo>
                    <a:pt x="1470397" y="4331308"/>
                  </a:lnTo>
                  <a:lnTo>
                    <a:pt x="1493018" y="4331308"/>
                  </a:lnTo>
                  <a:lnTo>
                    <a:pt x="1515640" y="4331307"/>
                  </a:lnTo>
                  <a:lnTo>
                    <a:pt x="1538261" y="4331307"/>
                  </a:lnTo>
                  <a:lnTo>
                    <a:pt x="1560883" y="4331307"/>
                  </a:lnTo>
                  <a:lnTo>
                    <a:pt x="1583504" y="4331306"/>
                  </a:lnTo>
                  <a:lnTo>
                    <a:pt x="1606126" y="4331306"/>
                  </a:lnTo>
                  <a:lnTo>
                    <a:pt x="1628747" y="4331305"/>
                  </a:lnTo>
                  <a:lnTo>
                    <a:pt x="1651369" y="4331305"/>
                  </a:lnTo>
                  <a:lnTo>
                    <a:pt x="1673990" y="4331304"/>
                  </a:lnTo>
                  <a:lnTo>
                    <a:pt x="1696612" y="4331303"/>
                  </a:lnTo>
                  <a:lnTo>
                    <a:pt x="1719233" y="4331303"/>
                  </a:lnTo>
                  <a:lnTo>
                    <a:pt x="1741855" y="4331302"/>
                  </a:lnTo>
                  <a:lnTo>
                    <a:pt x="1764476" y="4331301"/>
                  </a:lnTo>
                  <a:lnTo>
                    <a:pt x="1787098" y="4331300"/>
                  </a:lnTo>
                  <a:lnTo>
                    <a:pt x="1809719" y="4331299"/>
                  </a:lnTo>
                  <a:lnTo>
                    <a:pt x="1832341" y="4331298"/>
                  </a:lnTo>
                  <a:lnTo>
                    <a:pt x="1854962" y="4331296"/>
                  </a:lnTo>
                  <a:lnTo>
                    <a:pt x="1877584" y="4331295"/>
                  </a:lnTo>
                  <a:lnTo>
                    <a:pt x="1900205" y="4331294"/>
                  </a:lnTo>
                  <a:lnTo>
                    <a:pt x="1922827" y="4331292"/>
                  </a:lnTo>
                  <a:lnTo>
                    <a:pt x="1945448" y="4331290"/>
                  </a:lnTo>
                  <a:lnTo>
                    <a:pt x="1968070" y="4331288"/>
                  </a:lnTo>
                  <a:lnTo>
                    <a:pt x="1990691" y="4331286"/>
                  </a:lnTo>
                  <a:lnTo>
                    <a:pt x="2013313" y="4331283"/>
                  </a:lnTo>
                  <a:lnTo>
                    <a:pt x="2035934" y="4331280"/>
                  </a:lnTo>
                  <a:lnTo>
                    <a:pt x="2058556" y="4331277"/>
                  </a:lnTo>
                  <a:lnTo>
                    <a:pt x="2081177" y="4331274"/>
                  </a:lnTo>
                  <a:lnTo>
                    <a:pt x="2103799" y="4331270"/>
                  </a:lnTo>
                  <a:lnTo>
                    <a:pt x="2126420" y="4331266"/>
                  </a:lnTo>
                  <a:lnTo>
                    <a:pt x="2149042" y="4331261"/>
                  </a:lnTo>
                  <a:lnTo>
                    <a:pt x="2171663" y="4331257"/>
                  </a:lnTo>
                  <a:lnTo>
                    <a:pt x="2194285" y="4331251"/>
                  </a:lnTo>
                  <a:lnTo>
                    <a:pt x="2216906" y="4331245"/>
                  </a:lnTo>
                  <a:lnTo>
                    <a:pt x="2239528" y="4331238"/>
                  </a:lnTo>
                  <a:lnTo>
                    <a:pt x="2262149" y="4331231"/>
                  </a:lnTo>
                  <a:lnTo>
                    <a:pt x="2284771" y="4331223"/>
                  </a:lnTo>
                  <a:lnTo>
                    <a:pt x="2307392" y="4331214"/>
                  </a:lnTo>
                  <a:lnTo>
                    <a:pt x="2330014" y="4331204"/>
                  </a:lnTo>
                  <a:lnTo>
                    <a:pt x="2352635" y="4331194"/>
                  </a:lnTo>
                  <a:lnTo>
                    <a:pt x="2375256" y="4331182"/>
                  </a:lnTo>
                  <a:lnTo>
                    <a:pt x="2397878" y="4331169"/>
                  </a:lnTo>
                  <a:lnTo>
                    <a:pt x="2420499" y="4331154"/>
                  </a:lnTo>
                  <a:lnTo>
                    <a:pt x="2443121" y="4331139"/>
                  </a:lnTo>
                  <a:lnTo>
                    <a:pt x="2465742" y="4331121"/>
                  </a:lnTo>
                  <a:lnTo>
                    <a:pt x="2488364" y="4331102"/>
                  </a:lnTo>
                  <a:lnTo>
                    <a:pt x="2510985" y="4331081"/>
                  </a:lnTo>
                  <a:lnTo>
                    <a:pt x="2533607" y="4331057"/>
                  </a:lnTo>
                  <a:lnTo>
                    <a:pt x="2556228" y="4331031"/>
                  </a:lnTo>
                  <a:lnTo>
                    <a:pt x="2578850" y="4331003"/>
                  </a:lnTo>
                  <a:lnTo>
                    <a:pt x="2601471" y="4330972"/>
                  </a:lnTo>
                  <a:lnTo>
                    <a:pt x="2624093" y="4330937"/>
                  </a:lnTo>
                  <a:lnTo>
                    <a:pt x="2646714" y="4330899"/>
                  </a:lnTo>
                  <a:lnTo>
                    <a:pt x="2669336" y="4330857"/>
                  </a:lnTo>
                  <a:lnTo>
                    <a:pt x="2691957" y="4330810"/>
                  </a:lnTo>
                  <a:lnTo>
                    <a:pt x="2714579" y="4330759"/>
                  </a:lnTo>
                  <a:lnTo>
                    <a:pt x="2737200" y="4330702"/>
                  </a:lnTo>
                  <a:lnTo>
                    <a:pt x="2759822" y="4330639"/>
                  </a:lnTo>
                  <a:lnTo>
                    <a:pt x="2782443" y="4330570"/>
                  </a:lnTo>
                  <a:lnTo>
                    <a:pt x="2805065" y="4330494"/>
                  </a:lnTo>
                  <a:lnTo>
                    <a:pt x="2827686" y="4330410"/>
                  </a:lnTo>
                  <a:lnTo>
                    <a:pt x="2850308" y="4330316"/>
                  </a:lnTo>
                  <a:lnTo>
                    <a:pt x="2872929" y="4330213"/>
                  </a:lnTo>
                  <a:lnTo>
                    <a:pt x="2895551" y="4330100"/>
                  </a:lnTo>
                  <a:lnTo>
                    <a:pt x="2918172" y="4329974"/>
                  </a:lnTo>
                  <a:lnTo>
                    <a:pt x="2940794" y="4329834"/>
                  </a:lnTo>
                  <a:lnTo>
                    <a:pt x="2963415" y="4329680"/>
                  </a:lnTo>
                  <a:lnTo>
                    <a:pt x="2986037" y="4329509"/>
                  </a:lnTo>
                  <a:lnTo>
                    <a:pt x="3008658" y="4329321"/>
                  </a:lnTo>
                  <a:lnTo>
                    <a:pt x="3031280" y="4329111"/>
                  </a:lnTo>
                  <a:lnTo>
                    <a:pt x="3053901" y="4328880"/>
                  </a:lnTo>
                  <a:lnTo>
                    <a:pt x="3076523" y="4328623"/>
                  </a:lnTo>
                  <a:lnTo>
                    <a:pt x="3099144" y="4328338"/>
                  </a:lnTo>
                  <a:lnTo>
                    <a:pt x="3121766" y="4328021"/>
                  </a:lnTo>
                  <a:lnTo>
                    <a:pt x="3144387" y="4327671"/>
                  </a:lnTo>
                  <a:lnTo>
                    <a:pt x="3167009" y="4327281"/>
                  </a:lnTo>
                  <a:lnTo>
                    <a:pt x="3189630" y="4326848"/>
                  </a:lnTo>
                  <a:lnTo>
                    <a:pt x="3212252" y="4326367"/>
                  </a:lnTo>
                  <a:lnTo>
                    <a:pt x="3234873" y="4325831"/>
                  </a:lnTo>
                  <a:lnTo>
                    <a:pt x="3257495" y="4325235"/>
                  </a:lnTo>
                  <a:lnTo>
                    <a:pt x="3280116" y="4324571"/>
                  </a:lnTo>
                  <a:lnTo>
                    <a:pt x="3302738" y="4323830"/>
                  </a:lnTo>
                  <a:lnTo>
                    <a:pt x="3325359" y="4323005"/>
                  </a:lnTo>
                  <a:lnTo>
                    <a:pt x="3347981" y="4322082"/>
                  </a:lnTo>
                  <a:lnTo>
                    <a:pt x="3370602" y="4321052"/>
                  </a:lnTo>
                  <a:lnTo>
                    <a:pt x="3393224" y="4319899"/>
                  </a:lnTo>
                  <a:lnTo>
                    <a:pt x="3415845" y="4318608"/>
                  </a:lnTo>
                  <a:lnTo>
                    <a:pt x="3438467" y="4317161"/>
                  </a:lnTo>
                  <a:lnTo>
                    <a:pt x="3461088" y="4315537"/>
                  </a:lnTo>
                  <a:lnTo>
                    <a:pt x="3483710" y="4313714"/>
                  </a:lnTo>
                  <a:lnTo>
                    <a:pt x="3506331" y="4311663"/>
                  </a:lnTo>
                  <a:lnTo>
                    <a:pt x="3528953" y="4309355"/>
                  </a:lnTo>
                  <a:lnTo>
                    <a:pt x="3551574" y="4306753"/>
                  </a:lnTo>
                  <a:lnTo>
                    <a:pt x="3574196" y="4303816"/>
                  </a:lnTo>
                  <a:lnTo>
                    <a:pt x="3596817" y="4300499"/>
                  </a:lnTo>
                  <a:lnTo>
                    <a:pt x="3619439" y="4296747"/>
                  </a:lnTo>
                  <a:lnTo>
                    <a:pt x="3642060" y="4292497"/>
                  </a:lnTo>
                  <a:lnTo>
                    <a:pt x="3664682" y="4287679"/>
                  </a:lnTo>
                  <a:lnTo>
                    <a:pt x="3687303" y="4282210"/>
                  </a:lnTo>
                  <a:lnTo>
                    <a:pt x="3709925" y="4275997"/>
                  </a:lnTo>
                  <a:lnTo>
                    <a:pt x="3732546" y="4268931"/>
                  </a:lnTo>
                  <a:lnTo>
                    <a:pt x="3755168" y="4260889"/>
                  </a:lnTo>
                  <a:lnTo>
                    <a:pt x="3777789" y="4251728"/>
                  </a:lnTo>
                  <a:lnTo>
                    <a:pt x="3800411" y="4241288"/>
                  </a:lnTo>
                  <a:lnTo>
                    <a:pt x="3823032" y="4229384"/>
                  </a:lnTo>
                  <a:lnTo>
                    <a:pt x="3845654" y="4215807"/>
                  </a:lnTo>
                  <a:lnTo>
                    <a:pt x="3868275" y="4200322"/>
                  </a:lnTo>
                  <a:lnTo>
                    <a:pt x="3890897" y="4182660"/>
                  </a:lnTo>
                  <a:lnTo>
                    <a:pt x="3913518" y="4162524"/>
                  </a:lnTo>
                  <a:lnTo>
                    <a:pt x="3936140" y="4139579"/>
                  </a:lnTo>
                  <a:lnTo>
                    <a:pt x="3958761" y="4113457"/>
                  </a:lnTo>
                  <a:lnTo>
                    <a:pt x="3981383" y="4083749"/>
                  </a:lnTo>
                  <a:lnTo>
                    <a:pt x="4004004" y="4050012"/>
                  </a:lnTo>
                  <a:lnTo>
                    <a:pt x="4026626" y="4011768"/>
                  </a:lnTo>
                  <a:lnTo>
                    <a:pt x="4049247" y="3968507"/>
                  </a:lnTo>
                  <a:lnTo>
                    <a:pt x="4071869" y="3919695"/>
                  </a:lnTo>
                  <a:lnTo>
                    <a:pt x="4094490" y="3864781"/>
                  </a:lnTo>
                  <a:lnTo>
                    <a:pt x="4117112" y="3803213"/>
                  </a:lnTo>
                  <a:lnTo>
                    <a:pt x="4139733" y="3734453"/>
                  </a:lnTo>
                  <a:lnTo>
                    <a:pt x="4162355" y="3657997"/>
                  </a:lnTo>
                  <a:lnTo>
                    <a:pt x="4184976" y="3573400"/>
                  </a:lnTo>
                  <a:lnTo>
                    <a:pt x="4207598" y="3480301"/>
                  </a:lnTo>
                  <a:lnTo>
                    <a:pt x="4230219" y="3378453"/>
                  </a:lnTo>
                  <a:lnTo>
                    <a:pt x="4252841" y="3267746"/>
                  </a:lnTo>
                  <a:lnTo>
                    <a:pt x="4275462" y="3148235"/>
                  </a:lnTo>
                  <a:lnTo>
                    <a:pt x="4298084" y="3020151"/>
                  </a:lnTo>
                  <a:lnTo>
                    <a:pt x="4320705" y="2883915"/>
                  </a:lnTo>
                  <a:lnTo>
                    <a:pt x="4343327" y="2740130"/>
                  </a:lnTo>
                  <a:lnTo>
                    <a:pt x="4365948" y="2589576"/>
                  </a:lnTo>
                  <a:lnTo>
                    <a:pt x="4388570" y="2433182"/>
                  </a:lnTo>
                  <a:lnTo>
                    <a:pt x="4411191" y="2272006"/>
                  </a:lnTo>
                  <a:lnTo>
                    <a:pt x="4433813" y="2107201"/>
                  </a:lnTo>
                  <a:lnTo>
                    <a:pt x="4456434" y="1939991"/>
                  </a:lnTo>
                  <a:lnTo>
                    <a:pt x="4479056" y="1771644"/>
                  </a:lnTo>
                  <a:lnTo>
                    <a:pt x="4501677" y="1603456"/>
                  </a:lnTo>
                  <a:lnTo>
                    <a:pt x="4524299" y="1436727"/>
                  </a:lnTo>
                  <a:lnTo>
                    <a:pt x="4546920" y="1272742"/>
                  </a:lnTo>
                  <a:lnTo>
                    <a:pt x="4569542" y="1112749"/>
                  </a:lnTo>
                  <a:lnTo>
                    <a:pt x="4592163" y="957923"/>
                  </a:lnTo>
                  <a:lnTo>
                    <a:pt x="4614785" y="809339"/>
                  </a:lnTo>
                  <a:lnTo>
                    <a:pt x="4637406" y="667935"/>
                  </a:lnTo>
                  <a:lnTo>
                    <a:pt x="4660028" y="534481"/>
                  </a:lnTo>
                  <a:lnTo>
                    <a:pt x="4682649" y="409562"/>
                  </a:lnTo>
                  <a:lnTo>
                    <a:pt x="4705270" y="293561"/>
                  </a:lnTo>
                  <a:lnTo>
                    <a:pt x="4727892" y="186663"/>
                  </a:lnTo>
                  <a:lnTo>
                    <a:pt x="4750513" y="88865"/>
                  </a:lnTo>
                  <a:lnTo>
                    <a:pt x="4773135" y="0"/>
                  </a:lnTo>
                  <a:lnTo>
                    <a:pt x="4773135" y="2912404"/>
                  </a:lnTo>
                  <a:lnTo>
                    <a:pt x="4750513" y="3003386"/>
                  </a:lnTo>
                  <a:lnTo>
                    <a:pt x="4727892" y="3091039"/>
                  </a:lnTo>
                  <a:lnTo>
                    <a:pt x="4705270" y="3175197"/>
                  </a:lnTo>
                  <a:lnTo>
                    <a:pt x="4682649" y="3255727"/>
                  </a:lnTo>
                  <a:lnTo>
                    <a:pt x="4660028" y="3332531"/>
                  </a:lnTo>
                  <a:lnTo>
                    <a:pt x="4637406" y="3405545"/>
                  </a:lnTo>
                  <a:lnTo>
                    <a:pt x="4614785" y="3474739"/>
                  </a:lnTo>
                  <a:lnTo>
                    <a:pt x="4592163" y="3540115"/>
                  </a:lnTo>
                  <a:lnTo>
                    <a:pt x="4569542" y="3601704"/>
                  </a:lnTo>
                  <a:lnTo>
                    <a:pt x="4546920" y="3659564"/>
                  </a:lnTo>
                  <a:lnTo>
                    <a:pt x="4524299" y="3713775"/>
                  </a:lnTo>
                  <a:lnTo>
                    <a:pt x="4501677" y="3764440"/>
                  </a:lnTo>
                  <a:lnTo>
                    <a:pt x="4479056" y="3811677"/>
                  </a:lnTo>
                  <a:lnTo>
                    <a:pt x="4456434" y="3855618"/>
                  </a:lnTo>
                  <a:lnTo>
                    <a:pt x="4433813" y="3896405"/>
                  </a:lnTo>
                  <a:lnTo>
                    <a:pt x="4411191" y="3934188"/>
                  </a:lnTo>
                  <a:lnTo>
                    <a:pt x="4388570" y="3969122"/>
                  </a:lnTo>
                  <a:lnTo>
                    <a:pt x="4365948" y="4001365"/>
                  </a:lnTo>
                  <a:lnTo>
                    <a:pt x="4343327" y="4031074"/>
                  </a:lnTo>
                  <a:lnTo>
                    <a:pt x="4320705" y="4058405"/>
                  </a:lnTo>
                  <a:lnTo>
                    <a:pt x="4298084" y="4083511"/>
                  </a:lnTo>
                  <a:lnTo>
                    <a:pt x="4275462" y="4106541"/>
                  </a:lnTo>
                  <a:lnTo>
                    <a:pt x="4252841" y="4127640"/>
                  </a:lnTo>
                  <a:lnTo>
                    <a:pt x="4230219" y="4146946"/>
                  </a:lnTo>
                  <a:lnTo>
                    <a:pt x="4207598" y="4164589"/>
                  </a:lnTo>
                  <a:lnTo>
                    <a:pt x="4184976" y="4180696"/>
                  </a:lnTo>
                  <a:lnTo>
                    <a:pt x="4162355" y="4195384"/>
                  </a:lnTo>
                  <a:lnTo>
                    <a:pt x="4139733" y="4208765"/>
                  </a:lnTo>
                  <a:lnTo>
                    <a:pt x="4117112" y="4220943"/>
                  </a:lnTo>
                  <a:lnTo>
                    <a:pt x="4094490" y="4232015"/>
                  </a:lnTo>
                  <a:lnTo>
                    <a:pt x="4071869" y="4242071"/>
                  </a:lnTo>
                  <a:lnTo>
                    <a:pt x="4049247" y="4251197"/>
                  </a:lnTo>
                  <a:lnTo>
                    <a:pt x="4026626" y="4259470"/>
                  </a:lnTo>
                  <a:lnTo>
                    <a:pt x="4004004" y="4266963"/>
                  </a:lnTo>
                  <a:lnTo>
                    <a:pt x="3981383" y="4273743"/>
                  </a:lnTo>
                  <a:lnTo>
                    <a:pt x="3958761" y="4279870"/>
                  </a:lnTo>
                  <a:lnTo>
                    <a:pt x="3936140" y="4285403"/>
                  </a:lnTo>
                  <a:lnTo>
                    <a:pt x="3913518" y="4290392"/>
                  </a:lnTo>
                  <a:lnTo>
                    <a:pt x="3890897" y="4294887"/>
                  </a:lnTo>
                  <a:lnTo>
                    <a:pt x="3868275" y="4298931"/>
                  </a:lnTo>
                  <a:lnTo>
                    <a:pt x="3845654" y="4302565"/>
                  </a:lnTo>
                  <a:lnTo>
                    <a:pt x="3823032" y="4305826"/>
                  </a:lnTo>
                  <a:lnTo>
                    <a:pt x="3800411" y="4308748"/>
                  </a:lnTo>
                  <a:lnTo>
                    <a:pt x="3777789" y="4311362"/>
                  </a:lnTo>
                  <a:lnTo>
                    <a:pt x="3755168" y="4313698"/>
                  </a:lnTo>
                  <a:lnTo>
                    <a:pt x="3732546" y="4315782"/>
                  </a:lnTo>
                  <a:lnTo>
                    <a:pt x="3709925" y="4317637"/>
                  </a:lnTo>
                  <a:lnTo>
                    <a:pt x="3687303" y="4319287"/>
                  </a:lnTo>
                  <a:lnTo>
                    <a:pt x="3664682" y="4320752"/>
                  </a:lnTo>
                  <a:lnTo>
                    <a:pt x="3642060" y="4322050"/>
                  </a:lnTo>
                  <a:lnTo>
                    <a:pt x="3619439" y="4323199"/>
                  </a:lnTo>
                  <a:lnTo>
                    <a:pt x="3596817" y="4324213"/>
                  </a:lnTo>
                  <a:lnTo>
                    <a:pt x="3574196" y="4325108"/>
                  </a:lnTo>
                  <a:lnTo>
                    <a:pt x="3551574" y="4325896"/>
                  </a:lnTo>
                  <a:lnTo>
                    <a:pt x="3528953" y="4326589"/>
                  </a:lnTo>
                  <a:lnTo>
                    <a:pt x="3506331" y="4327197"/>
                  </a:lnTo>
                  <a:lnTo>
                    <a:pt x="3483710" y="4327730"/>
                  </a:lnTo>
                  <a:lnTo>
                    <a:pt x="3461088" y="4328197"/>
                  </a:lnTo>
                  <a:lnTo>
                    <a:pt x="3438467" y="4328606"/>
                  </a:lnTo>
                  <a:lnTo>
                    <a:pt x="3415845" y="4328962"/>
                  </a:lnTo>
                  <a:lnTo>
                    <a:pt x="3393224" y="4329274"/>
                  </a:lnTo>
                  <a:lnTo>
                    <a:pt x="3370602" y="4329545"/>
                  </a:lnTo>
                  <a:lnTo>
                    <a:pt x="3347981" y="4329781"/>
                  </a:lnTo>
                  <a:lnTo>
                    <a:pt x="3325359" y="4329986"/>
                  </a:lnTo>
                  <a:lnTo>
                    <a:pt x="3302738" y="4330165"/>
                  </a:lnTo>
                  <a:lnTo>
                    <a:pt x="3280116" y="4330320"/>
                  </a:lnTo>
                  <a:lnTo>
                    <a:pt x="3257495" y="4330454"/>
                  </a:lnTo>
                  <a:lnTo>
                    <a:pt x="3234873" y="4330571"/>
                  </a:lnTo>
                  <a:lnTo>
                    <a:pt x="3212252" y="4330672"/>
                  </a:lnTo>
                  <a:lnTo>
                    <a:pt x="3189630" y="4330759"/>
                  </a:lnTo>
                  <a:lnTo>
                    <a:pt x="3167009" y="4330835"/>
                  </a:lnTo>
                  <a:lnTo>
                    <a:pt x="3144387" y="4330900"/>
                  </a:lnTo>
                  <a:lnTo>
                    <a:pt x="3121766" y="4330957"/>
                  </a:lnTo>
                  <a:lnTo>
                    <a:pt x="3099144" y="4331006"/>
                  </a:lnTo>
                  <a:lnTo>
                    <a:pt x="3076523" y="4331048"/>
                  </a:lnTo>
                  <a:lnTo>
                    <a:pt x="3053901" y="4331084"/>
                  </a:lnTo>
                  <a:lnTo>
                    <a:pt x="3031280" y="4331116"/>
                  </a:lnTo>
                  <a:lnTo>
                    <a:pt x="3008658" y="4331143"/>
                  </a:lnTo>
                  <a:lnTo>
                    <a:pt x="2986037" y="4331166"/>
                  </a:lnTo>
                  <a:lnTo>
                    <a:pt x="2963415" y="4331186"/>
                  </a:lnTo>
                  <a:lnTo>
                    <a:pt x="2940794" y="4331204"/>
                  </a:lnTo>
                  <a:lnTo>
                    <a:pt x="2918172" y="4331219"/>
                  </a:lnTo>
                  <a:lnTo>
                    <a:pt x="2895551" y="4331231"/>
                  </a:lnTo>
                  <a:lnTo>
                    <a:pt x="2872929" y="4331243"/>
                  </a:lnTo>
                  <a:lnTo>
                    <a:pt x="2850308" y="4331252"/>
                  </a:lnTo>
                  <a:lnTo>
                    <a:pt x="2827686" y="4331260"/>
                  </a:lnTo>
                  <a:lnTo>
                    <a:pt x="2805065" y="4331267"/>
                  </a:lnTo>
                  <a:lnTo>
                    <a:pt x="2782443" y="4331273"/>
                  </a:lnTo>
                  <a:lnTo>
                    <a:pt x="2759822" y="4331279"/>
                  </a:lnTo>
                  <a:lnTo>
                    <a:pt x="2737200" y="4331283"/>
                  </a:lnTo>
                  <a:lnTo>
                    <a:pt x="2714579" y="4331287"/>
                  </a:lnTo>
                  <a:lnTo>
                    <a:pt x="2691957" y="4331290"/>
                  </a:lnTo>
                  <a:lnTo>
                    <a:pt x="2669336" y="4331293"/>
                  </a:lnTo>
                  <a:lnTo>
                    <a:pt x="2646714" y="4331296"/>
                  </a:lnTo>
                  <a:lnTo>
                    <a:pt x="2624093" y="4331298"/>
                  </a:lnTo>
                  <a:lnTo>
                    <a:pt x="2601471" y="4331300"/>
                  </a:lnTo>
                  <a:lnTo>
                    <a:pt x="2578850" y="4331301"/>
                  </a:lnTo>
                  <a:lnTo>
                    <a:pt x="2556228" y="4331303"/>
                  </a:lnTo>
                  <a:lnTo>
                    <a:pt x="2533607" y="4331304"/>
                  </a:lnTo>
                  <a:lnTo>
                    <a:pt x="2510985" y="4331305"/>
                  </a:lnTo>
                  <a:lnTo>
                    <a:pt x="2488364" y="4331305"/>
                  </a:lnTo>
                  <a:lnTo>
                    <a:pt x="2465742" y="4331306"/>
                  </a:lnTo>
                  <a:lnTo>
                    <a:pt x="2443121" y="4331307"/>
                  </a:lnTo>
                  <a:lnTo>
                    <a:pt x="2420499" y="4331307"/>
                  </a:lnTo>
                  <a:lnTo>
                    <a:pt x="2397878" y="4331308"/>
                  </a:lnTo>
                  <a:lnTo>
                    <a:pt x="2375256" y="4331308"/>
                  </a:lnTo>
                  <a:lnTo>
                    <a:pt x="2352635" y="4331309"/>
                  </a:lnTo>
                  <a:lnTo>
                    <a:pt x="2330014" y="4331309"/>
                  </a:lnTo>
                  <a:lnTo>
                    <a:pt x="2307392" y="4331309"/>
                  </a:lnTo>
                  <a:lnTo>
                    <a:pt x="2284771" y="4331309"/>
                  </a:lnTo>
                  <a:lnTo>
                    <a:pt x="2262149" y="4331310"/>
                  </a:lnTo>
                  <a:lnTo>
                    <a:pt x="2239528" y="4331310"/>
                  </a:lnTo>
                  <a:lnTo>
                    <a:pt x="2216906" y="4331310"/>
                  </a:lnTo>
                  <a:lnTo>
                    <a:pt x="2194285" y="4331310"/>
                  </a:lnTo>
                  <a:lnTo>
                    <a:pt x="2171663" y="4331310"/>
                  </a:lnTo>
                  <a:lnTo>
                    <a:pt x="2149042" y="4331310"/>
                  </a:lnTo>
                  <a:lnTo>
                    <a:pt x="2126420" y="4331310"/>
                  </a:lnTo>
                  <a:lnTo>
                    <a:pt x="2103799" y="4331310"/>
                  </a:lnTo>
                  <a:lnTo>
                    <a:pt x="2081177" y="4331310"/>
                  </a:lnTo>
                  <a:lnTo>
                    <a:pt x="2058556" y="4331310"/>
                  </a:lnTo>
                  <a:lnTo>
                    <a:pt x="2035934" y="4331310"/>
                  </a:lnTo>
                  <a:lnTo>
                    <a:pt x="2013313" y="4331310"/>
                  </a:lnTo>
                  <a:lnTo>
                    <a:pt x="1990691" y="4331310"/>
                  </a:lnTo>
                  <a:lnTo>
                    <a:pt x="1968070" y="4331310"/>
                  </a:lnTo>
                  <a:lnTo>
                    <a:pt x="1945448" y="4331310"/>
                  </a:lnTo>
                  <a:lnTo>
                    <a:pt x="1922827" y="4331311"/>
                  </a:lnTo>
                  <a:lnTo>
                    <a:pt x="1900205" y="4331311"/>
                  </a:lnTo>
                  <a:lnTo>
                    <a:pt x="1877584" y="4331311"/>
                  </a:lnTo>
                  <a:lnTo>
                    <a:pt x="1854962" y="4331311"/>
                  </a:lnTo>
                  <a:lnTo>
                    <a:pt x="1832341" y="4331311"/>
                  </a:lnTo>
                  <a:lnTo>
                    <a:pt x="1809719" y="4331311"/>
                  </a:lnTo>
                  <a:lnTo>
                    <a:pt x="1787098" y="4331311"/>
                  </a:lnTo>
                  <a:lnTo>
                    <a:pt x="1764476" y="4331311"/>
                  </a:lnTo>
                  <a:lnTo>
                    <a:pt x="1741855" y="4331311"/>
                  </a:lnTo>
                  <a:lnTo>
                    <a:pt x="1719233" y="4331311"/>
                  </a:lnTo>
                  <a:lnTo>
                    <a:pt x="1696612" y="4331311"/>
                  </a:lnTo>
                  <a:lnTo>
                    <a:pt x="1673990" y="4331311"/>
                  </a:lnTo>
                  <a:lnTo>
                    <a:pt x="1651369" y="4331311"/>
                  </a:lnTo>
                  <a:lnTo>
                    <a:pt x="1628747" y="4331311"/>
                  </a:lnTo>
                  <a:lnTo>
                    <a:pt x="1606126" y="4331311"/>
                  </a:lnTo>
                  <a:lnTo>
                    <a:pt x="1583504" y="4331311"/>
                  </a:lnTo>
                  <a:lnTo>
                    <a:pt x="1560883" y="4331311"/>
                  </a:lnTo>
                  <a:lnTo>
                    <a:pt x="1538261" y="4331311"/>
                  </a:lnTo>
                  <a:lnTo>
                    <a:pt x="1515640" y="4331311"/>
                  </a:lnTo>
                  <a:lnTo>
                    <a:pt x="1493018" y="4331311"/>
                  </a:lnTo>
                  <a:lnTo>
                    <a:pt x="1470397" y="4331311"/>
                  </a:lnTo>
                  <a:lnTo>
                    <a:pt x="1447775" y="4331311"/>
                  </a:lnTo>
                  <a:lnTo>
                    <a:pt x="1425154" y="4331311"/>
                  </a:lnTo>
                  <a:lnTo>
                    <a:pt x="1402532" y="4331311"/>
                  </a:lnTo>
                  <a:lnTo>
                    <a:pt x="1379911" y="4331311"/>
                  </a:lnTo>
                  <a:lnTo>
                    <a:pt x="1357289" y="4331311"/>
                  </a:lnTo>
                  <a:lnTo>
                    <a:pt x="1334668" y="4331311"/>
                  </a:lnTo>
                  <a:lnTo>
                    <a:pt x="1312046" y="4331311"/>
                  </a:lnTo>
                  <a:lnTo>
                    <a:pt x="1289425" y="4331311"/>
                  </a:lnTo>
                  <a:lnTo>
                    <a:pt x="1266803" y="4331311"/>
                  </a:lnTo>
                  <a:lnTo>
                    <a:pt x="1244182" y="4331311"/>
                  </a:lnTo>
                  <a:lnTo>
                    <a:pt x="1221560" y="4331311"/>
                  </a:lnTo>
                  <a:lnTo>
                    <a:pt x="1198939" y="4331311"/>
                  </a:lnTo>
                  <a:lnTo>
                    <a:pt x="1176317" y="4331311"/>
                  </a:lnTo>
                  <a:lnTo>
                    <a:pt x="1153696" y="4331311"/>
                  </a:lnTo>
                  <a:lnTo>
                    <a:pt x="1131074" y="4331311"/>
                  </a:lnTo>
                  <a:lnTo>
                    <a:pt x="1108453" y="4331311"/>
                  </a:lnTo>
                  <a:lnTo>
                    <a:pt x="1085831" y="4331311"/>
                  </a:lnTo>
                  <a:lnTo>
                    <a:pt x="1063210" y="4331311"/>
                  </a:lnTo>
                  <a:lnTo>
                    <a:pt x="1040588" y="4331311"/>
                  </a:lnTo>
                  <a:lnTo>
                    <a:pt x="1017967" y="4331311"/>
                  </a:lnTo>
                  <a:lnTo>
                    <a:pt x="995345" y="4331311"/>
                  </a:lnTo>
                  <a:lnTo>
                    <a:pt x="972724" y="4331311"/>
                  </a:lnTo>
                  <a:lnTo>
                    <a:pt x="950102" y="4331311"/>
                  </a:lnTo>
                  <a:lnTo>
                    <a:pt x="927481" y="4331311"/>
                  </a:lnTo>
                  <a:lnTo>
                    <a:pt x="904859" y="4331311"/>
                  </a:lnTo>
                  <a:lnTo>
                    <a:pt x="882238" y="4331311"/>
                  </a:lnTo>
                  <a:lnTo>
                    <a:pt x="859616" y="4331311"/>
                  </a:lnTo>
                  <a:lnTo>
                    <a:pt x="836995" y="4331311"/>
                  </a:lnTo>
                  <a:lnTo>
                    <a:pt x="814373" y="4331311"/>
                  </a:lnTo>
                  <a:lnTo>
                    <a:pt x="791752" y="4331311"/>
                  </a:lnTo>
                  <a:lnTo>
                    <a:pt x="769130" y="4331311"/>
                  </a:lnTo>
                  <a:lnTo>
                    <a:pt x="746509" y="4331311"/>
                  </a:lnTo>
                  <a:lnTo>
                    <a:pt x="723887" y="4331311"/>
                  </a:lnTo>
                  <a:lnTo>
                    <a:pt x="701266" y="4331311"/>
                  </a:lnTo>
                  <a:lnTo>
                    <a:pt x="678644" y="4331311"/>
                  </a:lnTo>
                  <a:lnTo>
                    <a:pt x="656023" y="4331311"/>
                  </a:lnTo>
                  <a:lnTo>
                    <a:pt x="633401" y="4331311"/>
                  </a:lnTo>
                  <a:lnTo>
                    <a:pt x="610780" y="4331311"/>
                  </a:lnTo>
                  <a:lnTo>
                    <a:pt x="588158" y="4331311"/>
                  </a:lnTo>
                  <a:lnTo>
                    <a:pt x="565537" y="4331311"/>
                  </a:lnTo>
                  <a:lnTo>
                    <a:pt x="542915" y="4331311"/>
                  </a:lnTo>
                  <a:lnTo>
                    <a:pt x="520294" y="4331311"/>
                  </a:lnTo>
                  <a:lnTo>
                    <a:pt x="497672" y="4331311"/>
                  </a:lnTo>
                  <a:lnTo>
                    <a:pt x="475051" y="4331311"/>
                  </a:lnTo>
                  <a:lnTo>
                    <a:pt x="452429" y="4331311"/>
                  </a:lnTo>
                  <a:lnTo>
                    <a:pt x="429808" y="4331311"/>
                  </a:lnTo>
                  <a:lnTo>
                    <a:pt x="407186" y="4331311"/>
                  </a:lnTo>
                  <a:lnTo>
                    <a:pt x="384565" y="4331311"/>
                  </a:lnTo>
                  <a:lnTo>
                    <a:pt x="361943" y="4331311"/>
                  </a:lnTo>
                  <a:lnTo>
                    <a:pt x="339322" y="4331311"/>
                  </a:lnTo>
                  <a:lnTo>
                    <a:pt x="316700" y="4331311"/>
                  </a:lnTo>
                  <a:lnTo>
                    <a:pt x="294079" y="4331311"/>
                  </a:lnTo>
                  <a:lnTo>
                    <a:pt x="271457" y="4331311"/>
                  </a:lnTo>
                  <a:lnTo>
                    <a:pt x="248836" y="4331311"/>
                  </a:lnTo>
                  <a:lnTo>
                    <a:pt x="226214" y="4331311"/>
                  </a:lnTo>
                  <a:lnTo>
                    <a:pt x="203593" y="4331311"/>
                  </a:lnTo>
                  <a:lnTo>
                    <a:pt x="180971" y="4331311"/>
                  </a:lnTo>
                  <a:lnTo>
                    <a:pt x="158350" y="4331311"/>
                  </a:lnTo>
                  <a:lnTo>
                    <a:pt x="135728" y="4331311"/>
                  </a:lnTo>
                  <a:lnTo>
                    <a:pt x="113107" y="4331311"/>
                  </a:lnTo>
                  <a:lnTo>
                    <a:pt x="90485" y="4331311"/>
                  </a:lnTo>
                  <a:lnTo>
                    <a:pt x="67864" y="4331311"/>
                  </a:lnTo>
                  <a:lnTo>
                    <a:pt x="45242" y="4331311"/>
                  </a:lnTo>
                  <a:lnTo>
                    <a:pt x="22621" y="4331311"/>
                  </a:lnTo>
                  <a:close/>
                </a:path>
              </a:pathLst>
            </a:custGeom>
            <a:solidFill>
              <a:srgbClr val="00CB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1772786"/>
              <a:ext cx="4773135" cy="4331311"/>
            </a:xfrm>
            <a:custGeom>
              <a:avLst/>
              <a:pathLst>
                <a:path w="4773135" h="4331311">
                  <a:moveTo>
                    <a:pt x="0" y="4331311"/>
                  </a:moveTo>
                  <a:lnTo>
                    <a:pt x="22621" y="4331311"/>
                  </a:lnTo>
                  <a:lnTo>
                    <a:pt x="45242" y="4331311"/>
                  </a:lnTo>
                  <a:lnTo>
                    <a:pt x="67864" y="4331311"/>
                  </a:lnTo>
                  <a:lnTo>
                    <a:pt x="90485" y="4331311"/>
                  </a:lnTo>
                  <a:lnTo>
                    <a:pt x="113107" y="4331311"/>
                  </a:lnTo>
                  <a:lnTo>
                    <a:pt x="135728" y="4331311"/>
                  </a:lnTo>
                  <a:lnTo>
                    <a:pt x="158350" y="4331311"/>
                  </a:lnTo>
                  <a:lnTo>
                    <a:pt x="180971" y="4331311"/>
                  </a:lnTo>
                  <a:lnTo>
                    <a:pt x="203593" y="4331311"/>
                  </a:lnTo>
                  <a:lnTo>
                    <a:pt x="226214" y="4331311"/>
                  </a:lnTo>
                  <a:lnTo>
                    <a:pt x="248836" y="4331311"/>
                  </a:lnTo>
                  <a:lnTo>
                    <a:pt x="271457" y="4331311"/>
                  </a:lnTo>
                  <a:lnTo>
                    <a:pt x="294079" y="4331311"/>
                  </a:lnTo>
                  <a:lnTo>
                    <a:pt x="316700" y="4331311"/>
                  </a:lnTo>
                  <a:lnTo>
                    <a:pt x="339322" y="4331311"/>
                  </a:lnTo>
                  <a:lnTo>
                    <a:pt x="361943" y="4331311"/>
                  </a:lnTo>
                  <a:lnTo>
                    <a:pt x="384565" y="4331311"/>
                  </a:lnTo>
                  <a:lnTo>
                    <a:pt x="407186" y="4331311"/>
                  </a:lnTo>
                  <a:lnTo>
                    <a:pt x="429808" y="4331311"/>
                  </a:lnTo>
                  <a:lnTo>
                    <a:pt x="452429" y="4331311"/>
                  </a:lnTo>
                  <a:lnTo>
                    <a:pt x="475051" y="4331311"/>
                  </a:lnTo>
                  <a:lnTo>
                    <a:pt x="497672" y="4331311"/>
                  </a:lnTo>
                  <a:lnTo>
                    <a:pt x="520294" y="4331311"/>
                  </a:lnTo>
                  <a:lnTo>
                    <a:pt x="542915" y="4331311"/>
                  </a:lnTo>
                  <a:lnTo>
                    <a:pt x="565537" y="4331311"/>
                  </a:lnTo>
                  <a:lnTo>
                    <a:pt x="588158" y="4331311"/>
                  </a:lnTo>
                  <a:lnTo>
                    <a:pt x="610780" y="4331311"/>
                  </a:lnTo>
                  <a:lnTo>
                    <a:pt x="633401" y="4331311"/>
                  </a:lnTo>
                  <a:lnTo>
                    <a:pt x="656023" y="4331311"/>
                  </a:lnTo>
                  <a:lnTo>
                    <a:pt x="678644" y="4331311"/>
                  </a:lnTo>
                  <a:lnTo>
                    <a:pt x="701266" y="4331311"/>
                  </a:lnTo>
                  <a:lnTo>
                    <a:pt x="723887" y="4331311"/>
                  </a:lnTo>
                  <a:lnTo>
                    <a:pt x="746509" y="4331310"/>
                  </a:lnTo>
                  <a:lnTo>
                    <a:pt x="769130" y="4331310"/>
                  </a:lnTo>
                  <a:lnTo>
                    <a:pt x="791752" y="4331310"/>
                  </a:lnTo>
                  <a:lnTo>
                    <a:pt x="814373" y="4331310"/>
                  </a:lnTo>
                  <a:lnTo>
                    <a:pt x="836995" y="4331310"/>
                  </a:lnTo>
                  <a:lnTo>
                    <a:pt x="859616" y="4331310"/>
                  </a:lnTo>
                  <a:lnTo>
                    <a:pt x="882238" y="4331310"/>
                  </a:lnTo>
                  <a:lnTo>
                    <a:pt x="904859" y="4331310"/>
                  </a:lnTo>
                  <a:lnTo>
                    <a:pt x="927481" y="4331310"/>
                  </a:lnTo>
                  <a:lnTo>
                    <a:pt x="950102" y="4331310"/>
                  </a:lnTo>
                  <a:lnTo>
                    <a:pt x="972724" y="4331310"/>
                  </a:lnTo>
                  <a:lnTo>
                    <a:pt x="995345" y="4331310"/>
                  </a:lnTo>
                  <a:lnTo>
                    <a:pt x="1017967" y="4331310"/>
                  </a:lnTo>
                  <a:lnTo>
                    <a:pt x="1040588" y="4331310"/>
                  </a:lnTo>
                  <a:lnTo>
                    <a:pt x="1063210" y="4331310"/>
                  </a:lnTo>
                  <a:lnTo>
                    <a:pt x="1085831" y="4331310"/>
                  </a:lnTo>
                  <a:lnTo>
                    <a:pt x="1108453" y="4331310"/>
                  </a:lnTo>
                  <a:lnTo>
                    <a:pt x="1131074" y="4331310"/>
                  </a:lnTo>
                  <a:lnTo>
                    <a:pt x="1153696" y="4331310"/>
                  </a:lnTo>
                  <a:lnTo>
                    <a:pt x="1176317" y="4331310"/>
                  </a:lnTo>
                  <a:lnTo>
                    <a:pt x="1198939" y="4331310"/>
                  </a:lnTo>
                  <a:lnTo>
                    <a:pt x="1221560" y="4331310"/>
                  </a:lnTo>
                  <a:lnTo>
                    <a:pt x="1244182" y="4331310"/>
                  </a:lnTo>
                  <a:lnTo>
                    <a:pt x="1266803" y="4331309"/>
                  </a:lnTo>
                  <a:lnTo>
                    <a:pt x="1289425" y="4331309"/>
                  </a:lnTo>
                  <a:lnTo>
                    <a:pt x="1312046" y="4331309"/>
                  </a:lnTo>
                  <a:lnTo>
                    <a:pt x="1334668" y="4331309"/>
                  </a:lnTo>
                  <a:lnTo>
                    <a:pt x="1357289" y="4331309"/>
                  </a:lnTo>
                  <a:lnTo>
                    <a:pt x="1379911" y="4331309"/>
                  </a:lnTo>
                  <a:lnTo>
                    <a:pt x="1402532" y="4331309"/>
                  </a:lnTo>
                  <a:lnTo>
                    <a:pt x="1425154" y="4331308"/>
                  </a:lnTo>
                  <a:lnTo>
                    <a:pt x="1447775" y="4331308"/>
                  </a:lnTo>
                  <a:lnTo>
                    <a:pt x="1470397" y="4331308"/>
                  </a:lnTo>
                  <a:lnTo>
                    <a:pt x="1493018" y="4331308"/>
                  </a:lnTo>
                  <a:lnTo>
                    <a:pt x="1515640" y="4331307"/>
                  </a:lnTo>
                  <a:lnTo>
                    <a:pt x="1538261" y="4331307"/>
                  </a:lnTo>
                  <a:lnTo>
                    <a:pt x="1560883" y="4331307"/>
                  </a:lnTo>
                  <a:lnTo>
                    <a:pt x="1583504" y="4331306"/>
                  </a:lnTo>
                  <a:lnTo>
                    <a:pt x="1606126" y="4331306"/>
                  </a:lnTo>
                  <a:lnTo>
                    <a:pt x="1628747" y="4331305"/>
                  </a:lnTo>
                  <a:lnTo>
                    <a:pt x="1651369" y="4331305"/>
                  </a:lnTo>
                  <a:lnTo>
                    <a:pt x="1673990" y="4331304"/>
                  </a:lnTo>
                  <a:lnTo>
                    <a:pt x="1696612" y="4331303"/>
                  </a:lnTo>
                  <a:lnTo>
                    <a:pt x="1719233" y="4331303"/>
                  </a:lnTo>
                  <a:lnTo>
                    <a:pt x="1741855" y="4331302"/>
                  </a:lnTo>
                  <a:lnTo>
                    <a:pt x="1764476" y="4331301"/>
                  </a:lnTo>
                  <a:lnTo>
                    <a:pt x="1787098" y="4331300"/>
                  </a:lnTo>
                  <a:lnTo>
                    <a:pt x="1809719" y="4331299"/>
                  </a:lnTo>
                  <a:lnTo>
                    <a:pt x="1832341" y="4331298"/>
                  </a:lnTo>
                  <a:lnTo>
                    <a:pt x="1854962" y="4331296"/>
                  </a:lnTo>
                  <a:lnTo>
                    <a:pt x="1877584" y="4331295"/>
                  </a:lnTo>
                  <a:lnTo>
                    <a:pt x="1900205" y="4331294"/>
                  </a:lnTo>
                  <a:lnTo>
                    <a:pt x="1922827" y="4331292"/>
                  </a:lnTo>
                  <a:lnTo>
                    <a:pt x="1945448" y="4331290"/>
                  </a:lnTo>
                  <a:lnTo>
                    <a:pt x="1968070" y="4331288"/>
                  </a:lnTo>
                  <a:lnTo>
                    <a:pt x="1990691" y="4331286"/>
                  </a:lnTo>
                  <a:lnTo>
                    <a:pt x="2013313" y="4331283"/>
                  </a:lnTo>
                  <a:lnTo>
                    <a:pt x="2035934" y="4331280"/>
                  </a:lnTo>
                  <a:lnTo>
                    <a:pt x="2058556" y="4331277"/>
                  </a:lnTo>
                  <a:lnTo>
                    <a:pt x="2081177" y="4331274"/>
                  </a:lnTo>
                  <a:lnTo>
                    <a:pt x="2103799" y="4331270"/>
                  </a:lnTo>
                  <a:lnTo>
                    <a:pt x="2126420" y="4331266"/>
                  </a:lnTo>
                  <a:lnTo>
                    <a:pt x="2149042" y="4331261"/>
                  </a:lnTo>
                  <a:lnTo>
                    <a:pt x="2171663" y="4331257"/>
                  </a:lnTo>
                  <a:lnTo>
                    <a:pt x="2194285" y="4331251"/>
                  </a:lnTo>
                  <a:lnTo>
                    <a:pt x="2216906" y="4331245"/>
                  </a:lnTo>
                  <a:lnTo>
                    <a:pt x="2239528" y="4331238"/>
                  </a:lnTo>
                  <a:lnTo>
                    <a:pt x="2262149" y="4331231"/>
                  </a:lnTo>
                  <a:lnTo>
                    <a:pt x="2284771" y="4331223"/>
                  </a:lnTo>
                  <a:lnTo>
                    <a:pt x="2307392" y="4331214"/>
                  </a:lnTo>
                  <a:lnTo>
                    <a:pt x="2330014" y="4331204"/>
                  </a:lnTo>
                  <a:lnTo>
                    <a:pt x="2352635" y="4331194"/>
                  </a:lnTo>
                  <a:lnTo>
                    <a:pt x="2375256" y="4331182"/>
                  </a:lnTo>
                  <a:lnTo>
                    <a:pt x="2397878" y="4331169"/>
                  </a:lnTo>
                  <a:lnTo>
                    <a:pt x="2420499" y="4331154"/>
                  </a:lnTo>
                  <a:lnTo>
                    <a:pt x="2443121" y="4331139"/>
                  </a:lnTo>
                  <a:lnTo>
                    <a:pt x="2465742" y="4331121"/>
                  </a:lnTo>
                  <a:lnTo>
                    <a:pt x="2488364" y="4331102"/>
                  </a:lnTo>
                  <a:lnTo>
                    <a:pt x="2510985" y="4331081"/>
                  </a:lnTo>
                  <a:lnTo>
                    <a:pt x="2533607" y="4331057"/>
                  </a:lnTo>
                  <a:lnTo>
                    <a:pt x="2556228" y="4331031"/>
                  </a:lnTo>
                  <a:lnTo>
                    <a:pt x="2578850" y="4331003"/>
                  </a:lnTo>
                  <a:lnTo>
                    <a:pt x="2601471" y="4330972"/>
                  </a:lnTo>
                  <a:lnTo>
                    <a:pt x="2624093" y="4330937"/>
                  </a:lnTo>
                  <a:lnTo>
                    <a:pt x="2646714" y="4330899"/>
                  </a:lnTo>
                  <a:lnTo>
                    <a:pt x="2669336" y="4330857"/>
                  </a:lnTo>
                  <a:lnTo>
                    <a:pt x="2691957" y="4330810"/>
                  </a:lnTo>
                  <a:lnTo>
                    <a:pt x="2714579" y="4330759"/>
                  </a:lnTo>
                  <a:lnTo>
                    <a:pt x="2737200" y="4330702"/>
                  </a:lnTo>
                  <a:lnTo>
                    <a:pt x="2759822" y="4330639"/>
                  </a:lnTo>
                  <a:lnTo>
                    <a:pt x="2782443" y="4330570"/>
                  </a:lnTo>
                  <a:lnTo>
                    <a:pt x="2805065" y="4330494"/>
                  </a:lnTo>
                  <a:lnTo>
                    <a:pt x="2827686" y="4330410"/>
                  </a:lnTo>
                  <a:lnTo>
                    <a:pt x="2850308" y="4330316"/>
                  </a:lnTo>
                  <a:lnTo>
                    <a:pt x="2872929" y="4330213"/>
                  </a:lnTo>
                  <a:lnTo>
                    <a:pt x="2895551" y="4330100"/>
                  </a:lnTo>
                  <a:lnTo>
                    <a:pt x="2918172" y="4329974"/>
                  </a:lnTo>
                  <a:lnTo>
                    <a:pt x="2940794" y="4329834"/>
                  </a:lnTo>
                  <a:lnTo>
                    <a:pt x="2963415" y="4329680"/>
                  </a:lnTo>
                  <a:lnTo>
                    <a:pt x="2986037" y="4329509"/>
                  </a:lnTo>
                  <a:lnTo>
                    <a:pt x="3008658" y="4329321"/>
                  </a:lnTo>
                  <a:lnTo>
                    <a:pt x="3031280" y="4329111"/>
                  </a:lnTo>
                  <a:lnTo>
                    <a:pt x="3053901" y="4328880"/>
                  </a:lnTo>
                  <a:lnTo>
                    <a:pt x="3076523" y="4328623"/>
                  </a:lnTo>
                  <a:lnTo>
                    <a:pt x="3099144" y="4328338"/>
                  </a:lnTo>
                  <a:lnTo>
                    <a:pt x="3121766" y="4328021"/>
                  </a:lnTo>
                  <a:lnTo>
                    <a:pt x="3144387" y="4327671"/>
                  </a:lnTo>
                  <a:lnTo>
                    <a:pt x="3167009" y="4327281"/>
                  </a:lnTo>
                  <a:lnTo>
                    <a:pt x="3189630" y="4326848"/>
                  </a:lnTo>
                  <a:lnTo>
                    <a:pt x="3212252" y="4326367"/>
                  </a:lnTo>
                  <a:lnTo>
                    <a:pt x="3234873" y="4325831"/>
                  </a:lnTo>
                  <a:lnTo>
                    <a:pt x="3257495" y="4325235"/>
                  </a:lnTo>
                  <a:lnTo>
                    <a:pt x="3280116" y="4324571"/>
                  </a:lnTo>
                  <a:lnTo>
                    <a:pt x="3302738" y="4323830"/>
                  </a:lnTo>
                  <a:lnTo>
                    <a:pt x="3325359" y="4323005"/>
                  </a:lnTo>
                  <a:lnTo>
                    <a:pt x="3347981" y="4322082"/>
                  </a:lnTo>
                  <a:lnTo>
                    <a:pt x="3370602" y="4321052"/>
                  </a:lnTo>
                  <a:lnTo>
                    <a:pt x="3393224" y="4319899"/>
                  </a:lnTo>
                  <a:lnTo>
                    <a:pt x="3415845" y="4318608"/>
                  </a:lnTo>
                  <a:lnTo>
                    <a:pt x="3438467" y="4317161"/>
                  </a:lnTo>
                  <a:lnTo>
                    <a:pt x="3461088" y="4315537"/>
                  </a:lnTo>
                  <a:lnTo>
                    <a:pt x="3483710" y="4313714"/>
                  </a:lnTo>
                  <a:lnTo>
                    <a:pt x="3506331" y="4311663"/>
                  </a:lnTo>
                  <a:lnTo>
                    <a:pt x="3528953" y="4309355"/>
                  </a:lnTo>
                  <a:lnTo>
                    <a:pt x="3551574" y="4306753"/>
                  </a:lnTo>
                  <a:lnTo>
                    <a:pt x="3574196" y="4303816"/>
                  </a:lnTo>
                  <a:lnTo>
                    <a:pt x="3596817" y="4300499"/>
                  </a:lnTo>
                  <a:lnTo>
                    <a:pt x="3619439" y="4296747"/>
                  </a:lnTo>
                  <a:lnTo>
                    <a:pt x="3642060" y="4292497"/>
                  </a:lnTo>
                  <a:lnTo>
                    <a:pt x="3664682" y="4287679"/>
                  </a:lnTo>
                  <a:lnTo>
                    <a:pt x="3687303" y="4282210"/>
                  </a:lnTo>
                  <a:lnTo>
                    <a:pt x="3709925" y="4275997"/>
                  </a:lnTo>
                  <a:lnTo>
                    <a:pt x="3732546" y="4268931"/>
                  </a:lnTo>
                  <a:lnTo>
                    <a:pt x="3755168" y="4260889"/>
                  </a:lnTo>
                  <a:lnTo>
                    <a:pt x="3777789" y="4251728"/>
                  </a:lnTo>
                  <a:lnTo>
                    <a:pt x="3800411" y="4241288"/>
                  </a:lnTo>
                  <a:lnTo>
                    <a:pt x="3823032" y="4229384"/>
                  </a:lnTo>
                  <a:lnTo>
                    <a:pt x="3845654" y="4215807"/>
                  </a:lnTo>
                  <a:lnTo>
                    <a:pt x="3868275" y="4200322"/>
                  </a:lnTo>
                  <a:lnTo>
                    <a:pt x="3890897" y="4182660"/>
                  </a:lnTo>
                  <a:lnTo>
                    <a:pt x="3913518" y="4162524"/>
                  </a:lnTo>
                  <a:lnTo>
                    <a:pt x="3936140" y="4139579"/>
                  </a:lnTo>
                  <a:lnTo>
                    <a:pt x="3958761" y="4113457"/>
                  </a:lnTo>
                  <a:lnTo>
                    <a:pt x="3981383" y="4083749"/>
                  </a:lnTo>
                  <a:lnTo>
                    <a:pt x="4004004" y="4050012"/>
                  </a:lnTo>
                  <a:lnTo>
                    <a:pt x="4026626" y="4011768"/>
                  </a:lnTo>
                  <a:lnTo>
                    <a:pt x="4049247" y="3968507"/>
                  </a:lnTo>
                  <a:lnTo>
                    <a:pt x="4071869" y="3919695"/>
                  </a:lnTo>
                  <a:lnTo>
                    <a:pt x="4094490" y="3864781"/>
                  </a:lnTo>
                  <a:lnTo>
                    <a:pt x="4117112" y="3803213"/>
                  </a:lnTo>
                  <a:lnTo>
                    <a:pt x="4139733" y="3734453"/>
                  </a:lnTo>
                  <a:lnTo>
                    <a:pt x="4162355" y="3657997"/>
                  </a:lnTo>
                  <a:lnTo>
                    <a:pt x="4184976" y="3573400"/>
                  </a:lnTo>
                  <a:lnTo>
                    <a:pt x="4207598" y="3480301"/>
                  </a:lnTo>
                  <a:lnTo>
                    <a:pt x="4230219" y="3378453"/>
                  </a:lnTo>
                  <a:lnTo>
                    <a:pt x="4252841" y="3267746"/>
                  </a:lnTo>
                  <a:lnTo>
                    <a:pt x="4275462" y="3148235"/>
                  </a:lnTo>
                  <a:lnTo>
                    <a:pt x="4298084" y="3020151"/>
                  </a:lnTo>
                  <a:lnTo>
                    <a:pt x="4320705" y="2883915"/>
                  </a:lnTo>
                  <a:lnTo>
                    <a:pt x="4343327" y="2740130"/>
                  </a:lnTo>
                  <a:lnTo>
                    <a:pt x="4365948" y="2589576"/>
                  </a:lnTo>
                  <a:lnTo>
                    <a:pt x="4388570" y="2433182"/>
                  </a:lnTo>
                  <a:lnTo>
                    <a:pt x="4411191" y="2272006"/>
                  </a:lnTo>
                  <a:lnTo>
                    <a:pt x="4433813" y="2107201"/>
                  </a:lnTo>
                  <a:lnTo>
                    <a:pt x="4456434" y="1939991"/>
                  </a:lnTo>
                  <a:lnTo>
                    <a:pt x="4479056" y="1771644"/>
                  </a:lnTo>
                  <a:lnTo>
                    <a:pt x="4501677" y="1603456"/>
                  </a:lnTo>
                  <a:lnTo>
                    <a:pt x="4524299" y="1436727"/>
                  </a:lnTo>
                  <a:lnTo>
                    <a:pt x="4546920" y="1272742"/>
                  </a:lnTo>
                  <a:lnTo>
                    <a:pt x="4569542" y="1112749"/>
                  </a:lnTo>
                  <a:lnTo>
                    <a:pt x="4592163" y="957923"/>
                  </a:lnTo>
                  <a:lnTo>
                    <a:pt x="4614785" y="809339"/>
                  </a:lnTo>
                  <a:lnTo>
                    <a:pt x="4637406" y="667935"/>
                  </a:lnTo>
                  <a:lnTo>
                    <a:pt x="4660028" y="534481"/>
                  </a:lnTo>
                  <a:lnTo>
                    <a:pt x="4682649" y="409562"/>
                  </a:lnTo>
                  <a:lnTo>
                    <a:pt x="4705270" y="293561"/>
                  </a:lnTo>
                  <a:lnTo>
                    <a:pt x="4727892" y="186663"/>
                  </a:lnTo>
                  <a:lnTo>
                    <a:pt x="4750513" y="8886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4685190"/>
              <a:ext cx="4773135" cy="1418906"/>
            </a:xfrm>
            <a:custGeom>
              <a:avLst/>
              <a:pathLst>
                <a:path w="4773135" h="1418906">
                  <a:moveTo>
                    <a:pt x="4773135" y="0"/>
                  </a:moveTo>
                  <a:lnTo>
                    <a:pt x="4750513" y="90982"/>
                  </a:lnTo>
                  <a:lnTo>
                    <a:pt x="4727892" y="178635"/>
                  </a:lnTo>
                  <a:lnTo>
                    <a:pt x="4705270" y="262793"/>
                  </a:lnTo>
                  <a:lnTo>
                    <a:pt x="4682649" y="343323"/>
                  </a:lnTo>
                  <a:lnTo>
                    <a:pt x="4660028" y="420126"/>
                  </a:lnTo>
                  <a:lnTo>
                    <a:pt x="4637406" y="493140"/>
                  </a:lnTo>
                  <a:lnTo>
                    <a:pt x="4614785" y="562335"/>
                  </a:lnTo>
                  <a:lnTo>
                    <a:pt x="4592163" y="627711"/>
                  </a:lnTo>
                  <a:lnTo>
                    <a:pt x="4569542" y="689300"/>
                  </a:lnTo>
                  <a:lnTo>
                    <a:pt x="4546920" y="747160"/>
                  </a:lnTo>
                  <a:lnTo>
                    <a:pt x="4524299" y="801371"/>
                  </a:lnTo>
                  <a:lnTo>
                    <a:pt x="4501677" y="852036"/>
                  </a:lnTo>
                  <a:lnTo>
                    <a:pt x="4479056" y="899273"/>
                  </a:lnTo>
                  <a:lnTo>
                    <a:pt x="4456434" y="943213"/>
                  </a:lnTo>
                  <a:lnTo>
                    <a:pt x="4433813" y="984000"/>
                  </a:lnTo>
                  <a:lnTo>
                    <a:pt x="4411191" y="1021784"/>
                  </a:lnTo>
                  <a:lnTo>
                    <a:pt x="4388570" y="1056718"/>
                  </a:lnTo>
                  <a:lnTo>
                    <a:pt x="4365948" y="1088961"/>
                  </a:lnTo>
                  <a:lnTo>
                    <a:pt x="4343327" y="1118670"/>
                  </a:lnTo>
                  <a:lnTo>
                    <a:pt x="4320705" y="1146001"/>
                  </a:lnTo>
                  <a:lnTo>
                    <a:pt x="4298084" y="1171107"/>
                  </a:lnTo>
                  <a:lnTo>
                    <a:pt x="4275462" y="1194137"/>
                  </a:lnTo>
                  <a:lnTo>
                    <a:pt x="4252841" y="1215236"/>
                  </a:lnTo>
                  <a:lnTo>
                    <a:pt x="4230219" y="1234542"/>
                  </a:lnTo>
                  <a:lnTo>
                    <a:pt x="4207598" y="1252185"/>
                  </a:lnTo>
                  <a:lnTo>
                    <a:pt x="4184976" y="1268292"/>
                  </a:lnTo>
                  <a:lnTo>
                    <a:pt x="4162355" y="1282980"/>
                  </a:lnTo>
                  <a:lnTo>
                    <a:pt x="4139733" y="1296361"/>
                  </a:lnTo>
                  <a:lnTo>
                    <a:pt x="4117112" y="1308539"/>
                  </a:lnTo>
                  <a:lnTo>
                    <a:pt x="4094490" y="1319610"/>
                  </a:lnTo>
                  <a:lnTo>
                    <a:pt x="4071869" y="1329667"/>
                  </a:lnTo>
                  <a:lnTo>
                    <a:pt x="4049247" y="1338793"/>
                  </a:lnTo>
                  <a:lnTo>
                    <a:pt x="4026626" y="1347066"/>
                  </a:lnTo>
                  <a:lnTo>
                    <a:pt x="4004004" y="1354559"/>
                  </a:lnTo>
                  <a:lnTo>
                    <a:pt x="3981383" y="1361339"/>
                  </a:lnTo>
                  <a:lnTo>
                    <a:pt x="3958761" y="1367466"/>
                  </a:lnTo>
                  <a:lnTo>
                    <a:pt x="3936140" y="1372999"/>
                  </a:lnTo>
                  <a:lnTo>
                    <a:pt x="3913518" y="1377988"/>
                  </a:lnTo>
                  <a:lnTo>
                    <a:pt x="3890897" y="1382483"/>
                  </a:lnTo>
                  <a:lnTo>
                    <a:pt x="3868275" y="1386527"/>
                  </a:lnTo>
                  <a:lnTo>
                    <a:pt x="3845654" y="1390161"/>
                  </a:lnTo>
                  <a:lnTo>
                    <a:pt x="3823032" y="1393422"/>
                  </a:lnTo>
                  <a:lnTo>
                    <a:pt x="3800411" y="1396344"/>
                  </a:lnTo>
                  <a:lnTo>
                    <a:pt x="3777789" y="1398958"/>
                  </a:lnTo>
                  <a:lnTo>
                    <a:pt x="3755168" y="1401294"/>
                  </a:lnTo>
                  <a:lnTo>
                    <a:pt x="3732546" y="1403377"/>
                  </a:lnTo>
                  <a:lnTo>
                    <a:pt x="3709925" y="1405233"/>
                  </a:lnTo>
                  <a:lnTo>
                    <a:pt x="3687303" y="1406883"/>
                  </a:lnTo>
                  <a:lnTo>
                    <a:pt x="3664682" y="1408348"/>
                  </a:lnTo>
                  <a:lnTo>
                    <a:pt x="3642060" y="1409646"/>
                  </a:lnTo>
                  <a:lnTo>
                    <a:pt x="3619439" y="1410794"/>
                  </a:lnTo>
                  <a:lnTo>
                    <a:pt x="3596817" y="1411809"/>
                  </a:lnTo>
                  <a:lnTo>
                    <a:pt x="3574196" y="1412704"/>
                  </a:lnTo>
                  <a:lnTo>
                    <a:pt x="3551574" y="1413492"/>
                  </a:lnTo>
                  <a:lnTo>
                    <a:pt x="3528953" y="1414185"/>
                  </a:lnTo>
                  <a:lnTo>
                    <a:pt x="3506331" y="1414793"/>
                  </a:lnTo>
                  <a:lnTo>
                    <a:pt x="3483710" y="1415326"/>
                  </a:lnTo>
                  <a:lnTo>
                    <a:pt x="3461088" y="1415793"/>
                  </a:lnTo>
                  <a:lnTo>
                    <a:pt x="3438467" y="1416202"/>
                  </a:lnTo>
                  <a:lnTo>
                    <a:pt x="3415845" y="1416558"/>
                  </a:lnTo>
                  <a:lnTo>
                    <a:pt x="3393224" y="1416869"/>
                  </a:lnTo>
                  <a:lnTo>
                    <a:pt x="3370602" y="1417141"/>
                  </a:lnTo>
                  <a:lnTo>
                    <a:pt x="3347981" y="1417377"/>
                  </a:lnTo>
                  <a:lnTo>
                    <a:pt x="3325359" y="1417582"/>
                  </a:lnTo>
                  <a:lnTo>
                    <a:pt x="3302738" y="1417761"/>
                  </a:lnTo>
                  <a:lnTo>
                    <a:pt x="3280116" y="1417915"/>
                  </a:lnTo>
                  <a:lnTo>
                    <a:pt x="3257495" y="1418050"/>
                  </a:lnTo>
                  <a:lnTo>
                    <a:pt x="3234873" y="1418166"/>
                  </a:lnTo>
                  <a:lnTo>
                    <a:pt x="3212252" y="1418267"/>
                  </a:lnTo>
                  <a:lnTo>
                    <a:pt x="3189630" y="1418355"/>
                  </a:lnTo>
                  <a:lnTo>
                    <a:pt x="3167009" y="1418431"/>
                  </a:lnTo>
                  <a:lnTo>
                    <a:pt x="3144387" y="1418496"/>
                  </a:lnTo>
                  <a:lnTo>
                    <a:pt x="3121766" y="1418553"/>
                  </a:lnTo>
                  <a:lnTo>
                    <a:pt x="3099144" y="1418601"/>
                  </a:lnTo>
                  <a:lnTo>
                    <a:pt x="3076523" y="1418644"/>
                  </a:lnTo>
                  <a:lnTo>
                    <a:pt x="3053901" y="1418680"/>
                  </a:lnTo>
                  <a:lnTo>
                    <a:pt x="3031280" y="1418711"/>
                  </a:lnTo>
                  <a:lnTo>
                    <a:pt x="3008658" y="1418739"/>
                  </a:lnTo>
                  <a:lnTo>
                    <a:pt x="2986037" y="1418762"/>
                  </a:lnTo>
                  <a:lnTo>
                    <a:pt x="2963415" y="1418782"/>
                  </a:lnTo>
                  <a:lnTo>
                    <a:pt x="2940794" y="1418799"/>
                  </a:lnTo>
                  <a:lnTo>
                    <a:pt x="2918172" y="1418814"/>
                  </a:lnTo>
                  <a:lnTo>
                    <a:pt x="2895551" y="1418827"/>
                  </a:lnTo>
                  <a:lnTo>
                    <a:pt x="2872929" y="1418838"/>
                  </a:lnTo>
                  <a:lnTo>
                    <a:pt x="2850308" y="1418848"/>
                  </a:lnTo>
                  <a:lnTo>
                    <a:pt x="2827686" y="1418856"/>
                  </a:lnTo>
                  <a:lnTo>
                    <a:pt x="2805065" y="1418863"/>
                  </a:lnTo>
                  <a:lnTo>
                    <a:pt x="2782443" y="1418869"/>
                  </a:lnTo>
                  <a:lnTo>
                    <a:pt x="2759822" y="1418875"/>
                  </a:lnTo>
                  <a:lnTo>
                    <a:pt x="2737200" y="1418879"/>
                  </a:lnTo>
                  <a:lnTo>
                    <a:pt x="2714579" y="1418883"/>
                  </a:lnTo>
                  <a:lnTo>
                    <a:pt x="2691957" y="1418886"/>
                  </a:lnTo>
                  <a:lnTo>
                    <a:pt x="2669336" y="1418889"/>
                  </a:lnTo>
                  <a:lnTo>
                    <a:pt x="2646714" y="1418892"/>
                  </a:lnTo>
                  <a:lnTo>
                    <a:pt x="2624093" y="1418894"/>
                  </a:lnTo>
                  <a:lnTo>
                    <a:pt x="2601471" y="1418895"/>
                  </a:lnTo>
                  <a:lnTo>
                    <a:pt x="2578850" y="1418897"/>
                  </a:lnTo>
                  <a:lnTo>
                    <a:pt x="2556228" y="1418898"/>
                  </a:lnTo>
                  <a:lnTo>
                    <a:pt x="2533607" y="1418899"/>
                  </a:lnTo>
                  <a:lnTo>
                    <a:pt x="2510985" y="1418900"/>
                  </a:lnTo>
                  <a:lnTo>
                    <a:pt x="2488364" y="1418901"/>
                  </a:lnTo>
                  <a:lnTo>
                    <a:pt x="2465742" y="1418902"/>
                  </a:lnTo>
                  <a:lnTo>
                    <a:pt x="2443121" y="1418903"/>
                  </a:lnTo>
                  <a:lnTo>
                    <a:pt x="2420499" y="1418903"/>
                  </a:lnTo>
                  <a:lnTo>
                    <a:pt x="2397878" y="1418904"/>
                  </a:lnTo>
                  <a:lnTo>
                    <a:pt x="2375256" y="1418904"/>
                  </a:lnTo>
                  <a:lnTo>
                    <a:pt x="2352635" y="1418904"/>
                  </a:lnTo>
                  <a:lnTo>
                    <a:pt x="2330014" y="1418905"/>
                  </a:lnTo>
                  <a:lnTo>
                    <a:pt x="2307392" y="1418905"/>
                  </a:lnTo>
                  <a:lnTo>
                    <a:pt x="2284771" y="1418905"/>
                  </a:lnTo>
                  <a:lnTo>
                    <a:pt x="2262149" y="1418905"/>
                  </a:lnTo>
                  <a:lnTo>
                    <a:pt x="2239528" y="1418905"/>
                  </a:lnTo>
                  <a:lnTo>
                    <a:pt x="2216906" y="1418906"/>
                  </a:lnTo>
                  <a:lnTo>
                    <a:pt x="2194285" y="1418906"/>
                  </a:lnTo>
                  <a:lnTo>
                    <a:pt x="2171663" y="1418906"/>
                  </a:lnTo>
                  <a:lnTo>
                    <a:pt x="2149042" y="1418906"/>
                  </a:lnTo>
                  <a:lnTo>
                    <a:pt x="2126420" y="1418906"/>
                  </a:lnTo>
                  <a:lnTo>
                    <a:pt x="2103799" y="1418906"/>
                  </a:lnTo>
                  <a:lnTo>
                    <a:pt x="2081177" y="1418906"/>
                  </a:lnTo>
                  <a:lnTo>
                    <a:pt x="2058556" y="1418906"/>
                  </a:lnTo>
                  <a:lnTo>
                    <a:pt x="2035934" y="1418906"/>
                  </a:lnTo>
                  <a:lnTo>
                    <a:pt x="2013313" y="1418906"/>
                  </a:lnTo>
                  <a:lnTo>
                    <a:pt x="1990691" y="1418906"/>
                  </a:lnTo>
                  <a:lnTo>
                    <a:pt x="1968070" y="1418906"/>
                  </a:lnTo>
                  <a:lnTo>
                    <a:pt x="1945448" y="1418906"/>
                  </a:lnTo>
                  <a:lnTo>
                    <a:pt x="1922827" y="1418906"/>
                  </a:lnTo>
                  <a:lnTo>
                    <a:pt x="1900205" y="1418906"/>
                  </a:lnTo>
                  <a:lnTo>
                    <a:pt x="1877584" y="1418906"/>
                  </a:lnTo>
                  <a:lnTo>
                    <a:pt x="1854962" y="1418906"/>
                  </a:lnTo>
                  <a:lnTo>
                    <a:pt x="1832341" y="1418906"/>
                  </a:lnTo>
                  <a:lnTo>
                    <a:pt x="1809719" y="1418906"/>
                  </a:lnTo>
                  <a:lnTo>
                    <a:pt x="1787098" y="1418906"/>
                  </a:lnTo>
                  <a:lnTo>
                    <a:pt x="1764476" y="1418906"/>
                  </a:lnTo>
                  <a:lnTo>
                    <a:pt x="1741855" y="1418906"/>
                  </a:lnTo>
                  <a:lnTo>
                    <a:pt x="1719233" y="1418906"/>
                  </a:lnTo>
                  <a:lnTo>
                    <a:pt x="1696612" y="1418906"/>
                  </a:lnTo>
                  <a:lnTo>
                    <a:pt x="1673990" y="1418906"/>
                  </a:lnTo>
                  <a:lnTo>
                    <a:pt x="1651369" y="1418906"/>
                  </a:lnTo>
                  <a:lnTo>
                    <a:pt x="1628747" y="1418906"/>
                  </a:lnTo>
                  <a:lnTo>
                    <a:pt x="1606126" y="1418906"/>
                  </a:lnTo>
                  <a:lnTo>
                    <a:pt x="1583504" y="1418906"/>
                  </a:lnTo>
                  <a:lnTo>
                    <a:pt x="1560883" y="1418906"/>
                  </a:lnTo>
                  <a:lnTo>
                    <a:pt x="1538261" y="1418906"/>
                  </a:lnTo>
                  <a:lnTo>
                    <a:pt x="1515640" y="1418906"/>
                  </a:lnTo>
                  <a:lnTo>
                    <a:pt x="1493018" y="1418906"/>
                  </a:lnTo>
                  <a:lnTo>
                    <a:pt x="1470397" y="1418906"/>
                  </a:lnTo>
                  <a:lnTo>
                    <a:pt x="1447775" y="1418906"/>
                  </a:lnTo>
                  <a:lnTo>
                    <a:pt x="1425154" y="1418906"/>
                  </a:lnTo>
                  <a:lnTo>
                    <a:pt x="1402532" y="1418906"/>
                  </a:lnTo>
                  <a:lnTo>
                    <a:pt x="1379911" y="1418906"/>
                  </a:lnTo>
                  <a:lnTo>
                    <a:pt x="1357289" y="1418906"/>
                  </a:lnTo>
                  <a:lnTo>
                    <a:pt x="1334668" y="1418906"/>
                  </a:lnTo>
                  <a:lnTo>
                    <a:pt x="1312046" y="1418906"/>
                  </a:lnTo>
                  <a:lnTo>
                    <a:pt x="1289425" y="1418906"/>
                  </a:lnTo>
                  <a:lnTo>
                    <a:pt x="1266803" y="1418906"/>
                  </a:lnTo>
                  <a:lnTo>
                    <a:pt x="1244182" y="1418906"/>
                  </a:lnTo>
                  <a:lnTo>
                    <a:pt x="1221560" y="1418906"/>
                  </a:lnTo>
                  <a:lnTo>
                    <a:pt x="1198939" y="1418906"/>
                  </a:lnTo>
                  <a:lnTo>
                    <a:pt x="1176317" y="1418906"/>
                  </a:lnTo>
                  <a:lnTo>
                    <a:pt x="1153696" y="1418906"/>
                  </a:lnTo>
                  <a:lnTo>
                    <a:pt x="1131074" y="1418906"/>
                  </a:lnTo>
                  <a:lnTo>
                    <a:pt x="1108453" y="1418906"/>
                  </a:lnTo>
                  <a:lnTo>
                    <a:pt x="1085831" y="1418906"/>
                  </a:lnTo>
                  <a:lnTo>
                    <a:pt x="1063210" y="1418906"/>
                  </a:lnTo>
                  <a:lnTo>
                    <a:pt x="1040588" y="1418906"/>
                  </a:lnTo>
                  <a:lnTo>
                    <a:pt x="1017967" y="1418906"/>
                  </a:lnTo>
                  <a:lnTo>
                    <a:pt x="995345" y="1418906"/>
                  </a:lnTo>
                  <a:lnTo>
                    <a:pt x="972724" y="1418906"/>
                  </a:lnTo>
                  <a:lnTo>
                    <a:pt x="950102" y="1418906"/>
                  </a:lnTo>
                  <a:lnTo>
                    <a:pt x="927481" y="1418906"/>
                  </a:lnTo>
                  <a:lnTo>
                    <a:pt x="904859" y="1418906"/>
                  </a:lnTo>
                  <a:lnTo>
                    <a:pt x="882238" y="1418906"/>
                  </a:lnTo>
                  <a:lnTo>
                    <a:pt x="859616" y="1418906"/>
                  </a:lnTo>
                  <a:lnTo>
                    <a:pt x="836995" y="1418906"/>
                  </a:lnTo>
                  <a:lnTo>
                    <a:pt x="814373" y="1418906"/>
                  </a:lnTo>
                  <a:lnTo>
                    <a:pt x="791752" y="1418906"/>
                  </a:lnTo>
                  <a:lnTo>
                    <a:pt x="769130" y="1418906"/>
                  </a:lnTo>
                  <a:lnTo>
                    <a:pt x="746509" y="1418906"/>
                  </a:lnTo>
                  <a:lnTo>
                    <a:pt x="723887" y="1418906"/>
                  </a:lnTo>
                  <a:lnTo>
                    <a:pt x="701266" y="1418906"/>
                  </a:lnTo>
                  <a:lnTo>
                    <a:pt x="678644" y="1418906"/>
                  </a:lnTo>
                  <a:lnTo>
                    <a:pt x="656023" y="1418906"/>
                  </a:lnTo>
                  <a:lnTo>
                    <a:pt x="633401" y="1418906"/>
                  </a:lnTo>
                  <a:lnTo>
                    <a:pt x="610780" y="1418906"/>
                  </a:lnTo>
                  <a:lnTo>
                    <a:pt x="588158" y="1418906"/>
                  </a:lnTo>
                  <a:lnTo>
                    <a:pt x="565537" y="1418906"/>
                  </a:lnTo>
                  <a:lnTo>
                    <a:pt x="542915" y="1418906"/>
                  </a:lnTo>
                  <a:lnTo>
                    <a:pt x="520294" y="1418906"/>
                  </a:lnTo>
                  <a:lnTo>
                    <a:pt x="497672" y="1418906"/>
                  </a:lnTo>
                  <a:lnTo>
                    <a:pt x="475051" y="1418906"/>
                  </a:lnTo>
                  <a:lnTo>
                    <a:pt x="452429" y="1418906"/>
                  </a:lnTo>
                  <a:lnTo>
                    <a:pt x="429808" y="1418906"/>
                  </a:lnTo>
                  <a:lnTo>
                    <a:pt x="407186" y="1418906"/>
                  </a:lnTo>
                  <a:lnTo>
                    <a:pt x="384565" y="1418906"/>
                  </a:lnTo>
                  <a:lnTo>
                    <a:pt x="361943" y="1418906"/>
                  </a:lnTo>
                  <a:lnTo>
                    <a:pt x="339322" y="1418906"/>
                  </a:lnTo>
                  <a:lnTo>
                    <a:pt x="316700" y="1418906"/>
                  </a:lnTo>
                  <a:lnTo>
                    <a:pt x="294079" y="1418906"/>
                  </a:lnTo>
                  <a:lnTo>
                    <a:pt x="271457" y="1418906"/>
                  </a:lnTo>
                  <a:lnTo>
                    <a:pt x="248836" y="1418906"/>
                  </a:lnTo>
                  <a:lnTo>
                    <a:pt x="226214" y="1418906"/>
                  </a:lnTo>
                  <a:lnTo>
                    <a:pt x="203593" y="1418906"/>
                  </a:lnTo>
                  <a:lnTo>
                    <a:pt x="180971" y="1418906"/>
                  </a:lnTo>
                  <a:lnTo>
                    <a:pt x="158350" y="1418906"/>
                  </a:lnTo>
                  <a:lnTo>
                    <a:pt x="135728" y="1418906"/>
                  </a:lnTo>
                  <a:lnTo>
                    <a:pt x="113107" y="1418906"/>
                  </a:lnTo>
                  <a:lnTo>
                    <a:pt x="90485" y="1418906"/>
                  </a:lnTo>
                  <a:lnTo>
                    <a:pt x="67864" y="1418906"/>
                  </a:lnTo>
                  <a:lnTo>
                    <a:pt x="45242" y="1418906"/>
                  </a:lnTo>
                  <a:lnTo>
                    <a:pt x="22621" y="1418906"/>
                  </a:lnTo>
                  <a:lnTo>
                    <a:pt x="0" y="1418906"/>
                  </a:lnTo>
                  <a:lnTo>
                    <a:pt x="0" y="14189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99579" y="1107943"/>
              <a:ext cx="4773135" cy="4996138"/>
            </a:xfrm>
            <a:custGeom>
              <a:avLst/>
              <a:pathLst>
                <a:path w="4773135" h="4996138">
                  <a:moveTo>
                    <a:pt x="0" y="4996096"/>
                  </a:moveTo>
                  <a:lnTo>
                    <a:pt x="22621" y="4996090"/>
                  </a:lnTo>
                  <a:lnTo>
                    <a:pt x="45242" y="4996083"/>
                  </a:lnTo>
                  <a:lnTo>
                    <a:pt x="67864" y="4996076"/>
                  </a:lnTo>
                  <a:lnTo>
                    <a:pt x="90485" y="4996067"/>
                  </a:lnTo>
                  <a:lnTo>
                    <a:pt x="113107" y="4996058"/>
                  </a:lnTo>
                  <a:lnTo>
                    <a:pt x="135728" y="4996048"/>
                  </a:lnTo>
                  <a:lnTo>
                    <a:pt x="158350" y="4996037"/>
                  </a:lnTo>
                  <a:lnTo>
                    <a:pt x="180971" y="4996025"/>
                  </a:lnTo>
                  <a:lnTo>
                    <a:pt x="203593" y="4996012"/>
                  </a:lnTo>
                  <a:lnTo>
                    <a:pt x="226214" y="4995997"/>
                  </a:lnTo>
                  <a:lnTo>
                    <a:pt x="248836" y="4995980"/>
                  </a:lnTo>
                  <a:lnTo>
                    <a:pt x="271457" y="4995962"/>
                  </a:lnTo>
                  <a:lnTo>
                    <a:pt x="294079" y="4995942"/>
                  </a:lnTo>
                  <a:lnTo>
                    <a:pt x="316700" y="4995920"/>
                  </a:lnTo>
                  <a:lnTo>
                    <a:pt x="339322" y="4995895"/>
                  </a:lnTo>
                  <a:lnTo>
                    <a:pt x="361943" y="4995868"/>
                  </a:lnTo>
                  <a:lnTo>
                    <a:pt x="384565" y="4995838"/>
                  </a:lnTo>
                  <a:lnTo>
                    <a:pt x="407186" y="4995805"/>
                  </a:lnTo>
                  <a:lnTo>
                    <a:pt x="429808" y="4995769"/>
                  </a:lnTo>
                  <a:lnTo>
                    <a:pt x="452429" y="4995729"/>
                  </a:lnTo>
                  <a:lnTo>
                    <a:pt x="475051" y="4995684"/>
                  </a:lnTo>
                  <a:lnTo>
                    <a:pt x="497672" y="4995635"/>
                  </a:lnTo>
                  <a:lnTo>
                    <a:pt x="520294" y="4995581"/>
                  </a:lnTo>
                  <a:lnTo>
                    <a:pt x="542915" y="4995520"/>
                  </a:lnTo>
                  <a:lnTo>
                    <a:pt x="565537" y="4995454"/>
                  </a:lnTo>
                  <a:lnTo>
                    <a:pt x="588158" y="4995381"/>
                  </a:lnTo>
                  <a:lnTo>
                    <a:pt x="610780" y="4995300"/>
                  </a:lnTo>
                  <a:lnTo>
                    <a:pt x="633401" y="4995210"/>
                  </a:lnTo>
                  <a:lnTo>
                    <a:pt x="656023" y="4995111"/>
                  </a:lnTo>
                  <a:lnTo>
                    <a:pt x="678644" y="4995002"/>
                  </a:lnTo>
                  <a:lnTo>
                    <a:pt x="701266" y="4994881"/>
                  </a:lnTo>
                  <a:lnTo>
                    <a:pt x="723887" y="4994748"/>
                  </a:lnTo>
                  <a:lnTo>
                    <a:pt x="746509" y="4994601"/>
                  </a:lnTo>
                  <a:lnTo>
                    <a:pt x="769130" y="4994438"/>
                  </a:lnTo>
                  <a:lnTo>
                    <a:pt x="791752" y="4994258"/>
                  </a:lnTo>
                  <a:lnTo>
                    <a:pt x="814373" y="4994059"/>
                  </a:lnTo>
                  <a:lnTo>
                    <a:pt x="836995" y="4993839"/>
                  </a:lnTo>
                  <a:lnTo>
                    <a:pt x="859616" y="4993596"/>
                  </a:lnTo>
                  <a:lnTo>
                    <a:pt x="882238" y="4993328"/>
                  </a:lnTo>
                  <a:lnTo>
                    <a:pt x="904859" y="4993031"/>
                  </a:lnTo>
                  <a:lnTo>
                    <a:pt x="927481" y="4992704"/>
                  </a:lnTo>
                  <a:lnTo>
                    <a:pt x="950102" y="4992342"/>
                  </a:lnTo>
                  <a:lnTo>
                    <a:pt x="972724" y="4991941"/>
                  </a:lnTo>
                  <a:lnTo>
                    <a:pt x="995345" y="4991499"/>
                  </a:lnTo>
                  <a:lnTo>
                    <a:pt x="1017967" y="4991011"/>
                  </a:lnTo>
                  <a:lnTo>
                    <a:pt x="1040588" y="4990471"/>
                  </a:lnTo>
                  <a:lnTo>
                    <a:pt x="1063210" y="4989874"/>
                  </a:lnTo>
                  <a:lnTo>
                    <a:pt x="1085831" y="4989215"/>
                  </a:lnTo>
                  <a:lnTo>
                    <a:pt x="1108453" y="4988486"/>
                  </a:lnTo>
                  <a:lnTo>
                    <a:pt x="1131074" y="4987680"/>
                  </a:lnTo>
                  <a:lnTo>
                    <a:pt x="1153696" y="4986791"/>
                  </a:lnTo>
                  <a:lnTo>
                    <a:pt x="1176317" y="4985807"/>
                  </a:lnTo>
                  <a:lnTo>
                    <a:pt x="1198939" y="4984720"/>
                  </a:lnTo>
                  <a:lnTo>
                    <a:pt x="1221560" y="4983519"/>
                  </a:lnTo>
                  <a:lnTo>
                    <a:pt x="1244182" y="4982192"/>
                  </a:lnTo>
                  <a:lnTo>
                    <a:pt x="1266803" y="4980726"/>
                  </a:lnTo>
                  <a:lnTo>
                    <a:pt x="1289425" y="4979106"/>
                  </a:lnTo>
                  <a:lnTo>
                    <a:pt x="1312046" y="4977316"/>
                  </a:lnTo>
                  <a:lnTo>
                    <a:pt x="1334668" y="4975337"/>
                  </a:lnTo>
                  <a:lnTo>
                    <a:pt x="1357289" y="4973152"/>
                  </a:lnTo>
                  <a:lnTo>
                    <a:pt x="1379911" y="4970738"/>
                  </a:lnTo>
                  <a:lnTo>
                    <a:pt x="1402532" y="4968070"/>
                  </a:lnTo>
                  <a:lnTo>
                    <a:pt x="1425154" y="4965124"/>
                  </a:lnTo>
                  <a:lnTo>
                    <a:pt x="1447775" y="4961870"/>
                  </a:lnTo>
                  <a:lnTo>
                    <a:pt x="1470397" y="4958276"/>
                  </a:lnTo>
                  <a:lnTo>
                    <a:pt x="1493018" y="4954307"/>
                  </a:lnTo>
                  <a:lnTo>
                    <a:pt x="1515640" y="4949925"/>
                  </a:lnTo>
                  <a:lnTo>
                    <a:pt x="1538261" y="4945086"/>
                  </a:lnTo>
                  <a:lnTo>
                    <a:pt x="1560883" y="4939746"/>
                  </a:lnTo>
                  <a:lnTo>
                    <a:pt x="1583504" y="4933852"/>
                  </a:lnTo>
                  <a:lnTo>
                    <a:pt x="1606126" y="4927349"/>
                  </a:lnTo>
                  <a:lnTo>
                    <a:pt x="1628747" y="4920175"/>
                  </a:lnTo>
                  <a:lnTo>
                    <a:pt x="1651369" y="4912264"/>
                  </a:lnTo>
                  <a:lnTo>
                    <a:pt x="1673990" y="4903541"/>
                  </a:lnTo>
                  <a:lnTo>
                    <a:pt x="1696612" y="4893928"/>
                  </a:lnTo>
                  <a:lnTo>
                    <a:pt x="1719233" y="4883337"/>
                  </a:lnTo>
                  <a:lnTo>
                    <a:pt x="1741855" y="4871673"/>
                  </a:lnTo>
                  <a:lnTo>
                    <a:pt x="1764476" y="4858834"/>
                  </a:lnTo>
                  <a:lnTo>
                    <a:pt x="1787098" y="4844710"/>
                  </a:lnTo>
                  <a:lnTo>
                    <a:pt x="1809719" y="4829179"/>
                  </a:lnTo>
                  <a:lnTo>
                    <a:pt x="1832341" y="4812114"/>
                  </a:lnTo>
                  <a:lnTo>
                    <a:pt x="1854962" y="4793377"/>
                  </a:lnTo>
                  <a:lnTo>
                    <a:pt x="1877584" y="4772819"/>
                  </a:lnTo>
                  <a:lnTo>
                    <a:pt x="1900205" y="4750284"/>
                  </a:lnTo>
                  <a:lnTo>
                    <a:pt x="1922827" y="4725606"/>
                  </a:lnTo>
                  <a:lnTo>
                    <a:pt x="1945448" y="4698610"/>
                  </a:lnTo>
                  <a:lnTo>
                    <a:pt x="1968070" y="4669115"/>
                  </a:lnTo>
                  <a:lnTo>
                    <a:pt x="1990691" y="4636929"/>
                  </a:lnTo>
                  <a:lnTo>
                    <a:pt x="2013313" y="4601860"/>
                  </a:lnTo>
                  <a:lnTo>
                    <a:pt x="2035934" y="4563708"/>
                  </a:lnTo>
                  <a:lnTo>
                    <a:pt x="2058556" y="4522273"/>
                  </a:lnTo>
                  <a:lnTo>
                    <a:pt x="2081177" y="4477358"/>
                  </a:lnTo>
                  <a:lnTo>
                    <a:pt x="2103799" y="4428769"/>
                  </a:lnTo>
                  <a:lnTo>
                    <a:pt x="2126420" y="4376322"/>
                  </a:lnTo>
                  <a:lnTo>
                    <a:pt x="2149042" y="4319843"/>
                  </a:lnTo>
                  <a:lnTo>
                    <a:pt x="2171663" y="4259178"/>
                  </a:lnTo>
                  <a:lnTo>
                    <a:pt x="2194285" y="4194195"/>
                  </a:lnTo>
                  <a:lnTo>
                    <a:pt x="2216906" y="4124789"/>
                  </a:lnTo>
                  <a:lnTo>
                    <a:pt x="2239528" y="4050887"/>
                  </a:lnTo>
                  <a:lnTo>
                    <a:pt x="2262149" y="3972455"/>
                  </a:lnTo>
                  <a:lnTo>
                    <a:pt x="2284771" y="3889498"/>
                  </a:lnTo>
                  <a:lnTo>
                    <a:pt x="2307392" y="3802068"/>
                  </a:lnTo>
                  <a:lnTo>
                    <a:pt x="2330014" y="3710263"/>
                  </a:lnTo>
                  <a:lnTo>
                    <a:pt x="2352635" y="3614231"/>
                  </a:lnTo>
                  <a:lnTo>
                    <a:pt x="2375256" y="3514168"/>
                  </a:lnTo>
                  <a:lnTo>
                    <a:pt x="2397878" y="3410317"/>
                  </a:lnTo>
                  <a:lnTo>
                    <a:pt x="2420499" y="3302967"/>
                  </a:lnTo>
                  <a:lnTo>
                    <a:pt x="2443121" y="3192445"/>
                  </a:lnTo>
                  <a:lnTo>
                    <a:pt x="2465742" y="3079116"/>
                  </a:lnTo>
                  <a:lnTo>
                    <a:pt x="2488364" y="2963376"/>
                  </a:lnTo>
                  <a:lnTo>
                    <a:pt x="2510985" y="2845644"/>
                  </a:lnTo>
                  <a:lnTo>
                    <a:pt x="2533607" y="2726363"/>
                  </a:lnTo>
                  <a:lnTo>
                    <a:pt x="2556228" y="2605990"/>
                  </a:lnTo>
                  <a:lnTo>
                    <a:pt x="2578850" y="2484994"/>
                  </a:lnTo>
                  <a:lnTo>
                    <a:pt x="2601471" y="2363853"/>
                  </a:lnTo>
                  <a:lnTo>
                    <a:pt x="2624093" y="2243049"/>
                  </a:lnTo>
                  <a:lnTo>
                    <a:pt x="2646714" y="2123065"/>
                  </a:lnTo>
                  <a:lnTo>
                    <a:pt x="2669336" y="2004380"/>
                  </a:lnTo>
                  <a:lnTo>
                    <a:pt x="2691957" y="1887466"/>
                  </a:lnTo>
                  <a:lnTo>
                    <a:pt x="2714579" y="1772781"/>
                  </a:lnTo>
                  <a:lnTo>
                    <a:pt x="2737200" y="1660763"/>
                  </a:lnTo>
                  <a:lnTo>
                    <a:pt x="2759822" y="1551821"/>
                  </a:lnTo>
                  <a:lnTo>
                    <a:pt x="2782443" y="1446334"/>
                  </a:lnTo>
                  <a:lnTo>
                    <a:pt x="2805065" y="1344637"/>
                  </a:lnTo>
                  <a:lnTo>
                    <a:pt x="2827686" y="1247021"/>
                  </a:lnTo>
                  <a:lnTo>
                    <a:pt x="2850308" y="1153728"/>
                  </a:lnTo>
                  <a:lnTo>
                    <a:pt x="2872929" y="1064943"/>
                  </a:lnTo>
                  <a:lnTo>
                    <a:pt x="2895551" y="980799"/>
                  </a:lnTo>
                  <a:lnTo>
                    <a:pt x="2918172" y="901375"/>
                  </a:lnTo>
                  <a:lnTo>
                    <a:pt x="2940794" y="826695"/>
                  </a:lnTo>
                  <a:lnTo>
                    <a:pt x="2963415" y="756739"/>
                  </a:lnTo>
                  <a:lnTo>
                    <a:pt x="2986037" y="691440"/>
                  </a:lnTo>
                  <a:lnTo>
                    <a:pt x="3008658" y="630692"/>
                  </a:lnTo>
                  <a:lnTo>
                    <a:pt x="3031280" y="574356"/>
                  </a:lnTo>
                  <a:lnTo>
                    <a:pt x="3053901" y="522269"/>
                  </a:lnTo>
                  <a:lnTo>
                    <a:pt x="3076523" y="474243"/>
                  </a:lnTo>
                  <a:lnTo>
                    <a:pt x="3099144" y="430076"/>
                  </a:lnTo>
                  <a:lnTo>
                    <a:pt x="3121766" y="389555"/>
                  </a:lnTo>
                  <a:lnTo>
                    <a:pt x="3144387" y="352463"/>
                  </a:lnTo>
                  <a:lnTo>
                    <a:pt x="3167009" y="318578"/>
                  </a:lnTo>
                  <a:lnTo>
                    <a:pt x="3189630" y="287682"/>
                  </a:lnTo>
                  <a:lnTo>
                    <a:pt x="3212252" y="259560"/>
                  </a:lnTo>
                  <a:lnTo>
                    <a:pt x="3234873" y="234003"/>
                  </a:lnTo>
                  <a:lnTo>
                    <a:pt x="3257495" y="210811"/>
                  </a:lnTo>
                  <a:lnTo>
                    <a:pt x="3280116" y="189792"/>
                  </a:lnTo>
                  <a:lnTo>
                    <a:pt x="3302738" y="170767"/>
                  </a:lnTo>
                  <a:lnTo>
                    <a:pt x="3325359" y="153565"/>
                  </a:lnTo>
                  <a:lnTo>
                    <a:pt x="3347981" y="138027"/>
                  </a:lnTo>
                  <a:lnTo>
                    <a:pt x="3370602" y="124004"/>
                  </a:lnTo>
                  <a:lnTo>
                    <a:pt x="3393224" y="111359"/>
                  </a:lnTo>
                  <a:lnTo>
                    <a:pt x="3415845" y="99966"/>
                  </a:lnTo>
                  <a:lnTo>
                    <a:pt x="3438467" y="89707"/>
                  </a:lnTo>
                  <a:lnTo>
                    <a:pt x="3461088" y="80475"/>
                  </a:lnTo>
                  <a:lnTo>
                    <a:pt x="3483710" y="72172"/>
                  </a:lnTo>
                  <a:lnTo>
                    <a:pt x="3506331" y="64708"/>
                  </a:lnTo>
                  <a:lnTo>
                    <a:pt x="3528953" y="58001"/>
                  </a:lnTo>
                  <a:lnTo>
                    <a:pt x="3551574" y="51978"/>
                  </a:lnTo>
                  <a:lnTo>
                    <a:pt x="3574196" y="46570"/>
                  </a:lnTo>
                  <a:lnTo>
                    <a:pt x="3596817" y="41716"/>
                  </a:lnTo>
                  <a:lnTo>
                    <a:pt x="3619439" y="37361"/>
                  </a:lnTo>
                  <a:lnTo>
                    <a:pt x="3642060" y="33454"/>
                  </a:lnTo>
                  <a:lnTo>
                    <a:pt x="3664682" y="29951"/>
                  </a:lnTo>
                  <a:lnTo>
                    <a:pt x="3687303" y="26810"/>
                  </a:lnTo>
                  <a:lnTo>
                    <a:pt x="3709925" y="23995"/>
                  </a:lnTo>
                  <a:lnTo>
                    <a:pt x="3732546" y="21471"/>
                  </a:lnTo>
                  <a:lnTo>
                    <a:pt x="3755168" y="19210"/>
                  </a:lnTo>
                  <a:lnTo>
                    <a:pt x="3777789" y="17185"/>
                  </a:lnTo>
                  <a:lnTo>
                    <a:pt x="3800411" y="15370"/>
                  </a:lnTo>
                  <a:lnTo>
                    <a:pt x="3823032" y="13744"/>
                  </a:lnTo>
                  <a:lnTo>
                    <a:pt x="3845654" y="12289"/>
                  </a:lnTo>
                  <a:lnTo>
                    <a:pt x="3868275" y="10985"/>
                  </a:lnTo>
                  <a:lnTo>
                    <a:pt x="3890897" y="9818"/>
                  </a:lnTo>
                  <a:lnTo>
                    <a:pt x="3913518" y="8773"/>
                  </a:lnTo>
                  <a:lnTo>
                    <a:pt x="3936140" y="7837"/>
                  </a:lnTo>
                  <a:lnTo>
                    <a:pt x="3958761" y="7000"/>
                  </a:lnTo>
                  <a:lnTo>
                    <a:pt x="3981383" y="6250"/>
                  </a:lnTo>
                  <a:lnTo>
                    <a:pt x="4004004" y="5579"/>
                  </a:lnTo>
                  <a:lnTo>
                    <a:pt x="4026626" y="4978"/>
                  </a:lnTo>
                  <a:lnTo>
                    <a:pt x="4049247" y="4440"/>
                  </a:lnTo>
                  <a:lnTo>
                    <a:pt x="4071869" y="3959"/>
                  </a:lnTo>
                  <a:lnTo>
                    <a:pt x="4094490" y="3529"/>
                  </a:lnTo>
                  <a:lnTo>
                    <a:pt x="4117112" y="3143"/>
                  </a:lnTo>
                  <a:lnTo>
                    <a:pt x="4139733" y="2799"/>
                  </a:lnTo>
                  <a:lnTo>
                    <a:pt x="4162355" y="2490"/>
                  </a:lnTo>
                  <a:lnTo>
                    <a:pt x="4184976" y="2214"/>
                  </a:lnTo>
                  <a:lnTo>
                    <a:pt x="4207598" y="1967"/>
                  </a:lnTo>
                  <a:lnTo>
                    <a:pt x="4230219" y="1746"/>
                  </a:lnTo>
                  <a:lnTo>
                    <a:pt x="4252841" y="1548"/>
                  </a:lnTo>
                  <a:lnTo>
                    <a:pt x="4275462" y="1371"/>
                  </a:lnTo>
                  <a:lnTo>
                    <a:pt x="4298084" y="1213"/>
                  </a:lnTo>
                  <a:lnTo>
                    <a:pt x="4320705" y="1072"/>
                  </a:lnTo>
                  <a:lnTo>
                    <a:pt x="4343327" y="945"/>
                  </a:lnTo>
                  <a:lnTo>
                    <a:pt x="4365948" y="832"/>
                  </a:lnTo>
                  <a:lnTo>
                    <a:pt x="4388570" y="730"/>
                  </a:lnTo>
                  <a:lnTo>
                    <a:pt x="4411191" y="639"/>
                  </a:lnTo>
                  <a:lnTo>
                    <a:pt x="4433813" y="558"/>
                  </a:lnTo>
                  <a:lnTo>
                    <a:pt x="4456434" y="486"/>
                  </a:lnTo>
                  <a:lnTo>
                    <a:pt x="4479056" y="421"/>
                  </a:lnTo>
                  <a:lnTo>
                    <a:pt x="4501677" y="363"/>
                  </a:lnTo>
                  <a:lnTo>
                    <a:pt x="4524299" y="311"/>
                  </a:lnTo>
                  <a:lnTo>
                    <a:pt x="4546920" y="264"/>
                  </a:lnTo>
                  <a:lnTo>
                    <a:pt x="4569542" y="223"/>
                  </a:lnTo>
                  <a:lnTo>
                    <a:pt x="4592163" y="186"/>
                  </a:lnTo>
                  <a:lnTo>
                    <a:pt x="4614785" y="152"/>
                  </a:lnTo>
                  <a:lnTo>
                    <a:pt x="4637406" y="123"/>
                  </a:lnTo>
                  <a:lnTo>
                    <a:pt x="4660028" y="96"/>
                  </a:lnTo>
                  <a:lnTo>
                    <a:pt x="4682649" y="72"/>
                  </a:lnTo>
                  <a:lnTo>
                    <a:pt x="4705270" y="51"/>
                  </a:lnTo>
                  <a:lnTo>
                    <a:pt x="4727892" y="32"/>
                  </a:lnTo>
                  <a:lnTo>
                    <a:pt x="4750513" y="15"/>
                  </a:lnTo>
                  <a:lnTo>
                    <a:pt x="4773135" y="0"/>
                  </a:lnTo>
                  <a:lnTo>
                    <a:pt x="4773135" y="399"/>
                  </a:lnTo>
                  <a:lnTo>
                    <a:pt x="4750513" y="454"/>
                  </a:lnTo>
                  <a:lnTo>
                    <a:pt x="4727892" y="516"/>
                  </a:lnTo>
                  <a:lnTo>
                    <a:pt x="4705270" y="583"/>
                  </a:lnTo>
                  <a:lnTo>
                    <a:pt x="4682649" y="658"/>
                  </a:lnTo>
                  <a:lnTo>
                    <a:pt x="4660028" y="740"/>
                  </a:lnTo>
                  <a:lnTo>
                    <a:pt x="4637406" y="831"/>
                  </a:lnTo>
                  <a:lnTo>
                    <a:pt x="4614785" y="931"/>
                  </a:lnTo>
                  <a:lnTo>
                    <a:pt x="4592163" y="1042"/>
                  </a:lnTo>
                  <a:lnTo>
                    <a:pt x="4569542" y="1165"/>
                  </a:lnTo>
                  <a:lnTo>
                    <a:pt x="4546920" y="1300"/>
                  </a:lnTo>
                  <a:lnTo>
                    <a:pt x="4524299" y="1450"/>
                  </a:lnTo>
                  <a:lnTo>
                    <a:pt x="4501677" y="1615"/>
                  </a:lnTo>
                  <a:lnTo>
                    <a:pt x="4479056" y="1797"/>
                  </a:lnTo>
                  <a:lnTo>
                    <a:pt x="4456434" y="1999"/>
                  </a:lnTo>
                  <a:lnTo>
                    <a:pt x="4433813" y="2222"/>
                  </a:lnTo>
                  <a:lnTo>
                    <a:pt x="4411191" y="2468"/>
                  </a:lnTo>
                  <a:lnTo>
                    <a:pt x="4388570" y="2739"/>
                  </a:lnTo>
                  <a:lnTo>
                    <a:pt x="4365948" y="3040"/>
                  </a:lnTo>
                  <a:lnTo>
                    <a:pt x="4343327" y="3371"/>
                  </a:lnTo>
                  <a:lnTo>
                    <a:pt x="4320705" y="3737"/>
                  </a:lnTo>
                  <a:lnTo>
                    <a:pt x="4298084" y="4142"/>
                  </a:lnTo>
                  <a:lnTo>
                    <a:pt x="4275462" y="4589"/>
                  </a:lnTo>
                  <a:lnTo>
                    <a:pt x="4252841" y="5082"/>
                  </a:lnTo>
                  <a:lnTo>
                    <a:pt x="4230219" y="5628"/>
                  </a:lnTo>
                  <a:lnTo>
                    <a:pt x="4207598" y="6230"/>
                  </a:lnTo>
                  <a:lnTo>
                    <a:pt x="4184976" y="6895"/>
                  </a:lnTo>
                  <a:lnTo>
                    <a:pt x="4162355" y="7630"/>
                  </a:lnTo>
                  <a:lnTo>
                    <a:pt x="4139733" y="8441"/>
                  </a:lnTo>
                  <a:lnTo>
                    <a:pt x="4117112" y="9338"/>
                  </a:lnTo>
                  <a:lnTo>
                    <a:pt x="4094490" y="10327"/>
                  </a:lnTo>
                  <a:lnTo>
                    <a:pt x="4071869" y="11421"/>
                  </a:lnTo>
                  <a:lnTo>
                    <a:pt x="4049247" y="12628"/>
                  </a:lnTo>
                  <a:lnTo>
                    <a:pt x="4026626" y="13961"/>
                  </a:lnTo>
                  <a:lnTo>
                    <a:pt x="4004004" y="15433"/>
                  </a:lnTo>
                  <a:lnTo>
                    <a:pt x="3981383" y="17059"/>
                  </a:lnTo>
                  <a:lnTo>
                    <a:pt x="3958761" y="18854"/>
                  </a:lnTo>
                  <a:lnTo>
                    <a:pt x="3936140" y="20836"/>
                  </a:lnTo>
                  <a:lnTo>
                    <a:pt x="3913518" y="23023"/>
                  </a:lnTo>
                  <a:lnTo>
                    <a:pt x="3890897" y="25438"/>
                  </a:lnTo>
                  <a:lnTo>
                    <a:pt x="3868275" y="28104"/>
                  </a:lnTo>
                  <a:lnTo>
                    <a:pt x="3845654" y="31045"/>
                  </a:lnTo>
                  <a:lnTo>
                    <a:pt x="3823032" y="34292"/>
                  </a:lnTo>
                  <a:lnTo>
                    <a:pt x="3800411" y="37873"/>
                  </a:lnTo>
                  <a:lnTo>
                    <a:pt x="3777789" y="41824"/>
                  </a:lnTo>
                  <a:lnTo>
                    <a:pt x="3755168" y="46182"/>
                  </a:lnTo>
                  <a:lnTo>
                    <a:pt x="3732546" y="50988"/>
                  </a:lnTo>
                  <a:lnTo>
                    <a:pt x="3709925" y="56287"/>
                  </a:lnTo>
                  <a:lnTo>
                    <a:pt x="3687303" y="62128"/>
                  </a:lnTo>
                  <a:lnTo>
                    <a:pt x="3664682" y="68565"/>
                  </a:lnTo>
                  <a:lnTo>
                    <a:pt x="3642060" y="75656"/>
                  </a:lnTo>
                  <a:lnTo>
                    <a:pt x="3619439" y="83466"/>
                  </a:lnTo>
                  <a:lnTo>
                    <a:pt x="3596817" y="92064"/>
                  </a:lnTo>
                  <a:lnTo>
                    <a:pt x="3574196" y="101527"/>
                  </a:lnTo>
                  <a:lnTo>
                    <a:pt x="3551574" y="111936"/>
                  </a:lnTo>
                  <a:lnTo>
                    <a:pt x="3528953" y="123381"/>
                  </a:lnTo>
                  <a:lnTo>
                    <a:pt x="3506331" y="135959"/>
                  </a:lnTo>
                  <a:lnTo>
                    <a:pt x="3483710" y="149772"/>
                  </a:lnTo>
                  <a:lnTo>
                    <a:pt x="3461088" y="164934"/>
                  </a:lnTo>
                  <a:lnTo>
                    <a:pt x="3438467" y="181564"/>
                  </a:lnTo>
                  <a:lnTo>
                    <a:pt x="3415845" y="199791"/>
                  </a:lnTo>
                  <a:lnTo>
                    <a:pt x="3393224" y="219749"/>
                  </a:lnTo>
                  <a:lnTo>
                    <a:pt x="3370602" y="241584"/>
                  </a:lnTo>
                  <a:lnTo>
                    <a:pt x="3347981" y="265448"/>
                  </a:lnTo>
                  <a:lnTo>
                    <a:pt x="3325359" y="291500"/>
                  </a:lnTo>
                  <a:lnTo>
                    <a:pt x="3302738" y="319906"/>
                  </a:lnTo>
                  <a:lnTo>
                    <a:pt x="3280116" y="350838"/>
                  </a:lnTo>
                  <a:lnTo>
                    <a:pt x="3257495" y="384472"/>
                  </a:lnTo>
                  <a:lnTo>
                    <a:pt x="3234873" y="420986"/>
                  </a:lnTo>
                  <a:lnTo>
                    <a:pt x="3212252" y="460559"/>
                  </a:lnTo>
                  <a:lnTo>
                    <a:pt x="3189630" y="503370"/>
                  </a:lnTo>
                  <a:lnTo>
                    <a:pt x="3167009" y="549591"/>
                  </a:lnTo>
                  <a:lnTo>
                    <a:pt x="3144387" y="599389"/>
                  </a:lnTo>
                  <a:lnTo>
                    <a:pt x="3121766" y="652916"/>
                  </a:lnTo>
                  <a:lnTo>
                    <a:pt x="3099144" y="710314"/>
                  </a:lnTo>
                  <a:lnTo>
                    <a:pt x="3076523" y="771702"/>
                  </a:lnTo>
                  <a:lnTo>
                    <a:pt x="3053901" y="837178"/>
                  </a:lnTo>
                  <a:lnTo>
                    <a:pt x="3031280" y="906811"/>
                  </a:lnTo>
                  <a:lnTo>
                    <a:pt x="3008658" y="980641"/>
                  </a:lnTo>
                  <a:lnTo>
                    <a:pt x="2986037" y="1058671"/>
                  </a:lnTo>
                  <a:lnTo>
                    <a:pt x="2963415" y="1140870"/>
                  </a:lnTo>
                  <a:lnTo>
                    <a:pt x="2940794" y="1227162"/>
                  </a:lnTo>
                  <a:lnTo>
                    <a:pt x="2918172" y="1317435"/>
                  </a:lnTo>
                  <a:lnTo>
                    <a:pt x="2895551" y="1411532"/>
                  </a:lnTo>
                  <a:lnTo>
                    <a:pt x="2872929" y="1509259"/>
                  </a:lnTo>
                  <a:lnTo>
                    <a:pt x="2850308" y="1610381"/>
                  </a:lnTo>
                  <a:lnTo>
                    <a:pt x="2827686" y="1714629"/>
                  </a:lnTo>
                  <a:lnTo>
                    <a:pt x="2805065" y="1821701"/>
                  </a:lnTo>
                  <a:lnTo>
                    <a:pt x="2782443" y="1931268"/>
                  </a:lnTo>
                  <a:lnTo>
                    <a:pt x="2759822" y="2042976"/>
                  </a:lnTo>
                  <a:lnTo>
                    <a:pt x="2737200" y="2156454"/>
                  </a:lnTo>
                  <a:lnTo>
                    <a:pt x="2714579" y="2271312"/>
                  </a:lnTo>
                  <a:lnTo>
                    <a:pt x="2691957" y="2387150"/>
                  </a:lnTo>
                  <a:lnTo>
                    <a:pt x="2669336" y="2503559"/>
                  </a:lnTo>
                  <a:lnTo>
                    <a:pt x="2646714" y="2620124"/>
                  </a:lnTo>
                  <a:lnTo>
                    <a:pt x="2624093" y="2736425"/>
                  </a:lnTo>
                  <a:lnTo>
                    <a:pt x="2601471" y="2852041"/>
                  </a:lnTo>
                  <a:lnTo>
                    <a:pt x="2578850" y="2966553"/>
                  </a:lnTo>
                  <a:lnTo>
                    <a:pt x="2556228" y="3079548"/>
                  </a:lnTo>
                  <a:lnTo>
                    <a:pt x="2533607" y="3190620"/>
                  </a:lnTo>
                  <a:lnTo>
                    <a:pt x="2510985" y="3299380"/>
                  </a:lnTo>
                  <a:lnTo>
                    <a:pt x="2488364" y="3405456"/>
                  </a:lnTo>
                  <a:lnTo>
                    <a:pt x="2465742" y="3508502"/>
                  </a:lnTo>
                  <a:lnTo>
                    <a:pt x="2443121" y="3608202"/>
                  </a:lnTo>
                  <a:lnTo>
                    <a:pt x="2420499" y="3704276"/>
                  </a:lnTo>
                  <a:lnTo>
                    <a:pt x="2397878" y="3796485"/>
                  </a:lnTo>
                  <a:lnTo>
                    <a:pt x="2375256" y="3884629"/>
                  </a:lnTo>
                  <a:lnTo>
                    <a:pt x="2352635" y="3968559"/>
                  </a:lnTo>
                  <a:lnTo>
                    <a:pt x="2330014" y="4048167"/>
                  </a:lnTo>
                  <a:lnTo>
                    <a:pt x="2307392" y="4123394"/>
                  </a:lnTo>
                  <a:lnTo>
                    <a:pt x="2284771" y="4194223"/>
                  </a:lnTo>
                  <a:lnTo>
                    <a:pt x="2262149" y="4260679"/>
                  </a:lnTo>
                  <a:lnTo>
                    <a:pt x="2239528" y="4322823"/>
                  </a:lnTo>
                  <a:lnTo>
                    <a:pt x="2216906" y="4380750"/>
                  </a:lnTo>
                  <a:lnTo>
                    <a:pt x="2194285" y="4434584"/>
                  </a:lnTo>
                  <a:lnTo>
                    <a:pt x="2171663" y="4484470"/>
                  </a:lnTo>
                  <a:lnTo>
                    <a:pt x="2149042" y="4530575"/>
                  </a:lnTo>
                  <a:lnTo>
                    <a:pt x="2126420" y="4573077"/>
                  </a:lnTo>
                  <a:lnTo>
                    <a:pt x="2103799" y="4612166"/>
                  </a:lnTo>
                  <a:lnTo>
                    <a:pt x="2081177" y="4648037"/>
                  </a:lnTo>
                  <a:lnTo>
                    <a:pt x="2058556" y="4680888"/>
                  </a:lnTo>
                  <a:lnTo>
                    <a:pt x="2035934" y="4710915"/>
                  </a:lnTo>
                  <a:lnTo>
                    <a:pt x="2013313" y="4738315"/>
                  </a:lnTo>
                  <a:lnTo>
                    <a:pt x="1990691" y="4763275"/>
                  </a:lnTo>
                  <a:lnTo>
                    <a:pt x="1968070" y="4785980"/>
                  </a:lnTo>
                  <a:lnTo>
                    <a:pt x="1945448" y="4806604"/>
                  </a:lnTo>
                  <a:lnTo>
                    <a:pt x="1922827" y="4825316"/>
                  </a:lnTo>
                  <a:lnTo>
                    <a:pt x="1900205" y="4842272"/>
                  </a:lnTo>
                  <a:lnTo>
                    <a:pt x="1877584" y="4857620"/>
                  </a:lnTo>
                  <a:lnTo>
                    <a:pt x="1854962" y="4871500"/>
                  </a:lnTo>
                  <a:lnTo>
                    <a:pt x="1832341" y="4884042"/>
                  </a:lnTo>
                  <a:lnTo>
                    <a:pt x="1809719" y="4895364"/>
                  </a:lnTo>
                  <a:lnTo>
                    <a:pt x="1787098" y="4905577"/>
                  </a:lnTo>
                  <a:lnTo>
                    <a:pt x="1764476" y="4914785"/>
                  </a:lnTo>
                  <a:lnTo>
                    <a:pt x="1741855" y="4923080"/>
                  </a:lnTo>
                  <a:lnTo>
                    <a:pt x="1719233" y="4930549"/>
                  </a:lnTo>
                  <a:lnTo>
                    <a:pt x="1696612" y="4937271"/>
                  </a:lnTo>
                  <a:lnTo>
                    <a:pt x="1673990" y="4943317"/>
                  </a:lnTo>
                  <a:lnTo>
                    <a:pt x="1651369" y="4948754"/>
                  </a:lnTo>
                  <a:lnTo>
                    <a:pt x="1628747" y="4953640"/>
                  </a:lnTo>
                  <a:lnTo>
                    <a:pt x="1606126" y="4958030"/>
                  </a:lnTo>
                  <a:lnTo>
                    <a:pt x="1583504" y="4961972"/>
                  </a:lnTo>
                  <a:lnTo>
                    <a:pt x="1560883" y="4965512"/>
                  </a:lnTo>
                  <a:lnTo>
                    <a:pt x="1538261" y="4968689"/>
                  </a:lnTo>
                  <a:lnTo>
                    <a:pt x="1515640" y="4971541"/>
                  </a:lnTo>
                  <a:lnTo>
                    <a:pt x="1493018" y="4974099"/>
                  </a:lnTo>
                  <a:lnTo>
                    <a:pt x="1470397" y="4976394"/>
                  </a:lnTo>
                  <a:lnTo>
                    <a:pt x="1447775" y="4978451"/>
                  </a:lnTo>
                  <a:lnTo>
                    <a:pt x="1425154" y="4980297"/>
                  </a:lnTo>
                  <a:lnTo>
                    <a:pt x="1402532" y="4981951"/>
                  </a:lnTo>
                  <a:lnTo>
                    <a:pt x="1379911" y="4983433"/>
                  </a:lnTo>
                  <a:lnTo>
                    <a:pt x="1357289" y="4984762"/>
                  </a:lnTo>
                  <a:lnTo>
                    <a:pt x="1334668" y="4985953"/>
                  </a:lnTo>
                  <a:lnTo>
                    <a:pt x="1312046" y="4987020"/>
                  </a:lnTo>
                  <a:lnTo>
                    <a:pt x="1289425" y="4987976"/>
                  </a:lnTo>
                  <a:lnTo>
                    <a:pt x="1266803" y="4988832"/>
                  </a:lnTo>
                  <a:lnTo>
                    <a:pt x="1244182" y="4989599"/>
                  </a:lnTo>
                  <a:lnTo>
                    <a:pt x="1221560" y="4990286"/>
                  </a:lnTo>
                  <a:lnTo>
                    <a:pt x="1198939" y="4990901"/>
                  </a:lnTo>
                  <a:lnTo>
                    <a:pt x="1176317" y="4991452"/>
                  </a:lnTo>
                  <a:lnTo>
                    <a:pt x="1153696" y="4991945"/>
                  </a:lnTo>
                  <a:lnTo>
                    <a:pt x="1131074" y="4992387"/>
                  </a:lnTo>
                  <a:lnTo>
                    <a:pt x="1108453" y="4992782"/>
                  </a:lnTo>
                  <a:lnTo>
                    <a:pt x="1085831" y="4993136"/>
                  </a:lnTo>
                  <a:lnTo>
                    <a:pt x="1063210" y="4993453"/>
                  </a:lnTo>
                  <a:lnTo>
                    <a:pt x="1040588" y="4993737"/>
                  </a:lnTo>
                  <a:lnTo>
                    <a:pt x="1017967" y="4993991"/>
                  </a:lnTo>
                  <a:lnTo>
                    <a:pt x="995345" y="4994219"/>
                  </a:lnTo>
                  <a:lnTo>
                    <a:pt x="972724" y="4994422"/>
                  </a:lnTo>
                  <a:lnTo>
                    <a:pt x="950102" y="4994604"/>
                  </a:lnTo>
                  <a:lnTo>
                    <a:pt x="927481" y="4994767"/>
                  </a:lnTo>
                  <a:lnTo>
                    <a:pt x="904859" y="4994913"/>
                  </a:lnTo>
                  <a:lnTo>
                    <a:pt x="882238" y="4995044"/>
                  </a:lnTo>
                  <a:lnTo>
                    <a:pt x="859616" y="4995161"/>
                  </a:lnTo>
                  <a:lnTo>
                    <a:pt x="836995" y="4995265"/>
                  </a:lnTo>
                  <a:lnTo>
                    <a:pt x="814373" y="4995359"/>
                  </a:lnTo>
                  <a:lnTo>
                    <a:pt x="791752" y="4995442"/>
                  </a:lnTo>
                  <a:lnTo>
                    <a:pt x="769130" y="4995517"/>
                  </a:lnTo>
                  <a:lnTo>
                    <a:pt x="746509" y="4995584"/>
                  </a:lnTo>
                  <a:lnTo>
                    <a:pt x="723887" y="4995644"/>
                  </a:lnTo>
                  <a:lnTo>
                    <a:pt x="701266" y="4995698"/>
                  </a:lnTo>
                  <a:lnTo>
                    <a:pt x="678644" y="4995746"/>
                  </a:lnTo>
                  <a:lnTo>
                    <a:pt x="656023" y="4995789"/>
                  </a:lnTo>
                  <a:lnTo>
                    <a:pt x="633401" y="4995828"/>
                  </a:lnTo>
                  <a:lnTo>
                    <a:pt x="610780" y="4995862"/>
                  </a:lnTo>
                  <a:lnTo>
                    <a:pt x="588158" y="4995893"/>
                  </a:lnTo>
                  <a:lnTo>
                    <a:pt x="565537" y="4995920"/>
                  </a:lnTo>
                  <a:lnTo>
                    <a:pt x="542915" y="4995945"/>
                  </a:lnTo>
                  <a:lnTo>
                    <a:pt x="520294" y="4995967"/>
                  </a:lnTo>
                  <a:lnTo>
                    <a:pt x="497672" y="4995987"/>
                  </a:lnTo>
                  <a:lnTo>
                    <a:pt x="475051" y="4996004"/>
                  </a:lnTo>
                  <a:lnTo>
                    <a:pt x="452429" y="4996020"/>
                  </a:lnTo>
                  <a:lnTo>
                    <a:pt x="429808" y="4996034"/>
                  </a:lnTo>
                  <a:lnTo>
                    <a:pt x="407186" y="4996047"/>
                  </a:lnTo>
                  <a:lnTo>
                    <a:pt x="384565" y="4996058"/>
                  </a:lnTo>
                  <a:lnTo>
                    <a:pt x="361943" y="4996068"/>
                  </a:lnTo>
                  <a:lnTo>
                    <a:pt x="339322" y="4996077"/>
                  </a:lnTo>
                  <a:lnTo>
                    <a:pt x="316700" y="4996085"/>
                  </a:lnTo>
                  <a:lnTo>
                    <a:pt x="294079" y="4996093"/>
                  </a:lnTo>
                  <a:lnTo>
                    <a:pt x="271457" y="4996099"/>
                  </a:lnTo>
                  <a:lnTo>
                    <a:pt x="248836" y="4996105"/>
                  </a:lnTo>
                  <a:lnTo>
                    <a:pt x="226214" y="4996110"/>
                  </a:lnTo>
                  <a:lnTo>
                    <a:pt x="203593" y="4996115"/>
                  </a:lnTo>
                  <a:lnTo>
                    <a:pt x="180971" y="4996119"/>
                  </a:lnTo>
                  <a:lnTo>
                    <a:pt x="158350" y="4996122"/>
                  </a:lnTo>
                  <a:lnTo>
                    <a:pt x="135728" y="4996126"/>
                  </a:lnTo>
                  <a:lnTo>
                    <a:pt x="113107" y="4996129"/>
                  </a:lnTo>
                  <a:lnTo>
                    <a:pt x="90485" y="4996131"/>
                  </a:lnTo>
                  <a:lnTo>
                    <a:pt x="67864" y="4996134"/>
                  </a:lnTo>
                  <a:lnTo>
                    <a:pt x="45242" y="4996136"/>
                  </a:lnTo>
                  <a:lnTo>
                    <a:pt x="22621" y="499613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99579" y="1107943"/>
              <a:ext cx="4773135" cy="4996096"/>
            </a:xfrm>
            <a:custGeom>
              <a:avLst/>
              <a:pathLst>
                <a:path w="4773135" h="4996096">
                  <a:moveTo>
                    <a:pt x="0" y="4996096"/>
                  </a:moveTo>
                  <a:lnTo>
                    <a:pt x="22621" y="4996090"/>
                  </a:lnTo>
                  <a:lnTo>
                    <a:pt x="45242" y="4996083"/>
                  </a:lnTo>
                  <a:lnTo>
                    <a:pt x="67864" y="4996076"/>
                  </a:lnTo>
                  <a:lnTo>
                    <a:pt x="90485" y="4996067"/>
                  </a:lnTo>
                  <a:lnTo>
                    <a:pt x="113107" y="4996058"/>
                  </a:lnTo>
                  <a:lnTo>
                    <a:pt x="135728" y="4996048"/>
                  </a:lnTo>
                  <a:lnTo>
                    <a:pt x="158350" y="4996037"/>
                  </a:lnTo>
                  <a:lnTo>
                    <a:pt x="180971" y="4996025"/>
                  </a:lnTo>
                  <a:lnTo>
                    <a:pt x="203593" y="4996012"/>
                  </a:lnTo>
                  <a:lnTo>
                    <a:pt x="226214" y="4995997"/>
                  </a:lnTo>
                  <a:lnTo>
                    <a:pt x="248836" y="4995980"/>
                  </a:lnTo>
                  <a:lnTo>
                    <a:pt x="271457" y="4995962"/>
                  </a:lnTo>
                  <a:lnTo>
                    <a:pt x="294079" y="4995942"/>
                  </a:lnTo>
                  <a:lnTo>
                    <a:pt x="316700" y="4995920"/>
                  </a:lnTo>
                  <a:lnTo>
                    <a:pt x="339322" y="4995895"/>
                  </a:lnTo>
                  <a:lnTo>
                    <a:pt x="361943" y="4995868"/>
                  </a:lnTo>
                  <a:lnTo>
                    <a:pt x="384565" y="4995838"/>
                  </a:lnTo>
                  <a:lnTo>
                    <a:pt x="407186" y="4995805"/>
                  </a:lnTo>
                  <a:lnTo>
                    <a:pt x="429808" y="4995769"/>
                  </a:lnTo>
                  <a:lnTo>
                    <a:pt x="452429" y="4995729"/>
                  </a:lnTo>
                  <a:lnTo>
                    <a:pt x="475051" y="4995684"/>
                  </a:lnTo>
                  <a:lnTo>
                    <a:pt x="497672" y="4995635"/>
                  </a:lnTo>
                  <a:lnTo>
                    <a:pt x="520294" y="4995581"/>
                  </a:lnTo>
                  <a:lnTo>
                    <a:pt x="542915" y="4995520"/>
                  </a:lnTo>
                  <a:lnTo>
                    <a:pt x="565537" y="4995454"/>
                  </a:lnTo>
                  <a:lnTo>
                    <a:pt x="588158" y="4995381"/>
                  </a:lnTo>
                  <a:lnTo>
                    <a:pt x="610780" y="4995300"/>
                  </a:lnTo>
                  <a:lnTo>
                    <a:pt x="633401" y="4995210"/>
                  </a:lnTo>
                  <a:lnTo>
                    <a:pt x="656023" y="4995111"/>
                  </a:lnTo>
                  <a:lnTo>
                    <a:pt x="678644" y="4995002"/>
                  </a:lnTo>
                  <a:lnTo>
                    <a:pt x="701266" y="4994881"/>
                  </a:lnTo>
                  <a:lnTo>
                    <a:pt x="723887" y="4994748"/>
                  </a:lnTo>
                  <a:lnTo>
                    <a:pt x="746509" y="4994601"/>
                  </a:lnTo>
                  <a:lnTo>
                    <a:pt x="769130" y="4994438"/>
                  </a:lnTo>
                  <a:lnTo>
                    <a:pt x="791752" y="4994258"/>
                  </a:lnTo>
                  <a:lnTo>
                    <a:pt x="814373" y="4994059"/>
                  </a:lnTo>
                  <a:lnTo>
                    <a:pt x="836995" y="4993839"/>
                  </a:lnTo>
                  <a:lnTo>
                    <a:pt x="859616" y="4993596"/>
                  </a:lnTo>
                  <a:lnTo>
                    <a:pt x="882238" y="4993328"/>
                  </a:lnTo>
                  <a:lnTo>
                    <a:pt x="904859" y="4993031"/>
                  </a:lnTo>
                  <a:lnTo>
                    <a:pt x="927481" y="4992704"/>
                  </a:lnTo>
                  <a:lnTo>
                    <a:pt x="950102" y="4992342"/>
                  </a:lnTo>
                  <a:lnTo>
                    <a:pt x="972724" y="4991941"/>
                  </a:lnTo>
                  <a:lnTo>
                    <a:pt x="995345" y="4991499"/>
                  </a:lnTo>
                  <a:lnTo>
                    <a:pt x="1017967" y="4991011"/>
                  </a:lnTo>
                  <a:lnTo>
                    <a:pt x="1040588" y="4990471"/>
                  </a:lnTo>
                  <a:lnTo>
                    <a:pt x="1063210" y="4989874"/>
                  </a:lnTo>
                  <a:lnTo>
                    <a:pt x="1085831" y="4989215"/>
                  </a:lnTo>
                  <a:lnTo>
                    <a:pt x="1108453" y="4988486"/>
                  </a:lnTo>
                  <a:lnTo>
                    <a:pt x="1131074" y="4987680"/>
                  </a:lnTo>
                  <a:lnTo>
                    <a:pt x="1153696" y="4986791"/>
                  </a:lnTo>
                  <a:lnTo>
                    <a:pt x="1176317" y="4985807"/>
                  </a:lnTo>
                  <a:lnTo>
                    <a:pt x="1198939" y="4984720"/>
                  </a:lnTo>
                  <a:lnTo>
                    <a:pt x="1221560" y="4983519"/>
                  </a:lnTo>
                  <a:lnTo>
                    <a:pt x="1244182" y="4982192"/>
                  </a:lnTo>
                  <a:lnTo>
                    <a:pt x="1266803" y="4980726"/>
                  </a:lnTo>
                  <a:lnTo>
                    <a:pt x="1289425" y="4979106"/>
                  </a:lnTo>
                  <a:lnTo>
                    <a:pt x="1312046" y="4977316"/>
                  </a:lnTo>
                  <a:lnTo>
                    <a:pt x="1334668" y="4975337"/>
                  </a:lnTo>
                  <a:lnTo>
                    <a:pt x="1357289" y="4973152"/>
                  </a:lnTo>
                  <a:lnTo>
                    <a:pt x="1379911" y="4970738"/>
                  </a:lnTo>
                  <a:lnTo>
                    <a:pt x="1402532" y="4968070"/>
                  </a:lnTo>
                  <a:lnTo>
                    <a:pt x="1425154" y="4965124"/>
                  </a:lnTo>
                  <a:lnTo>
                    <a:pt x="1447775" y="4961870"/>
                  </a:lnTo>
                  <a:lnTo>
                    <a:pt x="1470397" y="4958276"/>
                  </a:lnTo>
                  <a:lnTo>
                    <a:pt x="1493018" y="4954307"/>
                  </a:lnTo>
                  <a:lnTo>
                    <a:pt x="1515640" y="4949925"/>
                  </a:lnTo>
                  <a:lnTo>
                    <a:pt x="1538261" y="4945086"/>
                  </a:lnTo>
                  <a:lnTo>
                    <a:pt x="1560883" y="4939746"/>
                  </a:lnTo>
                  <a:lnTo>
                    <a:pt x="1583504" y="4933852"/>
                  </a:lnTo>
                  <a:lnTo>
                    <a:pt x="1606126" y="4927349"/>
                  </a:lnTo>
                  <a:lnTo>
                    <a:pt x="1628747" y="4920175"/>
                  </a:lnTo>
                  <a:lnTo>
                    <a:pt x="1651369" y="4912264"/>
                  </a:lnTo>
                  <a:lnTo>
                    <a:pt x="1673990" y="4903541"/>
                  </a:lnTo>
                  <a:lnTo>
                    <a:pt x="1696612" y="4893928"/>
                  </a:lnTo>
                  <a:lnTo>
                    <a:pt x="1719233" y="4883337"/>
                  </a:lnTo>
                  <a:lnTo>
                    <a:pt x="1741855" y="4871673"/>
                  </a:lnTo>
                  <a:lnTo>
                    <a:pt x="1764476" y="4858834"/>
                  </a:lnTo>
                  <a:lnTo>
                    <a:pt x="1787098" y="4844710"/>
                  </a:lnTo>
                  <a:lnTo>
                    <a:pt x="1809719" y="4829179"/>
                  </a:lnTo>
                  <a:lnTo>
                    <a:pt x="1832341" y="4812114"/>
                  </a:lnTo>
                  <a:lnTo>
                    <a:pt x="1854962" y="4793377"/>
                  </a:lnTo>
                  <a:lnTo>
                    <a:pt x="1877584" y="4772819"/>
                  </a:lnTo>
                  <a:lnTo>
                    <a:pt x="1900205" y="4750284"/>
                  </a:lnTo>
                  <a:lnTo>
                    <a:pt x="1922827" y="4725606"/>
                  </a:lnTo>
                  <a:lnTo>
                    <a:pt x="1945448" y="4698610"/>
                  </a:lnTo>
                  <a:lnTo>
                    <a:pt x="1968070" y="4669115"/>
                  </a:lnTo>
                  <a:lnTo>
                    <a:pt x="1990691" y="4636929"/>
                  </a:lnTo>
                  <a:lnTo>
                    <a:pt x="2013313" y="4601860"/>
                  </a:lnTo>
                  <a:lnTo>
                    <a:pt x="2035934" y="4563708"/>
                  </a:lnTo>
                  <a:lnTo>
                    <a:pt x="2058556" y="4522273"/>
                  </a:lnTo>
                  <a:lnTo>
                    <a:pt x="2081177" y="4477358"/>
                  </a:lnTo>
                  <a:lnTo>
                    <a:pt x="2103799" y="4428769"/>
                  </a:lnTo>
                  <a:lnTo>
                    <a:pt x="2126420" y="4376322"/>
                  </a:lnTo>
                  <a:lnTo>
                    <a:pt x="2149042" y="4319843"/>
                  </a:lnTo>
                  <a:lnTo>
                    <a:pt x="2171663" y="4259178"/>
                  </a:lnTo>
                  <a:lnTo>
                    <a:pt x="2194285" y="4194195"/>
                  </a:lnTo>
                  <a:lnTo>
                    <a:pt x="2216906" y="4124789"/>
                  </a:lnTo>
                  <a:lnTo>
                    <a:pt x="2239528" y="4050887"/>
                  </a:lnTo>
                  <a:lnTo>
                    <a:pt x="2262149" y="3972455"/>
                  </a:lnTo>
                  <a:lnTo>
                    <a:pt x="2284771" y="3889498"/>
                  </a:lnTo>
                  <a:lnTo>
                    <a:pt x="2307392" y="3802068"/>
                  </a:lnTo>
                  <a:lnTo>
                    <a:pt x="2330014" y="3710263"/>
                  </a:lnTo>
                  <a:lnTo>
                    <a:pt x="2352635" y="3614231"/>
                  </a:lnTo>
                  <a:lnTo>
                    <a:pt x="2375256" y="3514168"/>
                  </a:lnTo>
                  <a:lnTo>
                    <a:pt x="2397878" y="3410317"/>
                  </a:lnTo>
                  <a:lnTo>
                    <a:pt x="2420499" y="3302967"/>
                  </a:lnTo>
                  <a:lnTo>
                    <a:pt x="2443121" y="3192445"/>
                  </a:lnTo>
                  <a:lnTo>
                    <a:pt x="2465742" y="3079116"/>
                  </a:lnTo>
                  <a:lnTo>
                    <a:pt x="2488364" y="2963376"/>
                  </a:lnTo>
                  <a:lnTo>
                    <a:pt x="2510985" y="2845644"/>
                  </a:lnTo>
                  <a:lnTo>
                    <a:pt x="2533607" y="2726363"/>
                  </a:lnTo>
                  <a:lnTo>
                    <a:pt x="2556228" y="2605990"/>
                  </a:lnTo>
                  <a:lnTo>
                    <a:pt x="2578850" y="2484994"/>
                  </a:lnTo>
                  <a:lnTo>
                    <a:pt x="2601471" y="2363853"/>
                  </a:lnTo>
                  <a:lnTo>
                    <a:pt x="2624093" y="2243049"/>
                  </a:lnTo>
                  <a:lnTo>
                    <a:pt x="2646714" y="2123065"/>
                  </a:lnTo>
                  <a:lnTo>
                    <a:pt x="2669336" y="2004380"/>
                  </a:lnTo>
                  <a:lnTo>
                    <a:pt x="2691957" y="1887466"/>
                  </a:lnTo>
                  <a:lnTo>
                    <a:pt x="2714579" y="1772781"/>
                  </a:lnTo>
                  <a:lnTo>
                    <a:pt x="2737200" y="1660763"/>
                  </a:lnTo>
                  <a:lnTo>
                    <a:pt x="2759822" y="1551821"/>
                  </a:lnTo>
                  <a:lnTo>
                    <a:pt x="2782443" y="1446334"/>
                  </a:lnTo>
                  <a:lnTo>
                    <a:pt x="2805065" y="1344637"/>
                  </a:lnTo>
                  <a:lnTo>
                    <a:pt x="2827686" y="1247021"/>
                  </a:lnTo>
                  <a:lnTo>
                    <a:pt x="2850308" y="1153728"/>
                  </a:lnTo>
                  <a:lnTo>
                    <a:pt x="2872929" y="1064943"/>
                  </a:lnTo>
                  <a:lnTo>
                    <a:pt x="2895551" y="980799"/>
                  </a:lnTo>
                  <a:lnTo>
                    <a:pt x="2918172" y="901375"/>
                  </a:lnTo>
                  <a:lnTo>
                    <a:pt x="2940794" y="826695"/>
                  </a:lnTo>
                  <a:lnTo>
                    <a:pt x="2963415" y="756739"/>
                  </a:lnTo>
                  <a:lnTo>
                    <a:pt x="2986037" y="691440"/>
                  </a:lnTo>
                  <a:lnTo>
                    <a:pt x="3008658" y="630692"/>
                  </a:lnTo>
                  <a:lnTo>
                    <a:pt x="3031280" y="574356"/>
                  </a:lnTo>
                  <a:lnTo>
                    <a:pt x="3053901" y="522269"/>
                  </a:lnTo>
                  <a:lnTo>
                    <a:pt x="3076523" y="474243"/>
                  </a:lnTo>
                  <a:lnTo>
                    <a:pt x="3099144" y="430076"/>
                  </a:lnTo>
                  <a:lnTo>
                    <a:pt x="3121766" y="389555"/>
                  </a:lnTo>
                  <a:lnTo>
                    <a:pt x="3144387" y="352463"/>
                  </a:lnTo>
                  <a:lnTo>
                    <a:pt x="3167009" y="318578"/>
                  </a:lnTo>
                  <a:lnTo>
                    <a:pt x="3189630" y="287682"/>
                  </a:lnTo>
                  <a:lnTo>
                    <a:pt x="3212252" y="259560"/>
                  </a:lnTo>
                  <a:lnTo>
                    <a:pt x="3234873" y="234003"/>
                  </a:lnTo>
                  <a:lnTo>
                    <a:pt x="3257495" y="210811"/>
                  </a:lnTo>
                  <a:lnTo>
                    <a:pt x="3280116" y="189792"/>
                  </a:lnTo>
                  <a:lnTo>
                    <a:pt x="3302738" y="170767"/>
                  </a:lnTo>
                  <a:lnTo>
                    <a:pt x="3325359" y="153565"/>
                  </a:lnTo>
                  <a:lnTo>
                    <a:pt x="3347981" y="138027"/>
                  </a:lnTo>
                  <a:lnTo>
                    <a:pt x="3370602" y="124004"/>
                  </a:lnTo>
                  <a:lnTo>
                    <a:pt x="3393224" y="111359"/>
                  </a:lnTo>
                  <a:lnTo>
                    <a:pt x="3415845" y="99966"/>
                  </a:lnTo>
                  <a:lnTo>
                    <a:pt x="3438467" y="89707"/>
                  </a:lnTo>
                  <a:lnTo>
                    <a:pt x="3461088" y="80475"/>
                  </a:lnTo>
                  <a:lnTo>
                    <a:pt x="3483710" y="72172"/>
                  </a:lnTo>
                  <a:lnTo>
                    <a:pt x="3506331" y="64708"/>
                  </a:lnTo>
                  <a:lnTo>
                    <a:pt x="3528953" y="58001"/>
                  </a:lnTo>
                  <a:lnTo>
                    <a:pt x="3551574" y="51978"/>
                  </a:lnTo>
                  <a:lnTo>
                    <a:pt x="3574196" y="46570"/>
                  </a:lnTo>
                  <a:lnTo>
                    <a:pt x="3596817" y="41716"/>
                  </a:lnTo>
                  <a:lnTo>
                    <a:pt x="3619439" y="37361"/>
                  </a:lnTo>
                  <a:lnTo>
                    <a:pt x="3642060" y="33454"/>
                  </a:lnTo>
                  <a:lnTo>
                    <a:pt x="3664682" y="29951"/>
                  </a:lnTo>
                  <a:lnTo>
                    <a:pt x="3687303" y="26810"/>
                  </a:lnTo>
                  <a:lnTo>
                    <a:pt x="3709925" y="23995"/>
                  </a:lnTo>
                  <a:lnTo>
                    <a:pt x="3732546" y="21471"/>
                  </a:lnTo>
                  <a:lnTo>
                    <a:pt x="3755168" y="19210"/>
                  </a:lnTo>
                  <a:lnTo>
                    <a:pt x="3777789" y="17185"/>
                  </a:lnTo>
                  <a:lnTo>
                    <a:pt x="3800411" y="15370"/>
                  </a:lnTo>
                  <a:lnTo>
                    <a:pt x="3823032" y="13744"/>
                  </a:lnTo>
                  <a:lnTo>
                    <a:pt x="3845654" y="12289"/>
                  </a:lnTo>
                  <a:lnTo>
                    <a:pt x="3868275" y="10985"/>
                  </a:lnTo>
                  <a:lnTo>
                    <a:pt x="3890897" y="9818"/>
                  </a:lnTo>
                  <a:lnTo>
                    <a:pt x="3913518" y="8773"/>
                  </a:lnTo>
                  <a:lnTo>
                    <a:pt x="3936140" y="7837"/>
                  </a:lnTo>
                  <a:lnTo>
                    <a:pt x="3958761" y="7000"/>
                  </a:lnTo>
                  <a:lnTo>
                    <a:pt x="3981383" y="6250"/>
                  </a:lnTo>
                  <a:lnTo>
                    <a:pt x="4004004" y="5579"/>
                  </a:lnTo>
                  <a:lnTo>
                    <a:pt x="4026626" y="4978"/>
                  </a:lnTo>
                  <a:lnTo>
                    <a:pt x="4049247" y="4440"/>
                  </a:lnTo>
                  <a:lnTo>
                    <a:pt x="4071869" y="3959"/>
                  </a:lnTo>
                  <a:lnTo>
                    <a:pt x="4094490" y="3529"/>
                  </a:lnTo>
                  <a:lnTo>
                    <a:pt x="4117112" y="3143"/>
                  </a:lnTo>
                  <a:lnTo>
                    <a:pt x="4139733" y="2799"/>
                  </a:lnTo>
                  <a:lnTo>
                    <a:pt x="4162355" y="2490"/>
                  </a:lnTo>
                  <a:lnTo>
                    <a:pt x="4184976" y="2214"/>
                  </a:lnTo>
                  <a:lnTo>
                    <a:pt x="4207598" y="1967"/>
                  </a:lnTo>
                  <a:lnTo>
                    <a:pt x="4230219" y="1746"/>
                  </a:lnTo>
                  <a:lnTo>
                    <a:pt x="4252841" y="1548"/>
                  </a:lnTo>
                  <a:lnTo>
                    <a:pt x="4275462" y="1371"/>
                  </a:lnTo>
                  <a:lnTo>
                    <a:pt x="4298084" y="1213"/>
                  </a:lnTo>
                  <a:lnTo>
                    <a:pt x="4320705" y="1072"/>
                  </a:lnTo>
                  <a:lnTo>
                    <a:pt x="4343327" y="945"/>
                  </a:lnTo>
                  <a:lnTo>
                    <a:pt x="4365948" y="832"/>
                  </a:lnTo>
                  <a:lnTo>
                    <a:pt x="4388570" y="730"/>
                  </a:lnTo>
                  <a:lnTo>
                    <a:pt x="4411191" y="639"/>
                  </a:lnTo>
                  <a:lnTo>
                    <a:pt x="4433813" y="558"/>
                  </a:lnTo>
                  <a:lnTo>
                    <a:pt x="4456434" y="486"/>
                  </a:lnTo>
                  <a:lnTo>
                    <a:pt x="4479056" y="421"/>
                  </a:lnTo>
                  <a:lnTo>
                    <a:pt x="4501677" y="363"/>
                  </a:lnTo>
                  <a:lnTo>
                    <a:pt x="4524299" y="311"/>
                  </a:lnTo>
                  <a:lnTo>
                    <a:pt x="4546920" y="264"/>
                  </a:lnTo>
                  <a:lnTo>
                    <a:pt x="4569542" y="223"/>
                  </a:lnTo>
                  <a:lnTo>
                    <a:pt x="4592163" y="186"/>
                  </a:lnTo>
                  <a:lnTo>
                    <a:pt x="4614785" y="152"/>
                  </a:lnTo>
                  <a:lnTo>
                    <a:pt x="4637406" y="123"/>
                  </a:lnTo>
                  <a:lnTo>
                    <a:pt x="4660028" y="96"/>
                  </a:lnTo>
                  <a:lnTo>
                    <a:pt x="4682649" y="72"/>
                  </a:lnTo>
                  <a:lnTo>
                    <a:pt x="4705270" y="51"/>
                  </a:lnTo>
                  <a:lnTo>
                    <a:pt x="4727892" y="32"/>
                  </a:lnTo>
                  <a:lnTo>
                    <a:pt x="4750513" y="1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9579" y="1108342"/>
              <a:ext cx="4773135" cy="4995740"/>
            </a:xfrm>
            <a:custGeom>
              <a:avLst/>
              <a:pathLst>
                <a:path w="4773135" h="4995740">
                  <a:moveTo>
                    <a:pt x="4773135" y="0"/>
                  </a:moveTo>
                  <a:lnTo>
                    <a:pt x="4750513" y="55"/>
                  </a:lnTo>
                  <a:lnTo>
                    <a:pt x="4727892" y="116"/>
                  </a:lnTo>
                  <a:lnTo>
                    <a:pt x="4705270" y="183"/>
                  </a:lnTo>
                  <a:lnTo>
                    <a:pt x="4682649" y="258"/>
                  </a:lnTo>
                  <a:lnTo>
                    <a:pt x="4660028" y="340"/>
                  </a:lnTo>
                  <a:lnTo>
                    <a:pt x="4637406" y="431"/>
                  </a:lnTo>
                  <a:lnTo>
                    <a:pt x="4614785" y="532"/>
                  </a:lnTo>
                  <a:lnTo>
                    <a:pt x="4592163" y="642"/>
                  </a:lnTo>
                  <a:lnTo>
                    <a:pt x="4569542" y="765"/>
                  </a:lnTo>
                  <a:lnTo>
                    <a:pt x="4546920" y="900"/>
                  </a:lnTo>
                  <a:lnTo>
                    <a:pt x="4524299" y="1050"/>
                  </a:lnTo>
                  <a:lnTo>
                    <a:pt x="4501677" y="1215"/>
                  </a:lnTo>
                  <a:lnTo>
                    <a:pt x="4479056" y="1398"/>
                  </a:lnTo>
                  <a:lnTo>
                    <a:pt x="4456434" y="1599"/>
                  </a:lnTo>
                  <a:lnTo>
                    <a:pt x="4433813" y="1822"/>
                  </a:lnTo>
                  <a:lnTo>
                    <a:pt x="4411191" y="2068"/>
                  </a:lnTo>
                  <a:lnTo>
                    <a:pt x="4388570" y="2340"/>
                  </a:lnTo>
                  <a:lnTo>
                    <a:pt x="4365948" y="2640"/>
                  </a:lnTo>
                  <a:lnTo>
                    <a:pt x="4343327" y="2971"/>
                  </a:lnTo>
                  <a:lnTo>
                    <a:pt x="4320705" y="3338"/>
                  </a:lnTo>
                  <a:lnTo>
                    <a:pt x="4298084" y="3742"/>
                  </a:lnTo>
                  <a:lnTo>
                    <a:pt x="4275462" y="4189"/>
                  </a:lnTo>
                  <a:lnTo>
                    <a:pt x="4252841" y="4683"/>
                  </a:lnTo>
                  <a:lnTo>
                    <a:pt x="4230219" y="5228"/>
                  </a:lnTo>
                  <a:lnTo>
                    <a:pt x="4207598" y="5830"/>
                  </a:lnTo>
                  <a:lnTo>
                    <a:pt x="4184976" y="6495"/>
                  </a:lnTo>
                  <a:lnTo>
                    <a:pt x="4162355" y="7230"/>
                  </a:lnTo>
                  <a:lnTo>
                    <a:pt x="4139733" y="8042"/>
                  </a:lnTo>
                  <a:lnTo>
                    <a:pt x="4117112" y="8938"/>
                  </a:lnTo>
                  <a:lnTo>
                    <a:pt x="4094490" y="9928"/>
                  </a:lnTo>
                  <a:lnTo>
                    <a:pt x="4071869" y="11021"/>
                  </a:lnTo>
                  <a:lnTo>
                    <a:pt x="4049247" y="12228"/>
                  </a:lnTo>
                  <a:lnTo>
                    <a:pt x="4026626" y="13562"/>
                  </a:lnTo>
                  <a:lnTo>
                    <a:pt x="4004004" y="15034"/>
                  </a:lnTo>
                  <a:lnTo>
                    <a:pt x="3981383" y="16659"/>
                  </a:lnTo>
                  <a:lnTo>
                    <a:pt x="3958761" y="18454"/>
                  </a:lnTo>
                  <a:lnTo>
                    <a:pt x="3936140" y="20436"/>
                  </a:lnTo>
                  <a:lnTo>
                    <a:pt x="3913518" y="22624"/>
                  </a:lnTo>
                  <a:lnTo>
                    <a:pt x="3890897" y="25039"/>
                  </a:lnTo>
                  <a:lnTo>
                    <a:pt x="3868275" y="27704"/>
                  </a:lnTo>
                  <a:lnTo>
                    <a:pt x="3845654" y="30646"/>
                  </a:lnTo>
                  <a:lnTo>
                    <a:pt x="3823032" y="33892"/>
                  </a:lnTo>
                  <a:lnTo>
                    <a:pt x="3800411" y="37473"/>
                  </a:lnTo>
                  <a:lnTo>
                    <a:pt x="3777789" y="41425"/>
                  </a:lnTo>
                  <a:lnTo>
                    <a:pt x="3755168" y="45783"/>
                  </a:lnTo>
                  <a:lnTo>
                    <a:pt x="3732546" y="50589"/>
                  </a:lnTo>
                  <a:lnTo>
                    <a:pt x="3709925" y="55888"/>
                  </a:lnTo>
                  <a:lnTo>
                    <a:pt x="3687303" y="61729"/>
                  </a:lnTo>
                  <a:lnTo>
                    <a:pt x="3664682" y="68165"/>
                  </a:lnTo>
                  <a:lnTo>
                    <a:pt x="3642060" y="75257"/>
                  </a:lnTo>
                  <a:lnTo>
                    <a:pt x="3619439" y="83066"/>
                  </a:lnTo>
                  <a:lnTo>
                    <a:pt x="3596817" y="91665"/>
                  </a:lnTo>
                  <a:lnTo>
                    <a:pt x="3574196" y="101127"/>
                  </a:lnTo>
                  <a:lnTo>
                    <a:pt x="3551574" y="111536"/>
                  </a:lnTo>
                  <a:lnTo>
                    <a:pt x="3528953" y="122981"/>
                  </a:lnTo>
                  <a:lnTo>
                    <a:pt x="3506331" y="135559"/>
                  </a:lnTo>
                  <a:lnTo>
                    <a:pt x="3483710" y="149373"/>
                  </a:lnTo>
                  <a:lnTo>
                    <a:pt x="3461088" y="164535"/>
                  </a:lnTo>
                  <a:lnTo>
                    <a:pt x="3438467" y="181165"/>
                  </a:lnTo>
                  <a:lnTo>
                    <a:pt x="3415845" y="199391"/>
                  </a:lnTo>
                  <a:lnTo>
                    <a:pt x="3393224" y="219349"/>
                  </a:lnTo>
                  <a:lnTo>
                    <a:pt x="3370602" y="241185"/>
                  </a:lnTo>
                  <a:lnTo>
                    <a:pt x="3347981" y="265048"/>
                  </a:lnTo>
                  <a:lnTo>
                    <a:pt x="3325359" y="291100"/>
                  </a:lnTo>
                  <a:lnTo>
                    <a:pt x="3302738" y="319507"/>
                  </a:lnTo>
                  <a:lnTo>
                    <a:pt x="3280116" y="350438"/>
                  </a:lnTo>
                  <a:lnTo>
                    <a:pt x="3257495" y="384072"/>
                  </a:lnTo>
                  <a:lnTo>
                    <a:pt x="3234873" y="420586"/>
                  </a:lnTo>
                  <a:lnTo>
                    <a:pt x="3212252" y="460159"/>
                  </a:lnTo>
                  <a:lnTo>
                    <a:pt x="3189630" y="502970"/>
                  </a:lnTo>
                  <a:lnTo>
                    <a:pt x="3167009" y="549192"/>
                  </a:lnTo>
                  <a:lnTo>
                    <a:pt x="3144387" y="598989"/>
                  </a:lnTo>
                  <a:lnTo>
                    <a:pt x="3121766" y="652517"/>
                  </a:lnTo>
                  <a:lnTo>
                    <a:pt x="3099144" y="709914"/>
                  </a:lnTo>
                  <a:lnTo>
                    <a:pt x="3076523" y="771302"/>
                  </a:lnTo>
                  <a:lnTo>
                    <a:pt x="3053901" y="836778"/>
                  </a:lnTo>
                  <a:lnTo>
                    <a:pt x="3031280" y="906411"/>
                  </a:lnTo>
                  <a:lnTo>
                    <a:pt x="3008658" y="980241"/>
                  </a:lnTo>
                  <a:lnTo>
                    <a:pt x="2986037" y="1058272"/>
                  </a:lnTo>
                  <a:lnTo>
                    <a:pt x="2963415" y="1140470"/>
                  </a:lnTo>
                  <a:lnTo>
                    <a:pt x="2940794" y="1226762"/>
                  </a:lnTo>
                  <a:lnTo>
                    <a:pt x="2918172" y="1317035"/>
                  </a:lnTo>
                  <a:lnTo>
                    <a:pt x="2895551" y="1411133"/>
                  </a:lnTo>
                  <a:lnTo>
                    <a:pt x="2872929" y="1508860"/>
                  </a:lnTo>
                  <a:lnTo>
                    <a:pt x="2850308" y="1609982"/>
                  </a:lnTo>
                  <a:lnTo>
                    <a:pt x="2827686" y="1714230"/>
                  </a:lnTo>
                  <a:lnTo>
                    <a:pt x="2805065" y="1821302"/>
                  </a:lnTo>
                  <a:lnTo>
                    <a:pt x="2782443" y="1930869"/>
                  </a:lnTo>
                  <a:lnTo>
                    <a:pt x="2759822" y="2042577"/>
                  </a:lnTo>
                  <a:lnTo>
                    <a:pt x="2737200" y="2156054"/>
                  </a:lnTo>
                  <a:lnTo>
                    <a:pt x="2714579" y="2270912"/>
                  </a:lnTo>
                  <a:lnTo>
                    <a:pt x="2691957" y="2386750"/>
                  </a:lnTo>
                  <a:lnTo>
                    <a:pt x="2669336" y="2503160"/>
                  </a:lnTo>
                  <a:lnTo>
                    <a:pt x="2646714" y="2619724"/>
                  </a:lnTo>
                  <a:lnTo>
                    <a:pt x="2624093" y="2736025"/>
                  </a:lnTo>
                  <a:lnTo>
                    <a:pt x="2601471" y="2851641"/>
                  </a:lnTo>
                  <a:lnTo>
                    <a:pt x="2578850" y="2966153"/>
                  </a:lnTo>
                  <a:lnTo>
                    <a:pt x="2556228" y="3079148"/>
                  </a:lnTo>
                  <a:lnTo>
                    <a:pt x="2533607" y="3190220"/>
                  </a:lnTo>
                  <a:lnTo>
                    <a:pt x="2510985" y="3298980"/>
                  </a:lnTo>
                  <a:lnTo>
                    <a:pt x="2488364" y="3405056"/>
                  </a:lnTo>
                  <a:lnTo>
                    <a:pt x="2465742" y="3508102"/>
                  </a:lnTo>
                  <a:lnTo>
                    <a:pt x="2443121" y="3607802"/>
                  </a:lnTo>
                  <a:lnTo>
                    <a:pt x="2420499" y="3703877"/>
                  </a:lnTo>
                  <a:lnTo>
                    <a:pt x="2397878" y="3796085"/>
                  </a:lnTo>
                  <a:lnTo>
                    <a:pt x="2375256" y="3884230"/>
                  </a:lnTo>
                  <a:lnTo>
                    <a:pt x="2352635" y="3968159"/>
                  </a:lnTo>
                  <a:lnTo>
                    <a:pt x="2330014" y="4047767"/>
                  </a:lnTo>
                  <a:lnTo>
                    <a:pt x="2307392" y="4122994"/>
                  </a:lnTo>
                  <a:lnTo>
                    <a:pt x="2284771" y="4193823"/>
                  </a:lnTo>
                  <a:lnTo>
                    <a:pt x="2262149" y="4260279"/>
                  </a:lnTo>
                  <a:lnTo>
                    <a:pt x="2239528" y="4322423"/>
                  </a:lnTo>
                  <a:lnTo>
                    <a:pt x="2216906" y="4380350"/>
                  </a:lnTo>
                  <a:lnTo>
                    <a:pt x="2194285" y="4434184"/>
                  </a:lnTo>
                  <a:lnTo>
                    <a:pt x="2171663" y="4484071"/>
                  </a:lnTo>
                  <a:lnTo>
                    <a:pt x="2149042" y="4530175"/>
                  </a:lnTo>
                  <a:lnTo>
                    <a:pt x="2126420" y="4572678"/>
                  </a:lnTo>
                  <a:lnTo>
                    <a:pt x="2103799" y="4611766"/>
                  </a:lnTo>
                  <a:lnTo>
                    <a:pt x="2081177" y="4647637"/>
                  </a:lnTo>
                  <a:lnTo>
                    <a:pt x="2058556" y="4680488"/>
                  </a:lnTo>
                  <a:lnTo>
                    <a:pt x="2035934" y="4710516"/>
                  </a:lnTo>
                  <a:lnTo>
                    <a:pt x="2013313" y="4737915"/>
                  </a:lnTo>
                  <a:lnTo>
                    <a:pt x="1990691" y="4762875"/>
                  </a:lnTo>
                  <a:lnTo>
                    <a:pt x="1968070" y="4785580"/>
                  </a:lnTo>
                  <a:lnTo>
                    <a:pt x="1945448" y="4806205"/>
                  </a:lnTo>
                  <a:lnTo>
                    <a:pt x="1922827" y="4824916"/>
                  </a:lnTo>
                  <a:lnTo>
                    <a:pt x="1900205" y="4841872"/>
                  </a:lnTo>
                  <a:lnTo>
                    <a:pt x="1877584" y="4857221"/>
                  </a:lnTo>
                  <a:lnTo>
                    <a:pt x="1854962" y="4871101"/>
                  </a:lnTo>
                  <a:lnTo>
                    <a:pt x="1832341" y="4883642"/>
                  </a:lnTo>
                  <a:lnTo>
                    <a:pt x="1809719" y="4894964"/>
                  </a:lnTo>
                  <a:lnTo>
                    <a:pt x="1787098" y="4905178"/>
                  </a:lnTo>
                  <a:lnTo>
                    <a:pt x="1764476" y="4914385"/>
                  </a:lnTo>
                  <a:lnTo>
                    <a:pt x="1741855" y="4922680"/>
                  </a:lnTo>
                  <a:lnTo>
                    <a:pt x="1719233" y="4930149"/>
                  </a:lnTo>
                  <a:lnTo>
                    <a:pt x="1696612" y="4936871"/>
                  </a:lnTo>
                  <a:lnTo>
                    <a:pt x="1673990" y="4942918"/>
                  </a:lnTo>
                  <a:lnTo>
                    <a:pt x="1651369" y="4948354"/>
                  </a:lnTo>
                  <a:lnTo>
                    <a:pt x="1628747" y="4953240"/>
                  </a:lnTo>
                  <a:lnTo>
                    <a:pt x="1606126" y="4957630"/>
                  </a:lnTo>
                  <a:lnTo>
                    <a:pt x="1583504" y="4961572"/>
                  </a:lnTo>
                  <a:lnTo>
                    <a:pt x="1560883" y="4965112"/>
                  </a:lnTo>
                  <a:lnTo>
                    <a:pt x="1538261" y="4968290"/>
                  </a:lnTo>
                  <a:lnTo>
                    <a:pt x="1515640" y="4971141"/>
                  </a:lnTo>
                  <a:lnTo>
                    <a:pt x="1493018" y="4973699"/>
                  </a:lnTo>
                  <a:lnTo>
                    <a:pt x="1470397" y="4975994"/>
                  </a:lnTo>
                  <a:lnTo>
                    <a:pt x="1447775" y="4978052"/>
                  </a:lnTo>
                  <a:lnTo>
                    <a:pt x="1425154" y="4979897"/>
                  </a:lnTo>
                  <a:lnTo>
                    <a:pt x="1402532" y="4981551"/>
                  </a:lnTo>
                  <a:lnTo>
                    <a:pt x="1379911" y="4983034"/>
                  </a:lnTo>
                  <a:lnTo>
                    <a:pt x="1357289" y="4984362"/>
                  </a:lnTo>
                  <a:lnTo>
                    <a:pt x="1334668" y="4985553"/>
                  </a:lnTo>
                  <a:lnTo>
                    <a:pt x="1312046" y="4986620"/>
                  </a:lnTo>
                  <a:lnTo>
                    <a:pt x="1289425" y="4987576"/>
                  </a:lnTo>
                  <a:lnTo>
                    <a:pt x="1266803" y="4988432"/>
                  </a:lnTo>
                  <a:lnTo>
                    <a:pt x="1244182" y="4989199"/>
                  </a:lnTo>
                  <a:lnTo>
                    <a:pt x="1221560" y="4989886"/>
                  </a:lnTo>
                  <a:lnTo>
                    <a:pt x="1198939" y="4990501"/>
                  </a:lnTo>
                  <a:lnTo>
                    <a:pt x="1176317" y="4991052"/>
                  </a:lnTo>
                  <a:lnTo>
                    <a:pt x="1153696" y="4991546"/>
                  </a:lnTo>
                  <a:lnTo>
                    <a:pt x="1131074" y="4991987"/>
                  </a:lnTo>
                  <a:lnTo>
                    <a:pt x="1108453" y="4992383"/>
                  </a:lnTo>
                  <a:lnTo>
                    <a:pt x="1085831" y="4992737"/>
                  </a:lnTo>
                  <a:lnTo>
                    <a:pt x="1063210" y="4993054"/>
                  </a:lnTo>
                  <a:lnTo>
                    <a:pt x="1040588" y="4993337"/>
                  </a:lnTo>
                  <a:lnTo>
                    <a:pt x="1017967" y="4993591"/>
                  </a:lnTo>
                  <a:lnTo>
                    <a:pt x="995345" y="4993819"/>
                  </a:lnTo>
                  <a:lnTo>
                    <a:pt x="972724" y="4994022"/>
                  </a:lnTo>
                  <a:lnTo>
                    <a:pt x="950102" y="4994204"/>
                  </a:lnTo>
                  <a:lnTo>
                    <a:pt x="927481" y="4994368"/>
                  </a:lnTo>
                  <a:lnTo>
                    <a:pt x="904859" y="4994513"/>
                  </a:lnTo>
                  <a:lnTo>
                    <a:pt x="882238" y="4994644"/>
                  </a:lnTo>
                  <a:lnTo>
                    <a:pt x="859616" y="4994761"/>
                  </a:lnTo>
                  <a:lnTo>
                    <a:pt x="836995" y="4994865"/>
                  </a:lnTo>
                  <a:lnTo>
                    <a:pt x="814373" y="4994959"/>
                  </a:lnTo>
                  <a:lnTo>
                    <a:pt x="791752" y="4995043"/>
                  </a:lnTo>
                  <a:lnTo>
                    <a:pt x="769130" y="4995118"/>
                  </a:lnTo>
                  <a:lnTo>
                    <a:pt x="746509" y="4995185"/>
                  </a:lnTo>
                  <a:lnTo>
                    <a:pt x="723887" y="4995245"/>
                  </a:lnTo>
                  <a:lnTo>
                    <a:pt x="701266" y="4995298"/>
                  </a:lnTo>
                  <a:lnTo>
                    <a:pt x="678644" y="4995346"/>
                  </a:lnTo>
                  <a:lnTo>
                    <a:pt x="656023" y="4995389"/>
                  </a:lnTo>
                  <a:lnTo>
                    <a:pt x="633401" y="4995428"/>
                  </a:lnTo>
                  <a:lnTo>
                    <a:pt x="610780" y="4995462"/>
                  </a:lnTo>
                  <a:lnTo>
                    <a:pt x="588158" y="4995493"/>
                  </a:lnTo>
                  <a:lnTo>
                    <a:pt x="565537" y="4995521"/>
                  </a:lnTo>
                  <a:lnTo>
                    <a:pt x="542915" y="4995545"/>
                  </a:lnTo>
                  <a:lnTo>
                    <a:pt x="520294" y="4995567"/>
                  </a:lnTo>
                  <a:lnTo>
                    <a:pt x="497672" y="4995587"/>
                  </a:lnTo>
                  <a:lnTo>
                    <a:pt x="475051" y="4995605"/>
                  </a:lnTo>
                  <a:lnTo>
                    <a:pt x="452429" y="4995620"/>
                  </a:lnTo>
                  <a:lnTo>
                    <a:pt x="429808" y="4995634"/>
                  </a:lnTo>
                  <a:lnTo>
                    <a:pt x="407186" y="4995647"/>
                  </a:lnTo>
                  <a:lnTo>
                    <a:pt x="384565" y="4995658"/>
                  </a:lnTo>
                  <a:lnTo>
                    <a:pt x="361943" y="4995669"/>
                  </a:lnTo>
                  <a:lnTo>
                    <a:pt x="339322" y="4995678"/>
                  </a:lnTo>
                  <a:lnTo>
                    <a:pt x="316700" y="4995686"/>
                  </a:lnTo>
                  <a:lnTo>
                    <a:pt x="294079" y="4995693"/>
                  </a:lnTo>
                  <a:lnTo>
                    <a:pt x="271457" y="4995699"/>
                  </a:lnTo>
                  <a:lnTo>
                    <a:pt x="248836" y="4995705"/>
                  </a:lnTo>
                  <a:lnTo>
                    <a:pt x="226214" y="4995710"/>
                  </a:lnTo>
                  <a:lnTo>
                    <a:pt x="203593" y="4995715"/>
                  </a:lnTo>
                  <a:lnTo>
                    <a:pt x="180971" y="4995719"/>
                  </a:lnTo>
                  <a:lnTo>
                    <a:pt x="158350" y="4995723"/>
                  </a:lnTo>
                  <a:lnTo>
                    <a:pt x="135728" y="4995726"/>
                  </a:lnTo>
                  <a:lnTo>
                    <a:pt x="113107" y="4995729"/>
                  </a:lnTo>
                  <a:lnTo>
                    <a:pt x="90485" y="4995732"/>
                  </a:lnTo>
                  <a:lnTo>
                    <a:pt x="67864" y="4995734"/>
                  </a:lnTo>
                  <a:lnTo>
                    <a:pt x="45242" y="4995736"/>
                  </a:lnTo>
                  <a:lnTo>
                    <a:pt x="22621" y="4995738"/>
                  </a:lnTo>
                  <a:lnTo>
                    <a:pt x="0" y="4995740"/>
                  </a:lnTo>
                  <a:lnTo>
                    <a:pt x="0" y="49957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199579" y="1108153"/>
              <a:ext cx="4773135" cy="4995937"/>
            </a:xfrm>
            <a:custGeom>
              <a:avLst/>
              <a:pathLst>
                <a:path w="4773135" h="4995937">
                  <a:moveTo>
                    <a:pt x="0" y="4995921"/>
                  </a:moveTo>
                  <a:lnTo>
                    <a:pt x="22621" y="4995918"/>
                  </a:lnTo>
                  <a:lnTo>
                    <a:pt x="45242" y="4995916"/>
                  </a:lnTo>
                  <a:lnTo>
                    <a:pt x="67864" y="4995913"/>
                  </a:lnTo>
                  <a:lnTo>
                    <a:pt x="90485" y="4995910"/>
                  </a:lnTo>
                  <a:lnTo>
                    <a:pt x="113107" y="4995906"/>
                  </a:lnTo>
                  <a:lnTo>
                    <a:pt x="135728" y="4995902"/>
                  </a:lnTo>
                  <a:lnTo>
                    <a:pt x="158350" y="4995898"/>
                  </a:lnTo>
                  <a:lnTo>
                    <a:pt x="180971" y="4995893"/>
                  </a:lnTo>
                  <a:lnTo>
                    <a:pt x="203593" y="4995888"/>
                  </a:lnTo>
                  <a:lnTo>
                    <a:pt x="226214" y="4995882"/>
                  </a:lnTo>
                  <a:lnTo>
                    <a:pt x="248836" y="4995876"/>
                  </a:lnTo>
                  <a:lnTo>
                    <a:pt x="271457" y="4995868"/>
                  </a:lnTo>
                  <a:lnTo>
                    <a:pt x="294079" y="4995861"/>
                  </a:lnTo>
                  <a:lnTo>
                    <a:pt x="316700" y="4995852"/>
                  </a:lnTo>
                  <a:lnTo>
                    <a:pt x="339322" y="4995842"/>
                  </a:lnTo>
                  <a:lnTo>
                    <a:pt x="361943" y="4995832"/>
                  </a:lnTo>
                  <a:lnTo>
                    <a:pt x="384565" y="4995820"/>
                  </a:lnTo>
                  <a:lnTo>
                    <a:pt x="407186" y="4995807"/>
                  </a:lnTo>
                  <a:lnTo>
                    <a:pt x="429808" y="4995793"/>
                  </a:lnTo>
                  <a:lnTo>
                    <a:pt x="452429" y="4995777"/>
                  </a:lnTo>
                  <a:lnTo>
                    <a:pt x="475051" y="4995760"/>
                  </a:lnTo>
                  <a:lnTo>
                    <a:pt x="497672" y="4995741"/>
                  </a:lnTo>
                  <a:lnTo>
                    <a:pt x="520294" y="4995719"/>
                  </a:lnTo>
                  <a:lnTo>
                    <a:pt x="542915" y="4995696"/>
                  </a:lnTo>
                  <a:lnTo>
                    <a:pt x="565537" y="4995670"/>
                  </a:lnTo>
                  <a:lnTo>
                    <a:pt x="588158" y="4995641"/>
                  </a:lnTo>
                  <a:lnTo>
                    <a:pt x="610780" y="4995610"/>
                  </a:lnTo>
                  <a:lnTo>
                    <a:pt x="633401" y="4995575"/>
                  </a:lnTo>
                  <a:lnTo>
                    <a:pt x="656023" y="4995536"/>
                  </a:lnTo>
                  <a:lnTo>
                    <a:pt x="678644" y="4995494"/>
                  </a:lnTo>
                  <a:lnTo>
                    <a:pt x="701266" y="4995446"/>
                  </a:lnTo>
                  <a:lnTo>
                    <a:pt x="723887" y="4995394"/>
                  </a:lnTo>
                  <a:lnTo>
                    <a:pt x="746509" y="4995337"/>
                  </a:lnTo>
                  <a:lnTo>
                    <a:pt x="769130" y="4995273"/>
                  </a:lnTo>
                  <a:lnTo>
                    <a:pt x="791752" y="4995203"/>
                  </a:lnTo>
                  <a:lnTo>
                    <a:pt x="814373" y="4995125"/>
                  </a:lnTo>
                  <a:lnTo>
                    <a:pt x="836995" y="4995039"/>
                  </a:lnTo>
                  <a:lnTo>
                    <a:pt x="859616" y="4994945"/>
                  </a:lnTo>
                  <a:lnTo>
                    <a:pt x="882238" y="4994840"/>
                  </a:lnTo>
                  <a:lnTo>
                    <a:pt x="904859" y="4994724"/>
                  </a:lnTo>
                  <a:lnTo>
                    <a:pt x="927481" y="4994596"/>
                  </a:lnTo>
                  <a:lnTo>
                    <a:pt x="950102" y="4994455"/>
                  </a:lnTo>
                  <a:lnTo>
                    <a:pt x="972724" y="4994298"/>
                  </a:lnTo>
                  <a:lnTo>
                    <a:pt x="995345" y="4994125"/>
                  </a:lnTo>
                  <a:lnTo>
                    <a:pt x="1017967" y="4993935"/>
                  </a:lnTo>
                  <a:lnTo>
                    <a:pt x="1040588" y="4993724"/>
                  </a:lnTo>
                  <a:lnTo>
                    <a:pt x="1063210" y="4993490"/>
                  </a:lnTo>
                  <a:lnTo>
                    <a:pt x="1085831" y="4993233"/>
                  </a:lnTo>
                  <a:lnTo>
                    <a:pt x="1108453" y="4992948"/>
                  </a:lnTo>
                  <a:lnTo>
                    <a:pt x="1131074" y="4992633"/>
                  </a:lnTo>
                  <a:lnTo>
                    <a:pt x="1153696" y="4992285"/>
                  </a:lnTo>
                  <a:lnTo>
                    <a:pt x="1176317" y="4991900"/>
                  </a:lnTo>
                  <a:lnTo>
                    <a:pt x="1198939" y="4991475"/>
                  </a:lnTo>
                  <a:lnTo>
                    <a:pt x="1221560" y="4991005"/>
                  </a:lnTo>
                  <a:lnTo>
                    <a:pt x="1244182" y="4990485"/>
                  </a:lnTo>
                  <a:lnTo>
                    <a:pt x="1266803" y="4989911"/>
                  </a:lnTo>
                  <a:lnTo>
                    <a:pt x="1289425" y="4989276"/>
                  </a:lnTo>
                  <a:lnTo>
                    <a:pt x="1312046" y="4988574"/>
                  </a:lnTo>
                  <a:lnTo>
                    <a:pt x="1334668" y="4987798"/>
                  </a:lnTo>
                  <a:lnTo>
                    <a:pt x="1357289" y="4986941"/>
                  </a:lnTo>
                  <a:lnTo>
                    <a:pt x="1379911" y="4985993"/>
                  </a:lnTo>
                  <a:lnTo>
                    <a:pt x="1402532" y="4984945"/>
                  </a:lnTo>
                  <a:lnTo>
                    <a:pt x="1425154" y="4983786"/>
                  </a:lnTo>
                  <a:lnTo>
                    <a:pt x="1447775" y="4982505"/>
                  </a:lnTo>
                  <a:lnTo>
                    <a:pt x="1470397" y="4981090"/>
                  </a:lnTo>
                  <a:lnTo>
                    <a:pt x="1493018" y="4979525"/>
                  </a:lnTo>
                  <a:lnTo>
                    <a:pt x="1515640" y="4977795"/>
                  </a:lnTo>
                  <a:lnTo>
                    <a:pt x="1538261" y="4975882"/>
                  </a:lnTo>
                  <a:lnTo>
                    <a:pt x="1560883" y="4973768"/>
                  </a:lnTo>
                  <a:lnTo>
                    <a:pt x="1583504" y="4971432"/>
                  </a:lnTo>
                  <a:lnTo>
                    <a:pt x="1606126" y="4968849"/>
                  </a:lnTo>
                  <a:lnTo>
                    <a:pt x="1628747" y="4965994"/>
                  </a:lnTo>
                  <a:lnTo>
                    <a:pt x="1651369" y="4962839"/>
                  </a:lnTo>
                  <a:lnTo>
                    <a:pt x="1673990" y="4959353"/>
                  </a:lnTo>
                  <a:lnTo>
                    <a:pt x="1696612" y="4955500"/>
                  </a:lnTo>
                  <a:lnTo>
                    <a:pt x="1719233" y="4951243"/>
                  </a:lnTo>
                  <a:lnTo>
                    <a:pt x="1741855" y="4946540"/>
                  </a:lnTo>
                  <a:lnTo>
                    <a:pt x="1764476" y="4941344"/>
                  </a:lnTo>
                  <a:lnTo>
                    <a:pt x="1787098" y="4935606"/>
                  </a:lnTo>
                  <a:lnTo>
                    <a:pt x="1809719" y="4929269"/>
                  </a:lnTo>
                  <a:lnTo>
                    <a:pt x="1832341" y="4922273"/>
                  </a:lnTo>
                  <a:lnTo>
                    <a:pt x="1854962" y="4914550"/>
                  </a:lnTo>
                  <a:lnTo>
                    <a:pt x="1877584" y="4906028"/>
                  </a:lnTo>
                  <a:lnTo>
                    <a:pt x="1900205" y="4896625"/>
                  </a:lnTo>
                  <a:lnTo>
                    <a:pt x="1922827" y="4886256"/>
                  </a:lnTo>
                  <a:lnTo>
                    <a:pt x="1945448" y="4874824"/>
                  </a:lnTo>
                  <a:lnTo>
                    <a:pt x="1968070" y="4862227"/>
                  </a:lnTo>
                  <a:lnTo>
                    <a:pt x="1990691" y="4848351"/>
                  </a:lnTo>
                  <a:lnTo>
                    <a:pt x="2013313" y="4833077"/>
                  </a:lnTo>
                  <a:lnTo>
                    <a:pt x="2035934" y="4816272"/>
                  </a:lnTo>
                  <a:lnTo>
                    <a:pt x="2058556" y="4797796"/>
                  </a:lnTo>
                  <a:lnTo>
                    <a:pt x="2081177" y="4777499"/>
                  </a:lnTo>
                  <a:lnTo>
                    <a:pt x="2103799" y="4755220"/>
                  </a:lnTo>
                  <a:lnTo>
                    <a:pt x="2126420" y="4730788"/>
                  </a:lnTo>
                  <a:lnTo>
                    <a:pt x="2149042" y="4704024"/>
                  </a:lnTo>
                  <a:lnTo>
                    <a:pt x="2171663" y="4674739"/>
                  </a:lnTo>
                  <a:lnTo>
                    <a:pt x="2194285" y="4642737"/>
                  </a:lnTo>
                  <a:lnTo>
                    <a:pt x="2216906" y="4607817"/>
                  </a:lnTo>
                  <a:lnTo>
                    <a:pt x="2239528" y="4569771"/>
                  </a:lnTo>
                  <a:lnTo>
                    <a:pt x="2262149" y="4528392"/>
                  </a:lnTo>
                  <a:lnTo>
                    <a:pt x="2284771" y="4483472"/>
                  </a:lnTo>
                  <a:lnTo>
                    <a:pt x="2307392" y="4434809"/>
                  </a:lnTo>
                  <a:lnTo>
                    <a:pt x="2330014" y="4382208"/>
                  </a:lnTo>
                  <a:lnTo>
                    <a:pt x="2352635" y="4325488"/>
                  </a:lnTo>
                  <a:lnTo>
                    <a:pt x="2375256" y="4264487"/>
                  </a:lnTo>
                  <a:lnTo>
                    <a:pt x="2397878" y="4199065"/>
                  </a:lnTo>
                  <a:lnTo>
                    <a:pt x="2420499" y="4129111"/>
                  </a:lnTo>
                  <a:lnTo>
                    <a:pt x="2443121" y="4054549"/>
                  </a:lnTo>
                  <a:lnTo>
                    <a:pt x="2465742" y="3975342"/>
                  </a:lnTo>
                  <a:lnTo>
                    <a:pt x="2488364" y="3891497"/>
                  </a:lnTo>
                  <a:lnTo>
                    <a:pt x="2510985" y="3803070"/>
                  </a:lnTo>
                  <a:lnTo>
                    <a:pt x="2533607" y="3710165"/>
                  </a:lnTo>
                  <a:lnTo>
                    <a:pt x="2556228" y="3612940"/>
                  </a:lnTo>
                  <a:lnTo>
                    <a:pt x="2578850" y="3511604"/>
                  </a:lnTo>
                  <a:lnTo>
                    <a:pt x="2601471" y="3406413"/>
                  </a:lnTo>
                  <a:lnTo>
                    <a:pt x="2624093" y="3297673"/>
                  </a:lnTo>
                  <a:lnTo>
                    <a:pt x="2646714" y="3185730"/>
                  </a:lnTo>
                  <a:lnTo>
                    <a:pt x="2669336" y="3070968"/>
                  </a:lnTo>
                  <a:lnTo>
                    <a:pt x="2691957" y="2953802"/>
                  </a:lnTo>
                  <a:lnTo>
                    <a:pt x="2714579" y="2834671"/>
                  </a:lnTo>
                  <a:lnTo>
                    <a:pt x="2737200" y="2714037"/>
                  </a:lnTo>
                  <a:lnTo>
                    <a:pt x="2759822" y="2592375"/>
                  </a:lnTo>
                  <a:lnTo>
                    <a:pt x="2782443" y="2470172"/>
                  </a:lnTo>
                  <a:lnTo>
                    <a:pt x="2805065" y="2347920"/>
                  </a:lnTo>
                  <a:lnTo>
                    <a:pt x="2827686" y="2226116"/>
                  </a:lnTo>
                  <a:lnTo>
                    <a:pt x="2850308" y="2105256"/>
                  </a:lnTo>
                  <a:lnTo>
                    <a:pt x="2872929" y="1985829"/>
                  </a:lnTo>
                  <a:lnTo>
                    <a:pt x="2895551" y="1868314"/>
                  </a:lnTo>
                  <a:lnTo>
                    <a:pt x="2918172" y="1753176"/>
                  </a:lnTo>
                  <a:lnTo>
                    <a:pt x="2940794" y="1640855"/>
                  </a:lnTo>
                  <a:lnTo>
                    <a:pt x="2963415" y="1531760"/>
                  </a:lnTo>
                  <a:lnTo>
                    <a:pt x="2986037" y="1426267"/>
                  </a:lnTo>
                  <a:lnTo>
                    <a:pt x="3008658" y="1324705"/>
                  </a:lnTo>
                  <a:lnTo>
                    <a:pt x="3031280" y="1227356"/>
                  </a:lnTo>
                  <a:lnTo>
                    <a:pt x="3053901" y="1134451"/>
                  </a:lnTo>
                  <a:lnTo>
                    <a:pt x="3076523" y="1046162"/>
                  </a:lnTo>
                  <a:lnTo>
                    <a:pt x="3099144" y="962609"/>
                  </a:lnTo>
                  <a:lnTo>
                    <a:pt x="3121766" y="883853"/>
                  </a:lnTo>
                  <a:lnTo>
                    <a:pt x="3144387" y="809907"/>
                  </a:lnTo>
                  <a:lnTo>
                    <a:pt x="3167009" y="740733"/>
                  </a:lnTo>
                  <a:lnTo>
                    <a:pt x="3189630" y="676249"/>
                  </a:lnTo>
                  <a:lnTo>
                    <a:pt x="3212252" y="616337"/>
                  </a:lnTo>
                  <a:lnTo>
                    <a:pt x="3234873" y="560846"/>
                  </a:lnTo>
                  <a:lnTo>
                    <a:pt x="3257495" y="509601"/>
                  </a:lnTo>
                  <a:lnTo>
                    <a:pt x="3280116" y="462406"/>
                  </a:lnTo>
                  <a:lnTo>
                    <a:pt x="3302738" y="419050"/>
                  </a:lnTo>
                  <a:lnTo>
                    <a:pt x="3325359" y="379316"/>
                  </a:lnTo>
                  <a:lnTo>
                    <a:pt x="3347981" y="342978"/>
                  </a:lnTo>
                  <a:lnTo>
                    <a:pt x="3370602" y="309814"/>
                  </a:lnTo>
                  <a:lnTo>
                    <a:pt x="3393224" y="279602"/>
                  </a:lnTo>
                  <a:lnTo>
                    <a:pt x="3415845" y="252125"/>
                  </a:lnTo>
                  <a:lnTo>
                    <a:pt x="3438467" y="227173"/>
                  </a:lnTo>
                  <a:lnTo>
                    <a:pt x="3461088" y="204547"/>
                  </a:lnTo>
                  <a:lnTo>
                    <a:pt x="3483710" y="184056"/>
                  </a:lnTo>
                  <a:lnTo>
                    <a:pt x="3506331" y="165520"/>
                  </a:lnTo>
                  <a:lnTo>
                    <a:pt x="3528953" y="148771"/>
                  </a:lnTo>
                  <a:lnTo>
                    <a:pt x="3551574" y="133650"/>
                  </a:lnTo>
                  <a:lnTo>
                    <a:pt x="3574196" y="120011"/>
                  </a:lnTo>
                  <a:lnTo>
                    <a:pt x="3596817" y="107719"/>
                  </a:lnTo>
                  <a:lnTo>
                    <a:pt x="3619439" y="96648"/>
                  </a:lnTo>
                  <a:lnTo>
                    <a:pt x="3642060" y="86684"/>
                  </a:lnTo>
                  <a:lnTo>
                    <a:pt x="3664682" y="77721"/>
                  </a:lnTo>
                  <a:lnTo>
                    <a:pt x="3687303" y="69663"/>
                  </a:lnTo>
                  <a:lnTo>
                    <a:pt x="3709925" y="62422"/>
                  </a:lnTo>
                  <a:lnTo>
                    <a:pt x="3732546" y="55918"/>
                  </a:lnTo>
                  <a:lnTo>
                    <a:pt x="3755168" y="50079"/>
                  </a:lnTo>
                  <a:lnTo>
                    <a:pt x="3777789" y="44837"/>
                  </a:lnTo>
                  <a:lnTo>
                    <a:pt x="3800411" y="40134"/>
                  </a:lnTo>
                  <a:lnTo>
                    <a:pt x="3823032" y="35916"/>
                  </a:lnTo>
                  <a:lnTo>
                    <a:pt x="3845654" y="32132"/>
                  </a:lnTo>
                  <a:lnTo>
                    <a:pt x="3868275" y="28741"/>
                  </a:lnTo>
                  <a:lnTo>
                    <a:pt x="3890897" y="25700"/>
                  </a:lnTo>
                  <a:lnTo>
                    <a:pt x="3913518" y="22976"/>
                  </a:lnTo>
                  <a:lnTo>
                    <a:pt x="3936140" y="20534"/>
                  </a:lnTo>
                  <a:lnTo>
                    <a:pt x="3958761" y="18347"/>
                  </a:lnTo>
                  <a:lnTo>
                    <a:pt x="3981383" y="16387"/>
                  </a:lnTo>
                  <a:lnTo>
                    <a:pt x="4004004" y="14632"/>
                  </a:lnTo>
                  <a:lnTo>
                    <a:pt x="4026626" y="13061"/>
                  </a:lnTo>
                  <a:lnTo>
                    <a:pt x="4049247" y="11653"/>
                  </a:lnTo>
                  <a:lnTo>
                    <a:pt x="4071869" y="10393"/>
                  </a:lnTo>
                  <a:lnTo>
                    <a:pt x="4094490" y="9265"/>
                  </a:lnTo>
                  <a:lnTo>
                    <a:pt x="4117112" y="8255"/>
                  </a:lnTo>
                  <a:lnTo>
                    <a:pt x="4139733" y="7351"/>
                  </a:lnTo>
                  <a:lnTo>
                    <a:pt x="4162355" y="6542"/>
                  </a:lnTo>
                  <a:lnTo>
                    <a:pt x="4184976" y="5818"/>
                  </a:lnTo>
                  <a:lnTo>
                    <a:pt x="4207598" y="5170"/>
                  </a:lnTo>
                  <a:lnTo>
                    <a:pt x="4230219" y="4589"/>
                  </a:lnTo>
                  <a:lnTo>
                    <a:pt x="4252841" y="4070"/>
                  </a:lnTo>
                  <a:lnTo>
                    <a:pt x="4275462" y="3606"/>
                  </a:lnTo>
                  <a:lnTo>
                    <a:pt x="4298084" y="3190"/>
                  </a:lnTo>
                  <a:lnTo>
                    <a:pt x="4320705" y="2818"/>
                  </a:lnTo>
                  <a:lnTo>
                    <a:pt x="4343327" y="2485"/>
                  </a:lnTo>
                  <a:lnTo>
                    <a:pt x="4365948" y="2187"/>
                  </a:lnTo>
                  <a:lnTo>
                    <a:pt x="4388570" y="1921"/>
                  </a:lnTo>
                  <a:lnTo>
                    <a:pt x="4411191" y="1682"/>
                  </a:lnTo>
                  <a:lnTo>
                    <a:pt x="4433813" y="1469"/>
                  </a:lnTo>
                  <a:lnTo>
                    <a:pt x="4456434" y="1278"/>
                  </a:lnTo>
                  <a:lnTo>
                    <a:pt x="4479056" y="1108"/>
                  </a:lnTo>
                  <a:lnTo>
                    <a:pt x="4501677" y="955"/>
                  </a:lnTo>
                  <a:lnTo>
                    <a:pt x="4524299" y="818"/>
                  </a:lnTo>
                  <a:lnTo>
                    <a:pt x="4546920" y="696"/>
                  </a:lnTo>
                  <a:lnTo>
                    <a:pt x="4569542" y="587"/>
                  </a:lnTo>
                  <a:lnTo>
                    <a:pt x="4592163" y="489"/>
                  </a:lnTo>
                  <a:lnTo>
                    <a:pt x="4614785" y="401"/>
                  </a:lnTo>
                  <a:lnTo>
                    <a:pt x="4637406" y="323"/>
                  </a:lnTo>
                  <a:lnTo>
                    <a:pt x="4660028" y="253"/>
                  </a:lnTo>
                  <a:lnTo>
                    <a:pt x="4682649" y="191"/>
                  </a:lnTo>
                  <a:lnTo>
                    <a:pt x="4705270" y="135"/>
                  </a:lnTo>
                  <a:lnTo>
                    <a:pt x="4727892" y="84"/>
                  </a:lnTo>
                  <a:lnTo>
                    <a:pt x="4750513" y="40"/>
                  </a:lnTo>
                  <a:lnTo>
                    <a:pt x="4773135" y="0"/>
                  </a:lnTo>
                  <a:lnTo>
                    <a:pt x="4773135" y="1016"/>
                  </a:lnTo>
                  <a:lnTo>
                    <a:pt x="4750513" y="1158"/>
                  </a:lnTo>
                  <a:lnTo>
                    <a:pt x="4727892" y="1315"/>
                  </a:lnTo>
                  <a:lnTo>
                    <a:pt x="4705270" y="1488"/>
                  </a:lnTo>
                  <a:lnTo>
                    <a:pt x="4682649" y="1679"/>
                  </a:lnTo>
                  <a:lnTo>
                    <a:pt x="4660028" y="1890"/>
                  </a:lnTo>
                  <a:lnTo>
                    <a:pt x="4637406" y="2123"/>
                  </a:lnTo>
                  <a:lnTo>
                    <a:pt x="4614785" y="2381"/>
                  </a:lnTo>
                  <a:lnTo>
                    <a:pt x="4592163" y="2666"/>
                  </a:lnTo>
                  <a:lnTo>
                    <a:pt x="4569542" y="2980"/>
                  </a:lnTo>
                  <a:lnTo>
                    <a:pt x="4546920" y="3327"/>
                  </a:lnTo>
                  <a:lnTo>
                    <a:pt x="4524299" y="3711"/>
                  </a:lnTo>
                  <a:lnTo>
                    <a:pt x="4501677" y="4134"/>
                  </a:lnTo>
                  <a:lnTo>
                    <a:pt x="4479056" y="4602"/>
                  </a:lnTo>
                  <a:lnTo>
                    <a:pt x="4456434" y="5119"/>
                  </a:lnTo>
                  <a:lnTo>
                    <a:pt x="4433813" y="5690"/>
                  </a:lnTo>
                  <a:lnTo>
                    <a:pt x="4411191" y="6320"/>
                  </a:lnTo>
                  <a:lnTo>
                    <a:pt x="4388570" y="7016"/>
                  </a:lnTo>
                  <a:lnTo>
                    <a:pt x="4365948" y="7785"/>
                  </a:lnTo>
                  <a:lnTo>
                    <a:pt x="4343327" y="8634"/>
                  </a:lnTo>
                  <a:lnTo>
                    <a:pt x="4320705" y="9572"/>
                  </a:lnTo>
                  <a:lnTo>
                    <a:pt x="4298084" y="10608"/>
                  </a:lnTo>
                  <a:lnTo>
                    <a:pt x="4275462" y="11751"/>
                  </a:lnTo>
                  <a:lnTo>
                    <a:pt x="4252841" y="13014"/>
                  </a:lnTo>
                  <a:lnTo>
                    <a:pt x="4230219" y="14409"/>
                  </a:lnTo>
                  <a:lnTo>
                    <a:pt x="4207598" y="15948"/>
                  </a:lnTo>
                  <a:lnTo>
                    <a:pt x="4184976" y="17648"/>
                  </a:lnTo>
                  <a:lnTo>
                    <a:pt x="4162355" y="19525"/>
                  </a:lnTo>
                  <a:lnTo>
                    <a:pt x="4139733" y="21596"/>
                  </a:lnTo>
                  <a:lnTo>
                    <a:pt x="4117112" y="23883"/>
                  </a:lnTo>
                  <a:lnTo>
                    <a:pt x="4094490" y="26406"/>
                  </a:lnTo>
                  <a:lnTo>
                    <a:pt x="4071869" y="29191"/>
                  </a:lnTo>
                  <a:lnTo>
                    <a:pt x="4049247" y="32264"/>
                  </a:lnTo>
                  <a:lnTo>
                    <a:pt x="4026626" y="35654"/>
                  </a:lnTo>
                  <a:lnTo>
                    <a:pt x="4004004" y="39394"/>
                  </a:lnTo>
                  <a:lnTo>
                    <a:pt x="3981383" y="43519"/>
                  </a:lnTo>
                  <a:lnTo>
                    <a:pt x="3958761" y="48068"/>
                  </a:lnTo>
                  <a:lnTo>
                    <a:pt x="3936140" y="53083"/>
                  </a:lnTo>
                  <a:lnTo>
                    <a:pt x="3913518" y="58611"/>
                  </a:lnTo>
                  <a:lnTo>
                    <a:pt x="3890897" y="64702"/>
                  </a:lnTo>
                  <a:lnTo>
                    <a:pt x="3868275" y="71413"/>
                  </a:lnTo>
                  <a:lnTo>
                    <a:pt x="3845654" y="78804"/>
                  </a:lnTo>
                  <a:lnTo>
                    <a:pt x="3823032" y="86941"/>
                  </a:lnTo>
                  <a:lnTo>
                    <a:pt x="3800411" y="95897"/>
                  </a:lnTo>
                  <a:lnTo>
                    <a:pt x="3777789" y="105748"/>
                  </a:lnTo>
                  <a:lnTo>
                    <a:pt x="3755168" y="116581"/>
                  </a:lnTo>
                  <a:lnTo>
                    <a:pt x="3732546" y="128486"/>
                  </a:lnTo>
                  <a:lnTo>
                    <a:pt x="3709925" y="141563"/>
                  </a:lnTo>
                  <a:lnTo>
                    <a:pt x="3687303" y="155918"/>
                  </a:lnTo>
                  <a:lnTo>
                    <a:pt x="3664682" y="171665"/>
                  </a:lnTo>
                  <a:lnTo>
                    <a:pt x="3642060" y="188927"/>
                  </a:lnTo>
                  <a:lnTo>
                    <a:pt x="3619439" y="207834"/>
                  </a:lnTo>
                  <a:lnTo>
                    <a:pt x="3596817" y="228523"/>
                  </a:lnTo>
                  <a:lnTo>
                    <a:pt x="3574196" y="251143"/>
                  </a:lnTo>
                  <a:lnTo>
                    <a:pt x="3551574" y="275844"/>
                  </a:lnTo>
                  <a:lnTo>
                    <a:pt x="3528953" y="302789"/>
                  </a:lnTo>
                  <a:lnTo>
                    <a:pt x="3506331" y="332143"/>
                  </a:lnTo>
                  <a:lnTo>
                    <a:pt x="3483710" y="364077"/>
                  </a:lnTo>
                  <a:lnTo>
                    <a:pt x="3461088" y="398766"/>
                  </a:lnTo>
                  <a:lnTo>
                    <a:pt x="3438467" y="436387"/>
                  </a:lnTo>
                  <a:lnTo>
                    <a:pt x="3415845" y="477114"/>
                  </a:lnTo>
                  <a:lnTo>
                    <a:pt x="3393224" y="521122"/>
                  </a:lnTo>
                  <a:lnTo>
                    <a:pt x="3370602" y="568577"/>
                  </a:lnTo>
                  <a:lnTo>
                    <a:pt x="3347981" y="619637"/>
                  </a:lnTo>
                  <a:lnTo>
                    <a:pt x="3325359" y="674447"/>
                  </a:lnTo>
                  <a:lnTo>
                    <a:pt x="3302738" y="733136"/>
                  </a:lnTo>
                  <a:lnTo>
                    <a:pt x="3280116" y="795811"/>
                  </a:lnTo>
                  <a:lnTo>
                    <a:pt x="3257495" y="862557"/>
                  </a:lnTo>
                  <a:lnTo>
                    <a:pt x="3234873" y="933428"/>
                  </a:lnTo>
                  <a:lnTo>
                    <a:pt x="3212252" y="1008447"/>
                  </a:lnTo>
                  <a:lnTo>
                    <a:pt x="3189630" y="1087602"/>
                  </a:lnTo>
                  <a:lnTo>
                    <a:pt x="3167009" y="1170841"/>
                  </a:lnTo>
                  <a:lnTo>
                    <a:pt x="3144387" y="1258075"/>
                  </a:lnTo>
                  <a:lnTo>
                    <a:pt x="3121766" y="1349174"/>
                  </a:lnTo>
                  <a:lnTo>
                    <a:pt x="3099144" y="1443966"/>
                  </a:lnTo>
                  <a:lnTo>
                    <a:pt x="3076523" y="1542244"/>
                  </a:lnTo>
                  <a:lnTo>
                    <a:pt x="3053901" y="1643762"/>
                  </a:lnTo>
                  <a:lnTo>
                    <a:pt x="3031280" y="1748240"/>
                  </a:lnTo>
                  <a:lnTo>
                    <a:pt x="3008658" y="1855372"/>
                  </a:lnTo>
                  <a:lnTo>
                    <a:pt x="2986037" y="1964823"/>
                  </a:lnTo>
                  <a:lnTo>
                    <a:pt x="2963415" y="2076240"/>
                  </a:lnTo>
                  <a:lnTo>
                    <a:pt x="2940794" y="2189251"/>
                  </a:lnTo>
                  <a:lnTo>
                    <a:pt x="2918172" y="2303471"/>
                  </a:lnTo>
                  <a:lnTo>
                    <a:pt x="2895551" y="2418506"/>
                  </a:lnTo>
                  <a:lnTo>
                    <a:pt x="2872929" y="2533955"/>
                  </a:lnTo>
                  <a:lnTo>
                    <a:pt x="2850308" y="2649411"/>
                  </a:lnTo>
                  <a:lnTo>
                    <a:pt x="2827686" y="2764467"/>
                  </a:lnTo>
                  <a:lnTo>
                    <a:pt x="2805065" y="2878715"/>
                  </a:lnTo>
                  <a:lnTo>
                    <a:pt x="2782443" y="2991750"/>
                  </a:lnTo>
                  <a:lnTo>
                    <a:pt x="2759822" y="3103177"/>
                  </a:lnTo>
                  <a:lnTo>
                    <a:pt x="2737200" y="3212608"/>
                  </a:lnTo>
                  <a:lnTo>
                    <a:pt x="2714579" y="3319672"/>
                  </a:lnTo>
                  <a:lnTo>
                    <a:pt x="2691957" y="3424019"/>
                  </a:lnTo>
                  <a:lnTo>
                    <a:pt x="2669336" y="3525323"/>
                  </a:lnTo>
                  <a:lnTo>
                    <a:pt x="2646714" y="3623289"/>
                  </a:lnTo>
                  <a:lnTo>
                    <a:pt x="2624093" y="3717658"/>
                  </a:lnTo>
                  <a:lnTo>
                    <a:pt x="2601471" y="3808208"/>
                  </a:lnTo>
                  <a:lnTo>
                    <a:pt x="2578850" y="3894759"/>
                  </a:lnTo>
                  <a:lnTo>
                    <a:pt x="2556228" y="3977174"/>
                  </a:lnTo>
                  <a:lnTo>
                    <a:pt x="2533607" y="4055360"/>
                  </a:lnTo>
                  <a:lnTo>
                    <a:pt x="2510985" y="4129267"/>
                  </a:lnTo>
                  <a:lnTo>
                    <a:pt x="2488364" y="4198885"/>
                  </a:lnTo>
                  <a:lnTo>
                    <a:pt x="2465742" y="4264242"/>
                  </a:lnTo>
                  <a:lnTo>
                    <a:pt x="2443121" y="4325403"/>
                  </a:lnTo>
                  <a:lnTo>
                    <a:pt x="2420499" y="4382459"/>
                  </a:lnTo>
                  <a:lnTo>
                    <a:pt x="2397878" y="4435533"/>
                  </a:lnTo>
                  <a:lnTo>
                    <a:pt x="2375256" y="4484764"/>
                  </a:lnTo>
                  <a:lnTo>
                    <a:pt x="2352635" y="4530313"/>
                  </a:lnTo>
                  <a:lnTo>
                    <a:pt x="2330014" y="4572352"/>
                  </a:lnTo>
                  <a:lnTo>
                    <a:pt x="2307392" y="4611061"/>
                  </a:lnTo>
                  <a:lnTo>
                    <a:pt x="2284771" y="4646628"/>
                  </a:lnTo>
                  <a:lnTo>
                    <a:pt x="2262149" y="4679243"/>
                  </a:lnTo>
                  <a:lnTo>
                    <a:pt x="2239528" y="4709094"/>
                  </a:lnTo>
                  <a:lnTo>
                    <a:pt x="2216906" y="4736369"/>
                  </a:lnTo>
                  <a:lnTo>
                    <a:pt x="2194285" y="4761249"/>
                  </a:lnTo>
                  <a:lnTo>
                    <a:pt x="2171663" y="4783911"/>
                  </a:lnTo>
                  <a:lnTo>
                    <a:pt x="2149042" y="4804525"/>
                  </a:lnTo>
                  <a:lnTo>
                    <a:pt x="2126420" y="4823250"/>
                  </a:lnTo>
                  <a:lnTo>
                    <a:pt x="2103799" y="4840241"/>
                  </a:lnTo>
                  <a:lnTo>
                    <a:pt x="2081177" y="4855641"/>
                  </a:lnTo>
                  <a:lnTo>
                    <a:pt x="2058556" y="4869585"/>
                  </a:lnTo>
                  <a:lnTo>
                    <a:pt x="2035934" y="4882199"/>
                  </a:lnTo>
                  <a:lnTo>
                    <a:pt x="2013313" y="4893600"/>
                  </a:lnTo>
                  <a:lnTo>
                    <a:pt x="1990691" y="4903896"/>
                  </a:lnTo>
                  <a:lnTo>
                    <a:pt x="1968070" y="4913189"/>
                  </a:lnTo>
                  <a:lnTo>
                    <a:pt x="1945448" y="4921570"/>
                  </a:lnTo>
                  <a:lnTo>
                    <a:pt x="1922827" y="4929124"/>
                  </a:lnTo>
                  <a:lnTo>
                    <a:pt x="1900205" y="4935929"/>
                  </a:lnTo>
                  <a:lnTo>
                    <a:pt x="1877584" y="4942056"/>
                  </a:lnTo>
                  <a:lnTo>
                    <a:pt x="1854962" y="4947570"/>
                  </a:lnTo>
                  <a:lnTo>
                    <a:pt x="1832341" y="4952530"/>
                  </a:lnTo>
                  <a:lnTo>
                    <a:pt x="1809719" y="4956990"/>
                  </a:lnTo>
                  <a:lnTo>
                    <a:pt x="1787098" y="4960999"/>
                  </a:lnTo>
                  <a:lnTo>
                    <a:pt x="1764476" y="4964601"/>
                  </a:lnTo>
                  <a:lnTo>
                    <a:pt x="1741855" y="4967837"/>
                  </a:lnTo>
                  <a:lnTo>
                    <a:pt x="1719233" y="4970743"/>
                  </a:lnTo>
                  <a:lnTo>
                    <a:pt x="1696612" y="4973351"/>
                  </a:lnTo>
                  <a:lnTo>
                    <a:pt x="1673990" y="4975693"/>
                  </a:lnTo>
                  <a:lnTo>
                    <a:pt x="1651369" y="4977794"/>
                  </a:lnTo>
                  <a:lnTo>
                    <a:pt x="1628747" y="4979679"/>
                  </a:lnTo>
                  <a:lnTo>
                    <a:pt x="1606126" y="4981370"/>
                  </a:lnTo>
                  <a:lnTo>
                    <a:pt x="1583504" y="4982886"/>
                  </a:lnTo>
                  <a:lnTo>
                    <a:pt x="1560883" y="4984246"/>
                  </a:lnTo>
                  <a:lnTo>
                    <a:pt x="1538261" y="4985465"/>
                  </a:lnTo>
                  <a:lnTo>
                    <a:pt x="1515640" y="4986558"/>
                  </a:lnTo>
                  <a:lnTo>
                    <a:pt x="1493018" y="4987538"/>
                  </a:lnTo>
                  <a:lnTo>
                    <a:pt x="1470397" y="4988415"/>
                  </a:lnTo>
                  <a:lnTo>
                    <a:pt x="1447775" y="4989202"/>
                  </a:lnTo>
                  <a:lnTo>
                    <a:pt x="1425154" y="4989907"/>
                  </a:lnTo>
                  <a:lnTo>
                    <a:pt x="1402532" y="4990538"/>
                  </a:lnTo>
                  <a:lnTo>
                    <a:pt x="1379911" y="4991104"/>
                  </a:lnTo>
                  <a:lnTo>
                    <a:pt x="1357289" y="4991610"/>
                  </a:lnTo>
                  <a:lnTo>
                    <a:pt x="1334668" y="4992064"/>
                  </a:lnTo>
                  <a:lnTo>
                    <a:pt x="1312046" y="4992471"/>
                  </a:lnTo>
                  <a:lnTo>
                    <a:pt x="1289425" y="4992835"/>
                  </a:lnTo>
                  <a:lnTo>
                    <a:pt x="1266803" y="4993161"/>
                  </a:lnTo>
                  <a:lnTo>
                    <a:pt x="1244182" y="4993453"/>
                  </a:lnTo>
                  <a:lnTo>
                    <a:pt x="1221560" y="4993714"/>
                  </a:lnTo>
                  <a:lnTo>
                    <a:pt x="1198939" y="4993948"/>
                  </a:lnTo>
                  <a:lnTo>
                    <a:pt x="1176317" y="4994157"/>
                  </a:lnTo>
                  <a:lnTo>
                    <a:pt x="1153696" y="4994345"/>
                  </a:lnTo>
                  <a:lnTo>
                    <a:pt x="1131074" y="4994513"/>
                  </a:lnTo>
                  <a:lnTo>
                    <a:pt x="1108453" y="4994663"/>
                  </a:lnTo>
                  <a:lnTo>
                    <a:pt x="1085831" y="4994798"/>
                  </a:lnTo>
                  <a:lnTo>
                    <a:pt x="1063210" y="4994918"/>
                  </a:lnTo>
                  <a:lnTo>
                    <a:pt x="1040588" y="4995026"/>
                  </a:lnTo>
                  <a:lnTo>
                    <a:pt x="1017967" y="4995122"/>
                  </a:lnTo>
                  <a:lnTo>
                    <a:pt x="995345" y="4995209"/>
                  </a:lnTo>
                  <a:lnTo>
                    <a:pt x="972724" y="4995286"/>
                  </a:lnTo>
                  <a:lnTo>
                    <a:pt x="950102" y="4995355"/>
                  </a:lnTo>
                  <a:lnTo>
                    <a:pt x="927481" y="4995417"/>
                  </a:lnTo>
                  <a:lnTo>
                    <a:pt x="904859" y="4995472"/>
                  </a:lnTo>
                  <a:lnTo>
                    <a:pt x="882238" y="4995522"/>
                  </a:lnTo>
                  <a:lnTo>
                    <a:pt x="859616" y="4995566"/>
                  </a:lnTo>
                  <a:lnTo>
                    <a:pt x="836995" y="4995606"/>
                  </a:lnTo>
                  <a:lnTo>
                    <a:pt x="814373" y="4995642"/>
                  </a:lnTo>
                  <a:lnTo>
                    <a:pt x="791752" y="4995673"/>
                  </a:lnTo>
                  <a:lnTo>
                    <a:pt x="769130" y="4995702"/>
                  </a:lnTo>
                  <a:lnTo>
                    <a:pt x="746509" y="4995727"/>
                  </a:lnTo>
                  <a:lnTo>
                    <a:pt x="723887" y="4995750"/>
                  </a:lnTo>
                  <a:lnTo>
                    <a:pt x="701266" y="4995770"/>
                  </a:lnTo>
                  <a:lnTo>
                    <a:pt x="678644" y="4995789"/>
                  </a:lnTo>
                  <a:lnTo>
                    <a:pt x="656023" y="4995805"/>
                  </a:lnTo>
                  <a:lnTo>
                    <a:pt x="633401" y="4995819"/>
                  </a:lnTo>
                  <a:lnTo>
                    <a:pt x="610780" y="4995833"/>
                  </a:lnTo>
                  <a:lnTo>
                    <a:pt x="588158" y="4995844"/>
                  </a:lnTo>
                  <a:lnTo>
                    <a:pt x="565537" y="4995855"/>
                  </a:lnTo>
                  <a:lnTo>
                    <a:pt x="542915" y="4995864"/>
                  </a:lnTo>
                  <a:lnTo>
                    <a:pt x="520294" y="4995872"/>
                  </a:lnTo>
                  <a:lnTo>
                    <a:pt x="497672" y="4995880"/>
                  </a:lnTo>
                  <a:lnTo>
                    <a:pt x="475051" y="4995887"/>
                  </a:lnTo>
                  <a:lnTo>
                    <a:pt x="452429" y="4995893"/>
                  </a:lnTo>
                  <a:lnTo>
                    <a:pt x="429808" y="4995898"/>
                  </a:lnTo>
                  <a:lnTo>
                    <a:pt x="407186" y="4995903"/>
                  </a:lnTo>
                  <a:lnTo>
                    <a:pt x="384565" y="4995907"/>
                  </a:lnTo>
                  <a:lnTo>
                    <a:pt x="361943" y="4995911"/>
                  </a:lnTo>
                  <a:lnTo>
                    <a:pt x="339322" y="4995914"/>
                  </a:lnTo>
                  <a:lnTo>
                    <a:pt x="316700" y="4995917"/>
                  </a:lnTo>
                  <a:lnTo>
                    <a:pt x="294079" y="4995920"/>
                  </a:lnTo>
                  <a:lnTo>
                    <a:pt x="271457" y="4995922"/>
                  </a:lnTo>
                  <a:lnTo>
                    <a:pt x="248836" y="4995925"/>
                  </a:lnTo>
                  <a:lnTo>
                    <a:pt x="226214" y="4995927"/>
                  </a:lnTo>
                  <a:lnTo>
                    <a:pt x="203593" y="4995928"/>
                  </a:lnTo>
                  <a:lnTo>
                    <a:pt x="180971" y="4995930"/>
                  </a:lnTo>
                  <a:lnTo>
                    <a:pt x="158350" y="4995931"/>
                  </a:lnTo>
                  <a:lnTo>
                    <a:pt x="135728" y="4995933"/>
                  </a:lnTo>
                  <a:lnTo>
                    <a:pt x="113107" y="4995934"/>
                  </a:lnTo>
                  <a:lnTo>
                    <a:pt x="90485" y="4995935"/>
                  </a:lnTo>
                  <a:lnTo>
                    <a:pt x="67864" y="4995936"/>
                  </a:lnTo>
                  <a:lnTo>
                    <a:pt x="45242" y="4995936"/>
                  </a:lnTo>
                  <a:lnTo>
                    <a:pt x="22621" y="4995937"/>
                  </a:lnTo>
                  <a:close/>
                </a:path>
              </a:pathLst>
            </a:custGeom>
            <a:solidFill>
              <a:srgbClr val="E14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99579" y="1108153"/>
              <a:ext cx="4773135" cy="4995921"/>
            </a:xfrm>
            <a:custGeom>
              <a:avLst/>
              <a:pathLst>
                <a:path w="4773135" h="4995921">
                  <a:moveTo>
                    <a:pt x="0" y="4995921"/>
                  </a:moveTo>
                  <a:lnTo>
                    <a:pt x="22621" y="4995918"/>
                  </a:lnTo>
                  <a:lnTo>
                    <a:pt x="45242" y="4995916"/>
                  </a:lnTo>
                  <a:lnTo>
                    <a:pt x="67864" y="4995913"/>
                  </a:lnTo>
                  <a:lnTo>
                    <a:pt x="90485" y="4995910"/>
                  </a:lnTo>
                  <a:lnTo>
                    <a:pt x="113107" y="4995906"/>
                  </a:lnTo>
                  <a:lnTo>
                    <a:pt x="135728" y="4995902"/>
                  </a:lnTo>
                  <a:lnTo>
                    <a:pt x="158350" y="4995898"/>
                  </a:lnTo>
                  <a:lnTo>
                    <a:pt x="180971" y="4995893"/>
                  </a:lnTo>
                  <a:lnTo>
                    <a:pt x="203593" y="4995888"/>
                  </a:lnTo>
                  <a:lnTo>
                    <a:pt x="226214" y="4995882"/>
                  </a:lnTo>
                  <a:lnTo>
                    <a:pt x="248836" y="4995876"/>
                  </a:lnTo>
                  <a:lnTo>
                    <a:pt x="271457" y="4995868"/>
                  </a:lnTo>
                  <a:lnTo>
                    <a:pt x="294079" y="4995861"/>
                  </a:lnTo>
                  <a:lnTo>
                    <a:pt x="316700" y="4995852"/>
                  </a:lnTo>
                  <a:lnTo>
                    <a:pt x="339322" y="4995842"/>
                  </a:lnTo>
                  <a:lnTo>
                    <a:pt x="361943" y="4995832"/>
                  </a:lnTo>
                  <a:lnTo>
                    <a:pt x="384565" y="4995820"/>
                  </a:lnTo>
                  <a:lnTo>
                    <a:pt x="407186" y="4995807"/>
                  </a:lnTo>
                  <a:lnTo>
                    <a:pt x="429808" y="4995793"/>
                  </a:lnTo>
                  <a:lnTo>
                    <a:pt x="452429" y="4995777"/>
                  </a:lnTo>
                  <a:lnTo>
                    <a:pt x="475051" y="4995760"/>
                  </a:lnTo>
                  <a:lnTo>
                    <a:pt x="497672" y="4995741"/>
                  </a:lnTo>
                  <a:lnTo>
                    <a:pt x="520294" y="4995719"/>
                  </a:lnTo>
                  <a:lnTo>
                    <a:pt x="542915" y="4995696"/>
                  </a:lnTo>
                  <a:lnTo>
                    <a:pt x="565537" y="4995670"/>
                  </a:lnTo>
                  <a:lnTo>
                    <a:pt x="588158" y="4995641"/>
                  </a:lnTo>
                  <a:lnTo>
                    <a:pt x="610780" y="4995610"/>
                  </a:lnTo>
                  <a:lnTo>
                    <a:pt x="633401" y="4995575"/>
                  </a:lnTo>
                  <a:lnTo>
                    <a:pt x="656023" y="4995536"/>
                  </a:lnTo>
                  <a:lnTo>
                    <a:pt x="678644" y="4995494"/>
                  </a:lnTo>
                  <a:lnTo>
                    <a:pt x="701266" y="4995446"/>
                  </a:lnTo>
                  <a:lnTo>
                    <a:pt x="723887" y="4995394"/>
                  </a:lnTo>
                  <a:lnTo>
                    <a:pt x="746509" y="4995337"/>
                  </a:lnTo>
                  <a:lnTo>
                    <a:pt x="769130" y="4995273"/>
                  </a:lnTo>
                  <a:lnTo>
                    <a:pt x="791752" y="4995203"/>
                  </a:lnTo>
                  <a:lnTo>
                    <a:pt x="814373" y="4995125"/>
                  </a:lnTo>
                  <a:lnTo>
                    <a:pt x="836995" y="4995039"/>
                  </a:lnTo>
                  <a:lnTo>
                    <a:pt x="859616" y="4994945"/>
                  </a:lnTo>
                  <a:lnTo>
                    <a:pt x="882238" y="4994840"/>
                  </a:lnTo>
                  <a:lnTo>
                    <a:pt x="904859" y="4994724"/>
                  </a:lnTo>
                  <a:lnTo>
                    <a:pt x="927481" y="4994596"/>
                  </a:lnTo>
                  <a:lnTo>
                    <a:pt x="950102" y="4994455"/>
                  </a:lnTo>
                  <a:lnTo>
                    <a:pt x="972724" y="4994298"/>
                  </a:lnTo>
                  <a:lnTo>
                    <a:pt x="995345" y="4994125"/>
                  </a:lnTo>
                  <a:lnTo>
                    <a:pt x="1017967" y="4993935"/>
                  </a:lnTo>
                  <a:lnTo>
                    <a:pt x="1040588" y="4993724"/>
                  </a:lnTo>
                  <a:lnTo>
                    <a:pt x="1063210" y="4993490"/>
                  </a:lnTo>
                  <a:lnTo>
                    <a:pt x="1085831" y="4993233"/>
                  </a:lnTo>
                  <a:lnTo>
                    <a:pt x="1108453" y="4992948"/>
                  </a:lnTo>
                  <a:lnTo>
                    <a:pt x="1131074" y="4992633"/>
                  </a:lnTo>
                  <a:lnTo>
                    <a:pt x="1153696" y="4992285"/>
                  </a:lnTo>
                  <a:lnTo>
                    <a:pt x="1176317" y="4991900"/>
                  </a:lnTo>
                  <a:lnTo>
                    <a:pt x="1198939" y="4991475"/>
                  </a:lnTo>
                  <a:lnTo>
                    <a:pt x="1221560" y="4991005"/>
                  </a:lnTo>
                  <a:lnTo>
                    <a:pt x="1244182" y="4990485"/>
                  </a:lnTo>
                  <a:lnTo>
                    <a:pt x="1266803" y="4989911"/>
                  </a:lnTo>
                  <a:lnTo>
                    <a:pt x="1289425" y="4989276"/>
                  </a:lnTo>
                  <a:lnTo>
                    <a:pt x="1312046" y="4988574"/>
                  </a:lnTo>
                  <a:lnTo>
                    <a:pt x="1334668" y="4987798"/>
                  </a:lnTo>
                  <a:lnTo>
                    <a:pt x="1357289" y="4986941"/>
                  </a:lnTo>
                  <a:lnTo>
                    <a:pt x="1379911" y="4985993"/>
                  </a:lnTo>
                  <a:lnTo>
                    <a:pt x="1402532" y="4984945"/>
                  </a:lnTo>
                  <a:lnTo>
                    <a:pt x="1425154" y="4983786"/>
                  </a:lnTo>
                  <a:lnTo>
                    <a:pt x="1447775" y="4982505"/>
                  </a:lnTo>
                  <a:lnTo>
                    <a:pt x="1470397" y="4981090"/>
                  </a:lnTo>
                  <a:lnTo>
                    <a:pt x="1493018" y="4979525"/>
                  </a:lnTo>
                  <a:lnTo>
                    <a:pt x="1515640" y="4977795"/>
                  </a:lnTo>
                  <a:lnTo>
                    <a:pt x="1538261" y="4975882"/>
                  </a:lnTo>
                  <a:lnTo>
                    <a:pt x="1560883" y="4973768"/>
                  </a:lnTo>
                  <a:lnTo>
                    <a:pt x="1583504" y="4971432"/>
                  </a:lnTo>
                  <a:lnTo>
                    <a:pt x="1606126" y="4968849"/>
                  </a:lnTo>
                  <a:lnTo>
                    <a:pt x="1628747" y="4965994"/>
                  </a:lnTo>
                  <a:lnTo>
                    <a:pt x="1651369" y="4962839"/>
                  </a:lnTo>
                  <a:lnTo>
                    <a:pt x="1673990" y="4959353"/>
                  </a:lnTo>
                  <a:lnTo>
                    <a:pt x="1696612" y="4955500"/>
                  </a:lnTo>
                  <a:lnTo>
                    <a:pt x="1719233" y="4951243"/>
                  </a:lnTo>
                  <a:lnTo>
                    <a:pt x="1741855" y="4946540"/>
                  </a:lnTo>
                  <a:lnTo>
                    <a:pt x="1764476" y="4941344"/>
                  </a:lnTo>
                  <a:lnTo>
                    <a:pt x="1787098" y="4935606"/>
                  </a:lnTo>
                  <a:lnTo>
                    <a:pt x="1809719" y="4929269"/>
                  </a:lnTo>
                  <a:lnTo>
                    <a:pt x="1832341" y="4922273"/>
                  </a:lnTo>
                  <a:lnTo>
                    <a:pt x="1854962" y="4914550"/>
                  </a:lnTo>
                  <a:lnTo>
                    <a:pt x="1877584" y="4906028"/>
                  </a:lnTo>
                  <a:lnTo>
                    <a:pt x="1900205" y="4896625"/>
                  </a:lnTo>
                  <a:lnTo>
                    <a:pt x="1922827" y="4886256"/>
                  </a:lnTo>
                  <a:lnTo>
                    <a:pt x="1945448" y="4874824"/>
                  </a:lnTo>
                  <a:lnTo>
                    <a:pt x="1968070" y="4862227"/>
                  </a:lnTo>
                  <a:lnTo>
                    <a:pt x="1990691" y="4848351"/>
                  </a:lnTo>
                  <a:lnTo>
                    <a:pt x="2013313" y="4833077"/>
                  </a:lnTo>
                  <a:lnTo>
                    <a:pt x="2035934" y="4816272"/>
                  </a:lnTo>
                  <a:lnTo>
                    <a:pt x="2058556" y="4797796"/>
                  </a:lnTo>
                  <a:lnTo>
                    <a:pt x="2081177" y="4777499"/>
                  </a:lnTo>
                  <a:lnTo>
                    <a:pt x="2103799" y="4755220"/>
                  </a:lnTo>
                  <a:lnTo>
                    <a:pt x="2126420" y="4730788"/>
                  </a:lnTo>
                  <a:lnTo>
                    <a:pt x="2149042" y="4704024"/>
                  </a:lnTo>
                  <a:lnTo>
                    <a:pt x="2171663" y="4674739"/>
                  </a:lnTo>
                  <a:lnTo>
                    <a:pt x="2194285" y="4642737"/>
                  </a:lnTo>
                  <a:lnTo>
                    <a:pt x="2216906" y="4607817"/>
                  </a:lnTo>
                  <a:lnTo>
                    <a:pt x="2239528" y="4569771"/>
                  </a:lnTo>
                  <a:lnTo>
                    <a:pt x="2262149" y="4528392"/>
                  </a:lnTo>
                  <a:lnTo>
                    <a:pt x="2284771" y="4483472"/>
                  </a:lnTo>
                  <a:lnTo>
                    <a:pt x="2307392" y="4434809"/>
                  </a:lnTo>
                  <a:lnTo>
                    <a:pt x="2330014" y="4382208"/>
                  </a:lnTo>
                  <a:lnTo>
                    <a:pt x="2352635" y="4325488"/>
                  </a:lnTo>
                  <a:lnTo>
                    <a:pt x="2375256" y="4264487"/>
                  </a:lnTo>
                  <a:lnTo>
                    <a:pt x="2397878" y="4199065"/>
                  </a:lnTo>
                  <a:lnTo>
                    <a:pt x="2420499" y="4129111"/>
                  </a:lnTo>
                  <a:lnTo>
                    <a:pt x="2443121" y="4054549"/>
                  </a:lnTo>
                  <a:lnTo>
                    <a:pt x="2465742" y="3975342"/>
                  </a:lnTo>
                  <a:lnTo>
                    <a:pt x="2488364" y="3891497"/>
                  </a:lnTo>
                  <a:lnTo>
                    <a:pt x="2510985" y="3803070"/>
                  </a:lnTo>
                  <a:lnTo>
                    <a:pt x="2533607" y="3710165"/>
                  </a:lnTo>
                  <a:lnTo>
                    <a:pt x="2556228" y="3612940"/>
                  </a:lnTo>
                  <a:lnTo>
                    <a:pt x="2578850" y="3511604"/>
                  </a:lnTo>
                  <a:lnTo>
                    <a:pt x="2601471" y="3406413"/>
                  </a:lnTo>
                  <a:lnTo>
                    <a:pt x="2624093" y="3297673"/>
                  </a:lnTo>
                  <a:lnTo>
                    <a:pt x="2646714" y="3185730"/>
                  </a:lnTo>
                  <a:lnTo>
                    <a:pt x="2669336" y="3070968"/>
                  </a:lnTo>
                  <a:lnTo>
                    <a:pt x="2691957" y="2953802"/>
                  </a:lnTo>
                  <a:lnTo>
                    <a:pt x="2714579" y="2834671"/>
                  </a:lnTo>
                  <a:lnTo>
                    <a:pt x="2737200" y="2714037"/>
                  </a:lnTo>
                  <a:lnTo>
                    <a:pt x="2759822" y="2592375"/>
                  </a:lnTo>
                  <a:lnTo>
                    <a:pt x="2782443" y="2470172"/>
                  </a:lnTo>
                  <a:lnTo>
                    <a:pt x="2805065" y="2347920"/>
                  </a:lnTo>
                  <a:lnTo>
                    <a:pt x="2827686" y="2226116"/>
                  </a:lnTo>
                  <a:lnTo>
                    <a:pt x="2850308" y="2105256"/>
                  </a:lnTo>
                  <a:lnTo>
                    <a:pt x="2872929" y="1985829"/>
                  </a:lnTo>
                  <a:lnTo>
                    <a:pt x="2895551" y="1868314"/>
                  </a:lnTo>
                  <a:lnTo>
                    <a:pt x="2918172" y="1753176"/>
                  </a:lnTo>
                  <a:lnTo>
                    <a:pt x="2940794" y="1640855"/>
                  </a:lnTo>
                  <a:lnTo>
                    <a:pt x="2963415" y="1531760"/>
                  </a:lnTo>
                  <a:lnTo>
                    <a:pt x="2986037" y="1426267"/>
                  </a:lnTo>
                  <a:lnTo>
                    <a:pt x="3008658" y="1324705"/>
                  </a:lnTo>
                  <a:lnTo>
                    <a:pt x="3031280" y="1227356"/>
                  </a:lnTo>
                  <a:lnTo>
                    <a:pt x="3053901" y="1134451"/>
                  </a:lnTo>
                  <a:lnTo>
                    <a:pt x="3076523" y="1046162"/>
                  </a:lnTo>
                  <a:lnTo>
                    <a:pt x="3099144" y="962609"/>
                  </a:lnTo>
                  <a:lnTo>
                    <a:pt x="3121766" y="883853"/>
                  </a:lnTo>
                  <a:lnTo>
                    <a:pt x="3144387" y="809907"/>
                  </a:lnTo>
                  <a:lnTo>
                    <a:pt x="3167009" y="740733"/>
                  </a:lnTo>
                  <a:lnTo>
                    <a:pt x="3189630" y="676249"/>
                  </a:lnTo>
                  <a:lnTo>
                    <a:pt x="3212252" y="616337"/>
                  </a:lnTo>
                  <a:lnTo>
                    <a:pt x="3234873" y="560846"/>
                  </a:lnTo>
                  <a:lnTo>
                    <a:pt x="3257495" y="509601"/>
                  </a:lnTo>
                  <a:lnTo>
                    <a:pt x="3280116" y="462406"/>
                  </a:lnTo>
                  <a:lnTo>
                    <a:pt x="3302738" y="419050"/>
                  </a:lnTo>
                  <a:lnTo>
                    <a:pt x="3325359" y="379316"/>
                  </a:lnTo>
                  <a:lnTo>
                    <a:pt x="3347981" y="342978"/>
                  </a:lnTo>
                  <a:lnTo>
                    <a:pt x="3370602" y="309814"/>
                  </a:lnTo>
                  <a:lnTo>
                    <a:pt x="3393224" y="279602"/>
                  </a:lnTo>
                  <a:lnTo>
                    <a:pt x="3415845" y="252125"/>
                  </a:lnTo>
                  <a:lnTo>
                    <a:pt x="3438467" y="227173"/>
                  </a:lnTo>
                  <a:lnTo>
                    <a:pt x="3461088" y="204547"/>
                  </a:lnTo>
                  <a:lnTo>
                    <a:pt x="3483710" y="184056"/>
                  </a:lnTo>
                  <a:lnTo>
                    <a:pt x="3506331" y="165520"/>
                  </a:lnTo>
                  <a:lnTo>
                    <a:pt x="3528953" y="148771"/>
                  </a:lnTo>
                  <a:lnTo>
                    <a:pt x="3551574" y="133650"/>
                  </a:lnTo>
                  <a:lnTo>
                    <a:pt x="3574196" y="120011"/>
                  </a:lnTo>
                  <a:lnTo>
                    <a:pt x="3596817" y="107719"/>
                  </a:lnTo>
                  <a:lnTo>
                    <a:pt x="3619439" y="96648"/>
                  </a:lnTo>
                  <a:lnTo>
                    <a:pt x="3642060" y="86684"/>
                  </a:lnTo>
                  <a:lnTo>
                    <a:pt x="3664682" y="77721"/>
                  </a:lnTo>
                  <a:lnTo>
                    <a:pt x="3687303" y="69663"/>
                  </a:lnTo>
                  <a:lnTo>
                    <a:pt x="3709925" y="62422"/>
                  </a:lnTo>
                  <a:lnTo>
                    <a:pt x="3732546" y="55918"/>
                  </a:lnTo>
                  <a:lnTo>
                    <a:pt x="3755168" y="50079"/>
                  </a:lnTo>
                  <a:lnTo>
                    <a:pt x="3777789" y="44837"/>
                  </a:lnTo>
                  <a:lnTo>
                    <a:pt x="3800411" y="40134"/>
                  </a:lnTo>
                  <a:lnTo>
                    <a:pt x="3823032" y="35916"/>
                  </a:lnTo>
                  <a:lnTo>
                    <a:pt x="3845654" y="32132"/>
                  </a:lnTo>
                  <a:lnTo>
                    <a:pt x="3868275" y="28741"/>
                  </a:lnTo>
                  <a:lnTo>
                    <a:pt x="3890897" y="25700"/>
                  </a:lnTo>
                  <a:lnTo>
                    <a:pt x="3913518" y="22976"/>
                  </a:lnTo>
                  <a:lnTo>
                    <a:pt x="3936140" y="20534"/>
                  </a:lnTo>
                  <a:lnTo>
                    <a:pt x="3958761" y="18347"/>
                  </a:lnTo>
                  <a:lnTo>
                    <a:pt x="3981383" y="16387"/>
                  </a:lnTo>
                  <a:lnTo>
                    <a:pt x="4004004" y="14632"/>
                  </a:lnTo>
                  <a:lnTo>
                    <a:pt x="4026626" y="13061"/>
                  </a:lnTo>
                  <a:lnTo>
                    <a:pt x="4049247" y="11653"/>
                  </a:lnTo>
                  <a:lnTo>
                    <a:pt x="4071869" y="10393"/>
                  </a:lnTo>
                  <a:lnTo>
                    <a:pt x="4094490" y="9265"/>
                  </a:lnTo>
                  <a:lnTo>
                    <a:pt x="4117112" y="8255"/>
                  </a:lnTo>
                  <a:lnTo>
                    <a:pt x="4139733" y="7351"/>
                  </a:lnTo>
                  <a:lnTo>
                    <a:pt x="4162355" y="6542"/>
                  </a:lnTo>
                  <a:lnTo>
                    <a:pt x="4184976" y="5818"/>
                  </a:lnTo>
                  <a:lnTo>
                    <a:pt x="4207598" y="5170"/>
                  </a:lnTo>
                  <a:lnTo>
                    <a:pt x="4230219" y="4589"/>
                  </a:lnTo>
                  <a:lnTo>
                    <a:pt x="4252841" y="4070"/>
                  </a:lnTo>
                  <a:lnTo>
                    <a:pt x="4275462" y="3606"/>
                  </a:lnTo>
                  <a:lnTo>
                    <a:pt x="4298084" y="3190"/>
                  </a:lnTo>
                  <a:lnTo>
                    <a:pt x="4320705" y="2818"/>
                  </a:lnTo>
                  <a:lnTo>
                    <a:pt x="4343327" y="2485"/>
                  </a:lnTo>
                  <a:lnTo>
                    <a:pt x="4365948" y="2187"/>
                  </a:lnTo>
                  <a:lnTo>
                    <a:pt x="4388570" y="1921"/>
                  </a:lnTo>
                  <a:lnTo>
                    <a:pt x="4411191" y="1682"/>
                  </a:lnTo>
                  <a:lnTo>
                    <a:pt x="4433813" y="1469"/>
                  </a:lnTo>
                  <a:lnTo>
                    <a:pt x="4456434" y="1278"/>
                  </a:lnTo>
                  <a:lnTo>
                    <a:pt x="4479056" y="1108"/>
                  </a:lnTo>
                  <a:lnTo>
                    <a:pt x="4501677" y="955"/>
                  </a:lnTo>
                  <a:lnTo>
                    <a:pt x="4524299" y="818"/>
                  </a:lnTo>
                  <a:lnTo>
                    <a:pt x="4546920" y="696"/>
                  </a:lnTo>
                  <a:lnTo>
                    <a:pt x="4569542" y="587"/>
                  </a:lnTo>
                  <a:lnTo>
                    <a:pt x="4592163" y="489"/>
                  </a:lnTo>
                  <a:lnTo>
                    <a:pt x="4614785" y="401"/>
                  </a:lnTo>
                  <a:lnTo>
                    <a:pt x="4637406" y="323"/>
                  </a:lnTo>
                  <a:lnTo>
                    <a:pt x="4660028" y="253"/>
                  </a:lnTo>
                  <a:lnTo>
                    <a:pt x="4682649" y="191"/>
                  </a:lnTo>
                  <a:lnTo>
                    <a:pt x="4705270" y="135"/>
                  </a:lnTo>
                  <a:lnTo>
                    <a:pt x="4727892" y="84"/>
                  </a:lnTo>
                  <a:lnTo>
                    <a:pt x="4750513" y="4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99579" y="1109170"/>
              <a:ext cx="4773135" cy="4994921"/>
            </a:xfrm>
            <a:custGeom>
              <a:avLst/>
              <a:pathLst>
                <a:path w="4773135" h="4994921">
                  <a:moveTo>
                    <a:pt x="4773135" y="0"/>
                  </a:moveTo>
                  <a:lnTo>
                    <a:pt x="4750513" y="141"/>
                  </a:lnTo>
                  <a:lnTo>
                    <a:pt x="4727892" y="298"/>
                  </a:lnTo>
                  <a:lnTo>
                    <a:pt x="4705270" y="471"/>
                  </a:lnTo>
                  <a:lnTo>
                    <a:pt x="4682649" y="662"/>
                  </a:lnTo>
                  <a:lnTo>
                    <a:pt x="4660028" y="873"/>
                  </a:lnTo>
                  <a:lnTo>
                    <a:pt x="4637406" y="1107"/>
                  </a:lnTo>
                  <a:lnTo>
                    <a:pt x="4614785" y="1364"/>
                  </a:lnTo>
                  <a:lnTo>
                    <a:pt x="4592163" y="1649"/>
                  </a:lnTo>
                  <a:lnTo>
                    <a:pt x="4569542" y="1963"/>
                  </a:lnTo>
                  <a:lnTo>
                    <a:pt x="4546920" y="2310"/>
                  </a:lnTo>
                  <a:lnTo>
                    <a:pt x="4524299" y="2694"/>
                  </a:lnTo>
                  <a:lnTo>
                    <a:pt x="4501677" y="3117"/>
                  </a:lnTo>
                  <a:lnTo>
                    <a:pt x="4479056" y="3585"/>
                  </a:lnTo>
                  <a:lnTo>
                    <a:pt x="4456434" y="4102"/>
                  </a:lnTo>
                  <a:lnTo>
                    <a:pt x="4433813" y="4673"/>
                  </a:lnTo>
                  <a:lnTo>
                    <a:pt x="4411191" y="5303"/>
                  </a:lnTo>
                  <a:lnTo>
                    <a:pt x="4388570" y="5999"/>
                  </a:lnTo>
                  <a:lnTo>
                    <a:pt x="4365948" y="6768"/>
                  </a:lnTo>
                  <a:lnTo>
                    <a:pt x="4343327" y="7617"/>
                  </a:lnTo>
                  <a:lnTo>
                    <a:pt x="4320705" y="8555"/>
                  </a:lnTo>
                  <a:lnTo>
                    <a:pt x="4298084" y="9591"/>
                  </a:lnTo>
                  <a:lnTo>
                    <a:pt x="4275462" y="10735"/>
                  </a:lnTo>
                  <a:lnTo>
                    <a:pt x="4252841" y="11997"/>
                  </a:lnTo>
                  <a:lnTo>
                    <a:pt x="4230219" y="13392"/>
                  </a:lnTo>
                  <a:lnTo>
                    <a:pt x="4207598" y="14932"/>
                  </a:lnTo>
                  <a:lnTo>
                    <a:pt x="4184976" y="16631"/>
                  </a:lnTo>
                  <a:lnTo>
                    <a:pt x="4162355" y="18508"/>
                  </a:lnTo>
                  <a:lnTo>
                    <a:pt x="4139733" y="20579"/>
                  </a:lnTo>
                  <a:lnTo>
                    <a:pt x="4117112" y="22866"/>
                  </a:lnTo>
                  <a:lnTo>
                    <a:pt x="4094490" y="25389"/>
                  </a:lnTo>
                  <a:lnTo>
                    <a:pt x="4071869" y="28174"/>
                  </a:lnTo>
                  <a:lnTo>
                    <a:pt x="4049247" y="31247"/>
                  </a:lnTo>
                  <a:lnTo>
                    <a:pt x="4026626" y="34638"/>
                  </a:lnTo>
                  <a:lnTo>
                    <a:pt x="4004004" y="38378"/>
                  </a:lnTo>
                  <a:lnTo>
                    <a:pt x="3981383" y="42503"/>
                  </a:lnTo>
                  <a:lnTo>
                    <a:pt x="3958761" y="47051"/>
                  </a:lnTo>
                  <a:lnTo>
                    <a:pt x="3936140" y="52066"/>
                  </a:lnTo>
                  <a:lnTo>
                    <a:pt x="3913518" y="57594"/>
                  </a:lnTo>
                  <a:lnTo>
                    <a:pt x="3890897" y="63686"/>
                  </a:lnTo>
                  <a:lnTo>
                    <a:pt x="3868275" y="70396"/>
                  </a:lnTo>
                  <a:lnTo>
                    <a:pt x="3845654" y="77787"/>
                  </a:lnTo>
                  <a:lnTo>
                    <a:pt x="3823032" y="85925"/>
                  </a:lnTo>
                  <a:lnTo>
                    <a:pt x="3800411" y="94880"/>
                  </a:lnTo>
                  <a:lnTo>
                    <a:pt x="3777789" y="104731"/>
                  </a:lnTo>
                  <a:lnTo>
                    <a:pt x="3755168" y="115564"/>
                  </a:lnTo>
                  <a:lnTo>
                    <a:pt x="3732546" y="127469"/>
                  </a:lnTo>
                  <a:lnTo>
                    <a:pt x="3709925" y="140546"/>
                  </a:lnTo>
                  <a:lnTo>
                    <a:pt x="3687303" y="154901"/>
                  </a:lnTo>
                  <a:lnTo>
                    <a:pt x="3664682" y="170648"/>
                  </a:lnTo>
                  <a:lnTo>
                    <a:pt x="3642060" y="187910"/>
                  </a:lnTo>
                  <a:lnTo>
                    <a:pt x="3619439" y="206817"/>
                  </a:lnTo>
                  <a:lnTo>
                    <a:pt x="3596817" y="227507"/>
                  </a:lnTo>
                  <a:lnTo>
                    <a:pt x="3574196" y="250126"/>
                  </a:lnTo>
                  <a:lnTo>
                    <a:pt x="3551574" y="274827"/>
                  </a:lnTo>
                  <a:lnTo>
                    <a:pt x="3528953" y="301772"/>
                  </a:lnTo>
                  <a:lnTo>
                    <a:pt x="3506331" y="331126"/>
                  </a:lnTo>
                  <a:lnTo>
                    <a:pt x="3483710" y="363060"/>
                  </a:lnTo>
                  <a:lnTo>
                    <a:pt x="3461088" y="397749"/>
                  </a:lnTo>
                  <a:lnTo>
                    <a:pt x="3438467" y="435370"/>
                  </a:lnTo>
                  <a:lnTo>
                    <a:pt x="3415845" y="476098"/>
                  </a:lnTo>
                  <a:lnTo>
                    <a:pt x="3393224" y="520105"/>
                  </a:lnTo>
                  <a:lnTo>
                    <a:pt x="3370602" y="567560"/>
                  </a:lnTo>
                  <a:lnTo>
                    <a:pt x="3347981" y="618620"/>
                  </a:lnTo>
                  <a:lnTo>
                    <a:pt x="3325359" y="673430"/>
                  </a:lnTo>
                  <a:lnTo>
                    <a:pt x="3302738" y="732119"/>
                  </a:lnTo>
                  <a:lnTo>
                    <a:pt x="3280116" y="794795"/>
                  </a:lnTo>
                  <a:lnTo>
                    <a:pt x="3257495" y="861541"/>
                  </a:lnTo>
                  <a:lnTo>
                    <a:pt x="3234873" y="932412"/>
                  </a:lnTo>
                  <a:lnTo>
                    <a:pt x="3212252" y="1007431"/>
                  </a:lnTo>
                  <a:lnTo>
                    <a:pt x="3189630" y="1086585"/>
                  </a:lnTo>
                  <a:lnTo>
                    <a:pt x="3167009" y="1169824"/>
                  </a:lnTo>
                  <a:lnTo>
                    <a:pt x="3144387" y="1257058"/>
                  </a:lnTo>
                  <a:lnTo>
                    <a:pt x="3121766" y="1348157"/>
                  </a:lnTo>
                  <a:lnTo>
                    <a:pt x="3099144" y="1442949"/>
                  </a:lnTo>
                  <a:lnTo>
                    <a:pt x="3076523" y="1541227"/>
                  </a:lnTo>
                  <a:lnTo>
                    <a:pt x="3053901" y="1642745"/>
                  </a:lnTo>
                  <a:lnTo>
                    <a:pt x="3031280" y="1747224"/>
                  </a:lnTo>
                  <a:lnTo>
                    <a:pt x="3008658" y="1854355"/>
                  </a:lnTo>
                  <a:lnTo>
                    <a:pt x="2986037" y="1963807"/>
                  </a:lnTo>
                  <a:lnTo>
                    <a:pt x="2963415" y="2075223"/>
                  </a:lnTo>
                  <a:lnTo>
                    <a:pt x="2940794" y="2188234"/>
                  </a:lnTo>
                  <a:lnTo>
                    <a:pt x="2918172" y="2302454"/>
                  </a:lnTo>
                  <a:lnTo>
                    <a:pt x="2895551" y="2417489"/>
                  </a:lnTo>
                  <a:lnTo>
                    <a:pt x="2872929" y="2532938"/>
                  </a:lnTo>
                  <a:lnTo>
                    <a:pt x="2850308" y="2648394"/>
                  </a:lnTo>
                  <a:lnTo>
                    <a:pt x="2827686" y="2763450"/>
                  </a:lnTo>
                  <a:lnTo>
                    <a:pt x="2805065" y="2877698"/>
                  </a:lnTo>
                  <a:lnTo>
                    <a:pt x="2782443" y="2990734"/>
                  </a:lnTo>
                  <a:lnTo>
                    <a:pt x="2759822" y="3102160"/>
                  </a:lnTo>
                  <a:lnTo>
                    <a:pt x="2737200" y="3211591"/>
                  </a:lnTo>
                  <a:lnTo>
                    <a:pt x="2714579" y="3318655"/>
                  </a:lnTo>
                  <a:lnTo>
                    <a:pt x="2691957" y="3423002"/>
                  </a:lnTo>
                  <a:lnTo>
                    <a:pt x="2669336" y="3524306"/>
                  </a:lnTo>
                  <a:lnTo>
                    <a:pt x="2646714" y="3622273"/>
                  </a:lnTo>
                  <a:lnTo>
                    <a:pt x="2624093" y="3716641"/>
                  </a:lnTo>
                  <a:lnTo>
                    <a:pt x="2601471" y="3807191"/>
                  </a:lnTo>
                  <a:lnTo>
                    <a:pt x="2578850" y="3893742"/>
                  </a:lnTo>
                  <a:lnTo>
                    <a:pt x="2556228" y="3976157"/>
                  </a:lnTo>
                  <a:lnTo>
                    <a:pt x="2533607" y="4054343"/>
                  </a:lnTo>
                  <a:lnTo>
                    <a:pt x="2510985" y="4128250"/>
                  </a:lnTo>
                  <a:lnTo>
                    <a:pt x="2488364" y="4197868"/>
                  </a:lnTo>
                  <a:lnTo>
                    <a:pt x="2465742" y="4263226"/>
                  </a:lnTo>
                  <a:lnTo>
                    <a:pt x="2443121" y="4324386"/>
                  </a:lnTo>
                  <a:lnTo>
                    <a:pt x="2420499" y="4381443"/>
                  </a:lnTo>
                  <a:lnTo>
                    <a:pt x="2397878" y="4434516"/>
                  </a:lnTo>
                  <a:lnTo>
                    <a:pt x="2375256" y="4483747"/>
                  </a:lnTo>
                  <a:lnTo>
                    <a:pt x="2352635" y="4529296"/>
                  </a:lnTo>
                  <a:lnTo>
                    <a:pt x="2330014" y="4571335"/>
                  </a:lnTo>
                  <a:lnTo>
                    <a:pt x="2307392" y="4610044"/>
                  </a:lnTo>
                  <a:lnTo>
                    <a:pt x="2284771" y="4645611"/>
                  </a:lnTo>
                  <a:lnTo>
                    <a:pt x="2262149" y="4678226"/>
                  </a:lnTo>
                  <a:lnTo>
                    <a:pt x="2239528" y="4708078"/>
                  </a:lnTo>
                  <a:lnTo>
                    <a:pt x="2216906" y="4735352"/>
                  </a:lnTo>
                  <a:lnTo>
                    <a:pt x="2194285" y="4760233"/>
                  </a:lnTo>
                  <a:lnTo>
                    <a:pt x="2171663" y="4782895"/>
                  </a:lnTo>
                  <a:lnTo>
                    <a:pt x="2149042" y="4803508"/>
                  </a:lnTo>
                  <a:lnTo>
                    <a:pt x="2126420" y="4822234"/>
                  </a:lnTo>
                  <a:lnTo>
                    <a:pt x="2103799" y="4839224"/>
                  </a:lnTo>
                  <a:lnTo>
                    <a:pt x="2081177" y="4854624"/>
                  </a:lnTo>
                  <a:lnTo>
                    <a:pt x="2058556" y="4868568"/>
                  </a:lnTo>
                  <a:lnTo>
                    <a:pt x="2035934" y="4881182"/>
                  </a:lnTo>
                  <a:lnTo>
                    <a:pt x="2013313" y="4892583"/>
                  </a:lnTo>
                  <a:lnTo>
                    <a:pt x="1990691" y="4902880"/>
                  </a:lnTo>
                  <a:lnTo>
                    <a:pt x="1968070" y="4912172"/>
                  </a:lnTo>
                  <a:lnTo>
                    <a:pt x="1945448" y="4920553"/>
                  </a:lnTo>
                  <a:lnTo>
                    <a:pt x="1922827" y="4928107"/>
                  </a:lnTo>
                  <a:lnTo>
                    <a:pt x="1900205" y="4934912"/>
                  </a:lnTo>
                  <a:lnTo>
                    <a:pt x="1877584" y="4941039"/>
                  </a:lnTo>
                  <a:lnTo>
                    <a:pt x="1854962" y="4946553"/>
                  </a:lnTo>
                  <a:lnTo>
                    <a:pt x="1832341" y="4951513"/>
                  </a:lnTo>
                  <a:lnTo>
                    <a:pt x="1809719" y="4955973"/>
                  </a:lnTo>
                  <a:lnTo>
                    <a:pt x="1787098" y="4959982"/>
                  </a:lnTo>
                  <a:lnTo>
                    <a:pt x="1764476" y="4963584"/>
                  </a:lnTo>
                  <a:lnTo>
                    <a:pt x="1741855" y="4966820"/>
                  </a:lnTo>
                  <a:lnTo>
                    <a:pt x="1719233" y="4969726"/>
                  </a:lnTo>
                  <a:lnTo>
                    <a:pt x="1696612" y="4972335"/>
                  </a:lnTo>
                  <a:lnTo>
                    <a:pt x="1673990" y="4974676"/>
                  </a:lnTo>
                  <a:lnTo>
                    <a:pt x="1651369" y="4976777"/>
                  </a:lnTo>
                  <a:lnTo>
                    <a:pt x="1628747" y="4978662"/>
                  </a:lnTo>
                  <a:lnTo>
                    <a:pt x="1606126" y="4980353"/>
                  </a:lnTo>
                  <a:lnTo>
                    <a:pt x="1583504" y="4981870"/>
                  </a:lnTo>
                  <a:lnTo>
                    <a:pt x="1560883" y="4983229"/>
                  </a:lnTo>
                  <a:lnTo>
                    <a:pt x="1538261" y="4984448"/>
                  </a:lnTo>
                  <a:lnTo>
                    <a:pt x="1515640" y="4985541"/>
                  </a:lnTo>
                  <a:lnTo>
                    <a:pt x="1493018" y="4986521"/>
                  </a:lnTo>
                  <a:lnTo>
                    <a:pt x="1470397" y="4987399"/>
                  </a:lnTo>
                  <a:lnTo>
                    <a:pt x="1447775" y="4988185"/>
                  </a:lnTo>
                  <a:lnTo>
                    <a:pt x="1425154" y="4988890"/>
                  </a:lnTo>
                  <a:lnTo>
                    <a:pt x="1402532" y="4989521"/>
                  </a:lnTo>
                  <a:lnTo>
                    <a:pt x="1379911" y="4990087"/>
                  </a:lnTo>
                  <a:lnTo>
                    <a:pt x="1357289" y="4990594"/>
                  </a:lnTo>
                  <a:lnTo>
                    <a:pt x="1334668" y="4991048"/>
                  </a:lnTo>
                  <a:lnTo>
                    <a:pt x="1312046" y="4991454"/>
                  </a:lnTo>
                  <a:lnTo>
                    <a:pt x="1289425" y="4991818"/>
                  </a:lnTo>
                  <a:lnTo>
                    <a:pt x="1266803" y="4992144"/>
                  </a:lnTo>
                  <a:lnTo>
                    <a:pt x="1244182" y="4992436"/>
                  </a:lnTo>
                  <a:lnTo>
                    <a:pt x="1221560" y="4992697"/>
                  </a:lnTo>
                  <a:lnTo>
                    <a:pt x="1198939" y="4992931"/>
                  </a:lnTo>
                  <a:lnTo>
                    <a:pt x="1176317" y="4993141"/>
                  </a:lnTo>
                  <a:lnTo>
                    <a:pt x="1153696" y="4993328"/>
                  </a:lnTo>
                  <a:lnTo>
                    <a:pt x="1131074" y="4993496"/>
                  </a:lnTo>
                  <a:lnTo>
                    <a:pt x="1108453" y="4993646"/>
                  </a:lnTo>
                  <a:lnTo>
                    <a:pt x="1085831" y="4993781"/>
                  </a:lnTo>
                  <a:lnTo>
                    <a:pt x="1063210" y="4993901"/>
                  </a:lnTo>
                  <a:lnTo>
                    <a:pt x="1040588" y="4994009"/>
                  </a:lnTo>
                  <a:lnTo>
                    <a:pt x="1017967" y="4994106"/>
                  </a:lnTo>
                  <a:lnTo>
                    <a:pt x="995345" y="4994192"/>
                  </a:lnTo>
                  <a:lnTo>
                    <a:pt x="972724" y="4994269"/>
                  </a:lnTo>
                  <a:lnTo>
                    <a:pt x="950102" y="4994338"/>
                  </a:lnTo>
                  <a:lnTo>
                    <a:pt x="927481" y="4994400"/>
                  </a:lnTo>
                  <a:lnTo>
                    <a:pt x="904859" y="4994456"/>
                  </a:lnTo>
                  <a:lnTo>
                    <a:pt x="882238" y="4994505"/>
                  </a:lnTo>
                  <a:lnTo>
                    <a:pt x="859616" y="4994550"/>
                  </a:lnTo>
                  <a:lnTo>
                    <a:pt x="836995" y="4994589"/>
                  </a:lnTo>
                  <a:lnTo>
                    <a:pt x="814373" y="4994625"/>
                  </a:lnTo>
                  <a:lnTo>
                    <a:pt x="791752" y="4994657"/>
                  </a:lnTo>
                  <a:lnTo>
                    <a:pt x="769130" y="4994685"/>
                  </a:lnTo>
                  <a:lnTo>
                    <a:pt x="746509" y="4994710"/>
                  </a:lnTo>
                  <a:lnTo>
                    <a:pt x="723887" y="4994733"/>
                  </a:lnTo>
                  <a:lnTo>
                    <a:pt x="701266" y="4994754"/>
                  </a:lnTo>
                  <a:lnTo>
                    <a:pt x="678644" y="4994772"/>
                  </a:lnTo>
                  <a:lnTo>
                    <a:pt x="656023" y="4994788"/>
                  </a:lnTo>
                  <a:lnTo>
                    <a:pt x="633401" y="4994803"/>
                  </a:lnTo>
                  <a:lnTo>
                    <a:pt x="610780" y="4994816"/>
                  </a:lnTo>
                  <a:lnTo>
                    <a:pt x="588158" y="4994827"/>
                  </a:lnTo>
                  <a:lnTo>
                    <a:pt x="565537" y="4994838"/>
                  </a:lnTo>
                  <a:lnTo>
                    <a:pt x="542915" y="4994847"/>
                  </a:lnTo>
                  <a:lnTo>
                    <a:pt x="520294" y="4994856"/>
                  </a:lnTo>
                  <a:lnTo>
                    <a:pt x="497672" y="4994863"/>
                  </a:lnTo>
                  <a:lnTo>
                    <a:pt x="475051" y="4994870"/>
                  </a:lnTo>
                  <a:lnTo>
                    <a:pt x="452429" y="4994876"/>
                  </a:lnTo>
                  <a:lnTo>
                    <a:pt x="429808" y="4994881"/>
                  </a:lnTo>
                  <a:lnTo>
                    <a:pt x="407186" y="4994886"/>
                  </a:lnTo>
                  <a:lnTo>
                    <a:pt x="384565" y="4994890"/>
                  </a:lnTo>
                  <a:lnTo>
                    <a:pt x="361943" y="4994894"/>
                  </a:lnTo>
                  <a:lnTo>
                    <a:pt x="339322" y="4994897"/>
                  </a:lnTo>
                  <a:lnTo>
                    <a:pt x="316700" y="4994900"/>
                  </a:lnTo>
                  <a:lnTo>
                    <a:pt x="294079" y="4994903"/>
                  </a:lnTo>
                  <a:lnTo>
                    <a:pt x="271457" y="4994906"/>
                  </a:lnTo>
                  <a:lnTo>
                    <a:pt x="248836" y="4994908"/>
                  </a:lnTo>
                  <a:lnTo>
                    <a:pt x="226214" y="4994910"/>
                  </a:lnTo>
                  <a:lnTo>
                    <a:pt x="203593" y="4994912"/>
                  </a:lnTo>
                  <a:lnTo>
                    <a:pt x="180971" y="4994913"/>
                  </a:lnTo>
                  <a:lnTo>
                    <a:pt x="158350" y="4994915"/>
                  </a:lnTo>
                  <a:lnTo>
                    <a:pt x="135728" y="4994916"/>
                  </a:lnTo>
                  <a:lnTo>
                    <a:pt x="113107" y="4994917"/>
                  </a:lnTo>
                  <a:lnTo>
                    <a:pt x="90485" y="4994918"/>
                  </a:lnTo>
                  <a:lnTo>
                    <a:pt x="67864" y="4994919"/>
                  </a:lnTo>
                  <a:lnTo>
                    <a:pt x="45242" y="4994920"/>
                  </a:lnTo>
                  <a:lnTo>
                    <a:pt x="22621" y="4994920"/>
                  </a:lnTo>
                  <a:lnTo>
                    <a:pt x="0" y="4994921"/>
                  </a:lnTo>
                  <a:lnTo>
                    <a:pt x="0" y="49949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99579" y="1108509"/>
              <a:ext cx="4773135" cy="4995585"/>
            </a:xfrm>
            <a:custGeom>
              <a:avLst/>
              <a:pathLst>
                <a:path w="4773135" h="4995585">
                  <a:moveTo>
                    <a:pt x="0" y="4995576"/>
                  </a:moveTo>
                  <a:lnTo>
                    <a:pt x="22621" y="4995575"/>
                  </a:lnTo>
                  <a:lnTo>
                    <a:pt x="45242" y="4995573"/>
                  </a:lnTo>
                  <a:lnTo>
                    <a:pt x="67864" y="4995572"/>
                  </a:lnTo>
                  <a:lnTo>
                    <a:pt x="90485" y="4995570"/>
                  </a:lnTo>
                  <a:lnTo>
                    <a:pt x="113107" y="4995568"/>
                  </a:lnTo>
                  <a:lnTo>
                    <a:pt x="135728" y="4995566"/>
                  </a:lnTo>
                  <a:lnTo>
                    <a:pt x="158350" y="4995564"/>
                  </a:lnTo>
                  <a:lnTo>
                    <a:pt x="180971" y="4995562"/>
                  </a:lnTo>
                  <a:lnTo>
                    <a:pt x="203593" y="4995559"/>
                  </a:lnTo>
                  <a:lnTo>
                    <a:pt x="226214" y="4995556"/>
                  </a:lnTo>
                  <a:lnTo>
                    <a:pt x="248836" y="4995553"/>
                  </a:lnTo>
                  <a:lnTo>
                    <a:pt x="271457" y="4995549"/>
                  </a:lnTo>
                  <a:lnTo>
                    <a:pt x="294079" y="4995545"/>
                  </a:lnTo>
                  <a:lnTo>
                    <a:pt x="316700" y="4995541"/>
                  </a:lnTo>
                  <a:lnTo>
                    <a:pt x="339322" y="4995536"/>
                  </a:lnTo>
                  <a:lnTo>
                    <a:pt x="361943" y="4995530"/>
                  </a:lnTo>
                  <a:lnTo>
                    <a:pt x="384565" y="4995524"/>
                  </a:lnTo>
                  <a:lnTo>
                    <a:pt x="407186" y="4995518"/>
                  </a:lnTo>
                  <a:lnTo>
                    <a:pt x="429808" y="4995511"/>
                  </a:lnTo>
                  <a:lnTo>
                    <a:pt x="452429" y="4995503"/>
                  </a:lnTo>
                  <a:lnTo>
                    <a:pt x="475051" y="4995494"/>
                  </a:lnTo>
                  <a:lnTo>
                    <a:pt x="497672" y="4995484"/>
                  </a:lnTo>
                  <a:lnTo>
                    <a:pt x="520294" y="4995473"/>
                  </a:lnTo>
                  <a:lnTo>
                    <a:pt x="542915" y="4995461"/>
                  </a:lnTo>
                  <a:lnTo>
                    <a:pt x="565537" y="4995448"/>
                  </a:lnTo>
                  <a:lnTo>
                    <a:pt x="588158" y="4995433"/>
                  </a:lnTo>
                  <a:lnTo>
                    <a:pt x="610780" y="4995417"/>
                  </a:lnTo>
                  <a:lnTo>
                    <a:pt x="633401" y="4995399"/>
                  </a:lnTo>
                  <a:lnTo>
                    <a:pt x="656023" y="4995379"/>
                  </a:lnTo>
                  <a:lnTo>
                    <a:pt x="678644" y="4995357"/>
                  </a:lnTo>
                  <a:lnTo>
                    <a:pt x="701266" y="4995333"/>
                  </a:lnTo>
                  <a:lnTo>
                    <a:pt x="723887" y="4995306"/>
                  </a:lnTo>
                  <a:lnTo>
                    <a:pt x="746509" y="4995277"/>
                  </a:lnTo>
                  <a:lnTo>
                    <a:pt x="769130" y="4995244"/>
                  </a:lnTo>
                  <a:lnTo>
                    <a:pt x="791752" y="4995208"/>
                  </a:lnTo>
                  <a:lnTo>
                    <a:pt x="814373" y="4995169"/>
                  </a:lnTo>
                  <a:lnTo>
                    <a:pt x="836995" y="4995125"/>
                  </a:lnTo>
                  <a:lnTo>
                    <a:pt x="859616" y="4995076"/>
                  </a:lnTo>
                  <a:lnTo>
                    <a:pt x="882238" y="4995023"/>
                  </a:lnTo>
                  <a:lnTo>
                    <a:pt x="904859" y="4994963"/>
                  </a:lnTo>
                  <a:lnTo>
                    <a:pt x="927481" y="4994898"/>
                  </a:lnTo>
                  <a:lnTo>
                    <a:pt x="950102" y="4994825"/>
                  </a:lnTo>
                  <a:lnTo>
                    <a:pt x="972724" y="4994745"/>
                  </a:lnTo>
                  <a:lnTo>
                    <a:pt x="995345" y="4994657"/>
                  </a:lnTo>
                  <a:lnTo>
                    <a:pt x="1017967" y="4994559"/>
                  </a:lnTo>
                  <a:lnTo>
                    <a:pt x="1040588" y="4994451"/>
                  </a:lnTo>
                  <a:lnTo>
                    <a:pt x="1063210" y="4994332"/>
                  </a:lnTo>
                  <a:lnTo>
                    <a:pt x="1085831" y="4994200"/>
                  </a:lnTo>
                  <a:lnTo>
                    <a:pt x="1108453" y="4994054"/>
                  </a:lnTo>
                  <a:lnTo>
                    <a:pt x="1131074" y="4993893"/>
                  </a:lnTo>
                  <a:lnTo>
                    <a:pt x="1153696" y="4993715"/>
                  </a:lnTo>
                  <a:lnTo>
                    <a:pt x="1176317" y="4993518"/>
                  </a:lnTo>
                  <a:lnTo>
                    <a:pt x="1198939" y="4993300"/>
                  </a:lnTo>
                  <a:lnTo>
                    <a:pt x="1221560" y="4993059"/>
                  </a:lnTo>
                  <a:lnTo>
                    <a:pt x="1244182" y="4992794"/>
                  </a:lnTo>
                  <a:lnTo>
                    <a:pt x="1266803" y="4992500"/>
                  </a:lnTo>
                  <a:lnTo>
                    <a:pt x="1289425" y="4992175"/>
                  </a:lnTo>
                  <a:lnTo>
                    <a:pt x="1312046" y="4991815"/>
                  </a:lnTo>
                  <a:lnTo>
                    <a:pt x="1334668" y="4991418"/>
                  </a:lnTo>
                  <a:lnTo>
                    <a:pt x="1357289" y="4990979"/>
                  </a:lnTo>
                  <a:lnTo>
                    <a:pt x="1379911" y="4990494"/>
                  </a:lnTo>
                  <a:lnTo>
                    <a:pt x="1402532" y="4989957"/>
                  </a:lnTo>
                  <a:lnTo>
                    <a:pt x="1425154" y="4989364"/>
                  </a:lnTo>
                  <a:lnTo>
                    <a:pt x="1447775" y="4988708"/>
                  </a:lnTo>
                  <a:lnTo>
                    <a:pt x="1470397" y="4987982"/>
                  </a:lnTo>
                  <a:lnTo>
                    <a:pt x="1493018" y="4987180"/>
                  </a:lnTo>
                  <a:lnTo>
                    <a:pt x="1515640" y="4986294"/>
                  </a:lnTo>
                  <a:lnTo>
                    <a:pt x="1538261" y="4985313"/>
                  </a:lnTo>
                  <a:lnTo>
                    <a:pt x="1560883" y="4984229"/>
                  </a:lnTo>
                  <a:lnTo>
                    <a:pt x="1583504" y="4983031"/>
                  </a:lnTo>
                  <a:lnTo>
                    <a:pt x="1606126" y="4981705"/>
                  </a:lnTo>
                  <a:lnTo>
                    <a:pt x="1628747" y="4980240"/>
                  </a:lnTo>
                  <a:lnTo>
                    <a:pt x="1651369" y="4978619"/>
                  </a:lnTo>
                  <a:lnTo>
                    <a:pt x="1673990" y="4976828"/>
                  </a:lnTo>
                  <a:lnTo>
                    <a:pt x="1696612" y="4974847"/>
                  </a:lnTo>
                  <a:lnTo>
                    <a:pt x="1719233" y="4972656"/>
                  </a:lnTo>
                  <a:lnTo>
                    <a:pt x="1741855" y="4970234"/>
                  </a:lnTo>
                  <a:lnTo>
                    <a:pt x="1764476" y="4967556"/>
                  </a:lnTo>
                  <a:lnTo>
                    <a:pt x="1787098" y="4964596"/>
                  </a:lnTo>
                  <a:lnTo>
                    <a:pt x="1809719" y="4961323"/>
                  </a:lnTo>
                  <a:lnTo>
                    <a:pt x="1832341" y="4957705"/>
                  </a:lnTo>
                  <a:lnTo>
                    <a:pt x="1854962" y="4953705"/>
                  </a:lnTo>
                  <a:lnTo>
                    <a:pt x="1877584" y="4949285"/>
                  </a:lnTo>
                  <a:lnTo>
                    <a:pt x="1900205" y="4944399"/>
                  </a:lnTo>
                  <a:lnTo>
                    <a:pt x="1922827" y="4939001"/>
                  </a:lnTo>
                  <a:lnTo>
                    <a:pt x="1945448" y="4933036"/>
                  </a:lnTo>
                  <a:lnTo>
                    <a:pt x="1968070" y="4926447"/>
                  </a:lnTo>
                  <a:lnTo>
                    <a:pt x="1990691" y="4919170"/>
                  </a:lnTo>
                  <a:lnTo>
                    <a:pt x="2013313" y="4911134"/>
                  </a:lnTo>
                  <a:lnTo>
                    <a:pt x="2035934" y="4902263"/>
                  </a:lnTo>
                  <a:lnTo>
                    <a:pt x="2058556" y="4892473"/>
                  </a:lnTo>
                  <a:lnTo>
                    <a:pt x="2081177" y="4881673"/>
                  </a:lnTo>
                  <a:lnTo>
                    <a:pt x="2103799" y="4869763"/>
                  </a:lnTo>
                  <a:lnTo>
                    <a:pt x="2126420" y="4856634"/>
                  </a:lnTo>
                  <a:lnTo>
                    <a:pt x="2149042" y="4842169"/>
                  </a:lnTo>
                  <a:lnTo>
                    <a:pt x="2171663" y="4826241"/>
                  </a:lnTo>
                  <a:lnTo>
                    <a:pt x="2194285" y="4808714"/>
                  </a:lnTo>
                  <a:lnTo>
                    <a:pt x="2216906" y="4789440"/>
                  </a:lnTo>
                  <a:lnTo>
                    <a:pt x="2239528" y="4768263"/>
                  </a:lnTo>
                  <a:lnTo>
                    <a:pt x="2262149" y="4745015"/>
                  </a:lnTo>
                  <a:lnTo>
                    <a:pt x="2284771" y="4719519"/>
                  </a:lnTo>
                  <a:lnTo>
                    <a:pt x="2307392" y="4691589"/>
                  </a:lnTo>
                  <a:lnTo>
                    <a:pt x="2330014" y="4661030"/>
                  </a:lnTo>
                  <a:lnTo>
                    <a:pt x="2352635" y="4627640"/>
                  </a:lnTo>
                  <a:lnTo>
                    <a:pt x="2375256" y="4591213"/>
                  </a:lnTo>
                  <a:lnTo>
                    <a:pt x="2397878" y="4551538"/>
                  </a:lnTo>
                  <a:lnTo>
                    <a:pt x="2420499" y="4508404"/>
                  </a:lnTo>
                  <a:lnTo>
                    <a:pt x="2443121" y="4461602"/>
                  </a:lnTo>
                  <a:lnTo>
                    <a:pt x="2465742" y="4410932"/>
                  </a:lnTo>
                  <a:lnTo>
                    <a:pt x="2488364" y="4356202"/>
                  </a:lnTo>
                  <a:lnTo>
                    <a:pt x="2510985" y="4297238"/>
                  </a:lnTo>
                  <a:lnTo>
                    <a:pt x="2533607" y="4233886"/>
                  </a:lnTo>
                  <a:lnTo>
                    <a:pt x="2556228" y="4166020"/>
                  </a:lnTo>
                  <a:lnTo>
                    <a:pt x="2578850" y="4093543"/>
                  </a:lnTo>
                  <a:lnTo>
                    <a:pt x="2601471" y="4016400"/>
                  </a:lnTo>
                  <a:lnTo>
                    <a:pt x="2624093" y="3934577"/>
                  </a:lnTo>
                  <a:lnTo>
                    <a:pt x="2646714" y="3848105"/>
                  </a:lnTo>
                  <a:lnTo>
                    <a:pt x="2669336" y="3757067"/>
                  </a:lnTo>
                  <a:lnTo>
                    <a:pt x="2691957" y="3661599"/>
                  </a:lnTo>
                  <a:lnTo>
                    <a:pt x="2714579" y="3561887"/>
                  </a:lnTo>
                  <a:lnTo>
                    <a:pt x="2737200" y="3458171"/>
                  </a:lnTo>
                  <a:lnTo>
                    <a:pt x="2759822" y="3350736"/>
                  </a:lnTo>
                  <a:lnTo>
                    <a:pt x="2782443" y="3239916"/>
                  </a:lnTo>
                  <a:lnTo>
                    <a:pt x="2805065" y="3126082"/>
                  </a:lnTo>
                  <a:lnTo>
                    <a:pt x="2827686" y="3009640"/>
                  </a:lnTo>
                  <a:lnTo>
                    <a:pt x="2850308" y="2891024"/>
                  </a:lnTo>
                  <a:lnTo>
                    <a:pt x="2872929" y="2770689"/>
                  </a:lnTo>
                  <a:lnTo>
                    <a:pt x="2895551" y="2649110"/>
                  </a:lnTo>
                  <a:lnTo>
                    <a:pt x="2918172" y="2526774"/>
                  </a:lnTo>
                  <a:lnTo>
                    <a:pt x="2940794" y="2404173"/>
                  </a:lnTo>
                  <a:lnTo>
                    <a:pt x="2963415" y="2281807"/>
                  </a:lnTo>
                  <a:lnTo>
                    <a:pt x="2986037" y="2160176"/>
                  </a:lnTo>
                  <a:lnTo>
                    <a:pt x="3008658" y="2039774"/>
                  </a:lnTo>
                  <a:lnTo>
                    <a:pt x="3031280" y="1921089"/>
                  </a:lnTo>
                  <a:lnTo>
                    <a:pt x="3053901" y="1804594"/>
                  </a:lnTo>
                  <a:lnTo>
                    <a:pt x="3076523" y="1690741"/>
                  </a:lnTo>
                  <a:lnTo>
                    <a:pt x="3099144" y="1579957"/>
                  </a:lnTo>
                  <a:lnTo>
                    <a:pt x="3121766" y="1472633"/>
                  </a:lnTo>
                  <a:lnTo>
                    <a:pt x="3144387" y="1369121"/>
                  </a:lnTo>
                  <a:lnTo>
                    <a:pt x="3167009" y="1269723"/>
                  </a:lnTo>
                  <a:lnTo>
                    <a:pt x="3189630" y="1174694"/>
                  </a:lnTo>
                  <a:lnTo>
                    <a:pt x="3212252" y="1084231"/>
                  </a:lnTo>
                  <a:lnTo>
                    <a:pt x="3234873" y="998475"/>
                  </a:lnTo>
                  <a:lnTo>
                    <a:pt x="3257495" y="917514"/>
                  </a:lnTo>
                  <a:lnTo>
                    <a:pt x="3280116" y="841379"/>
                  </a:lnTo>
                  <a:lnTo>
                    <a:pt x="3302738" y="770053"/>
                  </a:lnTo>
                  <a:lnTo>
                    <a:pt x="3325359" y="703470"/>
                  </a:lnTo>
                  <a:lnTo>
                    <a:pt x="3347981" y="641527"/>
                  </a:lnTo>
                  <a:lnTo>
                    <a:pt x="3370602" y="584086"/>
                  </a:lnTo>
                  <a:lnTo>
                    <a:pt x="3393224" y="530979"/>
                  </a:lnTo>
                  <a:lnTo>
                    <a:pt x="3415845" y="482017"/>
                  </a:lnTo>
                  <a:lnTo>
                    <a:pt x="3438467" y="436995"/>
                  </a:lnTo>
                  <a:lnTo>
                    <a:pt x="3461088" y="395696"/>
                  </a:lnTo>
                  <a:lnTo>
                    <a:pt x="3483710" y="357898"/>
                  </a:lnTo>
                  <a:lnTo>
                    <a:pt x="3506331" y="323374"/>
                  </a:lnTo>
                  <a:lnTo>
                    <a:pt x="3528953" y="291901"/>
                  </a:lnTo>
                  <a:lnTo>
                    <a:pt x="3551574" y="263259"/>
                  </a:lnTo>
                  <a:lnTo>
                    <a:pt x="3574196" y="237236"/>
                  </a:lnTo>
                  <a:lnTo>
                    <a:pt x="3596817" y="213626"/>
                  </a:lnTo>
                  <a:lnTo>
                    <a:pt x="3619439" y="192233"/>
                  </a:lnTo>
                  <a:lnTo>
                    <a:pt x="3642060" y="172874"/>
                  </a:lnTo>
                  <a:lnTo>
                    <a:pt x="3664682" y="155373"/>
                  </a:lnTo>
                  <a:lnTo>
                    <a:pt x="3687303" y="139569"/>
                  </a:lnTo>
                  <a:lnTo>
                    <a:pt x="3709925" y="125310"/>
                  </a:lnTo>
                  <a:lnTo>
                    <a:pt x="3732546" y="112455"/>
                  </a:lnTo>
                  <a:lnTo>
                    <a:pt x="3755168" y="100874"/>
                  </a:lnTo>
                  <a:lnTo>
                    <a:pt x="3777789" y="90449"/>
                  </a:lnTo>
                  <a:lnTo>
                    <a:pt x="3800411" y="81069"/>
                  </a:lnTo>
                  <a:lnTo>
                    <a:pt x="3823032" y="72635"/>
                  </a:lnTo>
                  <a:lnTo>
                    <a:pt x="3845654" y="65055"/>
                  </a:lnTo>
                  <a:lnTo>
                    <a:pt x="3868275" y="58245"/>
                  </a:lnTo>
                  <a:lnTo>
                    <a:pt x="3890897" y="52130"/>
                  </a:lnTo>
                  <a:lnTo>
                    <a:pt x="3913518" y="46641"/>
                  </a:lnTo>
                  <a:lnTo>
                    <a:pt x="3936140" y="41715"/>
                  </a:lnTo>
                  <a:lnTo>
                    <a:pt x="3958761" y="37297"/>
                  </a:lnTo>
                  <a:lnTo>
                    <a:pt x="3981383" y="33334"/>
                  </a:lnTo>
                  <a:lnTo>
                    <a:pt x="4004004" y="29780"/>
                  </a:lnTo>
                  <a:lnTo>
                    <a:pt x="4026626" y="26595"/>
                  </a:lnTo>
                  <a:lnTo>
                    <a:pt x="4049247" y="23740"/>
                  </a:lnTo>
                  <a:lnTo>
                    <a:pt x="4071869" y="21182"/>
                  </a:lnTo>
                  <a:lnTo>
                    <a:pt x="4094490" y="18890"/>
                  </a:lnTo>
                  <a:lnTo>
                    <a:pt x="4117112" y="16836"/>
                  </a:lnTo>
                  <a:lnTo>
                    <a:pt x="4139733" y="14997"/>
                  </a:lnTo>
                  <a:lnTo>
                    <a:pt x="4162355" y="13350"/>
                  </a:lnTo>
                  <a:lnTo>
                    <a:pt x="4184976" y="11875"/>
                  </a:lnTo>
                  <a:lnTo>
                    <a:pt x="4207598" y="10555"/>
                  </a:lnTo>
                  <a:lnTo>
                    <a:pt x="4230219" y="9372"/>
                  </a:lnTo>
                  <a:lnTo>
                    <a:pt x="4252841" y="8314"/>
                  </a:lnTo>
                  <a:lnTo>
                    <a:pt x="4275462" y="7366"/>
                  </a:lnTo>
                  <a:lnTo>
                    <a:pt x="4298084" y="6518"/>
                  </a:lnTo>
                  <a:lnTo>
                    <a:pt x="4320705" y="5759"/>
                  </a:lnTo>
                  <a:lnTo>
                    <a:pt x="4343327" y="5080"/>
                  </a:lnTo>
                  <a:lnTo>
                    <a:pt x="4365948" y="4472"/>
                  </a:lnTo>
                  <a:lnTo>
                    <a:pt x="4388570" y="3927"/>
                  </a:lnTo>
                  <a:lnTo>
                    <a:pt x="4411191" y="3440"/>
                  </a:lnTo>
                  <a:lnTo>
                    <a:pt x="4433813" y="3005"/>
                  </a:lnTo>
                  <a:lnTo>
                    <a:pt x="4456434" y="2615"/>
                  </a:lnTo>
                  <a:lnTo>
                    <a:pt x="4479056" y="2266"/>
                  </a:lnTo>
                  <a:lnTo>
                    <a:pt x="4501677" y="1954"/>
                  </a:lnTo>
                  <a:lnTo>
                    <a:pt x="4524299" y="1674"/>
                  </a:lnTo>
                  <a:lnTo>
                    <a:pt x="4546920" y="1424"/>
                  </a:lnTo>
                  <a:lnTo>
                    <a:pt x="4569542" y="1201"/>
                  </a:lnTo>
                  <a:lnTo>
                    <a:pt x="4592163" y="1001"/>
                  </a:lnTo>
                  <a:lnTo>
                    <a:pt x="4614785" y="822"/>
                  </a:lnTo>
                  <a:lnTo>
                    <a:pt x="4637406" y="662"/>
                  </a:lnTo>
                  <a:lnTo>
                    <a:pt x="4660028" y="519"/>
                  </a:lnTo>
                  <a:lnTo>
                    <a:pt x="4682649" y="390"/>
                  </a:lnTo>
                  <a:lnTo>
                    <a:pt x="4705270" y="276"/>
                  </a:lnTo>
                  <a:lnTo>
                    <a:pt x="4727892" y="173"/>
                  </a:lnTo>
                  <a:lnTo>
                    <a:pt x="4750513" y="82"/>
                  </a:lnTo>
                  <a:lnTo>
                    <a:pt x="4773135" y="0"/>
                  </a:lnTo>
                  <a:lnTo>
                    <a:pt x="4773135" y="1961"/>
                  </a:lnTo>
                  <a:lnTo>
                    <a:pt x="4750513" y="2239"/>
                  </a:lnTo>
                  <a:lnTo>
                    <a:pt x="4727892" y="2546"/>
                  </a:lnTo>
                  <a:lnTo>
                    <a:pt x="4705270" y="2885"/>
                  </a:lnTo>
                  <a:lnTo>
                    <a:pt x="4682649" y="3259"/>
                  </a:lnTo>
                  <a:lnTo>
                    <a:pt x="4660028" y="3673"/>
                  </a:lnTo>
                  <a:lnTo>
                    <a:pt x="4637406" y="4130"/>
                  </a:lnTo>
                  <a:lnTo>
                    <a:pt x="4614785" y="4634"/>
                  </a:lnTo>
                  <a:lnTo>
                    <a:pt x="4592163" y="5192"/>
                  </a:lnTo>
                  <a:lnTo>
                    <a:pt x="4569542" y="5807"/>
                  </a:lnTo>
                  <a:lnTo>
                    <a:pt x="4546920" y="6487"/>
                  </a:lnTo>
                  <a:lnTo>
                    <a:pt x="4524299" y="7238"/>
                  </a:lnTo>
                  <a:lnTo>
                    <a:pt x="4501677" y="8067"/>
                  </a:lnTo>
                  <a:lnTo>
                    <a:pt x="4479056" y="8983"/>
                  </a:lnTo>
                  <a:lnTo>
                    <a:pt x="4456434" y="9994"/>
                  </a:lnTo>
                  <a:lnTo>
                    <a:pt x="4433813" y="11110"/>
                  </a:lnTo>
                  <a:lnTo>
                    <a:pt x="4411191" y="12343"/>
                  </a:lnTo>
                  <a:lnTo>
                    <a:pt x="4388570" y="13705"/>
                  </a:lnTo>
                  <a:lnTo>
                    <a:pt x="4365948" y="15208"/>
                  </a:lnTo>
                  <a:lnTo>
                    <a:pt x="4343327" y="16868"/>
                  </a:lnTo>
                  <a:lnTo>
                    <a:pt x="4320705" y="18700"/>
                  </a:lnTo>
                  <a:lnTo>
                    <a:pt x="4298084" y="20723"/>
                  </a:lnTo>
                  <a:lnTo>
                    <a:pt x="4275462" y="22956"/>
                  </a:lnTo>
                  <a:lnTo>
                    <a:pt x="4252841" y="25420"/>
                  </a:lnTo>
                  <a:lnTo>
                    <a:pt x="4230219" y="28139"/>
                  </a:lnTo>
                  <a:lnTo>
                    <a:pt x="4207598" y="31140"/>
                  </a:lnTo>
                  <a:lnTo>
                    <a:pt x="4184976" y="34450"/>
                  </a:lnTo>
                  <a:lnTo>
                    <a:pt x="4162355" y="38102"/>
                  </a:lnTo>
                  <a:lnTo>
                    <a:pt x="4139733" y="42130"/>
                  </a:lnTo>
                  <a:lnTo>
                    <a:pt x="4117112" y="46572"/>
                  </a:lnTo>
                  <a:lnTo>
                    <a:pt x="4094490" y="51470"/>
                  </a:lnTo>
                  <a:lnTo>
                    <a:pt x="4071869" y="56868"/>
                  </a:lnTo>
                  <a:lnTo>
                    <a:pt x="4049247" y="62818"/>
                  </a:lnTo>
                  <a:lnTo>
                    <a:pt x="4026626" y="69372"/>
                  </a:lnTo>
                  <a:lnTo>
                    <a:pt x="4004004" y="76591"/>
                  </a:lnTo>
                  <a:lnTo>
                    <a:pt x="3981383" y="84539"/>
                  </a:lnTo>
                  <a:lnTo>
                    <a:pt x="3958761" y="93287"/>
                  </a:lnTo>
                  <a:lnTo>
                    <a:pt x="3936140" y="102911"/>
                  </a:lnTo>
                  <a:lnTo>
                    <a:pt x="3913518" y="113494"/>
                  </a:lnTo>
                  <a:lnTo>
                    <a:pt x="3890897" y="125126"/>
                  </a:lnTo>
                  <a:lnTo>
                    <a:pt x="3868275" y="137905"/>
                  </a:lnTo>
                  <a:lnTo>
                    <a:pt x="3845654" y="151933"/>
                  </a:lnTo>
                  <a:lnTo>
                    <a:pt x="3823032" y="167325"/>
                  </a:lnTo>
                  <a:lnTo>
                    <a:pt x="3800411" y="184199"/>
                  </a:lnTo>
                  <a:lnTo>
                    <a:pt x="3777789" y="202684"/>
                  </a:lnTo>
                  <a:lnTo>
                    <a:pt x="3755168" y="222915"/>
                  </a:lnTo>
                  <a:lnTo>
                    <a:pt x="3732546" y="245038"/>
                  </a:lnTo>
                  <a:lnTo>
                    <a:pt x="3709925" y="269202"/>
                  </a:lnTo>
                  <a:lnTo>
                    <a:pt x="3687303" y="295567"/>
                  </a:lnTo>
                  <a:lnTo>
                    <a:pt x="3664682" y="324296"/>
                  </a:lnTo>
                  <a:lnTo>
                    <a:pt x="3642060" y="355560"/>
                  </a:lnTo>
                  <a:lnTo>
                    <a:pt x="3619439" y="389531"/>
                  </a:lnTo>
                  <a:lnTo>
                    <a:pt x="3596817" y="426386"/>
                  </a:lnTo>
                  <a:lnTo>
                    <a:pt x="3574196" y="466299"/>
                  </a:lnTo>
                  <a:lnTo>
                    <a:pt x="3551574" y="509445"/>
                  </a:lnTo>
                  <a:lnTo>
                    <a:pt x="3528953" y="555990"/>
                  </a:lnTo>
                  <a:lnTo>
                    <a:pt x="3506331" y="606094"/>
                  </a:lnTo>
                  <a:lnTo>
                    <a:pt x="3483710" y="659906"/>
                  </a:lnTo>
                  <a:lnTo>
                    <a:pt x="3461088" y="717557"/>
                  </a:lnTo>
                  <a:lnTo>
                    <a:pt x="3438467" y="779161"/>
                  </a:lnTo>
                  <a:lnTo>
                    <a:pt x="3415845" y="844806"/>
                  </a:lnTo>
                  <a:lnTo>
                    <a:pt x="3393224" y="914553"/>
                  </a:lnTo>
                  <a:lnTo>
                    <a:pt x="3370602" y="988433"/>
                  </a:lnTo>
                  <a:lnTo>
                    <a:pt x="3347981" y="1066442"/>
                  </a:lnTo>
                  <a:lnTo>
                    <a:pt x="3325359" y="1148539"/>
                  </a:lnTo>
                  <a:lnTo>
                    <a:pt x="3302738" y="1234642"/>
                  </a:lnTo>
                  <a:lnTo>
                    <a:pt x="3280116" y="1324632"/>
                  </a:lnTo>
                  <a:lnTo>
                    <a:pt x="3257495" y="1418347"/>
                  </a:lnTo>
                  <a:lnTo>
                    <a:pt x="3234873" y="1515588"/>
                  </a:lnTo>
                  <a:lnTo>
                    <a:pt x="3212252" y="1616119"/>
                  </a:lnTo>
                  <a:lnTo>
                    <a:pt x="3189630" y="1719670"/>
                  </a:lnTo>
                  <a:lnTo>
                    <a:pt x="3167009" y="1825940"/>
                  </a:lnTo>
                  <a:lnTo>
                    <a:pt x="3144387" y="1934602"/>
                  </a:lnTo>
                  <a:lnTo>
                    <a:pt x="3121766" y="2045309"/>
                  </a:lnTo>
                  <a:lnTo>
                    <a:pt x="3099144" y="2157695"/>
                  </a:lnTo>
                  <a:lnTo>
                    <a:pt x="3076523" y="2271378"/>
                  </a:lnTo>
                  <a:lnTo>
                    <a:pt x="3053901" y="2385970"/>
                  </a:lnTo>
                  <a:lnTo>
                    <a:pt x="3031280" y="2501072"/>
                  </a:lnTo>
                  <a:lnTo>
                    <a:pt x="3008658" y="2616281"/>
                  </a:lnTo>
                  <a:lnTo>
                    <a:pt x="2986037" y="2731193"/>
                  </a:lnTo>
                  <a:lnTo>
                    <a:pt x="2963415" y="2845402"/>
                  </a:lnTo>
                  <a:lnTo>
                    <a:pt x="2940794" y="2958507"/>
                  </a:lnTo>
                  <a:lnTo>
                    <a:pt x="2918172" y="3070111"/>
                  </a:lnTo>
                  <a:lnTo>
                    <a:pt x="2895551" y="3179829"/>
                  </a:lnTo>
                  <a:lnTo>
                    <a:pt x="2872929" y="3287289"/>
                  </a:lnTo>
                  <a:lnTo>
                    <a:pt x="2850308" y="3392137"/>
                  </a:lnTo>
                  <a:lnTo>
                    <a:pt x="2827686" y="3494045"/>
                  </a:lnTo>
                  <a:lnTo>
                    <a:pt x="2805065" y="3592713"/>
                  </a:lnTo>
                  <a:lnTo>
                    <a:pt x="2782443" y="3687874"/>
                  </a:lnTo>
                  <a:lnTo>
                    <a:pt x="2759822" y="3779299"/>
                  </a:lnTo>
                  <a:lnTo>
                    <a:pt x="2737200" y="3866798"/>
                  </a:lnTo>
                  <a:lnTo>
                    <a:pt x="2714579" y="3950224"/>
                  </a:lnTo>
                  <a:lnTo>
                    <a:pt x="2691957" y="4029473"/>
                  </a:lnTo>
                  <a:lnTo>
                    <a:pt x="2669336" y="4104485"/>
                  </a:lnTo>
                  <a:lnTo>
                    <a:pt x="2646714" y="4175237"/>
                  </a:lnTo>
                  <a:lnTo>
                    <a:pt x="2624093" y="4241748"/>
                  </a:lnTo>
                  <a:lnTo>
                    <a:pt x="2601471" y="4304070"/>
                  </a:lnTo>
                  <a:lnTo>
                    <a:pt x="2578850" y="4362287"/>
                  </a:lnTo>
                  <a:lnTo>
                    <a:pt x="2556228" y="4416511"/>
                  </a:lnTo>
                  <a:lnTo>
                    <a:pt x="2533607" y="4466875"/>
                  </a:lnTo>
                  <a:lnTo>
                    <a:pt x="2510985" y="4513531"/>
                  </a:lnTo>
                  <a:lnTo>
                    <a:pt x="2488364" y="4556646"/>
                  </a:lnTo>
                  <a:lnTo>
                    <a:pt x="2465742" y="4596396"/>
                  </a:lnTo>
                  <a:lnTo>
                    <a:pt x="2443121" y="4632963"/>
                  </a:lnTo>
                  <a:lnTo>
                    <a:pt x="2420499" y="4666535"/>
                  </a:lnTo>
                  <a:lnTo>
                    <a:pt x="2397878" y="4697299"/>
                  </a:lnTo>
                  <a:lnTo>
                    <a:pt x="2375256" y="4725439"/>
                  </a:lnTo>
                  <a:lnTo>
                    <a:pt x="2352635" y="4751138"/>
                  </a:lnTo>
                  <a:lnTo>
                    <a:pt x="2330014" y="4774570"/>
                  </a:lnTo>
                  <a:lnTo>
                    <a:pt x="2307392" y="4795907"/>
                  </a:lnTo>
                  <a:lnTo>
                    <a:pt x="2284771" y="4815310"/>
                  </a:lnTo>
                  <a:lnTo>
                    <a:pt x="2262149" y="4832933"/>
                  </a:lnTo>
                  <a:lnTo>
                    <a:pt x="2239528" y="4848921"/>
                  </a:lnTo>
                  <a:lnTo>
                    <a:pt x="2216906" y="4863411"/>
                  </a:lnTo>
                  <a:lnTo>
                    <a:pt x="2194285" y="4876531"/>
                  </a:lnTo>
                  <a:lnTo>
                    <a:pt x="2171663" y="4888399"/>
                  </a:lnTo>
                  <a:lnTo>
                    <a:pt x="2149042" y="4899127"/>
                  </a:lnTo>
                  <a:lnTo>
                    <a:pt x="2126420" y="4908817"/>
                  </a:lnTo>
                  <a:lnTo>
                    <a:pt x="2103799" y="4917563"/>
                  </a:lnTo>
                  <a:lnTo>
                    <a:pt x="2081177" y="4925451"/>
                  </a:lnTo>
                  <a:lnTo>
                    <a:pt x="2058556" y="4932563"/>
                  </a:lnTo>
                  <a:lnTo>
                    <a:pt x="2035934" y="4938971"/>
                  </a:lnTo>
                  <a:lnTo>
                    <a:pt x="2013313" y="4944741"/>
                  </a:lnTo>
                  <a:lnTo>
                    <a:pt x="1990691" y="4949935"/>
                  </a:lnTo>
                  <a:lnTo>
                    <a:pt x="1968070" y="4954608"/>
                  </a:lnTo>
                  <a:lnTo>
                    <a:pt x="1945448" y="4958810"/>
                  </a:lnTo>
                  <a:lnTo>
                    <a:pt x="1922827" y="4962589"/>
                  </a:lnTo>
                  <a:lnTo>
                    <a:pt x="1900205" y="4965985"/>
                  </a:lnTo>
                  <a:lnTo>
                    <a:pt x="1877584" y="4969036"/>
                  </a:lnTo>
                  <a:lnTo>
                    <a:pt x="1854962" y="4971777"/>
                  </a:lnTo>
                  <a:lnTo>
                    <a:pt x="1832341" y="4974238"/>
                  </a:lnTo>
                  <a:lnTo>
                    <a:pt x="1809719" y="4976447"/>
                  </a:lnTo>
                  <a:lnTo>
                    <a:pt x="1787098" y="4978430"/>
                  </a:lnTo>
                  <a:lnTo>
                    <a:pt x="1764476" y="4980209"/>
                  </a:lnTo>
                  <a:lnTo>
                    <a:pt x="1741855" y="4981806"/>
                  </a:lnTo>
                  <a:lnTo>
                    <a:pt x="1719233" y="4983238"/>
                  </a:lnTo>
                  <a:lnTo>
                    <a:pt x="1696612" y="4984522"/>
                  </a:lnTo>
                  <a:lnTo>
                    <a:pt x="1673990" y="4985674"/>
                  </a:lnTo>
                  <a:lnTo>
                    <a:pt x="1651369" y="4986706"/>
                  </a:lnTo>
                  <a:lnTo>
                    <a:pt x="1628747" y="4987632"/>
                  </a:lnTo>
                  <a:lnTo>
                    <a:pt x="1606126" y="4988462"/>
                  </a:lnTo>
                  <a:lnTo>
                    <a:pt x="1583504" y="4989206"/>
                  </a:lnTo>
                  <a:lnTo>
                    <a:pt x="1560883" y="4989872"/>
                  </a:lnTo>
                  <a:lnTo>
                    <a:pt x="1538261" y="4990469"/>
                  </a:lnTo>
                  <a:lnTo>
                    <a:pt x="1515640" y="4991004"/>
                  </a:lnTo>
                  <a:lnTo>
                    <a:pt x="1493018" y="4991484"/>
                  </a:lnTo>
                  <a:lnTo>
                    <a:pt x="1470397" y="4991913"/>
                  </a:lnTo>
                  <a:lnTo>
                    <a:pt x="1447775" y="4992298"/>
                  </a:lnTo>
                  <a:lnTo>
                    <a:pt x="1425154" y="4992642"/>
                  </a:lnTo>
                  <a:lnTo>
                    <a:pt x="1402532" y="4992951"/>
                  </a:lnTo>
                  <a:lnTo>
                    <a:pt x="1379911" y="4993227"/>
                  </a:lnTo>
                  <a:lnTo>
                    <a:pt x="1357289" y="4993475"/>
                  </a:lnTo>
                  <a:lnTo>
                    <a:pt x="1334668" y="4993696"/>
                  </a:lnTo>
                  <a:lnTo>
                    <a:pt x="1312046" y="4993895"/>
                  </a:lnTo>
                  <a:lnTo>
                    <a:pt x="1289425" y="4994072"/>
                  </a:lnTo>
                  <a:lnTo>
                    <a:pt x="1266803" y="4994231"/>
                  </a:lnTo>
                  <a:lnTo>
                    <a:pt x="1244182" y="4994374"/>
                  </a:lnTo>
                  <a:lnTo>
                    <a:pt x="1221560" y="4994501"/>
                  </a:lnTo>
                  <a:lnTo>
                    <a:pt x="1198939" y="4994615"/>
                  </a:lnTo>
                  <a:lnTo>
                    <a:pt x="1176317" y="4994717"/>
                  </a:lnTo>
                  <a:lnTo>
                    <a:pt x="1153696" y="4994809"/>
                  </a:lnTo>
                  <a:lnTo>
                    <a:pt x="1131074" y="4994891"/>
                  </a:lnTo>
                  <a:lnTo>
                    <a:pt x="1108453" y="4994964"/>
                  </a:lnTo>
                  <a:lnTo>
                    <a:pt x="1085831" y="4995030"/>
                  </a:lnTo>
                  <a:lnTo>
                    <a:pt x="1063210" y="4995088"/>
                  </a:lnTo>
                  <a:lnTo>
                    <a:pt x="1040588" y="4995141"/>
                  </a:lnTo>
                  <a:lnTo>
                    <a:pt x="1017967" y="4995188"/>
                  </a:lnTo>
                  <a:lnTo>
                    <a:pt x="995345" y="4995230"/>
                  </a:lnTo>
                  <a:lnTo>
                    <a:pt x="972724" y="4995267"/>
                  </a:lnTo>
                  <a:lnTo>
                    <a:pt x="950102" y="4995301"/>
                  </a:lnTo>
                  <a:lnTo>
                    <a:pt x="927481" y="4995331"/>
                  </a:lnTo>
                  <a:lnTo>
                    <a:pt x="904859" y="4995358"/>
                  </a:lnTo>
                  <a:lnTo>
                    <a:pt x="882238" y="4995382"/>
                  </a:lnTo>
                  <a:lnTo>
                    <a:pt x="859616" y="4995404"/>
                  </a:lnTo>
                  <a:lnTo>
                    <a:pt x="836995" y="4995423"/>
                  </a:lnTo>
                  <a:lnTo>
                    <a:pt x="814373" y="4995441"/>
                  </a:lnTo>
                  <a:lnTo>
                    <a:pt x="791752" y="4995456"/>
                  </a:lnTo>
                  <a:lnTo>
                    <a:pt x="769130" y="4995470"/>
                  </a:lnTo>
                  <a:lnTo>
                    <a:pt x="746509" y="4995482"/>
                  </a:lnTo>
                  <a:lnTo>
                    <a:pt x="723887" y="4995493"/>
                  </a:lnTo>
                  <a:lnTo>
                    <a:pt x="701266" y="4995503"/>
                  </a:lnTo>
                  <a:lnTo>
                    <a:pt x="678644" y="4995512"/>
                  </a:lnTo>
                  <a:lnTo>
                    <a:pt x="656023" y="4995520"/>
                  </a:lnTo>
                  <a:lnTo>
                    <a:pt x="633401" y="4995527"/>
                  </a:lnTo>
                  <a:lnTo>
                    <a:pt x="610780" y="4995534"/>
                  </a:lnTo>
                  <a:lnTo>
                    <a:pt x="588158" y="4995539"/>
                  </a:lnTo>
                  <a:lnTo>
                    <a:pt x="565537" y="4995544"/>
                  </a:lnTo>
                  <a:lnTo>
                    <a:pt x="542915" y="4995549"/>
                  </a:lnTo>
                  <a:lnTo>
                    <a:pt x="520294" y="4995553"/>
                  </a:lnTo>
                  <a:lnTo>
                    <a:pt x="497672" y="4995557"/>
                  </a:lnTo>
                  <a:lnTo>
                    <a:pt x="475051" y="4995560"/>
                  </a:lnTo>
                  <a:lnTo>
                    <a:pt x="452429" y="4995563"/>
                  </a:lnTo>
                  <a:lnTo>
                    <a:pt x="429808" y="4995565"/>
                  </a:lnTo>
                  <a:lnTo>
                    <a:pt x="407186" y="4995568"/>
                  </a:lnTo>
                  <a:lnTo>
                    <a:pt x="384565" y="4995570"/>
                  </a:lnTo>
                  <a:lnTo>
                    <a:pt x="361943" y="4995572"/>
                  </a:lnTo>
                  <a:lnTo>
                    <a:pt x="339322" y="4995573"/>
                  </a:lnTo>
                  <a:lnTo>
                    <a:pt x="316700" y="4995575"/>
                  </a:lnTo>
                  <a:lnTo>
                    <a:pt x="294079" y="4995576"/>
                  </a:lnTo>
                  <a:lnTo>
                    <a:pt x="271457" y="4995577"/>
                  </a:lnTo>
                  <a:lnTo>
                    <a:pt x="248836" y="4995578"/>
                  </a:lnTo>
                  <a:lnTo>
                    <a:pt x="226214" y="4995579"/>
                  </a:lnTo>
                  <a:lnTo>
                    <a:pt x="203593" y="4995580"/>
                  </a:lnTo>
                  <a:lnTo>
                    <a:pt x="180971" y="4995581"/>
                  </a:lnTo>
                  <a:lnTo>
                    <a:pt x="158350" y="4995582"/>
                  </a:lnTo>
                  <a:lnTo>
                    <a:pt x="135728" y="4995582"/>
                  </a:lnTo>
                  <a:lnTo>
                    <a:pt x="113107" y="4995583"/>
                  </a:lnTo>
                  <a:lnTo>
                    <a:pt x="90485" y="4995583"/>
                  </a:lnTo>
                  <a:lnTo>
                    <a:pt x="67864" y="4995584"/>
                  </a:lnTo>
                  <a:lnTo>
                    <a:pt x="45242" y="4995584"/>
                  </a:lnTo>
                  <a:lnTo>
                    <a:pt x="22621" y="4995585"/>
                  </a:lnTo>
                  <a:close/>
                </a:path>
              </a:pathLst>
            </a:custGeom>
            <a:solidFill>
              <a:srgbClr val="BB6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1108509"/>
              <a:ext cx="4773135" cy="4995576"/>
            </a:xfrm>
            <a:custGeom>
              <a:avLst/>
              <a:pathLst>
                <a:path w="4773135" h="4995576">
                  <a:moveTo>
                    <a:pt x="0" y="4995576"/>
                  </a:moveTo>
                  <a:lnTo>
                    <a:pt x="22621" y="4995575"/>
                  </a:lnTo>
                  <a:lnTo>
                    <a:pt x="45242" y="4995573"/>
                  </a:lnTo>
                  <a:lnTo>
                    <a:pt x="67864" y="4995572"/>
                  </a:lnTo>
                  <a:lnTo>
                    <a:pt x="90485" y="4995570"/>
                  </a:lnTo>
                  <a:lnTo>
                    <a:pt x="113107" y="4995568"/>
                  </a:lnTo>
                  <a:lnTo>
                    <a:pt x="135728" y="4995566"/>
                  </a:lnTo>
                  <a:lnTo>
                    <a:pt x="158350" y="4995564"/>
                  </a:lnTo>
                  <a:lnTo>
                    <a:pt x="180971" y="4995562"/>
                  </a:lnTo>
                  <a:lnTo>
                    <a:pt x="203593" y="4995559"/>
                  </a:lnTo>
                  <a:lnTo>
                    <a:pt x="226214" y="4995556"/>
                  </a:lnTo>
                  <a:lnTo>
                    <a:pt x="248836" y="4995553"/>
                  </a:lnTo>
                  <a:lnTo>
                    <a:pt x="271457" y="4995549"/>
                  </a:lnTo>
                  <a:lnTo>
                    <a:pt x="294079" y="4995545"/>
                  </a:lnTo>
                  <a:lnTo>
                    <a:pt x="316700" y="4995541"/>
                  </a:lnTo>
                  <a:lnTo>
                    <a:pt x="339322" y="4995536"/>
                  </a:lnTo>
                  <a:lnTo>
                    <a:pt x="361943" y="4995530"/>
                  </a:lnTo>
                  <a:lnTo>
                    <a:pt x="384565" y="4995524"/>
                  </a:lnTo>
                  <a:lnTo>
                    <a:pt x="407186" y="4995518"/>
                  </a:lnTo>
                  <a:lnTo>
                    <a:pt x="429808" y="4995511"/>
                  </a:lnTo>
                  <a:lnTo>
                    <a:pt x="452429" y="4995503"/>
                  </a:lnTo>
                  <a:lnTo>
                    <a:pt x="475051" y="4995494"/>
                  </a:lnTo>
                  <a:lnTo>
                    <a:pt x="497672" y="4995484"/>
                  </a:lnTo>
                  <a:lnTo>
                    <a:pt x="520294" y="4995473"/>
                  </a:lnTo>
                  <a:lnTo>
                    <a:pt x="542915" y="4995461"/>
                  </a:lnTo>
                  <a:lnTo>
                    <a:pt x="565537" y="4995448"/>
                  </a:lnTo>
                  <a:lnTo>
                    <a:pt x="588158" y="4995433"/>
                  </a:lnTo>
                  <a:lnTo>
                    <a:pt x="610780" y="4995417"/>
                  </a:lnTo>
                  <a:lnTo>
                    <a:pt x="633401" y="4995399"/>
                  </a:lnTo>
                  <a:lnTo>
                    <a:pt x="656023" y="4995379"/>
                  </a:lnTo>
                  <a:lnTo>
                    <a:pt x="678644" y="4995357"/>
                  </a:lnTo>
                  <a:lnTo>
                    <a:pt x="701266" y="4995333"/>
                  </a:lnTo>
                  <a:lnTo>
                    <a:pt x="723887" y="4995306"/>
                  </a:lnTo>
                  <a:lnTo>
                    <a:pt x="746509" y="4995277"/>
                  </a:lnTo>
                  <a:lnTo>
                    <a:pt x="769130" y="4995244"/>
                  </a:lnTo>
                  <a:lnTo>
                    <a:pt x="791752" y="4995208"/>
                  </a:lnTo>
                  <a:lnTo>
                    <a:pt x="814373" y="4995169"/>
                  </a:lnTo>
                  <a:lnTo>
                    <a:pt x="836995" y="4995125"/>
                  </a:lnTo>
                  <a:lnTo>
                    <a:pt x="859616" y="4995076"/>
                  </a:lnTo>
                  <a:lnTo>
                    <a:pt x="882238" y="4995023"/>
                  </a:lnTo>
                  <a:lnTo>
                    <a:pt x="904859" y="4994963"/>
                  </a:lnTo>
                  <a:lnTo>
                    <a:pt x="927481" y="4994898"/>
                  </a:lnTo>
                  <a:lnTo>
                    <a:pt x="950102" y="4994825"/>
                  </a:lnTo>
                  <a:lnTo>
                    <a:pt x="972724" y="4994745"/>
                  </a:lnTo>
                  <a:lnTo>
                    <a:pt x="995345" y="4994657"/>
                  </a:lnTo>
                  <a:lnTo>
                    <a:pt x="1017967" y="4994559"/>
                  </a:lnTo>
                  <a:lnTo>
                    <a:pt x="1040588" y="4994451"/>
                  </a:lnTo>
                  <a:lnTo>
                    <a:pt x="1063210" y="4994332"/>
                  </a:lnTo>
                  <a:lnTo>
                    <a:pt x="1085831" y="4994200"/>
                  </a:lnTo>
                  <a:lnTo>
                    <a:pt x="1108453" y="4994054"/>
                  </a:lnTo>
                  <a:lnTo>
                    <a:pt x="1131074" y="4993893"/>
                  </a:lnTo>
                  <a:lnTo>
                    <a:pt x="1153696" y="4993715"/>
                  </a:lnTo>
                  <a:lnTo>
                    <a:pt x="1176317" y="4993518"/>
                  </a:lnTo>
                  <a:lnTo>
                    <a:pt x="1198939" y="4993300"/>
                  </a:lnTo>
                  <a:lnTo>
                    <a:pt x="1221560" y="4993059"/>
                  </a:lnTo>
                  <a:lnTo>
                    <a:pt x="1244182" y="4992794"/>
                  </a:lnTo>
                  <a:lnTo>
                    <a:pt x="1266803" y="4992500"/>
                  </a:lnTo>
                  <a:lnTo>
                    <a:pt x="1289425" y="4992175"/>
                  </a:lnTo>
                  <a:lnTo>
                    <a:pt x="1312046" y="4991815"/>
                  </a:lnTo>
                  <a:lnTo>
                    <a:pt x="1334668" y="4991418"/>
                  </a:lnTo>
                  <a:lnTo>
                    <a:pt x="1357289" y="4990979"/>
                  </a:lnTo>
                  <a:lnTo>
                    <a:pt x="1379911" y="4990494"/>
                  </a:lnTo>
                  <a:lnTo>
                    <a:pt x="1402532" y="4989957"/>
                  </a:lnTo>
                  <a:lnTo>
                    <a:pt x="1425154" y="4989364"/>
                  </a:lnTo>
                  <a:lnTo>
                    <a:pt x="1447775" y="4988708"/>
                  </a:lnTo>
                  <a:lnTo>
                    <a:pt x="1470397" y="4987982"/>
                  </a:lnTo>
                  <a:lnTo>
                    <a:pt x="1493018" y="4987180"/>
                  </a:lnTo>
                  <a:lnTo>
                    <a:pt x="1515640" y="4986294"/>
                  </a:lnTo>
                  <a:lnTo>
                    <a:pt x="1538261" y="4985313"/>
                  </a:lnTo>
                  <a:lnTo>
                    <a:pt x="1560883" y="4984229"/>
                  </a:lnTo>
                  <a:lnTo>
                    <a:pt x="1583504" y="4983031"/>
                  </a:lnTo>
                  <a:lnTo>
                    <a:pt x="1606126" y="4981705"/>
                  </a:lnTo>
                  <a:lnTo>
                    <a:pt x="1628747" y="4980240"/>
                  </a:lnTo>
                  <a:lnTo>
                    <a:pt x="1651369" y="4978619"/>
                  </a:lnTo>
                  <a:lnTo>
                    <a:pt x="1673990" y="4976828"/>
                  </a:lnTo>
                  <a:lnTo>
                    <a:pt x="1696612" y="4974847"/>
                  </a:lnTo>
                  <a:lnTo>
                    <a:pt x="1719233" y="4972656"/>
                  </a:lnTo>
                  <a:lnTo>
                    <a:pt x="1741855" y="4970234"/>
                  </a:lnTo>
                  <a:lnTo>
                    <a:pt x="1764476" y="4967556"/>
                  </a:lnTo>
                  <a:lnTo>
                    <a:pt x="1787098" y="4964596"/>
                  </a:lnTo>
                  <a:lnTo>
                    <a:pt x="1809719" y="4961323"/>
                  </a:lnTo>
                  <a:lnTo>
                    <a:pt x="1832341" y="4957705"/>
                  </a:lnTo>
                  <a:lnTo>
                    <a:pt x="1854962" y="4953705"/>
                  </a:lnTo>
                  <a:lnTo>
                    <a:pt x="1877584" y="4949285"/>
                  </a:lnTo>
                  <a:lnTo>
                    <a:pt x="1900205" y="4944399"/>
                  </a:lnTo>
                  <a:lnTo>
                    <a:pt x="1922827" y="4939001"/>
                  </a:lnTo>
                  <a:lnTo>
                    <a:pt x="1945448" y="4933036"/>
                  </a:lnTo>
                  <a:lnTo>
                    <a:pt x="1968070" y="4926447"/>
                  </a:lnTo>
                  <a:lnTo>
                    <a:pt x="1990691" y="4919170"/>
                  </a:lnTo>
                  <a:lnTo>
                    <a:pt x="2013313" y="4911134"/>
                  </a:lnTo>
                  <a:lnTo>
                    <a:pt x="2035934" y="4902263"/>
                  </a:lnTo>
                  <a:lnTo>
                    <a:pt x="2058556" y="4892473"/>
                  </a:lnTo>
                  <a:lnTo>
                    <a:pt x="2081177" y="4881673"/>
                  </a:lnTo>
                  <a:lnTo>
                    <a:pt x="2103799" y="4869763"/>
                  </a:lnTo>
                  <a:lnTo>
                    <a:pt x="2126420" y="4856634"/>
                  </a:lnTo>
                  <a:lnTo>
                    <a:pt x="2149042" y="4842169"/>
                  </a:lnTo>
                  <a:lnTo>
                    <a:pt x="2171663" y="4826241"/>
                  </a:lnTo>
                  <a:lnTo>
                    <a:pt x="2194285" y="4808714"/>
                  </a:lnTo>
                  <a:lnTo>
                    <a:pt x="2216906" y="4789440"/>
                  </a:lnTo>
                  <a:lnTo>
                    <a:pt x="2239528" y="4768263"/>
                  </a:lnTo>
                  <a:lnTo>
                    <a:pt x="2262149" y="4745015"/>
                  </a:lnTo>
                  <a:lnTo>
                    <a:pt x="2284771" y="4719519"/>
                  </a:lnTo>
                  <a:lnTo>
                    <a:pt x="2307392" y="4691589"/>
                  </a:lnTo>
                  <a:lnTo>
                    <a:pt x="2330014" y="4661030"/>
                  </a:lnTo>
                  <a:lnTo>
                    <a:pt x="2352635" y="4627640"/>
                  </a:lnTo>
                  <a:lnTo>
                    <a:pt x="2375256" y="4591213"/>
                  </a:lnTo>
                  <a:lnTo>
                    <a:pt x="2397878" y="4551538"/>
                  </a:lnTo>
                  <a:lnTo>
                    <a:pt x="2420499" y="4508404"/>
                  </a:lnTo>
                  <a:lnTo>
                    <a:pt x="2443121" y="4461602"/>
                  </a:lnTo>
                  <a:lnTo>
                    <a:pt x="2465742" y="4410932"/>
                  </a:lnTo>
                  <a:lnTo>
                    <a:pt x="2488364" y="4356202"/>
                  </a:lnTo>
                  <a:lnTo>
                    <a:pt x="2510985" y="4297238"/>
                  </a:lnTo>
                  <a:lnTo>
                    <a:pt x="2533607" y="4233886"/>
                  </a:lnTo>
                  <a:lnTo>
                    <a:pt x="2556228" y="4166020"/>
                  </a:lnTo>
                  <a:lnTo>
                    <a:pt x="2578850" y="4093543"/>
                  </a:lnTo>
                  <a:lnTo>
                    <a:pt x="2601471" y="4016400"/>
                  </a:lnTo>
                  <a:lnTo>
                    <a:pt x="2624093" y="3934577"/>
                  </a:lnTo>
                  <a:lnTo>
                    <a:pt x="2646714" y="3848105"/>
                  </a:lnTo>
                  <a:lnTo>
                    <a:pt x="2669336" y="3757067"/>
                  </a:lnTo>
                  <a:lnTo>
                    <a:pt x="2691957" y="3661599"/>
                  </a:lnTo>
                  <a:lnTo>
                    <a:pt x="2714579" y="3561887"/>
                  </a:lnTo>
                  <a:lnTo>
                    <a:pt x="2737200" y="3458171"/>
                  </a:lnTo>
                  <a:lnTo>
                    <a:pt x="2759822" y="3350736"/>
                  </a:lnTo>
                  <a:lnTo>
                    <a:pt x="2782443" y="3239916"/>
                  </a:lnTo>
                  <a:lnTo>
                    <a:pt x="2805065" y="3126082"/>
                  </a:lnTo>
                  <a:lnTo>
                    <a:pt x="2827686" y="3009640"/>
                  </a:lnTo>
                  <a:lnTo>
                    <a:pt x="2850308" y="2891024"/>
                  </a:lnTo>
                  <a:lnTo>
                    <a:pt x="2872929" y="2770689"/>
                  </a:lnTo>
                  <a:lnTo>
                    <a:pt x="2895551" y="2649110"/>
                  </a:lnTo>
                  <a:lnTo>
                    <a:pt x="2918172" y="2526774"/>
                  </a:lnTo>
                  <a:lnTo>
                    <a:pt x="2940794" y="2404173"/>
                  </a:lnTo>
                  <a:lnTo>
                    <a:pt x="2963415" y="2281807"/>
                  </a:lnTo>
                  <a:lnTo>
                    <a:pt x="2986037" y="2160176"/>
                  </a:lnTo>
                  <a:lnTo>
                    <a:pt x="3008658" y="2039774"/>
                  </a:lnTo>
                  <a:lnTo>
                    <a:pt x="3031280" y="1921089"/>
                  </a:lnTo>
                  <a:lnTo>
                    <a:pt x="3053901" y="1804594"/>
                  </a:lnTo>
                  <a:lnTo>
                    <a:pt x="3076523" y="1690741"/>
                  </a:lnTo>
                  <a:lnTo>
                    <a:pt x="3099144" y="1579957"/>
                  </a:lnTo>
                  <a:lnTo>
                    <a:pt x="3121766" y="1472633"/>
                  </a:lnTo>
                  <a:lnTo>
                    <a:pt x="3144387" y="1369121"/>
                  </a:lnTo>
                  <a:lnTo>
                    <a:pt x="3167009" y="1269723"/>
                  </a:lnTo>
                  <a:lnTo>
                    <a:pt x="3189630" y="1174694"/>
                  </a:lnTo>
                  <a:lnTo>
                    <a:pt x="3212252" y="1084231"/>
                  </a:lnTo>
                  <a:lnTo>
                    <a:pt x="3234873" y="998475"/>
                  </a:lnTo>
                  <a:lnTo>
                    <a:pt x="3257495" y="917514"/>
                  </a:lnTo>
                  <a:lnTo>
                    <a:pt x="3280116" y="841379"/>
                  </a:lnTo>
                  <a:lnTo>
                    <a:pt x="3302738" y="770053"/>
                  </a:lnTo>
                  <a:lnTo>
                    <a:pt x="3325359" y="703470"/>
                  </a:lnTo>
                  <a:lnTo>
                    <a:pt x="3347981" y="641527"/>
                  </a:lnTo>
                  <a:lnTo>
                    <a:pt x="3370602" y="584086"/>
                  </a:lnTo>
                  <a:lnTo>
                    <a:pt x="3393224" y="530979"/>
                  </a:lnTo>
                  <a:lnTo>
                    <a:pt x="3415845" y="482017"/>
                  </a:lnTo>
                  <a:lnTo>
                    <a:pt x="3438467" y="436995"/>
                  </a:lnTo>
                  <a:lnTo>
                    <a:pt x="3461088" y="395696"/>
                  </a:lnTo>
                  <a:lnTo>
                    <a:pt x="3483710" y="357898"/>
                  </a:lnTo>
                  <a:lnTo>
                    <a:pt x="3506331" y="323374"/>
                  </a:lnTo>
                  <a:lnTo>
                    <a:pt x="3528953" y="291901"/>
                  </a:lnTo>
                  <a:lnTo>
                    <a:pt x="3551574" y="263259"/>
                  </a:lnTo>
                  <a:lnTo>
                    <a:pt x="3574196" y="237236"/>
                  </a:lnTo>
                  <a:lnTo>
                    <a:pt x="3596817" y="213626"/>
                  </a:lnTo>
                  <a:lnTo>
                    <a:pt x="3619439" y="192233"/>
                  </a:lnTo>
                  <a:lnTo>
                    <a:pt x="3642060" y="172874"/>
                  </a:lnTo>
                  <a:lnTo>
                    <a:pt x="3664682" y="155373"/>
                  </a:lnTo>
                  <a:lnTo>
                    <a:pt x="3687303" y="139569"/>
                  </a:lnTo>
                  <a:lnTo>
                    <a:pt x="3709925" y="125310"/>
                  </a:lnTo>
                  <a:lnTo>
                    <a:pt x="3732546" y="112455"/>
                  </a:lnTo>
                  <a:lnTo>
                    <a:pt x="3755168" y="100874"/>
                  </a:lnTo>
                  <a:lnTo>
                    <a:pt x="3777789" y="90449"/>
                  </a:lnTo>
                  <a:lnTo>
                    <a:pt x="3800411" y="81069"/>
                  </a:lnTo>
                  <a:lnTo>
                    <a:pt x="3823032" y="72635"/>
                  </a:lnTo>
                  <a:lnTo>
                    <a:pt x="3845654" y="65055"/>
                  </a:lnTo>
                  <a:lnTo>
                    <a:pt x="3868275" y="58245"/>
                  </a:lnTo>
                  <a:lnTo>
                    <a:pt x="3890897" y="52130"/>
                  </a:lnTo>
                  <a:lnTo>
                    <a:pt x="3913518" y="46641"/>
                  </a:lnTo>
                  <a:lnTo>
                    <a:pt x="3936140" y="41715"/>
                  </a:lnTo>
                  <a:lnTo>
                    <a:pt x="3958761" y="37297"/>
                  </a:lnTo>
                  <a:lnTo>
                    <a:pt x="3981383" y="33334"/>
                  </a:lnTo>
                  <a:lnTo>
                    <a:pt x="4004004" y="29780"/>
                  </a:lnTo>
                  <a:lnTo>
                    <a:pt x="4026626" y="26595"/>
                  </a:lnTo>
                  <a:lnTo>
                    <a:pt x="4049247" y="23740"/>
                  </a:lnTo>
                  <a:lnTo>
                    <a:pt x="4071869" y="21182"/>
                  </a:lnTo>
                  <a:lnTo>
                    <a:pt x="4094490" y="18890"/>
                  </a:lnTo>
                  <a:lnTo>
                    <a:pt x="4117112" y="16836"/>
                  </a:lnTo>
                  <a:lnTo>
                    <a:pt x="4139733" y="14997"/>
                  </a:lnTo>
                  <a:lnTo>
                    <a:pt x="4162355" y="13350"/>
                  </a:lnTo>
                  <a:lnTo>
                    <a:pt x="4184976" y="11875"/>
                  </a:lnTo>
                  <a:lnTo>
                    <a:pt x="4207598" y="10555"/>
                  </a:lnTo>
                  <a:lnTo>
                    <a:pt x="4230219" y="9372"/>
                  </a:lnTo>
                  <a:lnTo>
                    <a:pt x="4252841" y="8314"/>
                  </a:lnTo>
                  <a:lnTo>
                    <a:pt x="4275462" y="7366"/>
                  </a:lnTo>
                  <a:lnTo>
                    <a:pt x="4298084" y="6518"/>
                  </a:lnTo>
                  <a:lnTo>
                    <a:pt x="4320705" y="5759"/>
                  </a:lnTo>
                  <a:lnTo>
                    <a:pt x="4343327" y="5080"/>
                  </a:lnTo>
                  <a:lnTo>
                    <a:pt x="4365948" y="4472"/>
                  </a:lnTo>
                  <a:lnTo>
                    <a:pt x="4388570" y="3927"/>
                  </a:lnTo>
                  <a:lnTo>
                    <a:pt x="4411191" y="3440"/>
                  </a:lnTo>
                  <a:lnTo>
                    <a:pt x="4433813" y="3005"/>
                  </a:lnTo>
                  <a:lnTo>
                    <a:pt x="4456434" y="2615"/>
                  </a:lnTo>
                  <a:lnTo>
                    <a:pt x="4479056" y="2266"/>
                  </a:lnTo>
                  <a:lnTo>
                    <a:pt x="4501677" y="1954"/>
                  </a:lnTo>
                  <a:lnTo>
                    <a:pt x="4524299" y="1674"/>
                  </a:lnTo>
                  <a:lnTo>
                    <a:pt x="4546920" y="1424"/>
                  </a:lnTo>
                  <a:lnTo>
                    <a:pt x="4569542" y="1201"/>
                  </a:lnTo>
                  <a:lnTo>
                    <a:pt x="4592163" y="1001"/>
                  </a:lnTo>
                  <a:lnTo>
                    <a:pt x="4614785" y="822"/>
                  </a:lnTo>
                  <a:lnTo>
                    <a:pt x="4637406" y="662"/>
                  </a:lnTo>
                  <a:lnTo>
                    <a:pt x="4660028" y="519"/>
                  </a:lnTo>
                  <a:lnTo>
                    <a:pt x="4682649" y="390"/>
                  </a:lnTo>
                  <a:lnTo>
                    <a:pt x="4705270" y="276"/>
                  </a:lnTo>
                  <a:lnTo>
                    <a:pt x="4727892" y="173"/>
                  </a:lnTo>
                  <a:lnTo>
                    <a:pt x="4750513" y="8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99579" y="1110471"/>
              <a:ext cx="4773135" cy="4993623"/>
            </a:xfrm>
            <a:custGeom>
              <a:avLst/>
              <a:pathLst>
                <a:path w="4773135" h="4993623">
                  <a:moveTo>
                    <a:pt x="4773135" y="0"/>
                  </a:moveTo>
                  <a:lnTo>
                    <a:pt x="4750513" y="277"/>
                  </a:lnTo>
                  <a:lnTo>
                    <a:pt x="4727892" y="584"/>
                  </a:lnTo>
                  <a:lnTo>
                    <a:pt x="4705270" y="923"/>
                  </a:lnTo>
                  <a:lnTo>
                    <a:pt x="4682649" y="1298"/>
                  </a:lnTo>
                  <a:lnTo>
                    <a:pt x="4660028" y="1711"/>
                  </a:lnTo>
                  <a:lnTo>
                    <a:pt x="4637406" y="2168"/>
                  </a:lnTo>
                  <a:lnTo>
                    <a:pt x="4614785" y="2673"/>
                  </a:lnTo>
                  <a:lnTo>
                    <a:pt x="4592163" y="3230"/>
                  </a:lnTo>
                  <a:lnTo>
                    <a:pt x="4569542" y="3845"/>
                  </a:lnTo>
                  <a:lnTo>
                    <a:pt x="4546920" y="4525"/>
                  </a:lnTo>
                  <a:lnTo>
                    <a:pt x="4524299" y="5276"/>
                  </a:lnTo>
                  <a:lnTo>
                    <a:pt x="4501677" y="6105"/>
                  </a:lnTo>
                  <a:lnTo>
                    <a:pt x="4479056" y="7021"/>
                  </a:lnTo>
                  <a:lnTo>
                    <a:pt x="4456434" y="8032"/>
                  </a:lnTo>
                  <a:lnTo>
                    <a:pt x="4433813" y="9149"/>
                  </a:lnTo>
                  <a:lnTo>
                    <a:pt x="4411191" y="10382"/>
                  </a:lnTo>
                  <a:lnTo>
                    <a:pt x="4388570" y="11743"/>
                  </a:lnTo>
                  <a:lnTo>
                    <a:pt x="4365948" y="13247"/>
                  </a:lnTo>
                  <a:lnTo>
                    <a:pt x="4343327" y="14906"/>
                  </a:lnTo>
                  <a:lnTo>
                    <a:pt x="4320705" y="16739"/>
                  </a:lnTo>
                  <a:lnTo>
                    <a:pt x="4298084" y="18761"/>
                  </a:lnTo>
                  <a:lnTo>
                    <a:pt x="4275462" y="20994"/>
                  </a:lnTo>
                  <a:lnTo>
                    <a:pt x="4252841" y="23458"/>
                  </a:lnTo>
                  <a:lnTo>
                    <a:pt x="4230219" y="26177"/>
                  </a:lnTo>
                  <a:lnTo>
                    <a:pt x="4207598" y="29178"/>
                  </a:lnTo>
                  <a:lnTo>
                    <a:pt x="4184976" y="32489"/>
                  </a:lnTo>
                  <a:lnTo>
                    <a:pt x="4162355" y="36141"/>
                  </a:lnTo>
                  <a:lnTo>
                    <a:pt x="4139733" y="40169"/>
                  </a:lnTo>
                  <a:lnTo>
                    <a:pt x="4117112" y="44611"/>
                  </a:lnTo>
                  <a:lnTo>
                    <a:pt x="4094490" y="49508"/>
                  </a:lnTo>
                  <a:lnTo>
                    <a:pt x="4071869" y="54907"/>
                  </a:lnTo>
                  <a:lnTo>
                    <a:pt x="4049247" y="60856"/>
                  </a:lnTo>
                  <a:lnTo>
                    <a:pt x="4026626" y="67410"/>
                  </a:lnTo>
                  <a:lnTo>
                    <a:pt x="4004004" y="74629"/>
                  </a:lnTo>
                  <a:lnTo>
                    <a:pt x="3981383" y="82577"/>
                  </a:lnTo>
                  <a:lnTo>
                    <a:pt x="3958761" y="91325"/>
                  </a:lnTo>
                  <a:lnTo>
                    <a:pt x="3936140" y="100949"/>
                  </a:lnTo>
                  <a:lnTo>
                    <a:pt x="3913518" y="111532"/>
                  </a:lnTo>
                  <a:lnTo>
                    <a:pt x="3890897" y="123165"/>
                  </a:lnTo>
                  <a:lnTo>
                    <a:pt x="3868275" y="135943"/>
                  </a:lnTo>
                  <a:lnTo>
                    <a:pt x="3845654" y="149972"/>
                  </a:lnTo>
                  <a:lnTo>
                    <a:pt x="3823032" y="165363"/>
                  </a:lnTo>
                  <a:lnTo>
                    <a:pt x="3800411" y="182237"/>
                  </a:lnTo>
                  <a:lnTo>
                    <a:pt x="3777789" y="200722"/>
                  </a:lnTo>
                  <a:lnTo>
                    <a:pt x="3755168" y="220954"/>
                  </a:lnTo>
                  <a:lnTo>
                    <a:pt x="3732546" y="243076"/>
                  </a:lnTo>
                  <a:lnTo>
                    <a:pt x="3709925" y="267240"/>
                  </a:lnTo>
                  <a:lnTo>
                    <a:pt x="3687303" y="293605"/>
                  </a:lnTo>
                  <a:lnTo>
                    <a:pt x="3664682" y="322335"/>
                  </a:lnTo>
                  <a:lnTo>
                    <a:pt x="3642060" y="353598"/>
                  </a:lnTo>
                  <a:lnTo>
                    <a:pt x="3619439" y="387570"/>
                  </a:lnTo>
                  <a:lnTo>
                    <a:pt x="3596817" y="424424"/>
                  </a:lnTo>
                  <a:lnTo>
                    <a:pt x="3574196" y="464338"/>
                  </a:lnTo>
                  <a:lnTo>
                    <a:pt x="3551574" y="507483"/>
                  </a:lnTo>
                  <a:lnTo>
                    <a:pt x="3528953" y="554028"/>
                  </a:lnTo>
                  <a:lnTo>
                    <a:pt x="3506331" y="604133"/>
                  </a:lnTo>
                  <a:lnTo>
                    <a:pt x="3483710" y="657944"/>
                  </a:lnTo>
                  <a:lnTo>
                    <a:pt x="3461088" y="715596"/>
                  </a:lnTo>
                  <a:lnTo>
                    <a:pt x="3438467" y="777199"/>
                  </a:lnTo>
                  <a:lnTo>
                    <a:pt x="3415845" y="842844"/>
                  </a:lnTo>
                  <a:lnTo>
                    <a:pt x="3393224" y="912591"/>
                  </a:lnTo>
                  <a:lnTo>
                    <a:pt x="3370602" y="986472"/>
                  </a:lnTo>
                  <a:lnTo>
                    <a:pt x="3347981" y="1064481"/>
                  </a:lnTo>
                  <a:lnTo>
                    <a:pt x="3325359" y="1146577"/>
                  </a:lnTo>
                  <a:lnTo>
                    <a:pt x="3302738" y="1232681"/>
                  </a:lnTo>
                  <a:lnTo>
                    <a:pt x="3280116" y="1322670"/>
                  </a:lnTo>
                  <a:lnTo>
                    <a:pt x="3257495" y="1416385"/>
                  </a:lnTo>
                  <a:lnTo>
                    <a:pt x="3234873" y="1513626"/>
                  </a:lnTo>
                  <a:lnTo>
                    <a:pt x="3212252" y="1614157"/>
                  </a:lnTo>
                  <a:lnTo>
                    <a:pt x="3189630" y="1717708"/>
                  </a:lnTo>
                  <a:lnTo>
                    <a:pt x="3167009" y="1823978"/>
                  </a:lnTo>
                  <a:lnTo>
                    <a:pt x="3144387" y="1932641"/>
                  </a:lnTo>
                  <a:lnTo>
                    <a:pt x="3121766" y="2043348"/>
                  </a:lnTo>
                  <a:lnTo>
                    <a:pt x="3099144" y="2155733"/>
                  </a:lnTo>
                  <a:lnTo>
                    <a:pt x="3076523" y="2269417"/>
                  </a:lnTo>
                  <a:lnTo>
                    <a:pt x="3053901" y="2384009"/>
                  </a:lnTo>
                  <a:lnTo>
                    <a:pt x="3031280" y="2499110"/>
                  </a:lnTo>
                  <a:lnTo>
                    <a:pt x="3008658" y="2614320"/>
                  </a:lnTo>
                  <a:lnTo>
                    <a:pt x="2986037" y="2729231"/>
                  </a:lnTo>
                  <a:lnTo>
                    <a:pt x="2963415" y="2843441"/>
                  </a:lnTo>
                  <a:lnTo>
                    <a:pt x="2940794" y="2956545"/>
                  </a:lnTo>
                  <a:lnTo>
                    <a:pt x="2918172" y="3068150"/>
                  </a:lnTo>
                  <a:lnTo>
                    <a:pt x="2895551" y="3177868"/>
                  </a:lnTo>
                  <a:lnTo>
                    <a:pt x="2872929" y="3285327"/>
                  </a:lnTo>
                  <a:lnTo>
                    <a:pt x="2850308" y="3390176"/>
                  </a:lnTo>
                  <a:lnTo>
                    <a:pt x="2827686" y="3492084"/>
                  </a:lnTo>
                  <a:lnTo>
                    <a:pt x="2805065" y="3590752"/>
                  </a:lnTo>
                  <a:lnTo>
                    <a:pt x="2782443" y="3685913"/>
                  </a:lnTo>
                  <a:lnTo>
                    <a:pt x="2759822" y="3777337"/>
                  </a:lnTo>
                  <a:lnTo>
                    <a:pt x="2737200" y="3864836"/>
                  </a:lnTo>
                  <a:lnTo>
                    <a:pt x="2714579" y="3948262"/>
                  </a:lnTo>
                  <a:lnTo>
                    <a:pt x="2691957" y="4027512"/>
                  </a:lnTo>
                  <a:lnTo>
                    <a:pt x="2669336" y="4102523"/>
                  </a:lnTo>
                  <a:lnTo>
                    <a:pt x="2646714" y="4173275"/>
                  </a:lnTo>
                  <a:lnTo>
                    <a:pt x="2624093" y="4239786"/>
                  </a:lnTo>
                  <a:lnTo>
                    <a:pt x="2601471" y="4302108"/>
                  </a:lnTo>
                  <a:lnTo>
                    <a:pt x="2578850" y="4360326"/>
                  </a:lnTo>
                  <a:lnTo>
                    <a:pt x="2556228" y="4414550"/>
                  </a:lnTo>
                  <a:lnTo>
                    <a:pt x="2533607" y="4464913"/>
                  </a:lnTo>
                  <a:lnTo>
                    <a:pt x="2510985" y="4511570"/>
                  </a:lnTo>
                  <a:lnTo>
                    <a:pt x="2488364" y="4554684"/>
                  </a:lnTo>
                  <a:lnTo>
                    <a:pt x="2465742" y="4594434"/>
                  </a:lnTo>
                  <a:lnTo>
                    <a:pt x="2443121" y="4631002"/>
                  </a:lnTo>
                  <a:lnTo>
                    <a:pt x="2420499" y="4664574"/>
                  </a:lnTo>
                  <a:lnTo>
                    <a:pt x="2397878" y="4695337"/>
                  </a:lnTo>
                  <a:lnTo>
                    <a:pt x="2375256" y="4723477"/>
                  </a:lnTo>
                  <a:lnTo>
                    <a:pt x="2352635" y="4749176"/>
                  </a:lnTo>
                  <a:lnTo>
                    <a:pt x="2330014" y="4772609"/>
                  </a:lnTo>
                  <a:lnTo>
                    <a:pt x="2307392" y="4793946"/>
                  </a:lnTo>
                  <a:lnTo>
                    <a:pt x="2284771" y="4813348"/>
                  </a:lnTo>
                  <a:lnTo>
                    <a:pt x="2262149" y="4830971"/>
                  </a:lnTo>
                  <a:lnTo>
                    <a:pt x="2239528" y="4846959"/>
                  </a:lnTo>
                  <a:lnTo>
                    <a:pt x="2216906" y="4861449"/>
                  </a:lnTo>
                  <a:lnTo>
                    <a:pt x="2194285" y="4874569"/>
                  </a:lnTo>
                  <a:lnTo>
                    <a:pt x="2171663" y="4886437"/>
                  </a:lnTo>
                  <a:lnTo>
                    <a:pt x="2149042" y="4897165"/>
                  </a:lnTo>
                  <a:lnTo>
                    <a:pt x="2126420" y="4906855"/>
                  </a:lnTo>
                  <a:lnTo>
                    <a:pt x="2103799" y="4915601"/>
                  </a:lnTo>
                  <a:lnTo>
                    <a:pt x="2081177" y="4923490"/>
                  </a:lnTo>
                  <a:lnTo>
                    <a:pt x="2058556" y="4930601"/>
                  </a:lnTo>
                  <a:lnTo>
                    <a:pt x="2035934" y="4937009"/>
                  </a:lnTo>
                  <a:lnTo>
                    <a:pt x="2013313" y="4942779"/>
                  </a:lnTo>
                  <a:lnTo>
                    <a:pt x="1990691" y="4947973"/>
                  </a:lnTo>
                  <a:lnTo>
                    <a:pt x="1968070" y="4952646"/>
                  </a:lnTo>
                  <a:lnTo>
                    <a:pt x="1945448" y="4956849"/>
                  </a:lnTo>
                  <a:lnTo>
                    <a:pt x="1922827" y="4960627"/>
                  </a:lnTo>
                  <a:lnTo>
                    <a:pt x="1900205" y="4964023"/>
                  </a:lnTo>
                  <a:lnTo>
                    <a:pt x="1877584" y="4967074"/>
                  </a:lnTo>
                  <a:lnTo>
                    <a:pt x="1854962" y="4969815"/>
                  </a:lnTo>
                  <a:lnTo>
                    <a:pt x="1832341" y="4972276"/>
                  </a:lnTo>
                  <a:lnTo>
                    <a:pt x="1809719" y="4974485"/>
                  </a:lnTo>
                  <a:lnTo>
                    <a:pt x="1787098" y="4976468"/>
                  </a:lnTo>
                  <a:lnTo>
                    <a:pt x="1764476" y="4978248"/>
                  </a:lnTo>
                  <a:lnTo>
                    <a:pt x="1741855" y="4979844"/>
                  </a:lnTo>
                  <a:lnTo>
                    <a:pt x="1719233" y="4981276"/>
                  </a:lnTo>
                  <a:lnTo>
                    <a:pt x="1696612" y="4982561"/>
                  </a:lnTo>
                  <a:lnTo>
                    <a:pt x="1673990" y="4983712"/>
                  </a:lnTo>
                  <a:lnTo>
                    <a:pt x="1651369" y="4984745"/>
                  </a:lnTo>
                  <a:lnTo>
                    <a:pt x="1628747" y="4985671"/>
                  </a:lnTo>
                  <a:lnTo>
                    <a:pt x="1606126" y="4986500"/>
                  </a:lnTo>
                  <a:lnTo>
                    <a:pt x="1583504" y="4987244"/>
                  </a:lnTo>
                  <a:lnTo>
                    <a:pt x="1560883" y="4987910"/>
                  </a:lnTo>
                  <a:lnTo>
                    <a:pt x="1538261" y="4988508"/>
                  </a:lnTo>
                  <a:lnTo>
                    <a:pt x="1515640" y="4989043"/>
                  </a:lnTo>
                  <a:lnTo>
                    <a:pt x="1493018" y="4989522"/>
                  </a:lnTo>
                  <a:lnTo>
                    <a:pt x="1470397" y="4989951"/>
                  </a:lnTo>
                  <a:lnTo>
                    <a:pt x="1447775" y="4990336"/>
                  </a:lnTo>
                  <a:lnTo>
                    <a:pt x="1425154" y="4990681"/>
                  </a:lnTo>
                  <a:lnTo>
                    <a:pt x="1402532" y="4990989"/>
                  </a:lnTo>
                  <a:lnTo>
                    <a:pt x="1379911" y="4991265"/>
                  </a:lnTo>
                  <a:lnTo>
                    <a:pt x="1357289" y="4991513"/>
                  </a:lnTo>
                  <a:lnTo>
                    <a:pt x="1334668" y="4991735"/>
                  </a:lnTo>
                  <a:lnTo>
                    <a:pt x="1312046" y="4991933"/>
                  </a:lnTo>
                  <a:lnTo>
                    <a:pt x="1289425" y="4992111"/>
                  </a:lnTo>
                  <a:lnTo>
                    <a:pt x="1266803" y="4992270"/>
                  </a:lnTo>
                  <a:lnTo>
                    <a:pt x="1244182" y="4992412"/>
                  </a:lnTo>
                  <a:lnTo>
                    <a:pt x="1221560" y="4992540"/>
                  </a:lnTo>
                  <a:lnTo>
                    <a:pt x="1198939" y="4992654"/>
                  </a:lnTo>
                  <a:lnTo>
                    <a:pt x="1176317" y="4992756"/>
                  </a:lnTo>
                  <a:lnTo>
                    <a:pt x="1153696" y="4992847"/>
                  </a:lnTo>
                  <a:lnTo>
                    <a:pt x="1131074" y="4992929"/>
                  </a:lnTo>
                  <a:lnTo>
                    <a:pt x="1108453" y="4993002"/>
                  </a:lnTo>
                  <a:lnTo>
                    <a:pt x="1085831" y="4993068"/>
                  </a:lnTo>
                  <a:lnTo>
                    <a:pt x="1063210" y="4993127"/>
                  </a:lnTo>
                  <a:lnTo>
                    <a:pt x="1040588" y="4993179"/>
                  </a:lnTo>
                  <a:lnTo>
                    <a:pt x="1017967" y="4993226"/>
                  </a:lnTo>
                  <a:lnTo>
                    <a:pt x="995345" y="4993268"/>
                  </a:lnTo>
                  <a:lnTo>
                    <a:pt x="972724" y="4993306"/>
                  </a:lnTo>
                  <a:lnTo>
                    <a:pt x="950102" y="4993340"/>
                  </a:lnTo>
                  <a:lnTo>
                    <a:pt x="927481" y="4993370"/>
                  </a:lnTo>
                  <a:lnTo>
                    <a:pt x="904859" y="4993397"/>
                  </a:lnTo>
                  <a:lnTo>
                    <a:pt x="882238" y="4993421"/>
                  </a:lnTo>
                  <a:lnTo>
                    <a:pt x="859616" y="4993442"/>
                  </a:lnTo>
                  <a:lnTo>
                    <a:pt x="836995" y="4993462"/>
                  </a:lnTo>
                  <a:lnTo>
                    <a:pt x="814373" y="4993479"/>
                  </a:lnTo>
                  <a:lnTo>
                    <a:pt x="791752" y="4993494"/>
                  </a:lnTo>
                  <a:lnTo>
                    <a:pt x="769130" y="4993508"/>
                  </a:lnTo>
                  <a:lnTo>
                    <a:pt x="746509" y="4993521"/>
                  </a:lnTo>
                  <a:lnTo>
                    <a:pt x="723887" y="4993532"/>
                  </a:lnTo>
                  <a:lnTo>
                    <a:pt x="701266" y="4993542"/>
                  </a:lnTo>
                  <a:lnTo>
                    <a:pt x="678644" y="4993551"/>
                  </a:lnTo>
                  <a:lnTo>
                    <a:pt x="656023" y="4993559"/>
                  </a:lnTo>
                  <a:lnTo>
                    <a:pt x="633401" y="4993566"/>
                  </a:lnTo>
                  <a:lnTo>
                    <a:pt x="610780" y="4993572"/>
                  </a:lnTo>
                  <a:lnTo>
                    <a:pt x="588158" y="4993578"/>
                  </a:lnTo>
                  <a:lnTo>
                    <a:pt x="565537" y="4993583"/>
                  </a:lnTo>
                  <a:lnTo>
                    <a:pt x="542915" y="4993587"/>
                  </a:lnTo>
                  <a:lnTo>
                    <a:pt x="520294" y="4993591"/>
                  </a:lnTo>
                  <a:lnTo>
                    <a:pt x="497672" y="4993595"/>
                  </a:lnTo>
                  <a:lnTo>
                    <a:pt x="475051" y="4993598"/>
                  </a:lnTo>
                  <a:lnTo>
                    <a:pt x="452429" y="4993601"/>
                  </a:lnTo>
                  <a:lnTo>
                    <a:pt x="429808" y="4993604"/>
                  </a:lnTo>
                  <a:lnTo>
                    <a:pt x="407186" y="4993606"/>
                  </a:lnTo>
                  <a:lnTo>
                    <a:pt x="384565" y="4993608"/>
                  </a:lnTo>
                  <a:lnTo>
                    <a:pt x="361943" y="4993610"/>
                  </a:lnTo>
                  <a:lnTo>
                    <a:pt x="339322" y="4993612"/>
                  </a:lnTo>
                  <a:lnTo>
                    <a:pt x="316700" y="4993613"/>
                  </a:lnTo>
                  <a:lnTo>
                    <a:pt x="294079" y="4993615"/>
                  </a:lnTo>
                  <a:lnTo>
                    <a:pt x="271457" y="4993616"/>
                  </a:lnTo>
                  <a:lnTo>
                    <a:pt x="248836" y="4993617"/>
                  </a:lnTo>
                  <a:lnTo>
                    <a:pt x="226214" y="4993618"/>
                  </a:lnTo>
                  <a:lnTo>
                    <a:pt x="203593" y="4993619"/>
                  </a:lnTo>
                  <a:lnTo>
                    <a:pt x="180971" y="4993619"/>
                  </a:lnTo>
                  <a:lnTo>
                    <a:pt x="158350" y="4993620"/>
                  </a:lnTo>
                  <a:lnTo>
                    <a:pt x="135728" y="4993621"/>
                  </a:lnTo>
                  <a:lnTo>
                    <a:pt x="113107" y="4993621"/>
                  </a:lnTo>
                  <a:lnTo>
                    <a:pt x="90485" y="4993622"/>
                  </a:lnTo>
                  <a:lnTo>
                    <a:pt x="67864" y="4993622"/>
                  </a:lnTo>
                  <a:lnTo>
                    <a:pt x="45242" y="4993623"/>
                  </a:lnTo>
                  <a:lnTo>
                    <a:pt x="22621" y="4993623"/>
                  </a:lnTo>
                  <a:lnTo>
                    <a:pt x="0" y="4993623"/>
                  </a:lnTo>
                  <a:lnTo>
                    <a:pt x="0" y="49936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199579" y="1110532"/>
              <a:ext cx="4773135" cy="4993564"/>
            </a:xfrm>
            <a:custGeom>
              <a:avLst/>
              <a:pathLst>
                <a:path w="4773135" h="4993564">
                  <a:moveTo>
                    <a:pt x="0" y="4993562"/>
                  </a:moveTo>
                  <a:lnTo>
                    <a:pt x="22621" y="4993561"/>
                  </a:lnTo>
                  <a:lnTo>
                    <a:pt x="45242" y="4993561"/>
                  </a:lnTo>
                  <a:lnTo>
                    <a:pt x="67864" y="4993561"/>
                  </a:lnTo>
                  <a:lnTo>
                    <a:pt x="90485" y="4993560"/>
                  </a:lnTo>
                  <a:lnTo>
                    <a:pt x="113107" y="4993560"/>
                  </a:lnTo>
                  <a:lnTo>
                    <a:pt x="135728" y="4993559"/>
                  </a:lnTo>
                  <a:lnTo>
                    <a:pt x="158350" y="4993559"/>
                  </a:lnTo>
                  <a:lnTo>
                    <a:pt x="180971" y="4993558"/>
                  </a:lnTo>
                  <a:lnTo>
                    <a:pt x="203593" y="4993557"/>
                  </a:lnTo>
                  <a:lnTo>
                    <a:pt x="226214" y="4993556"/>
                  </a:lnTo>
                  <a:lnTo>
                    <a:pt x="248836" y="4993556"/>
                  </a:lnTo>
                  <a:lnTo>
                    <a:pt x="271457" y="4993555"/>
                  </a:lnTo>
                  <a:lnTo>
                    <a:pt x="294079" y="4993554"/>
                  </a:lnTo>
                  <a:lnTo>
                    <a:pt x="316700" y="4993552"/>
                  </a:lnTo>
                  <a:lnTo>
                    <a:pt x="339322" y="4993551"/>
                  </a:lnTo>
                  <a:lnTo>
                    <a:pt x="361943" y="4993550"/>
                  </a:lnTo>
                  <a:lnTo>
                    <a:pt x="384565" y="4993548"/>
                  </a:lnTo>
                  <a:lnTo>
                    <a:pt x="407186" y="4993546"/>
                  </a:lnTo>
                  <a:lnTo>
                    <a:pt x="429808" y="4993544"/>
                  </a:lnTo>
                  <a:lnTo>
                    <a:pt x="452429" y="4993542"/>
                  </a:lnTo>
                  <a:lnTo>
                    <a:pt x="475051" y="4993539"/>
                  </a:lnTo>
                  <a:lnTo>
                    <a:pt x="497672" y="4993537"/>
                  </a:lnTo>
                  <a:lnTo>
                    <a:pt x="520294" y="4993534"/>
                  </a:lnTo>
                  <a:lnTo>
                    <a:pt x="542915" y="4993531"/>
                  </a:lnTo>
                  <a:lnTo>
                    <a:pt x="565537" y="4993527"/>
                  </a:lnTo>
                  <a:lnTo>
                    <a:pt x="588158" y="4993523"/>
                  </a:lnTo>
                  <a:lnTo>
                    <a:pt x="610780" y="4993518"/>
                  </a:lnTo>
                  <a:lnTo>
                    <a:pt x="633401" y="4993513"/>
                  </a:lnTo>
                  <a:lnTo>
                    <a:pt x="656023" y="4993508"/>
                  </a:lnTo>
                  <a:lnTo>
                    <a:pt x="678644" y="4993502"/>
                  </a:lnTo>
                  <a:lnTo>
                    <a:pt x="701266" y="4993495"/>
                  </a:lnTo>
                  <a:lnTo>
                    <a:pt x="723887" y="4993488"/>
                  </a:lnTo>
                  <a:lnTo>
                    <a:pt x="746509" y="4993480"/>
                  </a:lnTo>
                  <a:lnTo>
                    <a:pt x="769130" y="4993471"/>
                  </a:lnTo>
                  <a:lnTo>
                    <a:pt x="791752" y="4993461"/>
                  </a:lnTo>
                  <a:lnTo>
                    <a:pt x="814373" y="4993450"/>
                  </a:lnTo>
                  <a:lnTo>
                    <a:pt x="836995" y="4993437"/>
                  </a:lnTo>
                  <a:lnTo>
                    <a:pt x="859616" y="4993424"/>
                  </a:lnTo>
                  <a:lnTo>
                    <a:pt x="882238" y="4993409"/>
                  </a:lnTo>
                  <a:lnTo>
                    <a:pt x="904859" y="4993392"/>
                  </a:lnTo>
                  <a:lnTo>
                    <a:pt x="927481" y="4993374"/>
                  </a:lnTo>
                  <a:lnTo>
                    <a:pt x="950102" y="4993353"/>
                  </a:lnTo>
                  <a:lnTo>
                    <a:pt x="972724" y="4993331"/>
                  </a:lnTo>
                  <a:lnTo>
                    <a:pt x="995345" y="4993306"/>
                  </a:lnTo>
                  <a:lnTo>
                    <a:pt x="1017967" y="4993278"/>
                  </a:lnTo>
                  <a:lnTo>
                    <a:pt x="1040588" y="4993248"/>
                  </a:lnTo>
                  <a:lnTo>
                    <a:pt x="1063210" y="4993214"/>
                  </a:lnTo>
                  <a:lnTo>
                    <a:pt x="1085831" y="4993177"/>
                  </a:lnTo>
                  <a:lnTo>
                    <a:pt x="1108453" y="4993135"/>
                  </a:lnTo>
                  <a:lnTo>
                    <a:pt x="1131074" y="4993089"/>
                  </a:lnTo>
                  <a:lnTo>
                    <a:pt x="1153696" y="4993039"/>
                  </a:lnTo>
                  <a:lnTo>
                    <a:pt x="1176317" y="4992982"/>
                  </a:lnTo>
                  <a:lnTo>
                    <a:pt x="1198939" y="4992920"/>
                  </a:lnTo>
                  <a:lnTo>
                    <a:pt x="1221560" y="4992851"/>
                  </a:lnTo>
                  <a:lnTo>
                    <a:pt x="1244182" y="4992775"/>
                  </a:lnTo>
                  <a:lnTo>
                    <a:pt x="1266803" y="4992690"/>
                  </a:lnTo>
                  <a:lnTo>
                    <a:pt x="1289425" y="4992597"/>
                  </a:lnTo>
                  <a:lnTo>
                    <a:pt x="1312046" y="4992493"/>
                  </a:lnTo>
                  <a:lnTo>
                    <a:pt x="1334668" y="4992379"/>
                  </a:lnTo>
                  <a:lnTo>
                    <a:pt x="1357289" y="4992251"/>
                  </a:lnTo>
                  <a:lnTo>
                    <a:pt x="1379911" y="4992111"/>
                  </a:lnTo>
                  <a:lnTo>
                    <a:pt x="1402532" y="4991955"/>
                  </a:lnTo>
                  <a:lnTo>
                    <a:pt x="1425154" y="4991782"/>
                  </a:lnTo>
                  <a:lnTo>
                    <a:pt x="1447775" y="4991591"/>
                  </a:lnTo>
                  <a:lnTo>
                    <a:pt x="1470397" y="4991379"/>
                  </a:lnTo>
                  <a:lnTo>
                    <a:pt x="1493018" y="4991144"/>
                  </a:lnTo>
                  <a:lnTo>
                    <a:pt x="1515640" y="4990884"/>
                  </a:lnTo>
                  <a:lnTo>
                    <a:pt x="1538261" y="4990596"/>
                  </a:lnTo>
                  <a:lnTo>
                    <a:pt x="1560883" y="4990276"/>
                  </a:lnTo>
                  <a:lnTo>
                    <a:pt x="1583504" y="4989923"/>
                  </a:lnTo>
                  <a:lnTo>
                    <a:pt x="1606126" y="4989531"/>
                  </a:lnTo>
                  <a:lnTo>
                    <a:pt x="1628747" y="4989096"/>
                  </a:lnTo>
                  <a:lnTo>
                    <a:pt x="1651369" y="4988615"/>
                  </a:lnTo>
                  <a:lnTo>
                    <a:pt x="1673990" y="4988081"/>
                  </a:lnTo>
                  <a:lnTo>
                    <a:pt x="1696612" y="4987490"/>
                  </a:lnTo>
                  <a:lnTo>
                    <a:pt x="1719233" y="4986835"/>
                  </a:lnTo>
                  <a:lnTo>
                    <a:pt x="1741855" y="4986108"/>
                  </a:lnTo>
                  <a:lnTo>
                    <a:pt x="1764476" y="4985303"/>
                  </a:lnTo>
                  <a:lnTo>
                    <a:pt x="1787098" y="4984411"/>
                  </a:lnTo>
                  <a:lnTo>
                    <a:pt x="1809719" y="4983422"/>
                  </a:lnTo>
                  <a:lnTo>
                    <a:pt x="1832341" y="4982326"/>
                  </a:lnTo>
                  <a:lnTo>
                    <a:pt x="1854962" y="4981111"/>
                  </a:lnTo>
                  <a:lnTo>
                    <a:pt x="1877584" y="4979764"/>
                  </a:lnTo>
                  <a:lnTo>
                    <a:pt x="1900205" y="4978271"/>
                  </a:lnTo>
                  <a:lnTo>
                    <a:pt x="1922827" y="4976616"/>
                  </a:lnTo>
                  <a:lnTo>
                    <a:pt x="1945448" y="4974781"/>
                  </a:lnTo>
                  <a:lnTo>
                    <a:pt x="1968070" y="4972748"/>
                  </a:lnTo>
                  <a:lnTo>
                    <a:pt x="1990691" y="4970495"/>
                  </a:lnTo>
                  <a:lnTo>
                    <a:pt x="2013313" y="4967997"/>
                  </a:lnTo>
                  <a:lnTo>
                    <a:pt x="2035934" y="4965229"/>
                  </a:lnTo>
                  <a:lnTo>
                    <a:pt x="2058556" y="4962161"/>
                  </a:lnTo>
                  <a:lnTo>
                    <a:pt x="2081177" y="4958761"/>
                  </a:lnTo>
                  <a:lnTo>
                    <a:pt x="2103799" y="4954995"/>
                  </a:lnTo>
                  <a:lnTo>
                    <a:pt x="2126420" y="4950822"/>
                  </a:lnTo>
                  <a:lnTo>
                    <a:pt x="2149042" y="4946199"/>
                  </a:lnTo>
                  <a:lnTo>
                    <a:pt x="2171663" y="4941080"/>
                  </a:lnTo>
                  <a:lnTo>
                    <a:pt x="2194285" y="4935411"/>
                  </a:lnTo>
                  <a:lnTo>
                    <a:pt x="2216906" y="4929134"/>
                  </a:lnTo>
                  <a:lnTo>
                    <a:pt x="2239528" y="4922188"/>
                  </a:lnTo>
                  <a:lnTo>
                    <a:pt x="2262149" y="4914501"/>
                  </a:lnTo>
                  <a:lnTo>
                    <a:pt x="2284771" y="4905998"/>
                  </a:lnTo>
                  <a:lnTo>
                    <a:pt x="2307392" y="4896595"/>
                  </a:lnTo>
                  <a:lnTo>
                    <a:pt x="2330014" y="4886203"/>
                  </a:lnTo>
                  <a:lnTo>
                    <a:pt x="2352635" y="4874721"/>
                  </a:lnTo>
                  <a:lnTo>
                    <a:pt x="2375256" y="4862042"/>
                  </a:lnTo>
                  <a:lnTo>
                    <a:pt x="2397878" y="4848049"/>
                  </a:lnTo>
                  <a:lnTo>
                    <a:pt x="2420499" y="4832617"/>
                  </a:lnTo>
                  <a:lnTo>
                    <a:pt x="2443121" y="4815609"/>
                  </a:lnTo>
                  <a:lnTo>
                    <a:pt x="2465742" y="4796880"/>
                  </a:lnTo>
                  <a:lnTo>
                    <a:pt x="2488364" y="4776273"/>
                  </a:lnTo>
                  <a:lnTo>
                    <a:pt x="2510985" y="4753623"/>
                  </a:lnTo>
                  <a:lnTo>
                    <a:pt x="2533607" y="4728754"/>
                  </a:lnTo>
                  <a:lnTo>
                    <a:pt x="2556228" y="4701482"/>
                  </a:lnTo>
                  <a:lnTo>
                    <a:pt x="2578850" y="4671615"/>
                  </a:lnTo>
                  <a:lnTo>
                    <a:pt x="2601471" y="4638953"/>
                  </a:lnTo>
                  <a:lnTo>
                    <a:pt x="2624093" y="4603291"/>
                  </a:lnTo>
                  <a:lnTo>
                    <a:pt x="2646714" y="4564422"/>
                  </a:lnTo>
                  <a:lnTo>
                    <a:pt x="2669336" y="4522139"/>
                  </a:lnTo>
                  <a:lnTo>
                    <a:pt x="2691957" y="4476236"/>
                  </a:lnTo>
                  <a:lnTo>
                    <a:pt x="2714579" y="4426515"/>
                  </a:lnTo>
                  <a:lnTo>
                    <a:pt x="2737200" y="4372789"/>
                  </a:lnTo>
                  <a:lnTo>
                    <a:pt x="2759822" y="4314887"/>
                  </a:lnTo>
                  <a:lnTo>
                    <a:pt x="2782443" y="4252656"/>
                  </a:lnTo>
                  <a:lnTo>
                    <a:pt x="2805065" y="4185972"/>
                  </a:lnTo>
                  <a:lnTo>
                    <a:pt x="2827686" y="4114742"/>
                  </a:lnTo>
                  <a:lnTo>
                    <a:pt x="2850308" y="4038909"/>
                  </a:lnTo>
                  <a:lnTo>
                    <a:pt x="2872929" y="3958457"/>
                  </a:lnTo>
                  <a:lnTo>
                    <a:pt x="2895551" y="3873415"/>
                  </a:lnTo>
                  <a:lnTo>
                    <a:pt x="2918172" y="3783863"/>
                  </a:lnTo>
                  <a:lnTo>
                    <a:pt x="2940794" y="3689928"/>
                  </a:lnTo>
                  <a:lnTo>
                    <a:pt x="2963415" y="3591790"/>
                  </a:lnTo>
                  <a:lnTo>
                    <a:pt x="2986037" y="3489677"/>
                  </a:lnTo>
                  <a:lnTo>
                    <a:pt x="3008658" y="3383865"/>
                  </a:lnTo>
                  <a:lnTo>
                    <a:pt x="3031280" y="3274674"/>
                  </a:lnTo>
                  <a:lnTo>
                    <a:pt x="3053901" y="3162461"/>
                  </a:lnTo>
                  <a:lnTo>
                    <a:pt x="3076523" y="3047616"/>
                  </a:lnTo>
                  <a:lnTo>
                    <a:pt x="3099144" y="2930558"/>
                  </a:lnTo>
                  <a:lnTo>
                    <a:pt x="3121766" y="2811725"/>
                  </a:lnTo>
                  <a:lnTo>
                    <a:pt x="3144387" y="2691573"/>
                  </a:lnTo>
                  <a:lnTo>
                    <a:pt x="3167009" y="2570570"/>
                  </a:lnTo>
                  <a:lnTo>
                    <a:pt x="3189630" y="2449191"/>
                  </a:lnTo>
                  <a:lnTo>
                    <a:pt x="3212252" y="2327914"/>
                  </a:lnTo>
                  <a:lnTo>
                    <a:pt x="3234873" y="2207219"/>
                  </a:lnTo>
                  <a:lnTo>
                    <a:pt x="3257495" y="2087584"/>
                  </a:lnTo>
                  <a:lnTo>
                    <a:pt x="3280116" y="1969478"/>
                  </a:lnTo>
                  <a:lnTo>
                    <a:pt x="3302738" y="1853358"/>
                  </a:lnTo>
                  <a:lnTo>
                    <a:pt x="3325359" y="1739665"/>
                  </a:lnTo>
                  <a:lnTo>
                    <a:pt x="3347981" y="1628816"/>
                  </a:lnTo>
                  <a:lnTo>
                    <a:pt x="3370602" y="1521198"/>
                  </a:lnTo>
                  <a:lnTo>
                    <a:pt x="3393224" y="1417163"/>
                  </a:lnTo>
                  <a:lnTo>
                    <a:pt x="3415845" y="1317020"/>
                  </a:lnTo>
                  <a:lnTo>
                    <a:pt x="3438467" y="1221033"/>
                  </a:lnTo>
                  <a:lnTo>
                    <a:pt x="3461088" y="1129414"/>
                  </a:lnTo>
                  <a:lnTo>
                    <a:pt x="3483710" y="1042324"/>
                  </a:lnTo>
                  <a:lnTo>
                    <a:pt x="3506331" y="959869"/>
                  </a:lnTo>
                  <a:lnTo>
                    <a:pt x="3528953" y="882106"/>
                  </a:lnTo>
                  <a:lnTo>
                    <a:pt x="3551574" y="809041"/>
                  </a:lnTo>
                  <a:lnTo>
                    <a:pt x="3574196" y="740635"/>
                  </a:lnTo>
                  <a:lnTo>
                    <a:pt x="3596817" y="676809"/>
                  </a:lnTo>
                  <a:lnTo>
                    <a:pt x="3619439" y="617448"/>
                  </a:lnTo>
                  <a:lnTo>
                    <a:pt x="3642060" y="562405"/>
                  </a:lnTo>
                  <a:lnTo>
                    <a:pt x="3664682" y="511512"/>
                  </a:lnTo>
                  <a:lnTo>
                    <a:pt x="3687303" y="464581"/>
                  </a:lnTo>
                  <a:lnTo>
                    <a:pt x="3709925" y="421409"/>
                  </a:lnTo>
                  <a:lnTo>
                    <a:pt x="3732546" y="381788"/>
                  </a:lnTo>
                  <a:lnTo>
                    <a:pt x="3755168" y="345501"/>
                  </a:lnTo>
                  <a:lnTo>
                    <a:pt x="3777789" y="312334"/>
                  </a:lnTo>
                  <a:lnTo>
                    <a:pt x="3800411" y="282071"/>
                  </a:lnTo>
                  <a:lnTo>
                    <a:pt x="3823032" y="254506"/>
                  </a:lnTo>
                  <a:lnTo>
                    <a:pt x="3845654" y="229435"/>
                  </a:lnTo>
                  <a:lnTo>
                    <a:pt x="3868275" y="206664"/>
                  </a:lnTo>
                  <a:lnTo>
                    <a:pt x="3890897" y="186008"/>
                  </a:lnTo>
                  <a:lnTo>
                    <a:pt x="3913518" y="167293"/>
                  </a:lnTo>
                  <a:lnTo>
                    <a:pt x="3936140" y="150354"/>
                  </a:lnTo>
                  <a:lnTo>
                    <a:pt x="3958761" y="135037"/>
                  </a:lnTo>
                  <a:lnTo>
                    <a:pt x="3981383" y="121199"/>
                  </a:lnTo>
                  <a:lnTo>
                    <a:pt x="4004004" y="108706"/>
                  </a:lnTo>
                  <a:lnTo>
                    <a:pt x="4026626" y="97438"/>
                  </a:lnTo>
                  <a:lnTo>
                    <a:pt x="4049247" y="87279"/>
                  </a:lnTo>
                  <a:lnTo>
                    <a:pt x="4071869" y="78126"/>
                  </a:lnTo>
                  <a:lnTo>
                    <a:pt x="4094490" y="69885"/>
                  </a:lnTo>
                  <a:lnTo>
                    <a:pt x="4117112" y="62467"/>
                  </a:lnTo>
                  <a:lnTo>
                    <a:pt x="4139733" y="55794"/>
                  </a:lnTo>
                  <a:lnTo>
                    <a:pt x="4162355" y="49793"/>
                  </a:lnTo>
                  <a:lnTo>
                    <a:pt x="4184976" y="44399"/>
                  </a:lnTo>
                  <a:lnTo>
                    <a:pt x="4207598" y="39551"/>
                  </a:lnTo>
                  <a:lnTo>
                    <a:pt x="4230219" y="35196"/>
                  </a:lnTo>
                  <a:lnTo>
                    <a:pt x="4252841" y="31285"/>
                  </a:lnTo>
                  <a:lnTo>
                    <a:pt x="4275462" y="27773"/>
                  </a:lnTo>
                  <a:lnTo>
                    <a:pt x="4298084" y="24621"/>
                  </a:lnTo>
                  <a:lnTo>
                    <a:pt x="4320705" y="21792"/>
                  </a:lnTo>
                  <a:lnTo>
                    <a:pt x="4343327" y="19253"/>
                  </a:lnTo>
                  <a:lnTo>
                    <a:pt x="4365948" y="16975"/>
                  </a:lnTo>
                  <a:lnTo>
                    <a:pt x="4388570" y="14932"/>
                  </a:lnTo>
                  <a:lnTo>
                    <a:pt x="4411191" y="13100"/>
                  </a:lnTo>
                  <a:lnTo>
                    <a:pt x="4433813" y="11457"/>
                  </a:lnTo>
                  <a:lnTo>
                    <a:pt x="4456434" y="9983"/>
                  </a:lnTo>
                  <a:lnTo>
                    <a:pt x="4479056" y="8662"/>
                  </a:lnTo>
                  <a:lnTo>
                    <a:pt x="4501677" y="7478"/>
                  </a:lnTo>
                  <a:lnTo>
                    <a:pt x="4524299" y="6416"/>
                  </a:lnTo>
                  <a:lnTo>
                    <a:pt x="4546920" y="5465"/>
                  </a:lnTo>
                  <a:lnTo>
                    <a:pt x="4569542" y="4612"/>
                  </a:lnTo>
                  <a:lnTo>
                    <a:pt x="4592163" y="3848"/>
                  </a:lnTo>
                  <a:lnTo>
                    <a:pt x="4614785" y="3163"/>
                  </a:lnTo>
                  <a:lnTo>
                    <a:pt x="4637406" y="2550"/>
                  </a:lnTo>
                  <a:lnTo>
                    <a:pt x="4660028" y="2000"/>
                  </a:lnTo>
                  <a:lnTo>
                    <a:pt x="4682649" y="1507"/>
                  </a:lnTo>
                  <a:lnTo>
                    <a:pt x="4705270" y="1066"/>
                  </a:lnTo>
                  <a:lnTo>
                    <a:pt x="4727892" y="671"/>
                  </a:lnTo>
                  <a:lnTo>
                    <a:pt x="4750513" y="317"/>
                  </a:lnTo>
                  <a:lnTo>
                    <a:pt x="4773135" y="0"/>
                  </a:lnTo>
                  <a:lnTo>
                    <a:pt x="4773135" y="10170"/>
                  </a:lnTo>
                  <a:lnTo>
                    <a:pt x="4750513" y="11530"/>
                  </a:lnTo>
                  <a:lnTo>
                    <a:pt x="4727892" y="13033"/>
                  </a:lnTo>
                  <a:lnTo>
                    <a:pt x="4705270" y="14693"/>
                  </a:lnTo>
                  <a:lnTo>
                    <a:pt x="4682649" y="16529"/>
                  </a:lnTo>
                  <a:lnTo>
                    <a:pt x="4660028" y="18558"/>
                  </a:lnTo>
                  <a:lnTo>
                    <a:pt x="4637406" y="20799"/>
                  </a:lnTo>
                  <a:lnTo>
                    <a:pt x="4614785" y="23276"/>
                  </a:lnTo>
                  <a:lnTo>
                    <a:pt x="4592163" y="26013"/>
                  </a:lnTo>
                  <a:lnTo>
                    <a:pt x="4569542" y="29036"/>
                  </a:lnTo>
                  <a:lnTo>
                    <a:pt x="4546920" y="32375"/>
                  </a:lnTo>
                  <a:lnTo>
                    <a:pt x="4524299" y="36063"/>
                  </a:lnTo>
                  <a:lnTo>
                    <a:pt x="4501677" y="40136"/>
                  </a:lnTo>
                  <a:lnTo>
                    <a:pt x="4479056" y="44632"/>
                  </a:lnTo>
                  <a:lnTo>
                    <a:pt x="4456434" y="49595"/>
                  </a:lnTo>
                  <a:lnTo>
                    <a:pt x="4433813" y="55073"/>
                  </a:lnTo>
                  <a:lnTo>
                    <a:pt x="4411191" y="61116"/>
                  </a:lnTo>
                  <a:lnTo>
                    <a:pt x="4388570" y="67782"/>
                  </a:lnTo>
                  <a:lnTo>
                    <a:pt x="4365948" y="75133"/>
                  </a:lnTo>
                  <a:lnTo>
                    <a:pt x="4343327" y="83236"/>
                  </a:lnTo>
                  <a:lnTo>
                    <a:pt x="4320705" y="92165"/>
                  </a:lnTo>
                  <a:lnTo>
                    <a:pt x="4298084" y="102000"/>
                  </a:lnTo>
                  <a:lnTo>
                    <a:pt x="4275462" y="112829"/>
                  </a:lnTo>
                  <a:lnTo>
                    <a:pt x="4252841" y="124744"/>
                  </a:lnTo>
                  <a:lnTo>
                    <a:pt x="4230219" y="137848"/>
                  </a:lnTo>
                  <a:lnTo>
                    <a:pt x="4207598" y="152251"/>
                  </a:lnTo>
                  <a:lnTo>
                    <a:pt x="4184976" y="168071"/>
                  </a:lnTo>
                  <a:lnTo>
                    <a:pt x="4162355" y="185434"/>
                  </a:lnTo>
                  <a:lnTo>
                    <a:pt x="4139733" y="204475"/>
                  </a:lnTo>
                  <a:lnTo>
                    <a:pt x="4117112" y="225337"/>
                  </a:lnTo>
                  <a:lnTo>
                    <a:pt x="4094490" y="248171"/>
                  </a:lnTo>
                  <a:lnTo>
                    <a:pt x="4071869" y="273136"/>
                  </a:lnTo>
                  <a:lnTo>
                    <a:pt x="4049247" y="300399"/>
                  </a:lnTo>
                  <a:lnTo>
                    <a:pt x="4026626" y="330132"/>
                  </a:lnTo>
                  <a:lnTo>
                    <a:pt x="4004004" y="362513"/>
                  </a:lnTo>
                  <a:lnTo>
                    <a:pt x="3981383" y="397724"/>
                  </a:lnTo>
                  <a:lnTo>
                    <a:pt x="3958761" y="435946"/>
                  </a:lnTo>
                  <a:lnTo>
                    <a:pt x="3936140" y="477362"/>
                  </a:lnTo>
                  <a:lnTo>
                    <a:pt x="3913518" y="522150"/>
                  </a:lnTo>
                  <a:lnTo>
                    <a:pt x="3890897" y="570483"/>
                  </a:lnTo>
                  <a:lnTo>
                    <a:pt x="3868275" y="622523"/>
                  </a:lnTo>
                  <a:lnTo>
                    <a:pt x="3845654" y="678418"/>
                  </a:lnTo>
                  <a:lnTo>
                    <a:pt x="3823032" y="738297"/>
                  </a:lnTo>
                  <a:lnTo>
                    <a:pt x="3800411" y="802269"/>
                  </a:lnTo>
                  <a:lnTo>
                    <a:pt x="3777789" y="870413"/>
                  </a:lnTo>
                  <a:lnTo>
                    <a:pt x="3755168" y="942780"/>
                  </a:lnTo>
                  <a:lnTo>
                    <a:pt x="3732546" y="1019385"/>
                  </a:lnTo>
                  <a:lnTo>
                    <a:pt x="3709925" y="1100206"/>
                  </a:lnTo>
                  <a:lnTo>
                    <a:pt x="3687303" y="1185179"/>
                  </a:lnTo>
                  <a:lnTo>
                    <a:pt x="3664682" y="1274198"/>
                  </a:lnTo>
                  <a:lnTo>
                    <a:pt x="3642060" y="1367118"/>
                  </a:lnTo>
                  <a:lnTo>
                    <a:pt x="3619439" y="1463746"/>
                  </a:lnTo>
                  <a:lnTo>
                    <a:pt x="3596817" y="1563855"/>
                  </a:lnTo>
                  <a:lnTo>
                    <a:pt x="3574196" y="1667176"/>
                  </a:lnTo>
                  <a:lnTo>
                    <a:pt x="3551574" y="1773410"/>
                  </a:lnTo>
                  <a:lnTo>
                    <a:pt x="3528953" y="1882224"/>
                  </a:lnTo>
                  <a:lnTo>
                    <a:pt x="3506331" y="1993264"/>
                  </a:lnTo>
                  <a:lnTo>
                    <a:pt x="3483710" y="2106155"/>
                  </a:lnTo>
                  <a:lnTo>
                    <a:pt x="3461088" y="2220505"/>
                  </a:lnTo>
                  <a:lnTo>
                    <a:pt x="3438467" y="2335911"/>
                  </a:lnTo>
                  <a:lnTo>
                    <a:pt x="3415845" y="2451961"/>
                  </a:lnTo>
                  <a:lnTo>
                    <a:pt x="3393224" y="2568238"/>
                  </a:lnTo>
                  <a:lnTo>
                    <a:pt x="3370602" y="2684322"/>
                  </a:lnTo>
                  <a:lnTo>
                    <a:pt x="3347981" y="2799794"/>
                  </a:lnTo>
                  <a:lnTo>
                    <a:pt x="3325359" y="2914238"/>
                  </a:lnTo>
                  <a:lnTo>
                    <a:pt x="3302738" y="3027243"/>
                  </a:lnTo>
                  <a:lnTo>
                    <a:pt x="3280116" y="3138410"/>
                  </a:lnTo>
                  <a:lnTo>
                    <a:pt x="3257495" y="3247353"/>
                  </a:lnTo>
                  <a:lnTo>
                    <a:pt x="3234873" y="3353708"/>
                  </a:lnTo>
                  <a:lnTo>
                    <a:pt x="3212252" y="3457132"/>
                  </a:lnTo>
                  <a:lnTo>
                    <a:pt x="3189630" y="3557314"/>
                  </a:lnTo>
                  <a:lnTo>
                    <a:pt x="3167009" y="3653976"/>
                  </a:lnTo>
                  <a:lnTo>
                    <a:pt x="3144387" y="3746879"/>
                  </a:lnTo>
                  <a:lnTo>
                    <a:pt x="3121766" y="3835826"/>
                  </a:lnTo>
                  <a:lnTo>
                    <a:pt x="3099144" y="3920662"/>
                  </a:lnTo>
                  <a:lnTo>
                    <a:pt x="3076523" y="4001278"/>
                  </a:lnTo>
                  <a:lnTo>
                    <a:pt x="3053901" y="4077607"/>
                  </a:lnTo>
                  <a:lnTo>
                    <a:pt x="3031280" y="4149626"/>
                  </a:lnTo>
                  <a:lnTo>
                    <a:pt x="3008658" y="4217350"/>
                  </a:lnTo>
                  <a:lnTo>
                    <a:pt x="2986037" y="4280832"/>
                  </a:lnTo>
                  <a:lnTo>
                    <a:pt x="2963415" y="4340157"/>
                  </a:lnTo>
                  <a:lnTo>
                    <a:pt x="2940794" y="4395435"/>
                  </a:lnTo>
                  <a:lnTo>
                    <a:pt x="2918172" y="4446803"/>
                  </a:lnTo>
                  <a:lnTo>
                    <a:pt x="2895551" y="4494415"/>
                  </a:lnTo>
                  <a:lnTo>
                    <a:pt x="2872929" y="4538440"/>
                  </a:lnTo>
                  <a:lnTo>
                    <a:pt x="2850308" y="4579056"/>
                  </a:lnTo>
                  <a:lnTo>
                    <a:pt x="2827686" y="4616449"/>
                  </a:lnTo>
                  <a:lnTo>
                    <a:pt x="2805065" y="4650809"/>
                  </a:lnTo>
                  <a:lnTo>
                    <a:pt x="2782443" y="4682323"/>
                  </a:lnTo>
                  <a:lnTo>
                    <a:pt x="2759822" y="4711180"/>
                  </a:lnTo>
                  <a:lnTo>
                    <a:pt x="2737200" y="4737564"/>
                  </a:lnTo>
                  <a:lnTo>
                    <a:pt x="2714579" y="4761651"/>
                  </a:lnTo>
                  <a:lnTo>
                    <a:pt x="2691957" y="4783613"/>
                  </a:lnTo>
                  <a:lnTo>
                    <a:pt x="2669336" y="4803613"/>
                  </a:lnTo>
                  <a:lnTo>
                    <a:pt x="2646714" y="4821807"/>
                  </a:lnTo>
                  <a:lnTo>
                    <a:pt x="2624093" y="4838340"/>
                  </a:lnTo>
                  <a:lnTo>
                    <a:pt x="2601471" y="4853351"/>
                  </a:lnTo>
                  <a:lnTo>
                    <a:pt x="2578850" y="4866967"/>
                  </a:lnTo>
                  <a:lnTo>
                    <a:pt x="2556228" y="4879309"/>
                  </a:lnTo>
                  <a:lnTo>
                    <a:pt x="2533607" y="4890488"/>
                  </a:lnTo>
                  <a:lnTo>
                    <a:pt x="2510985" y="4900606"/>
                  </a:lnTo>
                  <a:lnTo>
                    <a:pt x="2488364" y="4909759"/>
                  </a:lnTo>
                  <a:lnTo>
                    <a:pt x="2465742" y="4918034"/>
                  </a:lnTo>
                  <a:lnTo>
                    <a:pt x="2443121" y="4925512"/>
                  </a:lnTo>
                  <a:lnTo>
                    <a:pt x="2420499" y="4932265"/>
                  </a:lnTo>
                  <a:lnTo>
                    <a:pt x="2397878" y="4938362"/>
                  </a:lnTo>
                  <a:lnTo>
                    <a:pt x="2375256" y="4943865"/>
                  </a:lnTo>
                  <a:lnTo>
                    <a:pt x="2352635" y="4948828"/>
                  </a:lnTo>
                  <a:lnTo>
                    <a:pt x="2330014" y="4953304"/>
                  </a:lnTo>
                  <a:lnTo>
                    <a:pt x="2307392" y="4957339"/>
                  </a:lnTo>
                  <a:lnTo>
                    <a:pt x="2284771" y="4960975"/>
                  </a:lnTo>
                  <a:lnTo>
                    <a:pt x="2262149" y="4964252"/>
                  </a:lnTo>
                  <a:lnTo>
                    <a:pt x="2239528" y="4967203"/>
                  </a:lnTo>
                  <a:lnTo>
                    <a:pt x="2216906" y="4969861"/>
                  </a:lnTo>
                  <a:lnTo>
                    <a:pt x="2194285" y="4972253"/>
                  </a:lnTo>
                  <a:lnTo>
                    <a:pt x="2171663" y="4974407"/>
                  </a:lnTo>
                  <a:lnTo>
                    <a:pt x="2149042" y="4976346"/>
                  </a:lnTo>
                  <a:lnTo>
                    <a:pt x="2126420" y="4978090"/>
                  </a:lnTo>
                  <a:lnTo>
                    <a:pt x="2103799" y="4979659"/>
                  </a:lnTo>
                  <a:lnTo>
                    <a:pt x="2081177" y="4981070"/>
                  </a:lnTo>
                  <a:lnTo>
                    <a:pt x="2058556" y="4982339"/>
                  </a:lnTo>
                  <a:lnTo>
                    <a:pt x="2035934" y="4983481"/>
                  </a:lnTo>
                  <a:lnTo>
                    <a:pt x="2013313" y="4984507"/>
                  </a:lnTo>
                  <a:lnTo>
                    <a:pt x="1990691" y="4985430"/>
                  </a:lnTo>
                  <a:lnTo>
                    <a:pt x="1968070" y="4986259"/>
                  </a:lnTo>
                  <a:lnTo>
                    <a:pt x="1945448" y="4987004"/>
                  </a:lnTo>
                  <a:lnTo>
                    <a:pt x="1922827" y="4987674"/>
                  </a:lnTo>
                  <a:lnTo>
                    <a:pt x="1900205" y="4988276"/>
                  </a:lnTo>
                  <a:lnTo>
                    <a:pt x="1877584" y="4988817"/>
                  </a:lnTo>
                  <a:lnTo>
                    <a:pt x="1854962" y="4989303"/>
                  </a:lnTo>
                  <a:lnTo>
                    <a:pt x="1832341" y="4989739"/>
                  </a:lnTo>
                  <a:lnTo>
                    <a:pt x="1809719" y="4990131"/>
                  </a:lnTo>
                  <a:lnTo>
                    <a:pt x="1787098" y="4990483"/>
                  </a:lnTo>
                  <a:lnTo>
                    <a:pt x="1764476" y="4990799"/>
                  </a:lnTo>
                  <a:lnTo>
                    <a:pt x="1741855" y="4991083"/>
                  </a:lnTo>
                  <a:lnTo>
                    <a:pt x="1719233" y="4991338"/>
                  </a:lnTo>
                  <a:lnTo>
                    <a:pt x="1696612" y="4991567"/>
                  </a:lnTo>
                  <a:lnTo>
                    <a:pt x="1673990" y="4991772"/>
                  </a:lnTo>
                  <a:lnTo>
                    <a:pt x="1651369" y="4991956"/>
                  </a:lnTo>
                  <a:lnTo>
                    <a:pt x="1628747" y="4992122"/>
                  </a:lnTo>
                  <a:lnTo>
                    <a:pt x="1606126" y="4992271"/>
                  </a:lnTo>
                  <a:lnTo>
                    <a:pt x="1583504" y="4992404"/>
                  </a:lnTo>
                  <a:lnTo>
                    <a:pt x="1560883" y="4992524"/>
                  </a:lnTo>
                  <a:lnTo>
                    <a:pt x="1538261" y="4992631"/>
                  </a:lnTo>
                  <a:lnTo>
                    <a:pt x="1515640" y="4992727"/>
                  </a:lnTo>
                  <a:lnTo>
                    <a:pt x="1493018" y="4992814"/>
                  </a:lnTo>
                  <a:lnTo>
                    <a:pt x="1470397" y="4992891"/>
                  </a:lnTo>
                  <a:lnTo>
                    <a:pt x="1447775" y="4992961"/>
                  </a:lnTo>
                  <a:lnTo>
                    <a:pt x="1425154" y="4993023"/>
                  </a:lnTo>
                  <a:lnTo>
                    <a:pt x="1402532" y="4993079"/>
                  </a:lnTo>
                  <a:lnTo>
                    <a:pt x="1379911" y="4993130"/>
                  </a:lnTo>
                  <a:lnTo>
                    <a:pt x="1357289" y="4993175"/>
                  </a:lnTo>
                  <a:lnTo>
                    <a:pt x="1334668" y="4993215"/>
                  </a:lnTo>
                  <a:lnTo>
                    <a:pt x="1312046" y="4993251"/>
                  </a:lnTo>
                  <a:lnTo>
                    <a:pt x="1289425" y="4993284"/>
                  </a:lnTo>
                  <a:lnTo>
                    <a:pt x="1266803" y="4993313"/>
                  </a:lnTo>
                  <a:lnTo>
                    <a:pt x="1244182" y="4993339"/>
                  </a:lnTo>
                  <a:lnTo>
                    <a:pt x="1221560" y="4993362"/>
                  </a:lnTo>
                  <a:lnTo>
                    <a:pt x="1198939" y="4993383"/>
                  </a:lnTo>
                  <a:lnTo>
                    <a:pt x="1176317" y="4993402"/>
                  </a:lnTo>
                  <a:lnTo>
                    <a:pt x="1153696" y="4993419"/>
                  </a:lnTo>
                  <a:lnTo>
                    <a:pt x="1131074" y="4993434"/>
                  </a:lnTo>
                  <a:lnTo>
                    <a:pt x="1108453" y="4993448"/>
                  </a:lnTo>
                  <a:lnTo>
                    <a:pt x="1085831" y="4993460"/>
                  </a:lnTo>
                  <a:lnTo>
                    <a:pt x="1063210" y="4993471"/>
                  </a:lnTo>
                  <a:lnTo>
                    <a:pt x="1040588" y="4993481"/>
                  </a:lnTo>
                  <a:lnTo>
                    <a:pt x="1017967" y="4993489"/>
                  </a:lnTo>
                  <a:lnTo>
                    <a:pt x="995345" y="4993497"/>
                  </a:lnTo>
                  <a:lnTo>
                    <a:pt x="972724" y="4993504"/>
                  </a:lnTo>
                  <a:lnTo>
                    <a:pt x="950102" y="4993511"/>
                  </a:lnTo>
                  <a:lnTo>
                    <a:pt x="927481" y="4993516"/>
                  </a:lnTo>
                  <a:lnTo>
                    <a:pt x="904859" y="4993521"/>
                  </a:lnTo>
                  <a:lnTo>
                    <a:pt x="882238" y="4993526"/>
                  </a:lnTo>
                  <a:lnTo>
                    <a:pt x="859616" y="4993530"/>
                  </a:lnTo>
                  <a:lnTo>
                    <a:pt x="836995" y="4993534"/>
                  </a:lnTo>
                  <a:lnTo>
                    <a:pt x="814373" y="4993537"/>
                  </a:lnTo>
                  <a:lnTo>
                    <a:pt x="791752" y="4993540"/>
                  </a:lnTo>
                  <a:lnTo>
                    <a:pt x="769130" y="4993542"/>
                  </a:lnTo>
                  <a:lnTo>
                    <a:pt x="746509" y="4993545"/>
                  </a:lnTo>
                  <a:lnTo>
                    <a:pt x="723887" y="4993547"/>
                  </a:lnTo>
                  <a:lnTo>
                    <a:pt x="701266" y="4993549"/>
                  </a:lnTo>
                  <a:lnTo>
                    <a:pt x="678644" y="4993550"/>
                  </a:lnTo>
                  <a:lnTo>
                    <a:pt x="656023" y="4993552"/>
                  </a:lnTo>
                  <a:lnTo>
                    <a:pt x="633401" y="4993553"/>
                  </a:lnTo>
                  <a:lnTo>
                    <a:pt x="610780" y="4993554"/>
                  </a:lnTo>
                  <a:lnTo>
                    <a:pt x="588158" y="4993556"/>
                  </a:lnTo>
                  <a:lnTo>
                    <a:pt x="565537" y="4993557"/>
                  </a:lnTo>
                  <a:lnTo>
                    <a:pt x="542915" y="4993557"/>
                  </a:lnTo>
                  <a:lnTo>
                    <a:pt x="520294" y="4993558"/>
                  </a:lnTo>
                  <a:lnTo>
                    <a:pt x="497672" y="4993559"/>
                  </a:lnTo>
                  <a:lnTo>
                    <a:pt x="475051" y="4993560"/>
                  </a:lnTo>
                  <a:lnTo>
                    <a:pt x="452429" y="4993560"/>
                  </a:lnTo>
                  <a:lnTo>
                    <a:pt x="429808" y="4993561"/>
                  </a:lnTo>
                  <a:lnTo>
                    <a:pt x="407186" y="4993561"/>
                  </a:lnTo>
                  <a:lnTo>
                    <a:pt x="384565" y="4993561"/>
                  </a:lnTo>
                  <a:lnTo>
                    <a:pt x="361943" y="4993562"/>
                  </a:lnTo>
                  <a:lnTo>
                    <a:pt x="339322" y="4993562"/>
                  </a:lnTo>
                  <a:lnTo>
                    <a:pt x="316700" y="4993562"/>
                  </a:lnTo>
                  <a:lnTo>
                    <a:pt x="294079" y="4993563"/>
                  </a:lnTo>
                  <a:lnTo>
                    <a:pt x="271457" y="4993563"/>
                  </a:lnTo>
                  <a:lnTo>
                    <a:pt x="248836" y="4993563"/>
                  </a:lnTo>
                  <a:lnTo>
                    <a:pt x="226214" y="4993563"/>
                  </a:lnTo>
                  <a:lnTo>
                    <a:pt x="203593" y="4993563"/>
                  </a:lnTo>
                  <a:lnTo>
                    <a:pt x="180971" y="4993564"/>
                  </a:lnTo>
                  <a:lnTo>
                    <a:pt x="158350" y="4993564"/>
                  </a:lnTo>
                  <a:lnTo>
                    <a:pt x="135728" y="4993564"/>
                  </a:lnTo>
                  <a:lnTo>
                    <a:pt x="113107" y="4993564"/>
                  </a:lnTo>
                  <a:lnTo>
                    <a:pt x="90485" y="4993564"/>
                  </a:lnTo>
                  <a:lnTo>
                    <a:pt x="67864" y="4993564"/>
                  </a:lnTo>
                  <a:lnTo>
                    <a:pt x="45242" y="4993564"/>
                  </a:lnTo>
                  <a:lnTo>
                    <a:pt x="22621" y="4993564"/>
                  </a:lnTo>
                  <a:close/>
                </a:path>
              </a:pathLst>
            </a:custGeom>
            <a:solidFill>
              <a:srgbClr val="8C8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99579" y="1110532"/>
              <a:ext cx="4773135" cy="4993562"/>
            </a:xfrm>
            <a:custGeom>
              <a:avLst/>
              <a:pathLst>
                <a:path w="4773135" h="4993562">
                  <a:moveTo>
                    <a:pt x="0" y="4993562"/>
                  </a:moveTo>
                  <a:lnTo>
                    <a:pt x="22621" y="4993561"/>
                  </a:lnTo>
                  <a:lnTo>
                    <a:pt x="45242" y="4993561"/>
                  </a:lnTo>
                  <a:lnTo>
                    <a:pt x="67864" y="4993561"/>
                  </a:lnTo>
                  <a:lnTo>
                    <a:pt x="90485" y="4993560"/>
                  </a:lnTo>
                  <a:lnTo>
                    <a:pt x="113107" y="4993560"/>
                  </a:lnTo>
                  <a:lnTo>
                    <a:pt x="135728" y="4993559"/>
                  </a:lnTo>
                  <a:lnTo>
                    <a:pt x="158350" y="4993559"/>
                  </a:lnTo>
                  <a:lnTo>
                    <a:pt x="180971" y="4993558"/>
                  </a:lnTo>
                  <a:lnTo>
                    <a:pt x="203593" y="4993557"/>
                  </a:lnTo>
                  <a:lnTo>
                    <a:pt x="226214" y="4993556"/>
                  </a:lnTo>
                  <a:lnTo>
                    <a:pt x="248836" y="4993556"/>
                  </a:lnTo>
                  <a:lnTo>
                    <a:pt x="271457" y="4993555"/>
                  </a:lnTo>
                  <a:lnTo>
                    <a:pt x="294079" y="4993554"/>
                  </a:lnTo>
                  <a:lnTo>
                    <a:pt x="316700" y="4993552"/>
                  </a:lnTo>
                  <a:lnTo>
                    <a:pt x="339322" y="4993551"/>
                  </a:lnTo>
                  <a:lnTo>
                    <a:pt x="361943" y="4993550"/>
                  </a:lnTo>
                  <a:lnTo>
                    <a:pt x="384565" y="4993548"/>
                  </a:lnTo>
                  <a:lnTo>
                    <a:pt x="407186" y="4993546"/>
                  </a:lnTo>
                  <a:lnTo>
                    <a:pt x="429808" y="4993544"/>
                  </a:lnTo>
                  <a:lnTo>
                    <a:pt x="452429" y="4993542"/>
                  </a:lnTo>
                  <a:lnTo>
                    <a:pt x="475051" y="4993539"/>
                  </a:lnTo>
                  <a:lnTo>
                    <a:pt x="497672" y="4993537"/>
                  </a:lnTo>
                  <a:lnTo>
                    <a:pt x="520294" y="4993534"/>
                  </a:lnTo>
                  <a:lnTo>
                    <a:pt x="542915" y="4993531"/>
                  </a:lnTo>
                  <a:lnTo>
                    <a:pt x="565537" y="4993527"/>
                  </a:lnTo>
                  <a:lnTo>
                    <a:pt x="588158" y="4993523"/>
                  </a:lnTo>
                  <a:lnTo>
                    <a:pt x="610780" y="4993518"/>
                  </a:lnTo>
                  <a:lnTo>
                    <a:pt x="633401" y="4993513"/>
                  </a:lnTo>
                  <a:lnTo>
                    <a:pt x="656023" y="4993508"/>
                  </a:lnTo>
                  <a:lnTo>
                    <a:pt x="678644" y="4993502"/>
                  </a:lnTo>
                  <a:lnTo>
                    <a:pt x="701266" y="4993495"/>
                  </a:lnTo>
                  <a:lnTo>
                    <a:pt x="723887" y="4993488"/>
                  </a:lnTo>
                  <a:lnTo>
                    <a:pt x="746509" y="4993480"/>
                  </a:lnTo>
                  <a:lnTo>
                    <a:pt x="769130" y="4993471"/>
                  </a:lnTo>
                  <a:lnTo>
                    <a:pt x="791752" y="4993461"/>
                  </a:lnTo>
                  <a:lnTo>
                    <a:pt x="814373" y="4993450"/>
                  </a:lnTo>
                  <a:lnTo>
                    <a:pt x="836995" y="4993437"/>
                  </a:lnTo>
                  <a:lnTo>
                    <a:pt x="859616" y="4993424"/>
                  </a:lnTo>
                  <a:lnTo>
                    <a:pt x="882238" y="4993409"/>
                  </a:lnTo>
                  <a:lnTo>
                    <a:pt x="904859" y="4993392"/>
                  </a:lnTo>
                  <a:lnTo>
                    <a:pt x="927481" y="4993374"/>
                  </a:lnTo>
                  <a:lnTo>
                    <a:pt x="950102" y="4993353"/>
                  </a:lnTo>
                  <a:lnTo>
                    <a:pt x="972724" y="4993331"/>
                  </a:lnTo>
                  <a:lnTo>
                    <a:pt x="995345" y="4993306"/>
                  </a:lnTo>
                  <a:lnTo>
                    <a:pt x="1017967" y="4993278"/>
                  </a:lnTo>
                  <a:lnTo>
                    <a:pt x="1040588" y="4993248"/>
                  </a:lnTo>
                  <a:lnTo>
                    <a:pt x="1063210" y="4993214"/>
                  </a:lnTo>
                  <a:lnTo>
                    <a:pt x="1085831" y="4993177"/>
                  </a:lnTo>
                  <a:lnTo>
                    <a:pt x="1108453" y="4993135"/>
                  </a:lnTo>
                  <a:lnTo>
                    <a:pt x="1131074" y="4993089"/>
                  </a:lnTo>
                  <a:lnTo>
                    <a:pt x="1153696" y="4993039"/>
                  </a:lnTo>
                  <a:lnTo>
                    <a:pt x="1176317" y="4992982"/>
                  </a:lnTo>
                  <a:lnTo>
                    <a:pt x="1198939" y="4992920"/>
                  </a:lnTo>
                  <a:lnTo>
                    <a:pt x="1221560" y="4992851"/>
                  </a:lnTo>
                  <a:lnTo>
                    <a:pt x="1244182" y="4992775"/>
                  </a:lnTo>
                  <a:lnTo>
                    <a:pt x="1266803" y="4992690"/>
                  </a:lnTo>
                  <a:lnTo>
                    <a:pt x="1289425" y="4992597"/>
                  </a:lnTo>
                  <a:lnTo>
                    <a:pt x="1312046" y="4992493"/>
                  </a:lnTo>
                  <a:lnTo>
                    <a:pt x="1334668" y="4992379"/>
                  </a:lnTo>
                  <a:lnTo>
                    <a:pt x="1357289" y="4992251"/>
                  </a:lnTo>
                  <a:lnTo>
                    <a:pt x="1379911" y="4992111"/>
                  </a:lnTo>
                  <a:lnTo>
                    <a:pt x="1402532" y="4991955"/>
                  </a:lnTo>
                  <a:lnTo>
                    <a:pt x="1425154" y="4991782"/>
                  </a:lnTo>
                  <a:lnTo>
                    <a:pt x="1447775" y="4991591"/>
                  </a:lnTo>
                  <a:lnTo>
                    <a:pt x="1470397" y="4991379"/>
                  </a:lnTo>
                  <a:lnTo>
                    <a:pt x="1493018" y="4991144"/>
                  </a:lnTo>
                  <a:lnTo>
                    <a:pt x="1515640" y="4990884"/>
                  </a:lnTo>
                  <a:lnTo>
                    <a:pt x="1538261" y="4990596"/>
                  </a:lnTo>
                  <a:lnTo>
                    <a:pt x="1560883" y="4990276"/>
                  </a:lnTo>
                  <a:lnTo>
                    <a:pt x="1583504" y="4989923"/>
                  </a:lnTo>
                  <a:lnTo>
                    <a:pt x="1606126" y="4989531"/>
                  </a:lnTo>
                  <a:lnTo>
                    <a:pt x="1628747" y="4989096"/>
                  </a:lnTo>
                  <a:lnTo>
                    <a:pt x="1651369" y="4988615"/>
                  </a:lnTo>
                  <a:lnTo>
                    <a:pt x="1673990" y="4988081"/>
                  </a:lnTo>
                  <a:lnTo>
                    <a:pt x="1696612" y="4987490"/>
                  </a:lnTo>
                  <a:lnTo>
                    <a:pt x="1719233" y="4986835"/>
                  </a:lnTo>
                  <a:lnTo>
                    <a:pt x="1741855" y="4986108"/>
                  </a:lnTo>
                  <a:lnTo>
                    <a:pt x="1764476" y="4985303"/>
                  </a:lnTo>
                  <a:lnTo>
                    <a:pt x="1787098" y="4984411"/>
                  </a:lnTo>
                  <a:lnTo>
                    <a:pt x="1809719" y="4983422"/>
                  </a:lnTo>
                  <a:lnTo>
                    <a:pt x="1832341" y="4982326"/>
                  </a:lnTo>
                  <a:lnTo>
                    <a:pt x="1854962" y="4981111"/>
                  </a:lnTo>
                  <a:lnTo>
                    <a:pt x="1877584" y="4979764"/>
                  </a:lnTo>
                  <a:lnTo>
                    <a:pt x="1900205" y="4978271"/>
                  </a:lnTo>
                  <a:lnTo>
                    <a:pt x="1922827" y="4976616"/>
                  </a:lnTo>
                  <a:lnTo>
                    <a:pt x="1945448" y="4974781"/>
                  </a:lnTo>
                  <a:lnTo>
                    <a:pt x="1968070" y="4972748"/>
                  </a:lnTo>
                  <a:lnTo>
                    <a:pt x="1990691" y="4970495"/>
                  </a:lnTo>
                  <a:lnTo>
                    <a:pt x="2013313" y="4967997"/>
                  </a:lnTo>
                  <a:lnTo>
                    <a:pt x="2035934" y="4965229"/>
                  </a:lnTo>
                  <a:lnTo>
                    <a:pt x="2058556" y="4962161"/>
                  </a:lnTo>
                  <a:lnTo>
                    <a:pt x="2081177" y="4958761"/>
                  </a:lnTo>
                  <a:lnTo>
                    <a:pt x="2103799" y="4954995"/>
                  </a:lnTo>
                  <a:lnTo>
                    <a:pt x="2126420" y="4950822"/>
                  </a:lnTo>
                  <a:lnTo>
                    <a:pt x="2149042" y="4946199"/>
                  </a:lnTo>
                  <a:lnTo>
                    <a:pt x="2171663" y="4941080"/>
                  </a:lnTo>
                  <a:lnTo>
                    <a:pt x="2194285" y="4935411"/>
                  </a:lnTo>
                  <a:lnTo>
                    <a:pt x="2216906" y="4929134"/>
                  </a:lnTo>
                  <a:lnTo>
                    <a:pt x="2239528" y="4922188"/>
                  </a:lnTo>
                  <a:lnTo>
                    <a:pt x="2262149" y="4914501"/>
                  </a:lnTo>
                  <a:lnTo>
                    <a:pt x="2284771" y="4905998"/>
                  </a:lnTo>
                  <a:lnTo>
                    <a:pt x="2307392" y="4896595"/>
                  </a:lnTo>
                  <a:lnTo>
                    <a:pt x="2330014" y="4886203"/>
                  </a:lnTo>
                  <a:lnTo>
                    <a:pt x="2352635" y="4874721"/>
                  </a:lnTo>
                  <a:lnTo>
                    <a:pt x="2375256" y="4862042"/>
                  </a:lnTo>
                  <a:lnTo>
                    <a:pt x="2397878" y="4848049"/>
                  </a:lnTo>
                  <a:lnTo>
                    <a:pt x="2420499" y="4832617"/>
                  </a:lnTo>
                  <a:lnTo>
                    <a:pt x="2443121" y="4815609"/>
                  </a:lnTo>
                  <a:lnTo>
                    <a:pt x="2465742" y="4796880"/>
                  </a:lnTo>
                  <a:lnTo>
                    <a:pt x="2488364" y="4776273"/>
                  </a:lnTo>
                  <a:lnTo>
                    <a:pt x="2510985" y="4753623"/>
                  </a:lnTo>
                  <a:lnTo>
                    <a:pt x="2533607" y="4728754"/>
                  </a:lnTo>
                  <a:lnTo>
                    <a:pt x="2556228" y="4701482"/>
                  </a:lnTo>
                  <a:lnTo>
                    <a:pt x="2578850" y="4671615"/>
                  </a:lnTo>
                  <a:lnTo>
                    <a:pt x="2601471" y="4638953"/>
                  </a:lnTo>
                  <a:lnTo>
                    <a:pt x="2624093" y="4603291"/>
                  </a:lnTo>
                  <a:lnTo>
                    <a:pt x="2646714" y="4564422"/>
                  </a:lnTo>
                  <a:lnTo>
                    <a:pt x="2669336" y="4522139"/>
                  </a:lnTo>
                  <a:lnTo>
                    <a:pt x="2691957" y="4476236"/>
                  </a:lnTo>
                  <a:lnTo>
                    <a:pt x="2714579" y="4426515"/>
                  </a:lnTo>
                  <a:lnTo>
                    <a:pt x="2737200" y="4372789"/>
                  </a:lnTo>
                  <a:lnTo>
                    <a:pt x="2759822" y="4314887"/>
                  </a:lnTo>
                  <a:lnTo>
                    <a:pt x="2782443" y="4252656"/>
                  </a:lnTo>
                  <a:lnTo>
                    <a:pt x="2805065" y="4185972"/>
                  </a:lnTo>
                  <a:lnTo>
                    <a:pt x="2827686" y="4114742"/>
                  </a:lnTo>
                  <a:lnTo>
                    <a:pt x="2850308" y="4038909"/>
                  </a:lnTo>
                  <a:lnTo>
                    <a:pt x="2872929" y="3958457"/>
                  </a:lnTo>
                  <a:lnTo>
                    <a:pt x="2895551" y="3873415"/>
                  </a:lnTo>
                  <a:lnTo>
                    <a:pt x="2918172" y="3783863"/>
                  </a:lnTo>
                  <a:lnTo>
                    <a:pt x="2940794" y="3689928"/>
                  </a:lnTo>
                  <a:lnTo>
                    <a:pt x="2963415" y="3591790"/>
                  </a:lnTo>
                  <a:lnTo>
                    <a:pt x="2986037" y="3489677"/>
                  </a:lnTo>
                  <a:lnTo>
                    <a:pt x="3008658" y="3383865"/>
                  </a:lnTo>
                  <a:lnTo>
                    <a:pt x="3031280" y="3274674"/>
                  </a:lnTo>
                  <a:lnTo>
                    <a:pt x="3053901" y="3162461"/>
                  </a:lnTo>
                  <a:lnTo>
                    <a:pt x="3076523" y="3047616"/>
                  </a:lnTo>
                  <a:lnTo>
                    <a:pt x="3099144" y="2930558"/>
                  </a:lnTo>
                  <a:lnTo>
                    <a:pt x="3121766" y="2811725"/>
                  </a:lnTo>
                  <a:lnTo>
                    <a:pt x="3144387" y="2691573"/>
                  </a:lnTo>
                  <a:lnTo>
                    <a:pt x="3167009" y="2570570"/>
                  </a:lnTo>
                  <a:lnTo>
                    <a:pt x="3189630" y="2449191"/>
                  </a:lnTo>
                  <a:lnTo>
                    <a:pt x="3212252" y="2327914"/>
                  </a:lnTo>
                  <a:lnTo>
                    <a:pt x="3234873" y="2207219"/>
                  </a:lnTo>
                  <a:lnTo>
                    <a:pt x="3257495" y="2087584"/>
                  </a:lnTo>
                  <a:lnTo>
                    <a:pt x="3280116" y="1969478"/>
                  </a:lnTo>
                  <a:lnTo>
                    <a:pt x="3302738" y="1853358"/>
                  </a:lnTo>
                  <a:lnTo>
                    <a:pt x="3325359" y="1739665"/>
                  </a:lnTo>
                  <a:lnTo>
                    <a:pt x="3347981" y="1628816"/>
                  </a:lnTo>
                  <a:lnTo>
                    <a:pt x="3370602" y="1521198"/>
                  </a:lnTo>
                  <a:lnTo>
                    <a:pt x="3393224" y="1417163"/>
                  </a:lnTo>
                  <a:lnTo>
                    <a:pt x="3415845" y="1317020"/>
                  </a:lnTo>
                  <a:lnTo>
                    <a:pt x="3438467" y="1221033"/>
                  </a:lnTo>
                  <a:lnTo>
                    <a:pt x="3461088" y="1129414"/>
                  </a:lnTo>
                  <a:lnTo>
                    <a:pt x="3483710" y="1042324"/>
                  </a:lnTo>
                  <a:lnTo>
                    <a:pt x="3506331" y="959869"/>
                  </a:lnTo>
                  <a:lnTo>
                    <a:pt x="3528953" y="882106"/>
                  </a:lnTo>
                  <a:lnTo>
                    <a:pt x="3551574" y="809041"/>
                  </a:lnTo>
                  <a:lnTo>
                    <a:pt x="3574196" y="740635"/>
                  </a:lnTo>
                  <a:lnTo>
                    <a:pt x="3596817" y="676809"/>
                  </a:lnTo>
                  <a:lnTo>
                    <a:pt x="3619439" y="617448"/>
                  </a:lnTo>
                  <a:lnTo>
                    <a:pt x="3642060" y="562405"/>
                  </a:lnTo>
                  <a:lnTo>
                    <a:pt x="3664682" y="511512"/>
                  </a:lnTo>
                  <a:lnTo>
                    <a:pt x="3687303" y="464581"/>
                  </a:lnTo>
                  <a:lnTo>
                    <a:pt x="3709925" y="421409"/>
                  </a:lnTo>
                  <a:lnTo>
                    <a:pt x="3732546" y="381788"/>
                  </a:lnTo>
                  <a:lnTo>
                    <a:pt x="3755168" y="345501"/>
                  </a:lnTo>
                  <a:lnTo>
                    <a:pt x="3777789" y="312334"/>
                  </a:lnTo>
                  <a:lnTo>
                    <a:pt x="3800411" y="282071"/>
                  </a:lnTo>
                  <a:lnTo>
                    <a:pt x="3823032" y="254506"/>
                  </a:lnTo>
                  <a:lnTo>
                    <a:pt x="3845654" y="229435"/>
                  </a:lnTo>
                  <a:lnTo>
                    <a:pt x="3868275" y="206664"/>
                  </a:lnTo>
                  <a:lnTo>
                    <a:pt x="3890897" y="186008"/>
                  </a:lnTo>
                  <a:lnTo>
                    <a:pt x="3913518" y="167293"/>
                  </a:lnTo>
                  <a:lnTo>
                    <a:pt x="3936140" y="150354"/>
                  </a:lnTo>
                  <a:lnTo>
                    <a:pt x="3958761" y="135037"/>
                  </a:lnTo>
                  <a:lnTo>
                    <a:pt x="3981383" y="121199"/>
                  </a:lnTo>
                  <a:lnTo>
                    <a:pt x="4004004" y="108706"/>
                  </a:lnTo>
                  <a:lnTo>
                    <a:pt x="4026626" y="97438"/>
                  </a:lnTo>
                  <a:lnTo>
                    <a:pt x="4049247" y="87279"/>
                  </a:lnTo>
                  <a:lnTo>
                    <a:pt x="4071869" y="78126"/>
                  </a:lnTo>
                  <a:lnTo>
                    <a:pt x="4094490" y="69885"/>
                  </a:lnTo>
                  <a:lnTo>
                    <a:pt x="4117112" y="62467"/>
                  </a:lnTo>
                  <a:lnTo>
                    <a:pt x="4139733" y="55794"/>
                  </a:lnTo>
                  <a:lnTo>
                    <a:pt x="4162355" y="49793"/>
                  </a:lnTo>
                  <a:lnTo>
                    <a:pt x="4184976" y="44399"/>
                  </a:lnTo>
                  <a:lnTo>
                    <a:pt x="4207598" y="39551"/>
                  </a:lnTo>
                  <a:lnTo>
                    <a:pt x="4230219" y="35196"/>
                  </a:lnTo>
                  <a:lnTo>
                    <a:pt x="4252841" y="31285"/>
                  </a:lnTo>
                  <a:lnTo>
                    <a:pt x="4275462" y="27773"/>
                  </a:lnTo>
                  <a:lnTo>
                    <a:pt x="4298084" y="24621"/>
                  </a:lnTo>
                  <a:lnTo>
                    <a:pt x="4320705" y="21792"/>
                  </a:lnTo>
                  <a:lnTo>
                    <a:pt x="4343327" y="19253"/>
                  </a:lnTo>
                  <a:lnTo>
                    <a:pt x="4365948" y="16975"/>
                  </a:lnTo>
                  <a:lnTo>
                    <a:pt x="4388570" y="14932"/>
                  </a:lnTo>
                  <a:lnTo>
                    <a:pt x="4411191" y="13100"/>
                  </a:lnTo>
                  <a:lnTo>
                    <a:pt x="4433813" y="11457"/>
                  </a:lnTo>
                  <a:lnTo>
                    <a:pt x="4456434" y="9983"/>
                  </a:lnTo>
                  <a:lnTo>
                    <a:pt x="4479056" y="8662"/>
                  </a:lnTo>
                  <a:lnTo>
                    <a:pt x="4501677" y="7478"/>
                  </a:lnTo>
                  <a:lnTo>
                    <a:pt x="4524299" y="6416"/>
                  </a:lnTo>
                  <a:lnTo>
                    <a:pt x="4546920" y="5465"/>
                  </a:lnTo>
                  <a:lnTo>
                    <a:pt x="4569542" y="4612"/>
                  </a:lnTo>
                  <a:lnTo>
                    <a:pt x="4592163" y="3848"/>
                  </a:lnTo>
                  <a:lnTo>
                    <a:pt x="4614785" y="3163"/>
                  </a:lnTo>
                  <a:lnTo>
                    <a:pt x="4637406" y="2550"/>
                  </a:lnTo>
                  <a:lnTo>
                    <a:pt x="4660028" y="2000"/>
                  </a:lnTo>
                  <a:lnTo>
                    <a:pt x="4682649" y="1507"/>
                  </a:lnTo>
                  <a:lnTo>
                    <a:pt x="4705270" y="1066"/>
                  </a:lnTo>
                  <a:lnTo>
                    <a:pt x="4727892" y="671"/>
                  </a:lnTo>
                  <a:lnTo>
                    <a:pt x="4750513" y="31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99579" y="1120702"/>
              <a:ext cx="4773135" cy="4983394"/>
            </a:xfrm>
            <a:custGeom>
              <a:avLst/>
              <a:pathLst>
                <a:path w="4773135" h="4983394">
                  <a:moveTo>
                    <a:pt x="4773135" y="0"/>
                  </a:moveTo>
                  <a:lnTo>
                    <a:pt x="4750513" y="1359"/>
                  </a:lnTo>
                  <a:lnTo>
                    <a:pt x="4727892" y="2862"/>
                  </a:lnTo>
                  <a:lnTo>
                    <a:pt x="4705270" y="4523"/>
                  </a:lnTo>
                  <a:lnTo>
                    <a:pt x="4682649" y="6358"/>
                  </a:lnTo>
                  <a:lnTo>
                    <a:pt x="4660028" y="8387"/>
                  </a:lnTo>
                  <a:lnTo>
                    <a:pt x="4637406" y="10629"/>
                  </a:lnTo>
                  <a:lnTo>
                    <a:pt x="4614785" y="13106"/>
                  </a:lnTo>
                  <a:lnTo>
                    <a:pt x="4592163" y="15842"/>
                  </a:lnTo>
                  <a:lnTo>
                    <a:pt x="4569542" y="18865"/>
                  </a:lnTo>
                  <a:lnTo>
                    <a:pt x="4546920" y="22205"/>
                  </a:lnTo>
                  <a:lnTo>
                    <a:pt x="4524299" y="25893"/>
                  </a:lnTo>
                  <a:lnTo>
                    <a:pt x="4501677" y="29965"/>
                  </a:lnTo>
                  <a:lnTo>
                    <a:pt x="4479056" y="34461"/>
                  </a:lnTo>
                  <a:lnTo>
                    <a:pt x="4456434" y="39425"/>
                  </a:lnTo>
                  <a:lnTo>
                    <a:pt x="4433813" y="44902"/>
                  </a:lnTo>
                  <a:lnTo>
                    <a:pt x="4411191" y="50946"/>
                  </a:lnTo>
                  <a:lnTo>
                    <a:pt x="4388570" y="57612"/>
                  </a:lnTo>
                  <a:lnTo>
                    <a:pt x="4365948" y="64963"/>
                  </a:lnTo>
                  <a:lnTo>
                    <a:pt x="4343327" y="73066"/>
                  </a:lnTo>
                  <a:lnTo>
                    <a:pt x="4320705" y="81995"/>
                  </a:lnTo>
                  <a:lnTo>
                    <a:pt x="4298084" y="91830"/>
                  </a:lnTo>
                  <a:lnTo>
                    <a:pt x="4275462" y="102658"/>
                  </a:lnTo>
                  <a:lnTo>
                    <a:pt x="4252841" y="114573"/>
                  </a:lnTo>
                  <a:lnTo>
                    <a:pt x="4230219" y="127677"/>
                  </a:lnTo>
                  <a:lnTo>
                    <a:pt x="4207598" y="142081"/>
                  </a:lnTo>
                  <a:lnTo>
                    <a:pt x="4184976" y="157901"/>
                  </a:lnTo>
                  <a:lnTo>
                    <a:pt x="4162355" y="175264"/>
                  </a:lnTo>
                  <a:lnTo>
                    <a:pt x="4139733" y="194304"/>
                  </a:lnTo>
                  <a:lnTo>
                    <a:pt x="4117112" y="215166"/>
                  </a:lnTo>
                  <a:lnTo>
                    <a:pt x="4094490" y="238000"/>
                  </a:lnTo>
                  <a:lnTo>
                    <a:pt x="4071869" y="262965"/>
                  </a:lnTo>
                  <a:lnTo>
                    <a:pt x="4049247" y="290228"/>
                  </a:lnTo>
                  <a:lnTo>
                    <a:pt x="4026626" y="319962"/>
                  </a:lnTo>
                  <a:lnTo>
                    <a:pt x="4004004" y="352343"/>
                  </a:lnTo>
                  <a:lnTo>
                    <a:pt x="3981383" y="387553"/>
                  </a:lnTo>
                  <a:lnTo>
                    <a:pt x="3958761" y="425775"/>
                  </a:lnTo>
                  <a:lnTo>
                    <a:pt x="3936140" y="467191"/>
                  </a:lnTo>
                  <a:lnTo>
                    <a:pt x="3913518" y="511979"/>
                  </a:lnTo>
                  <a:lnTo>
                    <a:pt x="3890897" y="560313"/>
                  </a:lnTo>
                  <a:lnTo>
                    <a:pt x="3868275" y="612353"/>
                  </a:lnTo>
                  <a:lnTo>
                    <a:pt x="3845654" y="668247"/>
                  </a:lnTo>
                  <a:lnTo>
                    <a:pt x="3823032" y="728126"/>
                  </a:lnTo>
                  <a:lnTo>
                    <a:pt x="3800411" y="792098"/>
                  </a:lnTo>
                  <a:lnTo>
                    <a:pt x="3777789" y="860242"/>
                  </a:lnTo>
                  <a:lnTo>
                    <a:pt x="3755168" y="932609"/>
                  </a:lnTo>
                  <a:lnTo>
                    <a:pt x="3732546" y="1009214"/>
                  </a:lnTo>
                  <a:lnTo>
                    <a:pt x="3709925" y="1090035"/>
                  </a:lnTo>
                  <a:lnTo>
                    <a:pt x="3687303" y="1175008"/>
                  </a:lnTo>
                  <a:lnTo>
                    <a:pt x="3664682" y="1264028"/>
                  </a:lnTo>
                  <a:lnTo>
                    <a:pt x="3642060" y="1356947"/>
                  </a:lnTo>
                  <a:lnTo>
                    <a:pt x="3619439" y="1453576"/>
                  </a:lnTo>
                  <a:lnTo>
                    <a:pt x="3596817" y="1553684"/>
                  </a:lnTo>
                  <a:lnTo>
                    <a:pt x="3574196" y="1657006"/>
                  </a:lnTo>
                  <a:lnTo>
                    <a:pt x="3551574" y="1763239"/>
                  </a:lnTo>
                  <a:lnTo>
                    <a:pt x="3528953" y="1872053"/>
                  </a:lnTo>
                  <a:lnTo>
                    <a:pt x="3506331" y="1983094"/>
                  </a:lnTo>
                  <a:lnTo>
                    <a:pt x="3483710" y="2095985"/>
                  </a:lnTo>
                  <a:lnTo>
                    <a:pt x="3461088" y="2210335"/>
                  </a:lnTo>
                  <a:lnTo>
                    <a:pt x="3438467" y="2325740"/>
                  </a:lnTo>
                  <a:lnTo>
                    <a:pt x="3415845" y="2441790"/>
                  </a:lnTo>
                  <a:lnTo>
                    <a:pt x="3393224" y="2558067"/>
                  </a:lnTo>
                  <a:lnTo>
                    <a:pt x="3370602" y="2674151"/>
                  </a:lnTo>
                  <a:lnTo>
                    <a:pt x="3347981" y="2789623"/>
                  </a:lnTo>
                  <a:lnTo>
                    <a:pt x="3325359" y="2904067"/>
                  </a:lnTo>
                  <a:lnTo>
                    <a:pt x="3302738" y="3017072"/>
                  </a:lnTo>
                  <a:lnTo>
                    <a:pt x="3280116" y="3128239"/>
                  </a:lnTo>
                  <a:lnTo>
                    <a:pt x="3257495" y="3237183"/>
                  </a:lnTo>
                  <a:lnTo>
                    <a:pt x="3234873" y="3343537"/>
                  </a:lnTo>
                  <a:lnTo>
                    <a:pt x="3212252" y="3446961"/>
                  </a:lnTo>
                  <a:lnTo>
                    <a:pt x="3189630" y="3547143"/>
                  </a:lnTo>
                  <a:lnTo>
                    <a:pt x="3167009" y="3643805"/>
                  </a:lnTo>
                  <a:lnTo>
                    <a:pt x="3144387" y="3736708"/>
                  </a:lnTo>
                  <a:lnTo>
                    <a:pt x="3121766" y="3825655"/>
                  </a:lnTo>
                  <a:lnTo>
                    <a:pt x="3099144" y="3910491"/>
                  </a:lnTo>
                  <a:lnTo>
                    <a:pt x="3076523" y="3991107"/>
                  </a:lnTo>
                  <a:lnTo>
                    <a:pt x="3053901" y="4067436"/>
                  </a:lnTo>
                  <a:lnTo>
                    <a:pt x="3031280" y="4139455"/>
                  </a:lnTo>
                  <a:lnTo>
                    <a:pt x="3008658" y="4207179"/>
                  </a:lnTo>
                  <a:lnTo>
                    <a:pt x="2986037" y="4270662"/>
                  </a:lnTo>
                  <a:lnTo>
                    <a:pt x="2963415" y="4329986"/>
                  </a:lnTo>
                  <a:lnTo>
                    <a:pt x="2940794" y="4385264"/>
                  </a:lnTo>
                  <a:lnTo>
                    <a:pt x="2918172" y="4436632"/>
                  </a:lnTo>
                  <a:lnTo>
                    <a:pt x="2895551" y="4484245"/>
                  </a:lnTo>
                  <a:lnTo>
                    <a:pt x="2872929" y="4528269"/>
                  </a:lnTo>
                  <a:lnTo>
                    <a:pt x="2850308" y="4568885"/>
                  </a:lnTo>
                  <a:lnTo>
                    <a:pt x="2827686" y="4606279"/>
                  </a:lnTo>
                  <a:lnTo>
                    <a:pt x="2805065" y="4640638"/>
                  </a:lnTo>
                  <a:lnTo>
                    <a:pt x="2782443" y="4672153"/>
                  </a:lnTo>
                  <a:lnTo>
                    <a:pt x="2759822" y="4701010"/>
                  </a:lnTo>
                  <a:lnTo>
                    <a:pt x="2737200" y="4727393"/>
                  </a:lnTo>
                  <a:lnTo>
                    <a:pt x="2714579" y="4751480"/>
                  </a:lnTo>
                  <a:lnTo>
                    <a:pt x="2691957" y="4773442"/>
                  </a:lnTo>
                  <a:lnTo>
                    <a:pt x="2669336" y="4793442"/>
                  </a:lnTo>
                  <a:lnTo>
                    <a:pt x="2646714" y="4811636"/>
                  </a:lnTo>
                  <a:lnTo>
                    <a:pt x="2624093" y="4828170"/>
                  </a:lnTo>
                  <a:lnTo>
                    <a:pt x="2601471" y="4843180"/>
                  </a:lnTo>
                  <a:lnTo>
                    <a:pt x="2578850" y="4856797"/>
                  </a:lnTo>
                  <a:lnTo>
                    <a:pt x="2556228" y="4869139"/>
                  </a:lnTo>
                  <a:lnTo>
                    <a:pt x="2533607" y="4880317"/>
                  </a:lnTo>
                  <a:lnTo>
                    <a:pt x="2510985" y="4890436"/>
                  </a:lnTo>
                  <a:lnTo>
                    <a:pt x="2488364" y="4899589"/>
                  </a:lnTo>
                  <a:lnTo>
                    <a:pt x="2465742" y="4907864"/>
                  </a:lnTo>
                  <a:lnTo>
                    <a:pt x="2443121" y="4915341"/>
                  </a:lnTo>
                  <a:lnTo>
                    <a:pt x="2420499" y="4922095"/>
                  </a:lnTo>
                  <a:lnTo>
                    <a:pt x="2397878" y="4928192"/>
                  </a:lnTo>
                  <a:lnTo>
                    <a:pt x="2375256" y="4933694"/>
                  </a:lnTo>
                  <a:lnTo>
                    <a:pt x="2352635" y="4938657"/>
                  </a:lnTo>
                  <a:lnTo>
                    <a:pt x="2330014" y="4943133"/>
                  </a:lnTo>
                  <a:lnTo>
                    <a:pt x="2307392" y="4947168"/>
                  </a:lnTo>
                  <a:lnTo>
                    <a:pt x="2284771" y="4950805"/>
                  </a:lnTo>
                  <a:lnTo>
                    <a:pt x="2262149" y="4954081"/>
                  </a:lnTo>
                  <a:lnTo>
                    <a:pt x="2239528" y="4957032"/>
                  </a:lnTo>
                  <a:lnTo>
                    <a:pt x="2216906" y="4959690"/>
                  </a:lnTo>
                  <a:lnTo>
                    <a:pt x="2194285" y="4962083"/>
                  </a:lnTo>
                  <a:lnTo>
                    <a:pt x="2171663" y="4964236"/>
                  </a:lnTo>
                  <a:lnTo>
                    <a:pt x="2149042" y="4966175"/>
                  </a:lnTo>
                  <a:lnTo>
                    <a:pt x="2126420" y="4967919"/>
                  </a:lnTo>
                  <a:lnTo>
                    <a:pt x="2103799" y="4969488"/>
                  </a:lnTo>
                  <a:lnTo>
                    <a:pt x="2081177" y="4970899"/>
                  </a:lnTo>
                  <a:lnTo>
                    <a:pt x="2058556" y="4972169"/>
                  </a:lnTo>
                  <a:lnTo>
                    <a:pt x="2035934" y="4973310"/>
                  </a:lnTo>
                  <a:lnTo>
                    <a:pt x="2013313" y="4974336"/>
                  </a:lnTo>
                  <a:lnTo>
                    <a:pt x="1990691" y="4975259"/>
                  </a:lnTo>
                  <a:lnTo>
                    <a:pt x="1968070" y="4976088"/>
                  </a:lnTo>
                  <a:lnTo>
                    <a:pt x="1945448" y="4976834"/>
                  </a:lnTo>
                  <a:lnTo>
                    <a:pt x="1922827" y="4977503"/>
                  </a:lnTo>
                  <a:lnTo>
                    <a:pt x="1900205" y="4978105"/>
                  </a:lnTo>
                  <a:lnTo>
                    <a:pt x="1877584" y="4978646"/>
                  </a:lnTo>
                  <a:lnTo>
                    <a:pt x="1854962" y="4979132"/>
                  </a:lnTo>
                  <a:lnTo>
                    <a:pt x="1832341" y="4979568"/>
                  </a:lnTo>
                  <a:lnTo>
                    <a:pt x="1809719" y="4979960"/>
                  </a:lnTo>
                  <a:lnTo>
                    <a:pt x="1787098" y="4980312"/>
                  </a:lnTo>
                  <a:lnTo>
                    <a:pt x="1764476" y="4980628"/>
                  </a:lnTo>
                  <a:lnTo>
                    <a:pt x="1741855" y="4980912"/>
                  </a:lnTo>
                  <a:lnTo>
                    <a:pt x="1719233" y="4981167"/>
                  </a:lnTo>
                  <a:lnTo>
                    <a:pt x="1696612" y="4981396"/>
                  </a:lnTo>
                  <a:lnTo>
                    <a:pt x="1673990" y="4981601"/>
                  </a:lnTo>
                  <a:lnTo>
                    <a:pt x="1651369" y="4981786"/>
                  </a:lnTo>
                  <a:lnTo>
                    <a:pt x="1628747" y="4981951"/>
                  </a:lnTo>
                  <a:lnTo>
                    <a:pt x="1606126" y="4982100"/>
                  </a:lnTo>
                  <a:lnTo>
                    <a:pt x="1583504" y="4982233"/>
                  </a:lnTo>
                  <a:lnTo>
                    <a:pt x="1560883" y="4982353"/>
                  </a:lnTo>
                  <a:lnTo>
                    <a:pt x="1538261" y="4982460"/>
                  </a:lnTo>
                  <a:lnTo>
                    <a:pt x="1515640" y="4982557"/>
                  </a:lnTo>
                  <a:lnTo>
                    <a:pt x="1493018" y="4982643"/>
                  </a:lnTo>
                  <a:lnTo>
                    <a:pt x="1470397" y="4982721"/>
                  </a:lnTo>
                  <a:lnTo>
                    <a:pt x="1447775" y="4982790"/>
                  </a:lnTo>
                  <a:lnTo>
                    <a:pt x="1425154" y="4982853"/>
                  </a:lnTo>
                  <a:lnTo>
                    <a:pt x="1402532" y="4982909"/>
                  </a:lnTo>
                  <a:lnTo>
                    <a:pt x="1379911" y="4982959"/>
                  </a:lnTo>
                  <a:lnTo>
                    <a:pt x="1357289" y="4983004"/>
                  </a:lnTo>
                  <a:lnTo>
                    <a:pt x="1334668" y="4983044"/>
                  </a:lnTo>
                  <a:lnTo>
                    <a:pt x="1312046" y="4983080"/>
                  </a:lnTo>
                  <a:lnTo>
                    <a:pt x="1289425" y="4983113"/>
                  </a:lnTo>
                  <a:lnTo>
                    <a:pt x="1266803" y="4983142"/>
                  </a:lnTo>
                  <a:lnTo>
                    <a:pt x="1244182" y="4983168"/>
                  </a:lnTo>
                  <a:lnTo>
                    <a:pt x="1221560" y="4983192"/>
                  </a:lnTo>
                  <a:lnTo>
                    <a:pt x="1198939" y="4983213"/>
                  </a:lnTo>
                  <a:lnTo>
                    <a:pt x="1176317" y="4983231"/>
                  </a:lnTo>
                  <a:lnTo>
                    <a:pt x="1153696" y="4983248"/>
                  </a:lnTo>
                  <a:lnTo>
                    <a:pt x="1131074" y="4983264"/>
                  </a:lnTo>
                  <a:lnTo>
                    <a:pt x="1108453" y="4983277"/>
                  </a:lnTo>
                  <a:lnTo>
                    <a:pt x="1085831" y="4983289"/>
                  </a:lnTo>
                  <a:lnTo>
                    <a:pt x="1063210" y="4983300"/>
                  </a:lnTo>
                  <a:lnTo>
                    <a:pt x="1040588" y="4983310"/>
                  </a:lnTo>
                  <a:lnTo>
                    <a:pt x="1017967" y="4983319"/>
                  </a:lnTo>
                  <a:lnTo>
                    <a:pt x="995345" y="4983327"/>
                  </a:lnTo>
                  <a:lnTo>
                    <a:pt x="972724" y="4983334"/>
                  </a:lnTo>
                  <a:lnTo>
                    <a:pt x="950102" y="4983340"/>
                  </a:lnTo>
                  <a:lnTo>
                    <a:pt x="927481" y="4983346"/>
                  </a:lnTo>
                  <a:lnTo>
                    <a:pt x="904859" y="4983351"/>
                  </a:lnTo>
                  <a:lnTo>
                    <a:pt x="882238" y="4983355"/>
                  </a:lnTo>
                  <a:lnTo>
                    <a:pt x="859616" y="4983359"/>
                  </a:lnTo>
                  <a:lnTo>
                    <a:pt x="836995" y="4983363"/>
                  </a:lnTo>
                  <a:lnTo>
                    <a:pt x="814373" y="4983366"/>
                  </a:lnTo>
                  <a:lnTo>
                    <a:pt x="791752" y="4983369"/>
                  </a:lnTo>
                  <a:lnTo>
                    <a:pt x="769130" y="4983372"/>
                  </a:lnTo>
                  <a:lnTo>
                    <a:pt x="746509" y="4983374"/>
                  </a:lnTo>
                  <a:lnTo>
                    <a:pt x="723887" y="4983376"/>
                  </a:lnTo>
                  <a:lnTo>
                    <a:pt x="701266" y="4983378"/>
                  </a:lnTo>
                  <a:lnTo>
                    <a:pt x="678644" y="4983380"/>
                  </a:lnTo>
                  <a:lnTo>
                    <a:pt x="656023" y="4983381"/>
                  </a:lnTo>
                  <a:lnTo>
                    <a:pt x="633401" y="4983383"/>
                  </a:lnTo>
                  <a:lnTo>
                    <a:pt x="610780" y="4983384"/>
                  </a:lnTo>
                  <a:lnTo>
                    <a:pt x="588158" y="4983385"/>
                  </a:lnTo>
                  <a:lnTo>
                    <a:pt x="565537" y="4983386"/>
                  </a:lnTo>
                  <a:lnTo>
                    <a:pt x="542915" y="4983387"/>
                  </a:lnTo>
                  <a:lnTo>
                    <a:pt x="520294" y="4983387"/>
                  </a:lnTo>
                  <a:lnTo>
                    <a:pt x="497672" y="4983388"/>
                  </a:lnTo>
                  <a:lnTo>
                    <a:pt x="475051" y="4983389"/>
                  </a:lnTo>
                  <a:lnTo>
                    <a:pt x="452429" y="4983389"/>
                  </a:lnTo>
                  <a:lnTo>
                    <a:pt x="429808" y="4983390"/>
                  </a:lnTo>
                  <a:lnTo>
                    <a:pt x="407186" y="4983390"/>
                  </a:lnTo>
                  <a:lnTo>
                    <a:pt x="384565" y="4983391"/>
                  </a:lnTo>
                  <a:lnTo>
                    <a:pt x="361943" y="4983391"/>
                  </a:lnTo>
                  <a:lnTo>
                    <a:pt x="339322" y="4983391"/>
                  </a:lnTo>
                  <a:lnTo>
                    <a:pt x="316700" y="4983392"/>
                  </a:lnTo>
                  <a:lnTo>
                    <a:pt x="294079" y="4983392"/>
                  </a:lnTo>
                  <a:lnTo>
                    <a:pt x="271457" y="4983392"/>
                  </a:lnTo>
                  <a:lnTo>
                    <a:pt x="248836" y="4983392"/>
                  </a:lnTo>
                  <a:lnTo>
                    <a:pt x="226214" y="4983393"/>
                  </a:lnTo>
                  <a:lnTo>
                    <a:pt x="203593" y="4983393"/>
                  </a:lnTo>
                  <a:lnTo>
                    <a:pt x="180971" y="4983393"/>
                  </a:lnTo>
                  <a:lnTo>
                    <a:pt x="158350" y="4983393"/>
                  </a:lnTo>
                  <a:lnTo>
                    <a:pt x="135728" y="4983393"/>
                  </a:lnTo>
                  <a:lnTo>
                    <a:pt x="113107" y="4983393"/>
                  </a:lnTo>
                  <a:lnTo>
                    <a:pt x="90485" y="4983393"/>
                  </a:lnTo>
                  <a:lnTo>
                    <a:pt x="67864" y="4983393"/>
                  </a:lnTo>
                  <a:lnTo>
                    <a:pt x="45242" y="4983394"/>
                  </a:lnTo>
                  <a:lnTo>
                    <a:pt x="22621" y="4983394"/>
                  </a:lnTo>
                  <a:lnTo>
                    <a:pt x="0" y="4983394"/>
                  </a:lnTo>
                  <a:lnTo>
                    <a:pt x="0" y="49833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199579" y="1113987"/>
              <a:ext cx="4773135" cy="4990109"/>
            </a:xfrm>
            <a:custGeom>
              <a:avLst/>
              <a:pathLst>
                <a:path w="4773135" h="4990109">
                  <a:moveTo>
                    <a:pt x="0" y="4990108"/>
                  </a:moveTo>
                  <a:lnTo>
                    <a:pt x="22621" y="4990108"/>
                  </a:lnTo>
                  <a:lnTo>
                    <a:pt x="45242" y="4990108"/>
                  </a:lnTo>
                  <a:lnTo>
                    <a:pt x="67864" y="4990107"/>
                  </a:lnTo>
                  <a:lnTo>
                    <a:pt x="90485" y="4990107"/>
                  </a:lnTo>
                  <a:lnTo>
                    <a:pt x="113107" y="4990107"/>
                  </a:lnTo>
                  <a:lnTo>
                    <a:pt x="135728" y="4990107"/>
                  </a:lnTo>
                  <a:lnTo>
                    <a:pt x="158350" y="4990107"/>
                  </a:lnTo>
                  <a:lnTo>
                    <a:pt x="180971" y="4990106"/>
                  </a:lnTo>
                  <a:lnTo>
                    <a:pt x="203593" y="4990106"/>
                  </a:lnTo>
                  <a:lnTo>
                    <a:pt x="226214" y="4990106"/>
                  </a:lnTo>
                  <a:lnTo>
                    <a:pt x="248836" y="4990105"/>
                  </a:lnTo>
                  <a:lnTo>
                    <a:pt x="271457" y="4990105"/>
                  </a:lnTo>
                  <a:lnTo>
                    <a:pt x="294079" y="4990104"/>
                  </a:lnTo>
                  <a:lnTo>
                    <a:pt x="316700" y="4990104"/>
                  </a:lnTo>
                  <a:lnTo>
                    <a:pt x="339322" y="4990103"/>
                  </a:lnTo>
                  <a:lnTo>
                    <a:pt x="361943" y="4990103"/>
                  </a:lnTo>
                  <a:lnTo>
                    <a:pt x="384565" y="4990102"/>
                  </a:lnTo>
                  <a:lnTo>
                    <a:pt x="407186" y="4990101"/>
                  </a:lnTo>
                  <a:lnTo>
                    <a:pt x="429808" y="4990100"/>
                  </a:lnTo>
                  <a:lnTo>
                    <a:pt x="452429" y="4990099"/>
                  </a:lnTo>
                  <a:lnTo>
                    <a:pt x="475051" y="4990098"/>
                  </a:lnTo>
                  <a:lnTo>
                    <a:pt x="497672" y="4990097"/>
                  </a:lnTo>
                  <a:lnTo>
                    <a:pt x="520294" y="4990096"/>
                  </a:lnTo>
                  <a:lnTo>
                    <a:pt x="542915" y="4990094"/>
                  </a:lnTo>
                  <a:lnTo>
                    <a:pt x="565537" y="4990093"/>
                  </a:lnTo>
                  <a:lnTo>
                    <a:pt x="588158" y="4990091"/>
                  </a:lnTo>
                  <a:lnTo>
                    <a:pt x="610780" y="4990089"/>
                  </a:lnTo>
                  <a:lnTo>
                    <a:pt x="633401" y="4990087"/>
                  </a:lnTo>
                  <a:lnTo>
                    <a:pt x="656023" y="4990084"/>
                  </a:lnTo>
                  <a:lnTo>
                    <a:pt x="678644" y="4990082"/>
                  </a:lnTo>
                  <a:lnTo>
                    <a:pt x="701266" y="4990079"/>
                  </a:lnTo>
                  <a:lnTo>
                    <a:pt x="723887" y="4990075"/>
                  </a:lnTo>
                  <a:lnTo>
                    <a:pt x="746509" y="4990072"/>
                  </a:lnTo>
                  <a:lnTo>
                    <a:pt x="769130" y="4990068"/>
                  </a:lnTo>
                  <a:lnTo>
                    <a:pt x="791752" y="4990064"/>
                  </a:lnTo>
                  <a:lnTo>
                    <a:pt x="814373" y="4990059"/>
                  </a:lnTo>
                  <a:lnTo>
                    <a:pt x="836995" y="4990053"/>
                  </a:lnTo>
                  <a:lnTo>
                    <a:pt x="859616" y="4990048"/>
                  </a:lnTo>
                  <a:lnTo>
                    <a:pt x="882238" y="4990041"/>
                  </a:lnTo>
                  <a:lnTo>
                    <a:pt x="904859" y="4990034"/>
                  </a:lnTo>
                  <a:lnTo>
                    <a:pt x="927481" y="4990026"/>
                  </a:lnTo>
                  <a:lnTo>
                    <a:pt x="950102" y="4990017"/>
                  </a:lnTo>
                  <a:lnTo>
                    <a:pt x="972724" y="4990007"/>
                  </a:lnTo>
                  <a:lnTo>
                    <a:pt x="995345" y="4989997"/>
                  </a:lnTo>
                  <a:lnTo>
                    <a:pt x="1017967" y="4989985"/>
                  </a:lnTo>
                  <a:lnTo>
                    <a:pt x="1040588" y="4989972"/>
                  </a:lnTo>
                  <a:lnTo>
                    <a:pt x="1063210" y="4989957"/>
                  </a:lnTo>
                  <a:lnTo>
                    <a:pt x="1085831" y="4989941"/>
                  </a:lnTo>
                  <a:lnTo>
                    <a:pt x="1108453" y="4989923"/>
                  </a:lnTo>
                  <a:lnTo>
                    <a:pt x="1131074" y="4989903"/>
                  </a:lnTo>
                  <a:lnTo>
                    <a:pt x="1153696" y="4989882"/>
                  </a:lnTo>
                  <a:lnTo>
                    <a:pt x="1176317" y="4989858"/>
                  </a:lnTo>
                  <a:lnTo>
                    <a:pt x="1198939" y="4989831"/>
                  </a:lnTo>
                  <a:lnTo>
                    <a:pt x="1221560" y="4989801"/>
                  </a:lnTo>
                  <a:lnTo>
                    <a:pt x="1244182" y="4989769"/>
                  </a:lnTo>
                  <a:lnTo>
                    <a:pt x="1266803" y="4989733"/>
                  </a:lnTo>
                  <a:lnTo>
                    <a:pt x="1289425" y="4989693"/>
                  </a:lnTo>
                  <a:lnTo>
                    <a:pt x="1312046" y="4989649"/>
                  </a:lnTo>
                  <a:lnTo>
                    <a:pt x="1334668" y="4989600"/>
                  </a:lnTo>
                  <a:lnTo>
                    <a:pt x="1357289" y="4989546"/>
                  </a:lnTo>
                  <a:lnTo>
                    <a:pt x="1379911" y="4989486"/>
                  </a:lnTo>
                  <a:lnTo>
                    <a:pt x="1402532" y="4989420"/>
                  </a:lnTo>
                  <a:lnTo>
                    <a:pt x="1425154" y="4989347"/>
                  </a:lnTo>
                  <a:lnTo>
                    <a:pt x="1447775" y="4989266"/>
                  </a:lnTo>
                  <a:lnTo>
                    <a:pt x="1470397" y="4989176"/>
                  </a:lnTo>
                  <a:lnTo>
                    <a:pt x="1493018" y="4989077"/>
                  </a:lnTo>
                  <a:lnTo>
                    <a:pt x="1515640" y="4988967"/>
                  </a:lnTo>
                  <a:lnTo>
                    <a:pt x="1538261" y="4988845"/>
                  </a:lnTo>
                  <a:lnTo>
                    <a:pt x="1560883" y="4988711"/>
                  </a:lnTo>
                  <a:lnTo>
                    <a:pt x="1583504" y="4988562"/>
                  </a:lnTo>
                  <a:lnTo>
                    <a:pt x="1606126" y="4988397"/>
                  </a:lnTo>
                  <a:lnTo>
                    <a:pt x="1628747" y="4988214"/>
                  </a:lnTo>
                  <a:lnTo>
                    <a:pt x="1651369" y="4988012"/>
                  </a:lnTo>
                  <a:lnTo>
                    <a:pt x="1673990" y="4987788"/>
                  </a:lnTo>
                  <a:lnTo>
                    <a:pt x="1696612" y="4987540"/>
                  </a:lnTo>
                  <a:lnTo>
                    <a:pt x="1719233" y="4987266"/>
                  </a:lnTo>
                  <a:lnTo>
                    <a:pt x="1741855" y="4986962"/>
                  </a:lnTo>
                  <a:lnTo>
                    <a:pt x="1764476" y="4986625"/>
                  </a:lnTo>
                  <a:lnTo>
                    <a:pt x="1787098" y="4986252"/>
                  </a:lnTo>
                  <a:lnTo>
                    <a:pt x="1809719" y="4985839"/>
                  </a:lnTo>
                  <a:lnTo>
                    <a:pt x="1832341" y="4985381"/>
                  </a:lnTo>
                  <a:lnTo>
                    <a:pt x="1854962" y="4984875"/>
                  </a:lnTo>
                  <a:lnTo>
                    <a:pt x="1877584" y="4984313"/>
                  </a:lnTo>
                  <a:lnTo>
                    <a:pt x="1900205" y="4983691"/>
                  </a:lnTo>
                  <a:lnTo>
                    <a:pt x="1922827" y="4983002"/>
                  </a:lnTo>
                  <a:lnTo>
                    <a:pt x="1945448" y="4982238"/>
                  </a:lnTo>
                  <a:lnTo>
                    <a:pt x="1968070" y="4981391"/>
                  </a:lnTo>
                  <a:lnTo>
                    <a:pt x="1990691" y="4980453"/>
                  </a:lnTo>
                  <a:lnTo>
                    <a:pt x="2013313" y="4979414"/>
                  </a:lnTo>
                  <a:lnTo>
                    <a:pt x="2035934" y="4978262"/>
                  </a:lnTo>
                  <a:lnTo>
                    <a:pt x="2058556" y="4976985"/>
                  </a:lnTo>
                  <a:lnTo>
                    <a:pt x="2081177" y="4975570"/>
                  </a:lnTo>
                  <a:lnTo>
                    <a:pt x="2103799" y="4974001"/>
                  </a:lnTo>
                  <a:lnTo>
                    <a:pt x="2126420" y="4972262"/>
                  </a:lnTo>
                  <a:lnTo>
                    <a:pt x="2149042" y="4970334"/>
                  </a:lnTo>
                  <a:lnTo>
                    <a:pt x="2171663" y="4968198"/>
                  </a:lnTo>
                  <a:lnTo>
                    <a:pt x="2194285" y="4965829"/>
                  </a:lnTo>
                  <a:lnTo>
                    <a:pt x="2216906" y="4963203"/>
                  </a:lnTo>
                  <a:lnTo>
                    <a:pt x="2239528" y="4960293"/>
                  </a:lnTo>
                  <a:lnTo>
                    <a:pt x="2262149" y="4957067"/>
                  </a:lnTo>
                  <a:lnTo>
                    <a:pt x="2284771" y="4953491"/>
                  </a:lnTo>
                  <a:lnTo>
                    <a:pt x="2307392" y="4949528"/>
                  </a:lnTo>
                  <a:lnTo>
                    <a:pt x="2330014" y="4945135"/>
                  </a:lnTo>
                  <a:lnTo>
                    <a:pt x="2352635" y="4940268"/>
                  </a:lnTo>
                  <a:lnTo>
                    <a:pt x="2375256" y="4934875"/>
                  </a:lnTo>
                  <a:lnTo>
                    <a:pt x="2397878" y="4928901"/>
                  </a:lnTo>
                  <a:lnTo>
                    <a:pt x="2420499" y="4922284"/>
                  </a:lnTo>
                  <a:lnTo>
                    <a:pt x="2443121" y="4914956"/>
                  </a:lnTo>
                  <a:lnTo>
                    <a:pt x="2465742" y="4906844"/>
                  </a:lnTo>
                  <a:lnTo>
                    <a:pt x="2488364" y="4897866"/>
                  </a:lnTo>
                  <a:lnTo>
                    <a:pt x="2510985" y="4887932"/>
                  </a:lnTo>
                  <a:lnTo>
                    <a:pt x="2533607" y="4876947"/>
                  </a:lnTo>
                  <a:lnTo>
                    <a:pt x="2556228" y="4864802"/>
                  </a:lnTo>
                  <a:lnTo>
                    <a:pt x="2578850" y="4851385"/>
                  </a:lnTo>
                  <a:lnTo>
                    <a:pt x="2601471" y="4836569"/>
                  </a:lnTo>
                  <a:lnTo>
                    <a:pt x="2624093" y="4820219"/>
                  </a:lnTo>
                  <a:lnTo>
                    <a:pt x="2646714" y="4802190"/>
                  </a:lnTo>
                  <a:lnTo>
                    <a:pt x="2669336" y="4782326"/>
                  </a:lnTo>
                  <a:lnTo>
                    <a:pt x="2691957" y="4760460"/>
                  </a:lnTo>
                  <a:lnTo>
                    <a:pt x="2714579" y="4736415"/>
                  </a:lnTo>
                  <a:lnTo>
                    <a:pt x="2737200" y="4710005"/>
                  </a:lnTo>
                  <a:lnTo>
                    <a:pt x="2759822" y="4681033"/>
                  </a:lnTo>
                  <a:lnTo>
                    <a:pt x="2782443" y="4649295"/>
                  </a:lnTo>
                  <a:lnTo>
                    <a:pt x="2805065" y="4614581"/>
                  </a:lnTo>
                  <a:lnTo>
                    <a:pt x="2827686" y="4576676"/>
                  </a:lnTo>
                  <a:lnTo>
                    <a:pt x="2850308" y="4535364"/>
                  </a:lnTo>
                  <a:lnTo>
                    <a:pt x="2872929" y="4490429"/>
                  </a:lnTo>
                  <a:lnTo>
                    <a:pt x="2895551" y="4441661"/>
                  </a:lnTo>
                  <a:lnTo>
                    <a:pt x="2918172" y="4388860"/>
                  </a:lnTo>
                  <a:lnTo>
                    <a:pt x="2940794" y="4331839"/>
                  </a:lnTo>
                  <a:lnTo>
                    <a:pt x="2963415" y="4270431"/>
                  </a:lnTo>
                  <a:lnTo>
                    <a:pt x="2986037" y="4204496"/>
                  </a:lnTo>
                  <a:lnTo>
                    <a:pt x="3008658" y="4133923"/>
                  </a:lnTo>
                  <a:lnTo>
                    <a:pt x="3031280" y="4058638"/>
                  </a:lnTo>
                  <a:lnTo>
                    <a:pt x="3053901" y="3978609"/>
                  </a:lnTo>
                  <a:lnTo>
                    <a:pt x="3076523" y="3893852"/>
                  </a:lnTo>
                  <a:lnTo>
                    <a:pt x="3099144" y="3804431"/>
                  </a:lnTo>
                  <a:lnTo>
                    <a:pt x="3121766" y="3710464"/>
                  </a:lnTo>
                  <a:lnTo>
                    <a:pt x="3144387" y="3612124"/>
                  </a:lnTo>
                  <a:lnTo>
                    <a:pt x="3167009" y="3509633"/>
                  </a:lnTo>
                  <a:lnTo>
                    <a:pt x="3189630" y="3403269"/>
                  </a:lnTo>
                  <a:lnTo>
                    <a:pt x="3212252" y="3293352"/>
                  </a:lnTo>
                  <a:lnTo>
                    <a:pt x="3234873" y="3180246"/>
                  </a:lnTo>
                  <a:lnTo>
                    <a:pt x="3257495" y="3064353"/>
                  </a:lnTo>
                  <a:lnTo>
                    <a:pt x="3280116" y="2946102"/>
                  </a:lnTo>
                  <a:lnTo>
                    <a:pt x="3302738" y="2825948"/>
                  </a:lnTo>
                  <a:lnTo>
                    <a:pt x="3325359" y="2704364"/>
                  </a:lnTo>
                  <a:lnTo>
                    <a:pt x="3347981" y="2581835"/>
                  </a:lnTo>
                  <a:lnTo>
                    <a:pt x="3370602" y="2458857"/>
                  </a:lnTo>
                  <a:lnTo>
                    <a:pt x="3393224" y="2335928"/>
                  </a:lnTo>
                  <a:lnTo>
                    <a:pt x="3415845" y="2213550"/>
                  </a:lnTo>
                  <a:lnTo>
                    <a:pt x="3438467" y="2092220"/>
                  </a:lnTo>
                  <a:lnTo>
                    <a:pt x="3461088" y="1972429"/>
                  </a:lnTo>
                  <a:lnTo>
                    <a:pt x="3483710" y="1854654"/>
                  </a:lnTo>
                  <a:lnTo>
                    <a:pt x="3506331" y="1739357"/>
                  </a:lnTo>
                  <a:lnTo>
                    <a:pt x="3528953" y="1626971"/>
                  </a:lnTo>
                  <a:lnTo>
                    <a:pt x="3551574" y="1517903"/>
                  </a:lnTo>
                  <a:lnTo>
                    <a:pt x="3574196" y="1412517"/>
                  </a:lnTo>
                  <a:lnTo>
                    <a:pt x="3596817" y="1311135"/>
                  </a:lnTo>
                  <a:lnTo>
                    <a:pt x="3619439" y="1214031"/>
                  </a:lnTo>
                  <a:lnTo>
                    <a:pt x="3642060" y="1121423"/>
                  </a:lnTo>
                  <a:lnTo>
                    <a:pt x="3664682" y="1033474"/>
                  </a:lnTo>
                  <a:lnTo>
                    <a:pt x="3687303" y="950294"/>
                  </a:lnTo>
                  <a:lnTo>
                    <a:pt x="3709925" y="871935"/>
                  </a:lnTo>
                  <a:lnTo>
                    <a:pt x="3732546" y="798399"/>
                  </a:lnTo>
                  <a:lnTo>
                    <a:pt x="3755168" y="729641"/>
                  </a:lnTo>
                  <a:lnTo>
                    <a:pt x="3777789" y="665572"/>
                  </a:lnTo>
                  <a:lnTo>
                    <a:pt x="3800411" y="606068"/>
                  </a:lnTo>
                  <a:lnTo>
                    <a:pt x="3823032" y="550973"/>
                  </a:lnTo>
                  <a:lnTo>
                    <a:pt x="3845654" y="500107"/>
                  </a:lnTo>
                  <a:lnTo>
                    <a:pt x="3868275" y="453271"/>
                  </a:lnTo>
                  <a:lnTo>
                    <a:pt x="3890897" y="410253"/>
                  </a:lnTo>
                  <a:lnTo>
                    <a:pt x="3913518" y="370834"/>
                  </a:lnTo>
                  <a:lnTo>
                    <a:pt x="3936140" y="334788"/>
                  </a:lnTo>
                  <a:lnTo>
                    <a:pt x="3958761" y="301892"/>
                  </a:lnTo>
                  <a:lnTo>
                    <a:pt x="3981383" y="271925"/>
                  </a:lnTo>
                  <a:lnTo>
                    <a:pt x="4004004" y="244670"/>
                  </a:lnTo>
                  <a:lnTo>
                    <a:pt x="4026626" y="219920"/>
                  </a:lnTo>
                  <a:lnTo>
                    <a:pt x="4049247" y="197475"/>
                  </a:lnTo>
                  <a:lnTo>
                    <a:pt x="4071869" y="177146"/>
                  </a:lnTo>
                  <a:lnTo>
                    <a:pt x="4094490" y="158754"/>
                  </a:lnTo>
                  <a:lnTo>
                    <a:pt x="4117112" y="142133"/>
                  </a:lnTo>
                  <a:lnTo>
                    <a:pt x="4139733" y="127125"/>
                  </a:lnTo>
                  <a:lnTo>
                    <a:pt x="4162355" y="113586"/>
                  </a:lnTo>
                  <a:lnTo>
                    <a:pt x="4184976" y="101381"/>
                  </a:lnTo>
                  <a:lnTo>
                    <a:pt x="4207598" y="90387"/>
                  </a:lnTo>
                  <a:lnTo>
                    <a:pt x="4230219" y="80490"/>
                  </a:lnTo>
                  <a:lnTo>
                    <a:pt x="4252841" y="71585"/>
                  </a:lnTo>
                  <a:lnTo>
                    <a:pt x="4275462" y="63577"/>
                  </a:lnTo>
                  <a:lnTo>
                    <a:pt x="4298084" y="56379"/>
                  </a:lnTo>
                  <a:lnTo>
                    <a:pt x="4320705" y="49913"/>
                  </a:lnTo>
                  <a:lnTo>
                    <a:pt x="4343327" y="44105"/>
                  </a:lnTo>
                  <a:lnTo>
                    <a:pt x="4365948" y="38891"/>
                  </a:lnTo>
                  <a:lnTo>
                    <a:pt x="4388570" y="34211"/>
                  </a:lnTo>
                  <a:lnTo>
                    <a:pt x="4411191" y="30012"/>
                  </a:lnTo>
                  <a:lnTo>
                    <a:pt x="4433813" y="26245"/>
                  </a:lnTo>
                  <a:lnTo>
                    <a:pt x="4456434" y="22867"/>
                  </a:lnTo>
                  <a:lnTo>
                    <a:pt x="4479056" y="19838"/>
                  </a:lnTo>
                  <a:lnTo>
                    <a:pt x="4501677" y="17123"/>
                  </a:lnTo>
                  <a:lnTo>
                    <a:pt x="4524299" y="14690"/>
                  </a:lnTo>
                  <a:lnTo>
                    <a:pt x="4546920" y="12509"/>
                  </a:lnTo>
                  <a:lnTo>
                    <a:pt x="4569542" y="10554"/>
                  </a:lnTo>
                  <a:lnTo>
                    <a:pt x="4592163" y="8804"/>
                  </a:lnTo>
                  <a:lnTo>
                    <a:pt x="4614785" y="7235"/>
                  </a:lnTo>
                  <a:lnTo>
                    <a:pt x="4637406" y="5830"/>
                  </a:lnTo>
                  <a:lnTo>
                    <a:pt x="4660028" y="4572"/>
                  </a:lnTo>
                  <a:lnTo>
                    <a:pt x="4682649" y="3445"/>
                  </a:lnTo>
                  <a:lnTo>
                    <a:pt x="4705270" y="2436"/>
                  </a:lnTo>
                  <a:lnTo>
                    <a:pt x="4727892" y="1533"/>
                  </a:lnTo>
                  <a:lnTo>
                    <a:pt x="4750513" y="724"/>
                  </a:lnTo>
                  <a:lnTo>
                    <a:pt x="4773135" y="0"/>
                  </a:lnTo>
                  <a:lnTo>
                    <a:pt x="4773135" y="17952"/>
                  </a:lnTo>
                  <a:lnTo>
                    <a:pt x="4750513" y="20471"/>
                  </a:lnTo>
                  <a:lnTo>
                    <a:pt x="4727892" y="23253"/>
                  </a:lnTo>
                  <a:lnTo>
                    <a:pt x="4705270" y="26322"/>
                  </a:lnTo>
                  <a:lnTo>
                    <a:pt x="4682649" y="29710"/>
                  </a:lnTo>
                  <a:lnTo>
                    <a:pt x="4660028" y="33448"/>
                  </a:lnTo>
                  <a:lnTo>
                    <a:pt x="4637406" y="37571"/>
                  </a:lnTo>
                  <a:lnTo>
                    <a:pt x="4614785" y="42119"/>
                  </a:lnTo>
                  <a:lnTo>
                    <a:pt x="4592163" y="47135"/>
                  </a:lnTo>
                  <a:lnTo>
                    <a:pt x="4569542" y="52664"/>
                  </a:lnTo>
                  <a:lnTo>
                    <a:pt x="4546920" y="58760"/>
                  </a:lnTo>
                  <a:lnTo>
                    <a:pt x="4524299" y="65476"/>
                  </a:lnTo>
                  <a:lnTo>
                    <a:pt x="4501677" y="72874"/>
                  </a:lnTo>
                  <a:lnTo>
                    <a:pt x="4479056" y="81021"/>
                  </a:lnTo>
                  <a:lnTo>
                    <a:pt x="4456434" y="89990"/>
                  </a:lnTo>
                  <a:lnTo>
                    <a:pt x="4433813" y="99857"/>
                  </a:lnTo>
                  <a:lnTo>
                    <a:pt x="4411191" y="110710"/>
                  </a:lnTo>
                  <a:lnTo>
                    <a:pt x="4388570" y="122639"/>
                  </a:lnTo>
                  <a:lnTo>
                    <a:pt x="4365948" y="135745"/>
                  </a:lnTo>
                  <a:lnTo>
                    <a:pt x="4343327" y="150135"/>
                  </a:lnTo>
                  <a:lnTo>
                    <a:pt x="4320705" y="165922"/>
                  </a:lnTo>
                  <a:lnTo>
                    <a:pt x="4298084" y="183231"/>
                  </a:lnTo>
                  <a:lnTo>
                    <a:pt x="4275462" y="202192"/>
                  </a:lnTo>
                  <a:lnTo>
                    <a:pt x="4252841" y="222943"/>
                  </a:lnTo>
                  <a:lnTo>
                    <a:pt x="4230219" y="245632"/>
                  </a:lnTo>
                  <a:lnTo>
                    <a:pt x="4207598" y="270413"/>
                  </a:lnTo>
                  <a:lnTo>
                    <a:pt x="4184976" y="297445"/>
                  </a:lnTo>
                  <a:lnTo>
                    <a:pt x="4162355" y="326897"/>
                  </a:lnTo>
                  <a:lnTo>
                    <a:pt x="4139733" y="358938"/>
                  </a:lnTo>
                  <a:lnTo>
                    <a:pt x="4117112" y="393744"/>
                  </a:lnTo>
                  <a:lnTo>
                    <a:pt x="4094490" y="431491"/>
                  </a:lnTo>
                  <a:lnTo>
                    <a:pt x="4071869" y="472355"/>
                  </a:lnTo>
                  <a:lnTo>
                    <a:pt x="4049247" y="516507"/>
                  </a:lnTo>
                  <a:lnTo>
                    <a:pt x="4026626" y="564113"/>
                  </a:lnTo>
                  <a:lnTo>
                    <a:pt x="4004004" y="615330"/>
                  </a:lnTo>
                  <a:lnTo>
                    <a:pt x="3981383" y="670300"/>
                  </a:lnTo>
                  <a:lnTo>
                    <a:pt x="3958761" y="729150"/>
                  </a:lnTo>
                  <a:lnTo>
                    <a:pt x="3936140" y="791985"/>
                  </a:lnTo>
                  <a:lnTo>
                    <a:pt x="3913518" y="858884"/>
                  </a:lnTo>
                  <a:lnTo>
                    <a:pt x="3890897" y="929898"/>
                  </a:lnTo>
                  <a:lnTo>
                    <a:pt x="3868275" y="1005046"/>
                  </a:lnTo>
                  <a:lnTo>
                    <a:pt x="3845654" y="1084309"/>
                  </a:lnTo>
                  <a:lnTo>
                    <a:pt x="3823032" y="1167632"/>
                  </a:lnTo>
                  <a:lnTo>
                    <a:pt x="3800411" y="1254920"/>
                  </a:lnTo>
                  <a:lnTo>
                    <a:pt x="3777789" y="1346035"/>
                  </a:lnTo>
                  <a:lnTo>
                    <a:pt x="3755168" y="1440803"/>
                  </a:lnTo>
                  <a:lnTo>
                    <a:pt x="3732546" y="1539008"/>
                  </a:lnTo>
                  <a:lnTo>
                    <a:pt x="3709925" y="1640401"/>
                  </a:lnTo>
                  <a:lnTo>
                    <a:pt x="3687303" y="1744697"/>
                  </a:lnTo>
                  <a:lnTo>
                    <a:pt x="3664682" y="1851585"/>
                  </a:lnTo>
                  <a:lnTo>
                    <a:pt x="3642060" y="1960729"/>
                  </a:lnTo>
                  <a:lnTo>
                    <a:pt x="3619439" y="2071771"/>
                  </a:lnTo>
                  <a:lnTo>
                    <a:pt x="3596817" y="2184339"/>
                  </a:lnTo>
                  <a:lnTo>
                    <a:pt x="3574196" y="2298047"/>
                  </a:lnTo>
                  <a:lnTo>
                    <a:pt x="3551574" y="2412503"/>
                  </a:lnTo>
                  <a:lnTo>
                    <a:pt x="3528953" y="2527306"/>
                  </a:lnTo>
                  <a:lnTo>
                    <a:pt x="3506331" y="2642054"/>
                  </a:lnTo>
                  <a:lnTo>
                    <a:pt x="3483710" y="2756344"/>
                  </a:lnTo>
                  <a:lnTo>
                    <a:pt x="3461088" y="2869774"/>
                  </a:lnTo>
                  <a:lnTo>
                    <a:pt x="3438467" y="2981947"/>
                  </a:lnTo>
                  <a:lnTo>
                    <a:pt x="3415845" y="3092476"/>
                  </a:lnTo>
                  <a:lnTo>
                    <a:pt x="3393224" y="3200984"/>
                  </a:lnTo>
                  <a:lnTo>
                    <a:pt x="3370602" y="3307112"/>
                  </a:lnTo>
                  <a:lnTo>
                    <a:pt x="3347981" y="3410521"/>
                  </a:lnTo>
                  <a:lnTo>
                    <a:pt x="3325359" y="3510899"/>
                  </a:lnTo>
                  <a:lnTo>
                    <a:pt x="3302738" y="3607964"/>
                  </a:lnTo>
                  <a:lnTo>
                    <a:pt x="3280116" y="3701468"/>
                  </a:lnTo>
                  <a:lnTo>
                    <a:pt x="3257495" y="3791203"/>
                  </a:lnTo>
                  <a:lnTo>
                    <a:pt x="3234873" y="3876999"/>
                  </a:lnTo>
                  <a:lnTo>
                    <a:pt x="3212252" y="3958730"/>
                  </a:lnTo>
                  <a:lnTo>
                    <a:pt x="3189630" y="4036310"/>
                  </a:lnTo>
                  <a:lnTo>
                    <a:pt x="3167009" y="4109696"/>
                  </a:lnTo>
                  <a:lnTo>
                    <a:pt x="3144387" y="4178882"/>
                  </a:lnTo>
                  <a:lnTo>
                    <a:pt x="3121766" y="4243899"/>
                  </a:lnTo>
                  <a:lnTo>
                    <a:pt x="3099144" y="4304812"/>
                  </a:lnTo>
                  <a:lnTo>
                    <a:pt x="3076523" y="4361713"/>
                  </a:lnTo>
                  <a:lnTo>
                    <a:pt x="3053901" y="4414720"/>
                  </a:lnTo>
                  <a:lnTo>
                    <a:pt x="3031280" y="4463971"/>
                  </a:lnTo>
                  <a:lnTo>
                    <a:pt x="3008658" y="4509618"/>
                  </a:lnTo>
                  <a:lnTo>
                    <a:pt x="2986037" y="4551830"/>
                  </a:lnTo>
                  <a:lnTo>
                    <a:pt x="2963415" y="4590780"/>
                  </a:lnTo>
                  <a:lnTo>
                    <a:pt x="2940794" y="4626648"/>
                  </a:lnTo>
                  <a:lnTo>
                    <a:pt x="2918172" y="4659617"/>
                  </a:lnTo>
                  <a:lnTo>
                    <a:pt x="2895551" y="4689868"/>
                  </a:lnTo>
                  <a:lnTo>
                    <a:pt x="2872929" y="4717580"/>
                  </a:lnTo>
                  <a:lnTo>
                    <a:pt x="2850308" y="4742929"/>
                  </a:lnTo>
                  <a:lnTo>
                    <a:pt x="2827686" y="4766085"/>
                  </a:lnTo>
                  <a:lnTo>
                    <a:pt x="2805065" y="4787210"/>
                  </a:lnTo>
                  <a:lnTo>
                    <a:pt x="2782443" y="4806459"/>
                  </a:lnTo>
                  <a:lnTo>
                    <a:pt x="2759822" y="4823980"/>
                  </a:lnTo>
                  <a:lnTo>
                    <a:pt x="2737200" y="4839912"/>
                  </a:lnTo>
                  <a:lnTo>
                    <a:pt x="2714579" y="4854385"/>
                  </a:lnTo>
                  <a:lnTo>
                    <a:pt x="2691957" y="4867522"/>
                  </a:lnTo>
                  <a:lnTo>
                    <a:pt x="2669336" y="4879437"/>
                  </a:lnTo>
                  <a:lnTo>
                    <a:pt x="2646714" y="4890236"/>
                  </a:lnTo>
                  <a:lnTo>
                    <a:pt x="2624093" y="4900016"/>
                  </a:lnTo>
                  <a:lnTo>
                    <a:pt x="2601471" y="4908867"/>
                  </a:lnTo>
                  <a:lnTo>
                    <a:pt x="2578850" y="4916875"/>
                  </a:lnTo>
                  <a:lnTo>
                    <a:pt x="2556228" y="4924114"/>
                  </a:lnTo>
                  <a:lnTo>
                    <a:pt x="2533607" y="4930655"/>
                  </a:lnTo>
                  <a:lnTo>
                    <a:pt x="2510985" y="4936563"/>
                  </a:lnTo>
                  <a:lnTo>
                    <a:pt x="2488364" y="4941897"/>
                  </a:lnTo>
                  <a:lnTo>
                    <a:pt x="2465742" y="4946711"/>
                  </a:lnTo>
                  <a:lnTo>
                    <a:pt x="2443121" y="4951054"/>
                  </a:lnTo>
                  <a:lnTo>
                    <a:pt x="2420499" y="4954969"/>
                  </a:lnTo>
                  <a:lnTo>
                    <a:pt x="2397878" y="4958499"/>
                  </a:lnTo>
                  <a:lnTo>
                    <a:pt x="2375256" y="4961681"/>
                  </a:lnTo>
                  <a:lnTo>
                    <a:pt x="2352635" y="4964547"/>
                  </a:lnTo>
                  <a:lnTo>
                    <a:pt x="2330014" y="4967128"/>
                  </a:lnTo>
                  <a:lnTo>
                    <a:pt x="2307392" y="4969452"/>
                  </a:lnTo>
                  <a:lnTo>
                    <a:pt x="2284771" y="4971545"/>
                  </a:lnTo>
                  <a:lnTo>
                    <a:pt x="2262149" y="4973428"/>
                  </a:lnTo>
                  <a:lnTo>
                    <a:pt x="2239528" y="4975122"/>
                  </a:lnTo>
                  <a:lnTo>
                    <a:pt x="2216906" y="4976646"/>
                  </a:lnTo>
                  <a:lnTo>
                    <a:pt x="2194285" y="4978017"/>
                  </a:lnTo>
                  <a:lnTo>
                    <a:pt x="2171663" y="4979250"/>
                  </a:lnTo>
                  <a:lnTo>
                    <a:pt x="2149042" y="4980359"/>
                  </a:lnTo>
                  <a:lnTo>
                    <a:pt x="2126420" y="4981355"/>
                  </a:lnTo>
                  <a:lnTo>
                    <a:pt x="2103799" y="4982251"/>
                  </a:lnTo>
                  <a:lnTo>
                    <a:pt x="2081177" y="4983055"/>
                  </a:lnTo>
                  <a:lnTo>
                    <a:pt x="2058556" y="4983778"/>
                  </a:lnTo>
                  <a:lnTo>
                    <a:pt x="2035934" y="4984428"/>
                  </a:lnTo>
                  <a:lnTo>
                    <a:pt x="2013313" y="4985011"/>
                  </a:lnTo>
                  <a:lnTo>
                    <a:pt x="1990691" y="4985535"/>
                  </a:lnTo>
                  <a:lnTo>
                    <a:pt x="1968070" y="4986006"/>
                  </a:lnTo>
                  <a:lnTo>
                    <a:pt x="1945448" y="4986428"/>
                  </a:lnTo>
                  <a:lnTo>
                    <a:pt x="1922827" y="4986807"/>
                  </a:lnTo>
                  <a:lnTo>
                    <a:pt x="1900205" y="4987148"/>
                  </a:lnTo>
                  <a:lnTo>
                    <a:pt x="1877584" y="4987453"/>
                  </a:lnTo>
                  <a:lnTo>
                    <a:pt x="1854962" y="4987728"/>
                  </a:lnTo>
                  <a:lnTo>
                    <a:pt x="1832341" y="4987974"/>
                  </a:lnTo>
                  <a:lnTo>
                    <a:pt x="1809719" y="4988194"/>
                  </a:lnTo>
                  <a:lnTo>
                    <a:pt x="1787098" y="4988392"/>
                  </a:lnTo>
                  <a:lnTo>
                    <a:pt x="1764476" y="4988570"/>
                  </a:lnTo>
                  <a:lnTo>
                    <a:pt x="1741855" y="4988730"/>
                  </a:lnTo>
                  <a:lnTo>
                    <a:pt x="1719233" y="4988873"/>
                  </a:lnTo>
                  <a:lnTo>
                    <a:pt x="1696612" y="4989001"/>
                  </a:lnTo>
                  <a:lnTo>
                    <a:pt x="1673990" y="4989116"/>
                  </a:lnTo>
                  <a:lnTo>
                    <a:pt x="1651369" y="4989219"/>
                  </a:lnTo>
                  <a:lnTo>
                    <a:pt x="1628747" y="4989311"/>
                  </a:lnTo>
                  <a:lnTo>
                    <a:pt x="1606126" y="4989394"/>
                  </a:lnTo>
                  <a:lnTo>
                    <a:pt x="1583504" y="4989469"/>
                  </a:lnTo>
                  <a:lnTo>
                    <a:pt x="1560883" y="4989535"/>
                  </a:lnTo>
                  <a:lnTo>
                    <a:pt x="1538261" y="4989595"/>
                  </a:lnTo>
                  <a:lnTo>
                    <a:pt x="1515640" y="4989649"/>
                  </a:lnTo>
                  <a:lnTo>
                    <a:pt x="1493018" y="4989697"/>
                  </a:lnTo>
                  <a:lnTo>
                    <a:pt x="1470397" y="4989740"/>
                  </a:lnTo>
                  <a:lnTo>
                    <a:pt x="1447775" y="4989778"/>
                  </a:lnTo>
                  <a:lnTo>
                    <a:pt x="1425154" y="4989813"/>
                  </a:lnTo>
                  <a:lnTo>
                    <a:pt x="1402532" y="4989844"/>
                  </a:lnTo>
                  <a:lnTo>
                    <a:pt x="1379911" y="4989871"/>
                  </a:lnTo>
                  <a:lnTo>
                    <a:pt x="1357289" y="4989896"/>
                  </a:lnTo>
                  <a:lnTo>
                    <a:pt x="1334668" y="4989918"/>
                  </a:lnTo>
                  <a:lnTo>
                    <a:pt x="1312046" y="4989938"/>
                  </a:lnTo>
                  <a:lnTo>
                    <a:pt x="1289425" y="4989956"/>
                  </a:lnTo>
                  <a:lnTo>
                    <a:pt x="1266803" y="4989972"/>
                  </a:lnTo>
                  <a:lnTo>
                    <a:pt x="1244182" y="4989987"/>
                  </a:lnTo>
                  <a:lnTo>
                    <a:pt x="1221560" y="4989999"/>
                  </a:lnTo>
                  <a:lnTo>
                    <a:pt x="1198939" y="4990011"/>
                  </a:lnTo>
                  <a:lnTo>
                    <a:pt x="1176317" y="4990021"/>
                  </a:lnTo>
                  <a:lnTo>
                    <a:pt x="1153696" y="4990030"/>
                  </a:lnTo>
                  <a:lnTo>
                    <a:pt x="1131074" y="4990039"/>
                  </a:lnTo>
                  <a:lnTo>
                    <a:pt x="1108453" y="4990046"/>
                  </a:lnTo>
                  <a:lnTo>
                    <a:pt x="1085831" y="4990053"/>
                  </a:lnTo>
                  <a:lnTo>
                    <a:pt x="1063210" y="4990059"/>
                  </a:lnTo>
                  <a:lnTo>
                    <a:pt x="1040588" y="4990064"/>
                  </a:lnTo>
                  <a:lnTo>
                    <a:pt x="1017967" y="4990069"/>
                  </a:lnTo>
                  <a:lnTo>
                    <a:pt x="995345" y="4990073"/>
                  </a:lnTo>
                  <a:lnTo>
                    <a:pt x="972724" y="4990077"/>
                  </a:lnTo>
                  <a:lnTo>
                    <a:pt x="950102" y="4990080"/>
                  </a:lnTo>
                  <a:lnTo>
                    <a:pt x="927481" y="4990083"/>
                  </a:lnTo>
                  <a:lnTo>
                    <a:pt x="904859" y="4990086"/>
                  </a:lnTo>
                  <a:lnTo>
                    <a:pt x="882238" y="4990088"/>
                  </a:lnTo>
                  <a:lnTo>
                    <a:pt x="859616" y="4990091"/>
                  </a:lnTo>
                  <a:lnTo>
                    <a:pt x="836995" y="4990093"/>
                  </a:lnTo>
                  <a:lnTo>
                    <a:pt x="814373" y="4990094"/>
                  </a:lnTo>
                  <a:lnTo>
                    <a:pt x="791752" y="4990096"/>
                  </a:lnTo>
                  <a:lnTo>
                    <a:pt x="769130" y="4990097"/>
                  </a:lnTo>
                  <a:lnTo>
                    <a:pt x="746509" y="4990099"/>
                  </a:lnTo>
                  <a:lnTo>
                    <a:pt x="723887" y="4990100"/>
                  </a:lnTo>
                  <a:lnTo>
                    <a:pt x="701266" y="4990101"/>
                  </a:lnTo>
                  <a:lnTo>
                    <a:pt x="678644" y="4990102"/>
                  </a:lnTo>
                  <a:lnTo>
                    <a:pt x="656023" y="4990102"/>
                  </a:lnTo>
                  <a:lnTo>
                    <a:pt x="633401" y="4990103"/>
                  </a:lnTo>
                  <a:lnTo>
                    <a:pt x="610780" y="4990104"/>
                  </a:lnTo>
                  <a:lnTo>
                    <a:pt x="588158" y="4990104"/>
                  </a:lnTo>
                  <a:lnTo>
                    <a:pt x="565537" y="4990105"/>
                  </a:lnTo>
                  <a:lnTo>
                    <a:pt x="542915" y="4990105"/>
                  </a:lnTo>
                  <a:lnTo>
                    <a:pt x="520294" y="4990106"/>
                  </a:lnTo>
                  <a:lnTo>
                    <a:pt x="497672" y="4990106"/>
                  </a:lnTo>
                  <a:lnTo>
                    <a:pt x="475051" y="4990107"/>
                  </a:lnTo>
                  <a:lnTo>
                    <a:pt x="452429" y="4990107"/>
                  </a:lnTo>
                  <a:lnTo>
                    <a:pt x="429808" y="4990107"/>
                  </a:lnTo>
                  <a:lnTo>
                    <a:pt x="407186" y="4990107"/>
                  </a:lnTo>
                  <a:lnTo>
                    <a:pt x="384565" y="4990108"/>
                  </a:lnTo>
                  <a:lnTo>
                    <a:pt x="361943" y="4990108"/>
                  </a:lnTo>
                  <a:lnTo>
                    <a:pt x="339322" y="4990108"/>
                  </a:lnTo>
                  <a:lnTo>
                    <a:pt x="316700" y="4990108"/>
                  </a:lnTo>
                  <a:lnTo>
                    <a:pt x="294079" y="4990108"/>
                  </a:lnTo>
                  <a:lnTo>
                    <a:pt x="271457" y="4990108"/>
                  </a:lnTo>
                  <a:lnTo>
                    <a:pt x="248836" y="4990108"/>
                  </a:lnTo>
                  <a:lnTo>
                    <a:pt x="226214" y="4990109"/>
                  </a:lnTo>
                  <a:lnTo>
                    <a:pt x="203593" y="4990109"/>
                  </a:lnTo>
                  <a:lnTo>
                    <a:pt x="180971" y="4990109"/>
                  </a:lnTo>
                  <a:lnTo>
                    <a:pt x="158350" y="4990109"/>
                  </a:lnTo>
                  <a:lnTo>
                    <a:pt x="135728" y="4990109"/>
                  </a:lnTo>
                  <a:lnTo>
                    <a:pt x="113107" y="4990109"/>
                  </a:lnTo>
                  <a:lnTo>
                    <a:pt x="90485" y="4990109"/>
                  </a:lnTo>
                  <a:lnTo>
                    <a:pt x="67864" y="4990109"/>
                  </a:lnTo>
                  <a:lnTo>
                    <a:pt x="45242" y="4990109"/>
                  </a:lnTo>
                  <a:lnTo>
                    <a:pt x="22621" y="4990109"/>
                  </a:lnTo>
                  <a:close/>
                </a:path>
              </a:pathLst>
            </a:custGeom>
            <a:solidFill>
              <a:srgbClr val="2E9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199579" y="1113987"/>
              <a:ext cx="4773135" cy="4990108"/>
            </a:xfrm>
            <a:custGeom>
              <a:avLst/>
              <a:pathLst>
                <a:path w="4773135" h="4990108">
                  <a:moveTo>
                    <a:pt x="0" y="4990108"/>
                  </a:moveTo>
                  <a:lnTo>
                    <a:pt x="22621" y="4990108"/>
                  </a:lnTo>
                  <a:lnTo>
                    <a:pt x="45242" y="4990108"/>
                  </a:lnTo>
                  <a:lnTo>
                    <a:pt x="67864" y="4990107"/>
                  </a:lnTo>
                  <a:lnTo>
                    <a:pt x="90485" y="4990107"/>
                  </a:lnTo>
                  <a:lnTo>
                    <a:pt x="113107" y="4990107"/>
                  </a:lnTo>
                  <a:lnTo>
                    <a:pt x="135728" y="4990107"/>
                  </a:lnTo>
                  <a:lnTo>
                    <a:pt x="158350" y="4990107"/>
                  </a:lnTo>
                  <a:lnTo>
                    <a:pt x="180971" y="4990106"/>
                  </a:lnTo>
                  <a:lnTo>
                    <a:pt x="203593" y="4990106"/>
                  </a:lnTo>
                  <a:lnTo>
                    <a:pt x="226214" y="4990106"/>
                  </a:lnTo>
                  <a:lnTo>
                    <a:pt x="248836" y="4990105"/>
                  </a:lnTo>
                  <a:lnTo>
                    <a:pt x="271457" y="4990105"/>
                  </a:lnTo>
                  <a:lnTo>
                    <a:pt x="294079" y="4990104"/>
                  </a:lnTo>
                  <a:lnTo>
                    <a:pt x="316700" y="4990104"/>
                  </a:lnTo>
                  <a:lnTo>
                    <a:pt x="339322" y="4990103"/>
                  </a:lnTo>
                  <a:lnTo>
                    <a:pt x="361943" y="4990103"/>
                  </a:lnTo>
                  <a:lnTo>
                    <a:pt x="384565" y="4990102"/>
                  </a:lnTo>
                  <a:lnTo>
                    <a:pt x="407186" y="4990101"/>
                  </a:lnTo>
                  <a:lnTo>
                    <a:pt x="429808" y="4990100"/>
                  </a:lnTo>
                  <a:lnTo>
                    <a:pt x="452429" y="4990099"/>
                  </a:lnTo>
                  <a:lnTo>
                    <a:pt x="475051" y="4990098"/>
                  </a:lnTo>
                  <a:lnTo>
                    <a:pt x="497672" y="4990097"/>
                  </a:lnTo>
                  <a:lnTo>
                    <a:pt x="520294" y="4990096"/>
                  </a:lnTo>
                  <a:lnTo>
                    <a:pt x="542915" y="4990094"/>
                  </a:lnTo>
                  <a:lnTo>
                    <a:pt x="565537" y="4990093"/>
                  </a:lnTo>
                  <a:lnTo>
                    <a:pt x="588158" y="4990091"/>
                  </a:lnTo>
                  <a:lnTo>
                    <a:pt x="610780" y="4990089"/>
                  </a:lnTo>
                  <a:lnTo>
                    <a:pt x="633401" y="4990087"/>
                  </a:lnTo>
                  <a:lnTo>
                    <a:pt x="656023" y="4990084"/>
                  </a:lnTo>
                  <a:lnTo>
                    <a:pt x="678644" y="4990082"/>
                  </a:lnTo>
                  <a:lnTo>
                    <a:pt x="701266" y="4990079"/>
                  </a:lnTo>
                  <a:lnTo>
                    <a:pt x="723887" y="4990075"/>
                  </a:lnTo>
                  <a:lnTo>
                    <a:pt x="746509" y="4990072"/>
                  </a:lnTo>
                  <a:lnTo>
                    <a:pt x="769130" y="4990068"/>
                  </a:lnTo>
                  <a:lnTo>
                    <a:pt x="791752" y="4990064"/>
                  </a:lnTo>
                  <a:lnTo>
                    <a:pt x="814373" y="4990059"/>
                  </a:lnTo>
                  <a:lnTo>
                    <a:pt x="836995" y="4990053"/>
                  </a:lnTo>
                  <a:lnTo>
                    <a:pt x="859616" y="4990048"/>
                  </a:lnTo>
                  <a:lnTo>
                    <a:pt x="882238" y="4990041"/>
                  </a:lnTo>
                  <a:lnTo>
                    <a:pt x="904859" y="4990034"/>
                  </a:lnTo>
                  <a:lnTo>
                    <a:pt x="927481" y="4990026"/>
                  </a:lnTo>
                  <a:lnTo>
                    <a:pt x="950102" y="4990017"/>
                  </a:lnTo>
                  <a:lnTo>
                    <a:pt x="972724" y="4990007"/>
                  </a:lnTo>
                  <a:lnTo>
                    <a:pt x="995345" y="4989997"/>
                  </a:lnTo>
                  <a:lnTo>
                    <a:pt x="1017967" y="4989985"/>
                  </a:lnTo>
                  <a:lnTo>
                    <a:pt x="1040588" y="4989972"/>
                  </a:lnTo>
                  <a:lnTo>
                    <a:pt x="1063210" y="4989957"/>
                  </a:lnTo>
                  <a:lnTo>
                    <a:pt x="1085831" y="4989941"/>
                  </a:lnTo>
                  <a:lnTo>
                    <a:pt x="1108453" y="4989923"/>
                  </a:lnTo>
                  <a:lnTo>
                    <a:pt x="1131074" y="4989903"/>
                  </a:lnTo>
                  <a:lnTo>
                    <a:pt x="1153696" y="4989882"/>
                  </a:lnTo>
                  <a:lnTo>
                    <a:pt x="1176317" y="4989858"/>
                  </a:lnTo>
                  <a:lnTo>
                    <a:pt x="1198939" y="4989831"/>
                  </a:lnTo>
                  <a:lnTo>
                    <a:pt x="1221560" y="4989801"/>
                  </a:lnTo>
                  <a:lnTo>
                    <a:pt x="1244182" y="4989769"/>
                  </a:lnTo>
                  <a:lnTo>
                    <a:pt x="1266803" y="4989733"/>
                  </a:lnTo>
                  <a:lnTo>
                    <a:pt x="1289425" y="4989693"/>
                  </a:lnTo>
                  <a:lnTo>
                    <a:pt x="1312046" y="4989649"/>
                  </a:lnTo>
                  <a:lnTo>
                    <a:pt x="1334668" y="4989600"/>
                  </a:lnTo>
                  <a:lnTo>
                    <a:pt x="1357289" y="4989546"/>
                  </a:lnTo>
                  <a:lnTo>
                    <a:pt x="1379911" y="4989486"/>
                  </a:lnTo>
                  <a:lnTo>
                    <a:pt x="1402532" y="4989420"/>
                  </a:lnTo>
                  <a:lnTo>
                    <a:pt x="1425154" y="4989347"/>
                  </a:lnTo>
                  <a:lnTo>
                    <a:pt x="1447775" y="4989266"/>
                  </a:lnTo>
                  <a:lnTo>
                    <a:pt x="1470397" y="4989176"/>
                  </a:lnTo>
                  <a:lnTo>
                    <a:pt x="1493018" y="4989077"/>
                  </a:lnTo>
                  <a:lnTo>
                    <a:pt x="1515640" y="4988967"/>
                  </a:lnTo>
                  <a:lnTo>
                    <a:pt x="1538261" y="4988845"/>
                  </a:lnTo>
                  <a:lnTo>
                    <a:pt x="1560883" y="4988711"/>
                  </a:lnTo>
                  <a:lnTo>
                    <a:pt x="1583504" y="4988562"/>
                  </a:lnTo>
                  <a:lnTo>
                    <a:pt x="1606126" y="4988397"/>
                  </a:lnTo>
                  <a:lnTo>
                    <a:pt x="1628747" y="4988214"/>
                  </a:lnTo>
                  <a:lnTo>
                    <a:pt x="1651369" y="4988012"/>
                  </a:lnTo>
                  <a:lnTo>
                    <a:pt x="1673990" y="4987788"/>
                  </a:lnTo>
                  <a:lnTo>
                    <a:pt x="1696612" y="4987540"/>
                  </a:lnTo>
                  <a:lnTo>
                    <a:pt x="1719233" y="4987266"/>
                  </a:lnTo>
                  <a:lnTo>
                    <a:pt x="1741855" y="4986962"/>
                  </a:lnTo>
                  <a:lnTo>
                    <a:pt x="1764476" y="4986625"/>
                  </a:lnTo>
                  <a:lnTo>
                    <a:pt x="1787098" y="4986252"/>
                  </a:lnTo>
                  <a:lnTo>
                    <a:pt x="1809719" y="4985839"/>
                  </a:lnTo>
                  <a:lnTo>
                    <a:pt x="1832341" y="4985381"/>
                  </a:lnTo>
                  <a:lnTo>
                    <a:pt x="1854962" y="4984875"/>
                  </a:lnTo>
                  <a:lnTo>
                    <a:pt x="1877584" y="4984313"/>
                  </a:lnTo>
                  <a:lnTo>
                    <a:pt x="1900205" y="4983691"/>
                  </a:lnTo>
                  <a:lnTo>
                    <a:pt x="1922827" y="4983002"/>
                  </a:lnTo>
                  <a:lnTo>
                    <a:pt x="1945448" y="4982238"/>
                  </a:lnTo>
                  <a:lnTo>
                    <a:pt x="1968070" y="4981391"/>
                  </a:lnTo>
                  <a:lnTo>
                    <a:pt x="1990691" y="4980453"/>
                  </a:lnTo>
                  <a:lnTo>
                    <a:pt x="2013313" y="4979414"/>
                  </a:lnTo>
                  <a:lnTo>
                    <a:pt x="2035934" y="4978262"/>
                  </a:lnTo>
                  <a:lnTo>
                    <a:pt x="2058556" y="4976985"/>
                  </a:lnTo>
                  <a:lnTo>
                    <a:pt x="2081177" y="4975570"/>
                  </a:lnTo>
                  <a:lnTo>
                    <a:pt x="2103799" y="4974001"/>
                  </a:lnTo>
                  <a:lnTo>
                    <a:pt x="2126420" y="4972262"/>
                  </a:lnTo>
                  <a:lnTo>
                    <a:pt x="2149042" y="4970334"/>
                  </a:lnTo>
                  <a:lnTo>
                    <a:pt x="2171663" y="4968198"/>
                  </a:lnTo>
                  <a:lnTo>
                    <a:pt x="2194285" y="4965829"/>
                  </a:lnTo>
                  <a:lnTo>
                    <a:pt x="2216906" y="4963203"/>
                  </a:lnTo>
                  <a:lnTo>
                    <a:pt x="2239528" y="4960293"/>
                  </a:lnTo>
                  <a:lnTo>
                    <a:pt x="2262149" y="4957067"/>
                  </a:lnTo>
                  <a:lnTo>
                    <a:pt x="2284771" y="4953491"/>
                  </a:lnTo>
                  <a:lnTo>
                    <a:pt x="2307392" y="4949528"/>
                  </a:lnTo>
                  <a:lnTo>
                    <a:pt x="2330014" y="4945135"/>
                  </a:lnTo>
                  <a:lnTo>
                    <a:pt x="2352635" y="4940268"/>
                  </a:lnTo>
                  <a:lnTo>
                    <a:pt x="2375256" y="4934875"/>
                  </a:lnTo>
                  <a:lnTo>
                    <a:pt x="2397878" y="4928901"/>
                  </a:lnTo>
                  <a:lnTo>
                    <a:pt x="2420499" y="4922284"/>
                  </a:lnTo>
                  <a:lnTo>
                    <a:pt x="2443121" y="4914956"/>
                  </a:lnTo>
                  <a:lnTo>
                    <a:pt x="2465742" y="4906844"/>
                  </a:lnTo>
                  <a:lnTo>
                    <a:pt x="2488364" y="4897866"/>
                  </a:lnTo>
                  <a:lnTo>
                    <a:pt x="2510985" y="4887932"/>
                  </a:lnTo>
                  <a:lnTo>
                    <a:pt x="2533607" y="4876947"/>
                  </a:lnTo>
                  <a:lnTo>
                    <a:pt x="2556228" y="4864802"/>
                  </a:lnTo>
                  <a:lnTo>
                    <a:pt x="2578850" y="4851385"/>
                  </a:lnTo>
                  <a:lnTo>
                    <a:pt x="2601471" y="4836569"/>
                  </a:lnTo>
                  <a:lnTo>
                    <a:pt x="2624093" y="4820219"/>
                  </a:lnTo>
                  <a:lnTo>
                    <a:pt x="2646714" y="4802190"/>
                  </a:lnTo>
                  <a:lnTo>
                    <a:pt x="2669336" y="4782326"/>
                  </a:lnTo>
                  <a:lnTo>
                    <a:pt x="2691957" y="4760460"/>
                  </a:lnTo>
                  <a:lnTo>
                    <a:pt x="2714579" y="4736415"/>
                  </a:lnTo>
                  <a:lnTo>
                    <a:pt x="2737200" y="4710005"/>
                  </a:lnTo>
                  <a:lnTo>
                    <a:pt x="2759822" y="4681033"/>
                  </a:lnTo>
                  <a:lnTo>
                    <a:pt x="2782443" y="4649295"/>
                  </a:lnTo>
                  <a:lnTo>
                    <a:pt x="2805065" y="4614581"/>
                  </a:lnTo>
                  <a:lnTo>
                    <a:pt x="2827686" y="4576676"/>
                  </a:lnTo>
                  <a:lnTo>
                    <a:pt x="2850308" y="4535364"/>
                  </a:lnTo>
                  <a:lnTo>
                    <a:pt x="2872929" y="4490429"/>
                  </a:lnTo>
                  <a:lnTo>
                    <a:pt x="2895551" y="4441661"/>
                  </a:lnTo>
                  <a:lnTo>
                    <a:pt x="2918172" y="4388860"/>
                  </a:lnTo>
                  <a:lnTo>
                    <a:pt x="2940794" y="4331839"/>
                  </a:lnTo>
                  <a:lnTo>
                    <a:pt x="2963415" y="4270431"/>
                  </a:lnTo>
                  <a:lnTo>
                    <a:pt x="2986037" y="4204496"/>
                  </a:lnTo>
                  <a:lnTo>
                    <a:pt x="3008658" y="4133923"/>
                  </a:lnTo>
                  <a:lnTo>
                    <a:pt x="3031280" y="4058638"/>
                  </a:lnTo>
                  <a:lnTo>
                    <a:pt x="3053901" y="3978609"/>
                  </a:lnTo>
                  <a:lnTo>
                    <a:pt x="3076523" y="3893852"/>
                  </a:lnTo>
                  <a:lnTo>
                    <a:pt x="3099144" y="3804431"/>
                  </a:lnTo>
                  <a:lnTo>
                    <a:pt x="3121766" y="3710464"/>
                  </a:lnTo>
                  <a:lnTo>
                    <a:pt x="3144387" y="3612124"/>
                  </a:lnTo>
                  <a:lnTo>
                    <a:pt x="3167009" y="3509633"/>
                  </a:lnTo>
                  <a:lnTo>
                    <a:pt x="3189630" y="3403269"/>
                  </a:lnTo>
                  <a:lnTo>
                    <a:pt x="3212252" y="3293352"/>
                  </a:lnTo>
                  <a:lnTo>
                    <a:pt x="3234873" y="3180246"/>
                  </a:lnTo>
                  <a:lnTo>
                    <a:pt x="3257495" y="3064353"/>
                  </a:lnTo>
                  <a:lnTo>
                    <a:pt x="3280116" y="2946102"/>
                  </a:lnTo>
                  <a:lnTo>
                    <a:pt x="3302738" y="2825948"/>
                  </a:lnTo>
                  <a:lnTo>
                    <a:pt x="3325359" y="2704364"/>
                  </a:lnTo>
                  <a:lnTo>
                    <a:pt x="3347981" y="2581835"/>
                  </a:lnTo>
                  <a:lnTo>
                    <a:pt x="3370602" y="2458857"/>
                  </a:lnTo>
                  <a:lnTo>
                    <a:pt x="3393224" y="2335928"/>
                  </a:lnTo>
                  <a:lnTo>
                    <a:pt x="3415845" y="2213550"/>
                  </a:lnTo>
                  <a:lnTo>
                    <a:pt x="3438467" y="2092220"/>
                  </a:lnTo>
                  <a:lnTo>
                    <a:pt x="3461088" y="1972429"/>
                  </a:lnTo>
                  <a:lnTo>
                    <a:pt x="3483710" y="1854654"/>
                  </a:lnTo>
                  <a:lnTo>
                    <a:pt x="3506331" y="1739357"/>
                  </a:lnTo>
                  <a:lnTo>
                    <a:pt x="3528953" y="1626971"/>
                  </a:lnTo>
                  <a:lnTo>
                    <a:pt x="3551574" y="1517903"/>
                  </a:lnTo>
                  <a:lnTo>
                    <a:pt x="3574196" y="1412517"/>
                  </a:lnTo>
                  <a:lnTo>
                    <a:pt x="3596817" y="1311135"/>
                  </a:lnTo>
                  <a:lnTo>
                    <a:pt x="3619439" y="1214031"/>
                  </a:lnTo>
                  <a:lnTo>
                    <a:pt x="3642060" y="1121423"/>
                  </a:lnTo>
                  <a:lnTo>
                    <a:pt x="3664682" y="1033474"/>
                  </a:lnTo>
                  <a:lnTo>
                    <a:pt x="3687303" y="950294"/>
                  </a:lnTo>
                  <a:lnTo>
                    <a:pt x="3709925" y="871935"/>
                  </a:lnTo>
                  <a:lnTo>
                    <a:pt x="3732546" y="798399"/>
                  </a:lnTo>
                  <a:lnTo>
                    <a:pt x="3755168" y="729641"/>
                  </a:lnTo>
                  <a:lnTo>
                    <a:pt x="3777789" y="665572"/>
                  </a:lnTo>
                  <a:lnTo>
                    <a:pt x="3800411" y="606068"/>
                  </a:lnTo>
                  <a:lnTo>
                    <a:pt x="3823032" y="550973"/>
                  </a:lnTo>
                  <a:lnTo>
                    <a:pt x="3845654" y="500107"/>
                  </a:lnTo>
                  <a:lnTo>
                    <a:pt x="3868275" y="453271"/>
                  </a:lnTo>
                  <a:lnTo>
                    <a:pt x="3890897" y="410253"/>
                  </a:lnTo>
                  <a:lnTo>
                    <a:pt x="3913518" y="370834"/>
                  </a:lnTo>
                  <a:lnTo>
                    <a:pt x="3936140" y="334788"/>
                  </a:lnTo>
                  <a:lnTo>
                    <a:pt x="3958761" y="301892"/>
                  </a:lnTo>
                  <a:lnTo>
                    <a:pt x="3981383" y="271925"/>
                  </a:lnTo>
                  <a:lnTo>
                    <a:pt x="4004004" y="244670"/>
                  </a:lnTo>
                  <a:lnTo>
                    <a:pt x="4026626" y="219920"/>
                  </a:lnTo>
                  <a:lnTo>
                    <a:pt x="4049247" y="197475"/>
                  </a:lnTo>
                  <a:lnTo>
                    <a:pt x="4071869" y="177146"/>
                  </a:lnTo>
                  <a:lnTo>
                    <a:pt x="4094490" y="158754"/>
                  </a:lnTo>
                  <a:lnTo>
                    <a:pt x="4117112" y="142133"/>
                  </a:lnTo>
                  <a:lnTo>
                    <a:pt x="4139733" y="127125"/>
                  </a:lnTo>
                  <a:lnTo>
                    <a:pt x="4162355" y="113586"/>
                  </a:lnTo>
                  <a:lnTo>
                    <a:pt x="4184976" y="101381"/>
                  </a:lnTo>
                  <a:lnTo>
                    <a:pt x="4207598" y="90387"/>
                  </a:lnTo>
                  <a:lnTo>
                    <a:pt x="4230219" y="80490"/>
                  </a:lnTo>
                  <a:lnTo>
                    <a:pt x="4252841" y="71585"/>
                  </a:lnTo>
                  <a:lnTo>
                    <a:pt x="4275462" y="63577"/>
                  </a:lnTo>
                  <a:lnTo>
                    <a:pt x="4298084" y="56379"/>
                  </a:lnTo>
                  <a:lnTo>
                    <a:pt x="4320705" y="49913"/>
                  </a:lnTo>
                  <a:lnTo>
                    <a:pt x="4343327" y="44105"/>
                  </a:lnTo>
                  <a:lnTo>
                    <a:pt x="4365948" y="38891"/>
                  </a:lnTo>
                  <a:lnTo>
                    <a:pt x="4388570" y="34211"/>
                  </a:lnTo>
                  <a:lnTo>
                    <a:pt x="4411191" y="30012"/>
                  </a:lnTo>
                  <a:lnTo>
                    <a:pt x="4433813" y="26245"/>
                  </a:lnTo>
                  <a:lnTo>
                    <a:pt x="4456434" y="22867"/>
                  </a:lnTo>
                  <a:lnTo>
                    <a:pt x="4479056" y="19838"/>
                  </a:lnTo>
                  <a:lnTo>
                    <a:pt x="4501677" y="17123"/>
                  </a:lnTo>
                  <a:lnTo>
                    <a:pt x="4524299" y="14690"/>
                  </a:lnTo>
                  <a:lnTo>
                    <a:pt x="4546920" y="12509"/>
                  </a:lnTo>
                  <a:lnTo>
                    <a:pt x="4569542" y="10554"/>
                  </a:lnTo>
                  <a:lnTo>
                    <a:pt x="4592163" y="8804"/>
                  </a:lnTo>
                  <a:lnTo>
                    <a:pt x="4614785" y="7235"/>
                  </a:lnTo>
                  <a:lnTo>
                    <a:pt x="4637406" y="5830"/>
                  </a:lnTo>
                  <a:lnTo>
                    <a:pt x="4660028" y="4572"/>
                  </a:lnTo>
                  <a:lnTo>
                    <a:pt x="4682649" y="3445"/>
                  </a:lnTo>
                  <a:lnTo>
                    <a:pt x="4705270" y="2436"/>
                  </a:lnTo>
                  <a:lnTo>
                    <a:pt x="4727892" y="1533"/>
                  </a:lnTo>
                  <a:lnTo>
                    <a:pt x="4750513" y="72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99579" y="1131939"/>
              <a:ext cx="4773135" cy="4972157"/>
            </a:xfrm>
            <a:custGeom>
              <a:avLst/>
              <a:pathLst>
                <a:path w="4773135" h="4972157">
                  <a:moveTo>
                    <a:pt x="4773135" y="0"/>
                  </a:moveTo>
                  <a:lnTo>
                    <a:pt x="4750513" y="2519"/>
                  </a:lnTo>
                  <a:lnTo>
                    <a:pt x="4727892" y="5300"/>
                  </a:lnTo>
                  <a:lnTo>
                    <a:pt x="4705270" y="8370"/>
                  </a:lnTo>
                  <a:lnTo>
                    <a:pt x="4682649" y="11758"/>
                  </a:lnTo>
                  <a:lnTo>
                    <a:pt x="4660028" y="15495"/>
                  </a:lnTo>
                  <a:lnTo>
                    <a:pt x="4637406" y="19619"/>
                  </a:lnTo>
                  <a:lnTo>
                    <a:pt x="4614785" y="24167"/>
                  </a:lnTo>
                  <a:lnTo>
                    <a:pt x="4592163" y="29183"/>
                  </a:lnTo>
                  <a:lnTo>
                    <a:pt x="4569542" y="34712"/>
                  </a:lnTo>
                  <a:lnTo>
                    <a:pt x="4546920" y="40807"/>
                  </a:lnTo>
                  <a:lnTo>
                    <a:pt x="4524299" y="47524"/>
                  </a:lnTo>
                  <a:lnTo>
                    <a:pt x="4501677" y="54922"/>
                  </a:lnTo>
                  <a:lnTo>
                    <a:pt x="4479056" y="63069"/>
                  </a:lnTo>
                  <a:lnTo>
                    <a:pt x="4456434" y="72037"/>
                  </a:lnTo>
                  <a:lnTo>
                    <a:pt x="4433813" y="81905"/>
                  </a:lnTo>
                  <a:lnTo>
                    <a:pt x="4411191" y="92758"/>
                  </a:lnTo>
                  <a:lnTo>
                    <a:pt x="4388570" y="104687"/>
                  </a:lnTo>
                  <a:lnTo>
                    <a:pt x="4365948" y="117793"/>
                  </a:lnTo>
                  <a:lnTo>
                    <a:pt x="4343327" y="132183"/>
                  </a:lnTo>
                  <a:lnTo>
                    <a:pt x="4320705" y="147970"/>
                  </a:lnTo>
                  <a:lnTo>
                    <a:pt x="4298084" y="165279"/>
                  </a:lnTo>
                  <a:lnTo>
                    <a:pt x="4275462" y="184240"/>
                  </a:lnTo>
                  <a:lnTo>
                    <a:pt x="4252841" y="204991"/>
                  </a:lnTo>
                  <a:lnTo>
                    <a:pt x="4230219" y="227680"/>
                  </a:lnTo>
                  <a:lnTo>
                    <a:pt x="4207598" y="252461"/>
                  </a:lnTo>
                  <a:lnTo>
                    <a:pt x="4184976" y="279493"/>
                  </a:lnTo>
                  <a:lnTo>
                    <a:pt x="4162355" y="308944"/>
                  </a:lnTo>
                  <a:lnTo>
                    <a:pt x="4139733" y="340986"/>
                  </a:lnTo>
                  <a:lnTo>
                    <a:pt x="4117112" y="375792"/>
                  </a:lnTo>
                  <a:lnTo>
                    <a:pt x="4094490" y="413539"/>
                  </a:lnTo>
                  <a:lnTo>
                    <a:pt x="4071869" y="454403"/>
                  </a:lnTo>
                  <a:lnTo>
                    <a:pt x="4049247" y="498555"/>
                  </a:lnTo>
                  <a:lnTo>
                    <a:pt x="4026626" y="546161"/>
                  </a:lnTo>
                  <a:lnTo>
                    <a:pt x="4004004" y="597378"/>
                  </a:lnTo>
                  <a:lnTo>
                    <a:pt x="3981383" y="652348"/>
                  </a:lnTo>
                  <a:lnTo>
                    <a:pt x="3958761" y="711198"/>
                  </a:lnTo>
                  <a:lnTo>
                    <a:pt x="3936140" y="774033"/>
                  </a:lnTo>
                  <a:lnTo>
                    <a:pt x="3913518" y="840932"/>
                  </a:lnTo>
                  <a:lnTo>
                    <a:pt x="3890897" y="911946"/>
                  </a:lnTo>
                  <a:lnTo>
                    <a:pt x="3868275" y="987094"/>
                  </a:lnTo>
                  <a:lnTo>
                    <a:pt x="3845654" y="1066357"/>
                  </a:lnTo>
                  <a:lnTo>
                    <a:pt x="3823032" y="1149680"/>
                  </a:lnTo>
                  <a:lnTo>
                    <a:pt x="3800411" y="1236968"/>
                  </a:lnTo>
                  <a:lnTo>
                    <a:pt x="3777789" y="1328083"/>
                  </a:lnTo>
                  <a:lnTo>
                    <a:pt x="3755168" y="1422851"/>
                  </a:lnTo>
                  <a:lnTo>
                    <a:pt x="3732546" y="1521056"/>
                  </a:lnTo>
                  <a:lnTo>
                    <a:pt x="3709925" y="1622449"/>
                  </a:lnTo>
                  <a:lnTo>
                    <a:pt x="3687303" y="1726745"/>
                  </a:lnTo>
                  <a:lnTo>
                    <a:pt x="3664682" y="1833633"/>
                  </a:lnTo>
                  <a:lnTo>
                    <a:pt x="3642060" y="1942777"/>
                  </a:lnTo>
                  <a:lnTo>
                    <a:pt x="3619439" y="2053819"/>
                  </a:lnTo>
                  <a:lnTo>
                    <a:pt x="3596817" y="2166387"/>
                  </a:lnTo>
                  <a:lnTo>
                    <a:pt x="3574196" y="2280095"/>
                  </a:lnTo>
                  <a:lnTo>
                    <a:pt x="3551574" y="2394551"/>
                  </a:lnTo>
                  <a:lnTo>
                    <a:pt x="3528953" y="2509354"/>
                  </a:lnTo>
                  <a:lnTo>
                    <a:pt x="3506331" y="2624102"/>
                  </a:lnTo>
                  <a:lnTo>
                    <a:pt x="3483710" y="2738392"/>
                  </a:lnTo>
                  <a:lnTo>
                    <a:pt x="3461088" y="2851822"/>
                  </a:lnTo>
                  <a:lnTo>
                    <a:pt x="3438467" y="2963995"/>
                  </a:lnTo>
                  <a:lnTo>
                    <a:pt x="3415845" y="3074524"/>
                  </a:lnTo>
                  <a:lnTo>
                    <a:pt x="3393224" y="3183032"/>
                  </a:lnTo>
                  <a:lnTo>
                    <a:pt x="3370602" y="3289160"/>
                  </a:lnTo>
                  <a:lnTo>
                    <a:pt x="3347981" y="3392569"/>
                  </a:lnTo>
                  <a:lnTo>
                    <a:pt x="3325359" y="3492947"/>
                  </a:lnTo>
                  <a:lnTo>
                    <a:pt x="3302738" y="3590012"/>
                  </a:lnTo>
                  <a:lnTo>
                    <a:pt x="3280116" y="3683516"/>
                  </a:lnTo>
                  <a:lnTo>
                    <a:pt x="3257495" y="3773251"/>
                  </a:lnTo>
                  <a:lnTo>
                    <a:pt x="3234873" y="3859047"/>
                  </a:lnTo>
                  <a:lnTo>
                    <a:pt x="3212252" y="3940777"/>
                  </a:lnTo>
                  <a:lnTo>
                    <a:pt x="3189630" y="4018358"/>
                  </a:lnTo>
                  <a:lnTo>
                    <a:pt x="3167009" y="4091743"/>
                  </a:lnTo>
                  <a:lnTo>
                    <a:pt x="3144387" y="4160930"/>
                  </a:lnTo>
                  <a:lnTo>
                    <a:pt x="3121766" y="4225947"/>
                  </a:lnTo>
                  <a:lnTo>
                    <a:pt x="3099144" y="4286860"/>
                  </a:lnTo>
                  <a:lnTo>
                    <a:pt x="3076523" y="4343761"/>
                  </a:lnTo>
                  <a:lnTo>
                    <a:pt x="3053901" y="4396768"/>
                  </a:lnTo>
                  <a:lnTo>
                    <a:pt x="3031280" y="4446019"/>
                  </a:lnTo>
                  <a:lnTo>
                    <a:pt x="3008658" y="4491666"/>
                  </a:lnTo>
                  <a:lnTo>
                    <a:pt x="2986037" y="4533878"/>
                  </a:lnTo>
                  <a:lnTo>
                    <a:pt x="2963415" y="4572828"/>
                  </a:lnTo>
                  <a:lnTo>
                    <a:pt x="2940794" y="4608696"/>
                  </a:lnTo>
                  <a:lnTo>
                    <a:pt x="2918172" y="4641665"/>
                  </a:lnTo>
                  <a:lnTo>
                    <a:pt x="2895551" y="4671915"/>
                  </a:lnTo>
                  <a:lnTo>
                    <a:pt x="2872929" y="4699628"/>
                  </a:lnTo>
                  <a:lnTo>
                    <a:pt x="2850308" y="4724977"/>
                  </a:lnTo>
                  <a:lnTo>
                    <a:pt x="2827686" y="4748133"/>
                  </a:lnTo>
                  <a:lnTo>
                    <a:pt x="2805065" y="4769258"/>
                  </a:lnTo>
                  <a:lnTo>
                    <a:pt x="2782443" y="4788507"/>
                  </a:lnTo>
                  <a:lnTo>
                    <a:pt x="2759822" y="4806028"/>
                  </a:lnTo>
                  <a:lnTo>
                    <a:pt x="2737200" y="4821960"/>
                  </a:lnTo>
                  <a:lnTo>
                    <a:pt x="2714579" y="4836433"/>
                  </a:lnTo>
                  <a:lnTo>
                    <a:pt x="2691957" y="4849570"/>
                  </a:lnTo>
                  <a:lnTo>
                    <a:pt x="2669336" y="4861485"/>
                  </a:lnTo>
                  <a:lnTo>
                    <a:pt x="2646714" y="4872284"/>
                  </a:lnTo>
                  <a:lnTo>
                    <a:pt x="2624093" y="4882064"/>
                  </a:lnTo>
                  <a:lnTo>
                    <a:pt x="2601471" y="4890915"/>
                  </a:lnTo>
                  <a:lnTo>
                    <a:pt x="2578850" y="4898922"/>
                  </a:lnTo>
                  <a:lnTo>
                    <a:pt x="2556228" y="4906162"/>
                  </a:lnTo>
                  <a:lnTo>
                    <a:pt x="2533607" y="4912703"/>
                  </a:lnTo>
                  <a:lnTo>
                    <a:pt x="2510985" y="4918611"/>
                  </a:lnTo>
                  <a:lnTo>
                    <a:pt x="2488364" y="4923945"/>
                  </a:lnTo>
                  <a:lnTo>
                    <a:pt x="2465742" y="4928759"/>
                  </a:lnTo>
                  <a:lnTo>
                    <a:pt x="2443121" y="4933101"/>
                  </a:lnTo>
                  <a:lnTo>
                    <a:pt x="2420499" y="4937017"/>
                  </a:lnTo>
                  <a:lnTo>
                    <a:pt x="2397878" y="4940547"/>
                  </a:lnTo>
                  <a:lnTo>
                    <a:pt x="2375256" y="4943729"/>
                  </a:lnTo>
                  <a:lnTo>
                    <a:pt x="2352635" y="4946595"/>
                  </a:lnTo>
                  <a:lnTo>
                    <a:pt x="2330014" y="4949176"/>
                  </a:lnTo>
                  <a:lnTo>
                    <a:pt x="2307392" y="4951500"/>
                  </a:lnTo>
                  <a:lnTo>
                    <a:pt x="2284771" y="4953593"/>
                  </a:lnTo>
                  <a:lnTo>
                    <a:pt x="2262149" y="4955476"/>
                  </a:lnTo>
                  <a:lnTo>
                    <a:pt x="2239528" y="4957170"/>
                  </a:lnTo>
                  <a:lnTo>
                    <a:pt x="2216906" y="4958694"/>
                  </a:lnTo>
                  <a:lnTo>
                    <a:pt x="2194285" y="4960065"/>
                  </a:lnTo>
                  <a:lnTo>
                    <a:pt x="2171663" y="4961298"/>
                  </a:lnTo>
                  <a:lnTo>
                    <a:pt x="2149042" y="4962407"/>
                  </a:lnTo>
                  <a:lnTo>
                    <a:pt x="2126420" y="4963403"/>
                  </a:lnTo>
                  <a:lnTo>
                    <a:pt x="2103799" y="4964298"/>
                  </a:lnTo>
                  <a:lnTo>
                    <a:pt x="2081177" y="4965103"/>
                  </a:lnTo>
                  <a:lnTo>
                    <a:pt x="2058556" y="4965826"/>
                  </a:lnTo>
                  <a:lnTo>
                    <a:pt x="2035934" y="4966476"/>
                  </a:lnTo>
                  <a:lnTo>
                    <a:pt x="2013313" y="4967059"/>
                  </a:lnTo>
                  <a:lnTo>
                    <a:pt x="1990691" y="4967583"/>
                  </a:lnTo>
                  <a:lnTo>
                    <a:pt x="1968070" y="4968054"/>
                  </a:lnTo>
                  <a:lnTo>
                    <a:pt x="1945448" y="4968476"/>
                  </a:lnTo>
                  <a:lnTo>
                    <a:pt x="1922827" y="4968855"/>
                  </a:lnTo>
                  <a:lnTo>
                    <a:pt x="1900205" y="4969196"/>
                  </a:lnTo>
                  <a:lnTo>
                    <a:pt x="1877584" y="4969501"/>
                  </a:lnTo>
                  <a:lnTo>
                    <a:pt x="1854962" y="4969775"/>
                  </a:lnTo>
                  <a:lnTo>
                    <a:pt x="1832341" y="4970022"/>
                  </a:lnTo>
                  <a:lnTo>
                    <a:pt x="1809719" y="4970242"/>
                  </a:lnTo>
                  <a:lnTo>
                    <a:pt x="1787098" y="4970440"/>
                  </a:lnTo>
                  <a:lnTo>
                    <a:pt x="1764476" y="4970618"/>
                  </a:lnTo>
                  <a:lnTo>
                    <a:pt x="1741855" y="4970778"/>
                  </a:lnTo>
                  <a:lnTo>
                    <a:pt x="1719233" y="4970921"/>
                  </a:lnTo>
                  <a:lnTo>
                    <a:pt x="1696612" y="4971049"/>
                  </a:lnTo>
                  <a:lnTo>
                    <a:pt x="1673990" y="4971164"/>
                  </a:lnTo>
                  <a:lnTo>
                    <a:pt x="1651369" y="4971267"/>
                  </a:lnTo>
                  <a:lnTo>
                    <a:pt x="1628747" y="4971359"/>
                  </a:lnTo>
                  <a:lnTo>
                    <a:pt x="1606126" y="4971442"/>
                  </a:lnTo>
                  <a:lnTo>
                    <a:pt x="1583504" y="4971517"/>
                  </a:lnTo>
                  <a:lnTo>
                    <a:pt x="1560883" y="4971583"/>
                  </a:lnTo>
                  <a:lnTo>
                    <a:pt x="1538261" y="4971643"/>
                  </a:lnTo>
                  <a:lnTo>
                    <a:pt x="1515640" y="4971696"/>
                  </a:lnTo>
                  <a:lnTo>
                    <a:pt x="1493018" y="4971744"/>
                  </a:lnTo>
                  <a:lnTo>
                    <a:pt x="1470397" y="4971787"/>
                  </a:lnTo>
                  <a:lnTo>
                    <a:pt x="1447775" y="4971826"/>
                  </a:lnTo>
                  <a:lnTo>
                    <a:pt x="1425154" y="4971861"/>
                  </a:lnTo>
                  <a:lnTo>
                    <a:pt x="1402532" y="4971891"/>
                  </a:lnTo>
                  <a:lnTo>
                    <a:pt x="1379911" y="4971919"/>
                  </a:lnTo>
                  <a:lnTo>
                    <a:pt x="1357289" y="4971944"/>
                  </a:lnTo>
                  <a:lnTo>
                    <a:pt x="1334668" y="4971966"/>
                  </a:lnTo>
                  <a:lnTo>
                    <a:pt x="1312046" y="4971986"/>
                  </a:lnTo>
                  <a:lnTo>
                    <a:pt x="1289425" y="4972004"/>
                  </a:lnTo>
                  <a:lnTo>
                    <a:pt x="1266803" y="4972020"/>
                  </a:lnTo>
                  <a:lnTo>
                    <a:pt x="1244182" y="4972034"/>
                  </a:lnTo>
                  <a:lnTo>
                    <a:pt x="1221560" y="4972047"/>
                  </a:lnTo>
                  <a:lnTo>
                    <a:pt x="1198939" y="4972059"/>
                  </a:lnTo>
                  <a:lnTo>
                    <a:pt x="1176317" y="4972069"/>
                  </a:lnTo>
                  <a:lnTo>
                    <a:pt x="1153696" y="4972078"/>
                  </a:lnTo>
                  <a:lnTo>
                    <a:pt x="1131074" y="4972087"/>
                  </a:lnTo>
                  <a:lnTo>
                    <a:pt x="1108453" y="4972094"/>
                  </a:lnTo>
                  <a:lnTo>
                    <a:pt x="1085831" y="4972101"/>
                  </a:lnTo>
                  <a:lnTo>
                    <a:pt x="1063210" y="4972107"/>
                  </a:lnTo>
                  <a:lnTo>
                    <a:pt x="1040588" y="4972112"/>
                  </a:lnTo>
                  <a:lnTo>
                    <a:pt x="1017967" y="4972117"/>
                  </a:lnTo>
                  <a:lnTo>
                    <a:pt x="995345" y="4972121"/>
                  </a:lnTo>
                  <a:lnTo>
                    <a:pt x="972724" y="4972125"/>
                  </a:lnTo>
                  <a:lnTo>
                    <a:pt x="950102" y="4972128"/>
                  </a:lnTo>
                  <a:lnTo>
                    <a:pt x="927481" y="4972131"/>
                  </a:lnTo>
                  <a:lnTo>
                    <a:pt x="904859" y="4972134"/>
                  </a:lnTo>
                  <a:lnTo>
                    <a:pt x="882238" y="4972136"/>
                  </a:lnTo>
                  <a:lnTo>
                    <a:pt x="859616" y="4972139"/>
                  </a:lnTo>
                  <a:lnTo>
                    <a:pt x="836995" y="4972141"/>
                  </a:lnTo>
                  <a:lnTo>
                    <a:pt x="814373" y="4972142"/>
                  </a:lnTo>
                  <a:lnTo>
                    <a:pt x="791752" y="4972144"/>
                  </a:lnTo>
                  <a:lnTo>
                    <a:pt x="769130" y="4972145"/>
                  </a:lnTo>
                  <a:lnTo>
                    <a:pt x="746509" y="4972147"/>
                  </a:lnTo>
                  <a:lnTo>
                    <a:pt x="723887" y="4972148"/>
                  </a:lnTo>
                  <a:lnTo>
                    <a:pt x="701266" y="4972149"/>
                  </a:lnTo>
                  <a:lnTo>
                    <a:pt x="678644" y="4972150"/>
                  </a:lnTo>
                  <a:lnTo>
                    <a:pt x="656023" y="4972150"/>
                  </a:lnTo>
                  <a:lnTo>
                    <a:pt x="633401" y="4972151"/>
                  </a:lnTo>
                  <a:lnTo>
                    <a:pt x="610780" y="4972152"/>
                  </a:lnTo>
                  <a:lnTo>
                    <a:pt x="588158" y="4972152"/>
                  </a:lnTo>
                  <a:lnTo>
                    <a:pt x="565537" y="4972153"/>
                  </a:lnTo>
                  <a:lnTo>
                    <a:pt x="542915" y="4972153"/>
                  </a:lnTo>
                  <a:lnTo>
                    <a:pt x="520294" y="4972154"/>
                  </a:lnTo>
                  <a:lnTo>
                    <a:pt x="497672" y="4972154"/>
                  </a:lnTo>
                  <a:lnTo>
                    <a:pt x="475051" y="4972154"/>
                  </a:lnTo>
                  <a:lnTo>
                    <a:pt x="452429" y="4972155"/>
                  </a:lnTo>
                  <a:lnTo>
                    <a:pt x="429808" y="4972155"/>
                  </a:lnTo>
                  <a:lnTo>
                    <a:pt x="407186" y="4972155"/>
                  </a:lnTo>
                  <a:lnTo>
                    <a:pt x="384565" y="4972155"/>
                  </a:lnTo>
                  <a:lnTo>
                    <a:pt x="361943" y="4972156"/>
                  </a:lnTo>
                  <a:lnTo>
                    <a:pt x="339322" y="4972156"/>
                  </a:lnTo>
                  <a:lnTo>
                    <a:pt x="316700" y="4972156"/>
                  </a:lnTo>
                  <a:lnTo>
                    <a:pt x="294079" y="4972156"/>
                  </a:lnTo>
                  <a:lnTo>
                    <a:pt x="271457" y="4972156"/>
                  </a:lnTo>
                  <a:lnTo>
                    <a:pt x="248836" y="4972156"/>
                  </a:lnTo>
                  <a:lnTo>
                    <a:pt x="226214" y="4972156"/>
                  </a:lnTo>
                  <a:lnTo>
                    <a:pt x="203593" y="4972157"/>
                  </a:lnTo>
                  <a:lnTo>
                    <a:pt x="180971" y="4972157"/>
                  </a:lnTo>
                  <a:lnTo>
                    <a:pt x="158350" y="4972157"/>
                  </a:lnTo>
                  <a:lnTo>
                    <a:pt x="135728" y="4972157"/>
                  </a:lnTo>
                  <a:lnTo>
                    <a:pt x="113107" y="4972157"/>
                  </a:lnTo>
                  <a:lnTo>
                    <a:pt x="90485" y="4972157"/>
                  </a:lnTo>
                  <a:lnTo>
                    <a:pt x="67864" y="4972157"/>
                  </a:lnTo>
                  <a:lnTo>
                    <a:pt x="45242" y="4972157"/>
                  </a:lnTo>
                  <a:lnTo>
                    <a:pt x="22621" y="4972157"/>
                  </a:lnTo>
                  <a:lnTo>
                    <a:pt x="0" y="4972157"/>
                  </a:lnTo>
                  <a:lnTo>
                    <a:pt x="0" y="497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99579" y="1116643"/>
              <a:ext cx="4773135" cy="4987453"/>
            </a:xfrm>
            <a:custGeom>
              <a:avLst/>
              <a:pathLst>
                <a:path w="4773135" h="4987453">
                  <a:moveTo>
                    <a:pt x="0" y="4987453"/>
                  </a:moveTo>
                  <a:lnTo>
                    <a:pt x="22621" y="4987452"/>
                  </a:lnTo>
                  <a:lnTo>
                    <a:pt x="45242" y="4987452"/>
                  </a:lnTo>
                  <a:lnTo>
                    <a:pt x="67864" y="4987452"/>
                  </a:lnTo>
                  <a:lnTo>
                    <a:pt x="90485" y="4987452"/>
                  </a:lnTo>
                  <a:lnTo>
                    <a:pt x="113107" y="4987452"/>
                  </a:lnTo>
                  <a:lnTo>
                    <a:pt x="135728" y="4987452"/>
                  </a:lnTo>
                  <a:lnTo>
                    <a:pt x="158350" y="4987452"/>
                  </a:lnTo>
                  <a:lnTo>
                    <a:pt x="180971" y="4987451"/>
                  </a:lnTo>
                  <a:lnTo>
                    <a:pt x="203593" y="4987451"/>
                  </a:lnTo>
                  <a:lnTo>
                    <a:pt x="226214" y="4987451"/>
                  </a:lnTo>
                  <a:lnTo>
                    <a:pt x="248836" y="4987451"/>
                  </a:lnTo>
                  <a:lnTo>
                    <a:pt x="271457" y="4987450"/>
                  </a:lnTo>
                  <a:lnTo>
                    <a:pt x="294079" y="4987450"/>
                  </a:lnTo>
                  <a:lnTo>
                    <a:pt x="316700" y="4987449"/>
                  </a:lnTo>
                  <a:lnTo>
                    <a:pt x="339322" y="4987449"/>
                  </a:lnTo>
                  <a:lnTo>
                    <a:pt x="361943" y="4987449"/>
                  </a:lnTo>
                  <a:lnTo>
                    <a:pt x="384565" y="4987448"/>
                  </a:lnTo>
                  <a:lnTo>
                    <a:pt x="407186" y="4987448"/>
                  </a:lnTo>
                  <a:lnTo>
                    <a:pt x="429808" y="4987447"/>
                  </a:lnTo>
                  <a:lnTo>
                    <a:pt x="452429" y="4987446"/>
                  </a:lnTo>
                  <a:lnTo>
                    <a:pt x="475051" y="4987445"/>
                  </a:lnTo>
                  <a:lnTo>
                    <a:pt x="497672" y="4987445"/>
                  </a:lnTo>
                  <a:lnTo>
                    <a:pt x="520294" y="4987444"/>
                  </a:lnTo>
                  <a:lnTo>
                    <a:pt x="542915" y="4987443"/>
                  </a:lnTo>
                  <a:lnTo>
                    <a:pt x="565537" y="4987441"/>
                  </a:lnTo>
                  <a:lnTo>
                    <a:pt x="588158" y="4987440"/>
                  </a:lnTo>
                  <a:lnTo>
                    <a:pt x="610780" y="4987439"/>
                  </a:lnTo>
                  <a:lnTo>
                    <a:pt x="633401" y="4987437"/>
                  </a:lnTo>
                  <a:lnTo>
                    <a:pt x="656023" y="4987436"/>
                  </a:lnTo>
                  <a:lnTo>
                    <a:pt x="678644" y="4987434"/>
                  </a:lnTo>
                  <a:lnTo>
                    <a:pt x="701266" y="4987432"/>
                  </a:lnTo>
                  <a:lnTo>
                    <a:pt x="723887" y="4987429"/>
                  </a:lnTo>
                  <a:lnTo>
                    <a:pt x="746509" y="4987427"/>
                  </a:lnTo>
                  <a:lnTo>
                    <a:pt x="769130" y="4987424"/>
                  </a:lnTo>
                  <a:lnTo>
                    <a:pt x="791752" y="4987421"/>
                  </a:lnTo>
                  <a:lnTo>
                    <a:pt x="814373" y="4987417"/>
                  </a:lnTo>
                  <a:lnTo>
                    <a:pt x="836995" y="4987414"/>
                  </a:lnTo>
                  <a:lnTo>
                    <a:pt x="859616" y="4987409"/>
                  </a:lnTo>
                  <a:lnTo>
                    <a:pt x="882238" y="4987405"/>
                  </a:lnTo>
                  <a:lnTo>
                    <a:pt x="904859" y="4987400"/>
                  </a:lnTo>
                  <a:lnTo>
                    <a:pt x="927481" y="4987394"/>
                  </a:lnTo>
                  <a:lnTo>
                    <a:pt x="950102" y="4987388"/>
                  </a:lnTo>
                  <a:lnTo>
                    <a:pt x="972724" y="4987381"/>
                  </a:lnTo>
                  <a:lnTo>
                    <a:pt x="995345" y="4987373"/>
                  </a:lnTo>
                  <a:lnTo>
                    <a:pt x="1017967" y="4987364"/>
                  </a:lnTo>
                  <a:lnTo>
                    <a:pt x="1040588" y="4987355"/>
                  </a:lnTo>
                  <a:lnTo>
                    <a:pt x="1063210" y="4987344"/>
                  </a:lnTo>
                  <a:lnTo>
                    <a:pt x="1085831" y="4987333"/>
                  </a:lnTo>
                  <a:lnTo>
                    <a:pt x="1108453" y="4987320"/>
                  </a:lnTo>
                  <a:lnTo>
                    <a:pt x="1131074" y="4987306"/>
                  </a:lnTo>
                  <a:lnTo>
                    <a:pt x="1153696" y="4987290"/>
                  </a:lnTo>
                  <a:lnTo>
                    <a:pt x="1176317" y="4987273"/>
                  </a:lnTo>
                  <a:lnTo>
                    <a:pt x="1198939" y="4987254"/>
                  </a:lnTo>
                  <a:lnTo>
                    <a:pt x="1221560" y="4987233"/>
                  </a:lnTo>
                  <a:lnTo>
                    <a:pt x="1244182" y="4987210"/>
                  </a:lnTo>
                  <a:lnTo>
                    <a:pt x="1266803" y="4987184"/>
                  </a:lnTo>
                  <a:lnTo>
                    <a:pt x="1289425" y="4987155"/>
                  </a:lnTo>
                  <a:lnTo>
                    <a:pt x="1312046" y="4987123"/>
                  </a:lnTo>
                  <a:lnTo>
                    <a:pt x="1334668" y="4987088"/>
                  </a:lnTo>
                  <a:lnTo>
                    <a:pt x="1357289" y="4987050"/>
                  </a:lnTo>
                  <a:lnTo>
                    <a:pt x="1379911" y="4987007"/>
                  </a:lnTo>
                  <a:lnTo>
                    <a:pt x="1402532" y="4986959"/>
                  </a:lnTo>
                  <a:lnTo>
                    <a:pt x="1425154" y="4986907"/>
                  </a:lnTo>
                  <a:lnTo>
                    <a:pt x="1447775" y="4986849"/>
                  </a:lnTo>
                  <a:lnTo>
                    <a:pt x="1470397" y="4986784"/>
                  </a:lnTo>
                  <a:lnTo>
                    <a:pt x="1493018" y="4986713"/>
                  </a:lnTo>
                  <a:lnTo>
                    <a:pt x="1515640" y="4986634"/>
                  </a:lnTo>
                  <a:lnTo>
                    <a:pt x="1538261" y="4986547"/>
                  </a:lnTo>
                  <a:lnTo>
                    <a:pt x="1560883" y="4986451"/>
                  </a:lnTo>
                  <a:lnTo>
                    <a:pt x="1583504" y="4986344"/>
                  </a:lnTo>
                  <a:lnTo>
                    <a:pt x="1606126" y="4986225"/>
                  </a:lnTo>
                  <a:lnTo>
                    <a:pt x="1628747" y="4986094"/>
                  </a:lnTo>
                  <a:lnTo>
                    <a:pt x="1651369" y="4985949"/>
                  </a:lnTo>
                  <a:lnTo>
                    <a:pt x="1673990" y="4985788"/>
                  </a:lnTo>
                  <a:lnTo>
                    <a:pt x="1696612" y="4985610"/>
                  </a:lnTo>
                  <a:lnTo>
                    <a:pt x="1719233" y="4985413"/>
                  </a:lnTo>
                  <a:lnTo>
                    <a:pt x="1741855" y="4985195"/>
                  </a:lnTo>
                  <a:lnTo>
                    <a:pt x="1764476" y="4984953"/>
                  </a:lnTo>
                  <a:lnTo>
                    <a:pt x="1787098" y="4984685"/>
                  </a:lnTo>
                  <a:lnTo>
                    <a:pt x="1809719" y="4984389"/>
                  </a:lnTo>
                  <a:lnTo>
                    <a:pt x="1832341" y="4984060"/>
                  </a:lnTo>
                  <a:lnTo>
                    <a:pt x="1854962" y="4983696"/>
                  </a:lnTo>
                  <a:lnTo>
                    <a:pt x="1877584" y="4983292"/>
                  </a:lnTo>
                  <a:lnTo>
                    <a:pt x="1900205" y="4982845"/>
                  </a:lnTo>
                  <a:lnTo>
                    <a:pt x="1922827" y="4982350"/>
                  </a:lnTo>
                  <a:lnTo>
                    <a:pt x="1945448" y="4981801"/>
                  </a:lnTo>
                  <a:lnTo>
                    <a:pt x="1968070" y="4981193"/>
                  </a:lnTo>
                  <a:lnTo>
                    <a:pt x="1990691" y="4980519"/>
                  </a:lnTo>
                  <a:lnTo>
                    <a:pt x="2013313" y="4979772"/>
                  </a:lnTo>
                  <a:lnTo>
                    <a:pt x="2035934" y="4978943"/>
                  </a:lnTo>
                  <a:lnTo>
                    <a:pt x="2058556" y="4978025"/>
                  </a:lnTo>
                  <a:lnTo>
                    <a:pt x="2081177" y="4977008"/>
                  </a:lnTo>
                  <a:lnTo>
                    <a:pt x="2103799" y="4975880"/>
                  </a:lnTo>
                  <a:lnTo>
                    <a:pt x="2126420" y="4974629"/>
                  </a:lnTo>
                  <a:lnTo>
                    <a:pt x="2149042" y="4973242"/>
                  </a:lnTo>
                  <a:lnTo>
                    <a:pt x="2171663" y="4971705"/>
                  </a:lnTo>
                  <a:lnTo>
                    <a:pt x="2194285" y="4970000"/>
                  </a:lnTo>
                  <a:lnTo>
                    <a:pt x="2216906" y="4968110"/>
                  </a:lnTo>
                  <a:lnTo>
                    <a:pt x="2239528" y="4966015"/>
                  </a:lnTo>
                  <a:lnTo>
                    <a:pt x="2262149" y="4963691"/>
                  </a:lnTo>
                  <a:lnTo>
                    <a:pt x="2284771" y="4961115"/>
                  </a:lnTo>
                  <a:lnTo>
                    <a:pt x="2307392" y="4958259"/>
                  </a:lnTo>
                  <a:lnTo>
                    <a:pt x="2330014" y="4955092"/>
                  </a:lnTo>
                  <a:lnTo>
                    <a:pt x="2352635" y="4951581"/>
                  </a:lnTo>
                  <a:lnTo>
                    <a:pt x="2375256" y="4947689"/>
                  </a:lnTo>
                  <a:lnTo>
                    <a:pt x="2397878" y="4943375"/>
                  </a:lnTo>
                  <a:lnTo>
                    <a:pt x="2420499" y="4938593"/>
                  </a:lnTo>
                  <a:lnTo>
                    <a:pt x="2443121" y="4933294"/>
                  </a:lnTo>
                  <a:lnTo>
                    <a:pt x="2465742" y="4927423"/>
                  </a:lnTo>
                  <a:lnTo>
                    <a:pt x="2488364" y="4920918"/>
                  </a:lnTo>
                  <a:lnTo>
                    <a:pt x="2510985" y="4913714"/>
                  </a:lnTo>
                  <a:lnTo>
                    <a:pt x="2533607" y="4905737"/>
                  </a:lnTo>
                  <a:lnTo>
                    <a:pt x="2556228" y="4896907"/>
                  </a:lnTo>
                  <a:lnTo>
                    <a:pt x="2578850" y="4887135"/>
                  </a:lnTo>
                  <a:lnTo>
                    <a:pt x="2601471" y="4876327"/>
                  </a:lnTo>
                  <a:lnTo>
                    <a:pt x="2624093" y="4864377"/>
                  </a:lnTo>
                  <a:lnTo>
                    <a:pt x="2646714" y="4851172"/>
                  </a:lnTo>
                  <a:lnTo>
                    <a:pt x="2669336" y="4836587"/>
                  </a:lnTo>
                  <a:lnTo>
                    <a:pt x="2691957" y="4820490"/>
                  </a:lnTo>
                  <a:lnTo>
                    <a:pt x="2714579" y="4802737"/>
                  </a:lnTo>
                  <a:lnTo>
                    <a:pt x="2737200" y="4783173"/>
                  </a:lnTo>
                  <a:lnTo>
                    <a:pt x="2759822" y="4761634"/>
                  </a:lnTo>
                  <a:lnTo>
                    <a:pt x="2782443" y="4737944"/>
                  </a:lnTo>
                  <a:lnTo>
                    <a:pt x="2805065" y="4711918"/>
                  </a:lnTo>
                  <a:lnTo>
                    <a:pt x="2827686" y="4683361"/>
                  </a:lnTo>
                  <a:lnTo>
                    <a:pt x="2850308" y="4652071"/>
                  </a:lnTo>
                  <a:lnTo>
                    <a:pt x="2872929" y="4617839"/>
                  </a:lnTo>
                  <a:lnTo>
                    <a:pt x="2895551" y="4580450"/>
                  </a:lnTo>
                  <a:lnTo>
                    <a:pt x="2918172" y="4539690"/>
                  </a:lnTo>
                  <a:lnTo>
                    <a:pt x="2940794" y="4495341"/>
                  </a:lnTo>
                  <a:lnTo>
                    <a:pt x="2963415" y="4447194"/>
                  </a:lnTo>
                  <a:lnTo>
                    <a:pt x="2986037" y="4395048"/>
                  </a:lnTo>
                  <a:lnTo>
                    <a:pt x="3008658" y="4338713"/>
                  </a:lnTo>
                  <a:lnTo>
                    <a:pt x="3031280" y="4278021"/>
                  </a:lnTo>
                  <a:lnTo>
                    <a:pt x="3053901" y="4212827"/>
                  </a:lnTo>
                  <a:lnTo>
                    <a:pt x="3076523" y="4143014"/>
                  </a:lnTo>
                  <a:lnTo>
                    <a:pt x="3099144" y="4068505"/>
                  </a:lnTo>
                  <a:lnTo>
                    <a:pt x="3121766" y="3989261"/>
                  </a:lnTo>
                  <a:lnTo>
                    <a:pt x="3144387" y="3905290"/>
                  </a:lnTo>
                  <a:lnTo>
                    <a:pt x="3167009" y="3816649"/>
                  </a:lnTo>
                  <a:lnTo>
                    <a:pt x="3189630" y="3723448"/>
                  </a:lnTo>
                  <a:lnTo>
                    <a:pt x="3212252" y="3625851"/>
                  </a:lnTo>
                  <a:lnTo>
                    <a:pt x="3234873" y="3524073"/>
                  </a:lnTo>
                  <a:lnTo>
                    <a:pt x="3257495" y="3418381"/>
                  </a:lnTo>
                  <a:lnTo>
                    <a:pt x="3280116" y="3309089"/>
                  </a:lnTo>
                  <a:lnTo>
                    <a:pt x="3302738" y="3196556"/>
                  </a:lnTo>
                  <a:lnTo>
                    <a:pt x="3325359" y="3081174"/>
                  </a:lnTo>
                  <a:lnTo>
                    <a:pt x="3347981" y="2963369"/>
                  </a:lnTo>
                  <a:lnTo>
                    <a:pt x="3370602" y="2843591"/>
                  </a:lnTo>
                  <a:lnTo>
                    <a:pt x="3393224" y="2722309"/>
                  </a:lnTo>
                  <a:lnTo>
                    <a:pt x="3415845" y="2600004"/>
                  </a:lnTo>
                  <a:lnTo>
                    <a:pt x="3438467" y="2477171"/>
                  </a:lnTo>
                  <a:lnTo>
                    <a:pt x="3461088" y="2354305"/>
                  </a:lnTo>
                  <a:lnTo>
                    <a:pt x="3483710" y="2231907"/>
                  </a:lnTo>
                  <a:lnTo>
                    <a:pt x="3506331" y="2110472"/>
                  </a:lnTo>
                  <a:lnTo>
                    <a:pt x="3528953" y="1990492"/>
                  </a:lnTo>
                  <a:lnTo>
                    <a:pt x="3551574" y="1872445"/>
                  </a:lnTo>
                  <a:lnTo>
                    <a:pt x="3574196" y="1756793"/>
                  </a:lnTo>
                  <a:lnTo>
                    <a:pt x="3596817" y="1643975"/>
                  </a:lnTo>
                  <a:lnTo>
                    <a:pt x="3619439" y="1534400"/>
                  </a:lnTo>
                  <a:lnTo>
                    <a:pt x="3642060" y="1428439"/>
                  </a:lnTo>
                  <a:lnTo>
                    <a:pt x="3664682" y="1326422"/>
                  </a:lnTo>
                  <a:lnTo>
                    <a:pt x="3687303" y="1228629"/>
                  </a:lnTo>
                  <a:lnTo>
                    <a:pt x="3709925" y="1135288"/>
                  </a:lnTo>
                  <a:lnTo>
                    <a:pt x="3732546" y="1046572"/>
                  </a:lnTo>
                  <a:lnTo>
                    <a:pt x="3755168" y="962599"/>
                  </a:lnTo>
                  <a:lnTo>
                    <a:pt x="3777789" y="883431"/>
                  </a:lnTo>
                  <a:lnTo>
                    <a:pt x="3800411" y="809080"/>
                  </a:lnTo>
                  <a:lnTo>
                    <a:pt x="3823032" y="739509"/>
                  </a:lnTo>
                  <a:lnTo>
                    <a:pt x="3845654" y="674636"/>
                  </a:lnTo>
                  <a:lnTo>
                    <a:pt x="3868275" y="614344"/>
                  </a:lnTo>
                  <a:lnTo>
                    <a:pt x="3890897" y="558484"/>
                  </a:lnTo>
                  <a:lnTo>
                    <a:pt x="3913518" y="506879"/>
                  </a:lnTo>
                  <a:lnTo>
                    <a:pt x="3936140" y="459335"/>
                  </a:lnTo>
                  <a:lnTo>
                    <a:pt x="3958761" y="415643"/>
                  </a:lnTo>
                  <a:lnTo>
                    <a:pt x="3981383" y="375584"/>
                  </a:lnTo>
                  <a:lnTo>
                    <a:pt x="4004004" y="338935"/>
                  </a:lnTo>
                  <a:lnTo>
                    <a:pt x="4026626" y="305474"/>
                  </a:lnTo>
                  <a:lnTo>
                    <a:pt x="4049247" y="274977"/>
                  </a:lnTo>
                  <a:lnTo>
                    <a:pt x="4071869" y="247230"/>
                  </a:lnTo>
                  <a:lnTo>
                    <a:pt x="4094490" y="222022"/>
                  </a:lnTo>
                  <a:lnTo>
                    <a:pt x="4117112" y="199154"/>
                  </a:lnTo>
                  <a:lnTo>
                    <a:pt x="4139733" y="178434"/>
                  </a:lnTo>
                  <a:lnTo>
                    <a:pt x="4162355" y="159683"/>
                  </a:lnTo>
                  <a:lnTo>
                    <a:pt x="4184976" y="142731"/>
                  </a:lnTo>
                  <a:lnTo>
                    <a:pt x="4207598" y="127420"/>
                  </a:lnTo>
                  <a:lnTo>
                    <a:pt x="4230219" y="113604"/>
                  </a:lnTo>
                  <a:lnTo>
                    <a:pt x="4252841" y="101147"/>
                  </a:lnTo>
                  <a:lnTo>
                    <a:pt x="4275462" y="89922"/>
                  </a:lnTo>
                  <a:lnTo>
                    <a:pt x="4298084" y="79815"/>
                  </a:lnTo>
                  <a:lnTo>
                    <a:pt x="4320705" y="70719"/>
                  </a:lnTo>
                  <a:lnTo>
                    <a:pt x="4343327" y="62538"/>
                  </a:lnTo>
                  <a:lnTo>
                    <a:pt x="4365948" y="55183"/>
                  </a:lnTo>
                  <a:lnTo>
                    <a:pt x="4388570" y="48574"/>
                  </a:lnTo>
                  <a:lnTo>
                    <a:pt x="4411191" y="42637"/>
                  </a:lnTo>
                  <a:lnTo>
                    <a:pt x="4433813" y="37305"/>
                  </a:lnTo>
                  <a:lnTo>
                    <a:pt x="4456434" y="32520"/>
                  </a:lnTo>
                  <a:lnTo>
                    <a:pt x="4479056" y="28225"/>
                  </a:lnTo>
                  <a:lnTo>
                    <a:pt x="4501677" y="24372"/>
                  </a:lnTo>
                  <a:lnTo>
                    <a:pt x="4524299" y="20916"/>
                  </a:lnTo>
                  <a:lnTo>
                    <a:pt x="4546920" y="17817"/>
                  </a:lnTo>
                  <a:lnTo>
                    <a:pt x="4569542" y="15038"/>
                  </a:lnTo>
                  <a:lnTo>
                    <a:pt x="4592163" y="12547"/>
                  </a:lnTo>
                  <a:lnTo>
                    <a:pt x="4614785" y="10315"/>
                  </a:lnTo>
                  <a:lnTo>
                    <a:pt x="4637406" y="8314"/>
                  </a:lnTo>
                  <a:lnTo>
                    <a:pt x="4660028" y="6521"/>
                  </a:lnTo>
                  <a:lnTo>
                    <a:pt x="4682649" y="4915"/>
                  </a:lnTo>
                  <a:lnTo>
                    <a:pt x="4705270" y="3476"/>
                  </a:lnTo>
                  <a:lnTo>
                    <a:pt x="4727892" y="2188"/>
                  </a:lnTo>
                  <a:lnTo>
                    <a:pt x="4750513" y="1033"/>
                  </a:lnTo>
                  <a:lnTo>
                    <a:pt x="4773135" y="0"/>
                  </a:lnTo>
                  <a:lnTo>
                    <a:pt x="4773135" y="25705"/>
                  </a:lnTo>
                  <a:lnTo>
                    <a:pt x="4750513" y="29307"/>
                  </a:lnTo>
                  <a:lnTo>
                    <a:pt x="4727892" y="33280"/>
                  </a:lnTo>
                  <a:lnTo>
                    <a:pt x="4705270" y="37664"/>
                  </a:lnTo>
                  <a:lnTo>
                    <a:pt x="4682649" y="42499"/>
                  </a:lnTo>
                  <a:lnTo>
                    <a:pt x="4660028" y="47830"/>
                  </a:lnTo>
                  <a:lnTo>
                    <a:pt x="4637406" y="53708"/>
                  </a:lnTo>
                  <a:lnTo>
                    <a:pt x="4614785" y="60186"/>
                  </a:lnTo>
                  <a:lnTo>
                    <a:pt x="4592163" y="67324"/>
                  </a:lnTo>
                  <a:lnTo>
                    <a:pt x="4569542" y="75185"/>
                  </a:lnTo>
                  <a:lnTo>
                    <a:pt x="4546920" y="83841"/>
                  </a:lnTo>
                  <a:lnTo>
                    <a:pt x="4524299" y="93368"/>
                  </a:lnTo>
                  <a:lnTo>
                    <a:pt x="4501677" y="103848"/>
                  </a:lnTo>
                  <a:lnTo>
                    <a:pt x="4479056" y="115371"/>
                  </a:lnTo>
                  <a:lnTo>
                    <a:pt x="4456434" y="128035"/>
                  </a:lnTo>
                  <a:lnTo>
                    <a:pt x="4433813" y="141944"/>
                  </a:lnTo>
                  <a:lnTo>
                    <a:pt x="4411191" y="157209"/>
                  </a:lnTo>
                  <a:lnTo>
                    <a:pt x="4388570" y="173952"/>
                  </a:lnTo>
                  <a:lnTo>
                    <a:pt x="4365948" y="192300"/>
                  </a:lnTo>
                  <a:lnTo>
                    <a:pt x="4343327" y="212390"/>
                  </a:lnTo>
                  <a:lnTo>
                    <a:pt x="4320705" y="234366"/>
                  </a:lnTo>
                  <a:lnTo>
                    <a:pt x="4298084" y="258379"/>
                  </a:lnTo>
                  <a:lnTo>
                    <a:pt x="4275462" y="284589"/>
                  </a:lnTo>
                  <a:lnTo>
                    <a:pt x="4252841" y="313160"/>
                  </a:lnTo>
                  <a:lnTo>
                    <a:pt x="4230219" y="344263"/>
                  </a:lnTo>
                  <a:lnTo>
                    <a:pt x="4207598" y="378073"/>
                  </a:lnTo>
                  <a:lnTo>
                    <a:pt x="4184976" y="414764"/>
                  </a:lnTo>
                  <a:lnTo>
                    <a:pt x="4162355" y="454515"/>
                  </a:lnTo>
                  <a:lnTo>
                    <a:pt x="4139733" y="497498"/>
                  </a:lnTo>
                  <a:lnTo>
                    <a:pt x="4117112" y="543883"/>
                  </a:lnTo>
                  <a:lnTo>
                    <a:pt x="4094490" y="593831"/>
                  </a:lnTo>
                  <a:lnTo>
                    <a:pt x="4071869" y="647490"/>
                  </a:lnTo>
                  <a:lnTo>
                    <a:pt x="4049247" y="704994"/>
                  </a:lnTo>
                  <a:lnTo>
                    <a:pt x="4026626" y="766454"/>
                  </a:lnTo>
                  <a:lnTo>
                    <a:pt x="4004004" y="831962"/>
                  </a:lnTo>
                  <a:lnTo>
                    <a:pt x="3981383" y="901579"/>
                  </a:lnTo>
                  <a:lnTo>
                    <a:pt x="3958761" y="975334"/>
                  </a:lnTo>
                  <a:lnTo>
                    <a:pt x="3936140" y="1053223"/>
                  </a:lnTo>
                  <a:lnTo>
                    <a:pt x="3913518" y="1135204"/>
                  </a:lnTo>
                  <a:lnTo>
                    <a:pt x="3890897" y="1221194"/>
                  </a:lnTo>
                  <a:lnTo>
                    <a:pt x="3868275" y="1311072"/>
                  </a:lnTo>
                  <a:lnTo>
                    <a:pt x="3845654" y="1404675"/>
                  </a:lnTo>
                  <a:lnTo>
                    <a:pt x="3823032" y="1501801"/>
                  </a:lnTo>
                  <a:lnTo>
                    <a:pt x="3800411" y="1602210"/>
                  </a:lnTo>
                  <a:lnTo>
                    <a:pt x="3777789" y="1705629"/>
                  </a:lnTo>
                  <a:lnTo>
                    <a:pt x="3755168" y="1811754"/>
                  </a:lnTo>
                  <a:lnTo>
                    <a:pt x="3732546" y="1920257"/>
                  </a:lnTo>
                  <a:lnTo>
                    <a:pt x="3709925" y="2030785"/>
                  </a:lnTo>
                  <a:lnTo>
                    <a:pt x="3687303" y="2142970"/>
                  </a:lnTo>
                  <a:lnTo>
                    <a:pt x="3664682" y="2256428"/>
                  </a:lnTo>
                  <a:lnTo>
                    <a:pt x="3642060" y="2370769"/>
                  </a:lnTo>
                  <a:lnTo>
                    <a:pt x="3619439" y="2485592"/>
                  </a:lnTo>
                  <a:lnTo>
                    <a:pt x="3596817" y="2600494"/>
                  </a:lnTo>
                  <a:lnTo>
                    <a:pt x="3574196" y="2715071"/>
                  </a:lnTo>
                  <a:lnTo>
                    <a:pt x="3551574" y="2828920"/>
                  </a:lnTo>
                  <a:lnTo>
                    <a:pt x="3528953" y="2941641"/>
                  </a:lnTo>
                  <a:lnTo>
                    <a:pt x="3506331" y="3052841"/>
                  </a:lnTo>
                  <a:lnTo>
                    <a:pt x="3483710" y="3162140"/>
                  </a:lnTo>
                  <a:lnTo>
                    <a:pt x="3461088" y="3269170"/>
                  </a:lnTo>
                  <a:lnTo>
                    <a:pt x="3438467" y="3373585"/>
                  </a:lnTo>
                  <a:lnTo>
                    <a:pt x="3415845" y="3475063"/>
                  </a:lnTo>
                  <a:lnTo>
                    <a:pt x="3393224" y="3573310"/>
                  </a:lnTo>
                  <a:lnTo>
                    <a:pt x="3370602" y="3668068"/>
                  </a:lnTo>
                  <a:lnTo>
                    <a:pt x="3347981" y="3759114"/>
                  </a:lnTo>
                  <a:lnTo>
                    <a:pt x="3325359" y="3846266"/>
                  </a:lnTo>
                  <a:lnTo>
                    <a:pt x="3302738" y="3929383"/>
                  </a:lnTo>
                  <a:lnTo>
                    <a:pt x="3280116" y="4008366"/>
                  </a:lnTo>
                  <a:lnTo>
                    <a:pt x="3257495" y="4083159"/>
                  </a:lnTo>
                  <a:lnTo>
                    <a:pt x="3234873" y="4153744"/>
                  </a:lnTo>
                  <a:lnTo>
                    <a:pt x="3212252" y="4220141"/>
                  </a:lnTo>
                  <a:lnTo>
                    <a:pt x="3189630" y="4282405"/>
                  </a:lnTo>
                  <a:lnTo>
                    <a:pt x="3167009" y="4340620"/>
                  </a:lnTo>
                  <a:lnTo>
                    <a:pt x="3144387" y="4394896"/>
                  </a:lnTo>
                  <a:lnTo>
                    <a:pt x="3121766" y="4445365"/>
                  </a:lnTo>
                  <a:lnTo>
                    <a:pt x="3099144" y="4492177"/>
                  </a:lnTo>
                  <a:lnTo>
                    <a:pt x="3076523" y="4535496"/>
                  </a:lnTo>
                  <a:lnTo>
                    <a:pt x="3053901" y="4575494"/>
                  </a:lnTo>
                  <a:lnTo>
                    <a:pt x="3031280" y="4612349"/>
                  </a:lnTo>
                  <a:lnTo>
                    <a:pt x="3008658" y="4646245"/>
                  </a:lnTo>
                  <a:lnTo>
                    <a:pt x="2986037" y="4677364"/>
                  </a:lnTo>
                  <a:lnTo>
                    <a:pt x="2963415" y="4705885"/>
                  </a:lnTo>
                  <a:lnTo>
                    <a:pt x="2940794" y="4731987"/>
                  </a:lnTo>
                  <a:lnTo>
                    <a:pt x="2918172" y="4755841"/>
                  </a:lnTo>
                  <a:lnTo>
                    <a:pt x="2895551" y="4777612"/>
                  </a:lnTo>
                  <a:lnTo>
                    <a:pt x="2872929" y="4797458"/>
                  </a:lnTo>
                  <a:lnTo>
                    <a:pt x="2850308" y="4815529"/>
                  </a:lnTo>
                  <a:lnTo>
                    <a:pt x="2827686" y="4831967"/>
                  </a:lnTo>
                  <a:lnTo>
                    <a:pt x="2805065" y="4846906"/>
                  </a:lnTo>
                  <a:lnTo>
                    <a:pt x="2782443" y="4860470"/>
                  </a:lnTo>
                  <a:lnTo>
                    <a:pt x="2759822" y="4872777"/>
                  </a:lnTo>
                  <a:lnTo>
                    <a:pt x="2737200" y="4883934"/>
                  </a:lnTo>
                  <a:lnTo>
                    <a:pt x="2714579" y="4894041"/>
                  </a:lnTo>
                  <a:lnTo>
                    <a:pt x="2691957" y="4903193"/>
                  </a:lnTo>
                  <a:lnTo>
                    <a:pt x="2669336" y="4911473"/>
                  </a:lnTo>
                  <a:lnTo>
                    <a:pt x="2646714" y="4918962"/>
                  </a:lnTo>
                  <a:lnTo>
                    <a:pt x="2624093" y="4925731"/>
                  </a:lnTo>
                  <a:lnTo>
                    <a:pt x="2601471" y="4931847"/>
                  </a:lnTo>
                  <a:lnTo>
                    <a:pt x="2578850" y="4937370"/>
                  </a:lnTo>
                  <a:lnTo>
                    <a:pt x="2556228" y="4942355"/>
                  </a:lnTo>
                  <a:lnTo>
                    <a:pt x="2533607" y="4946855"/>
                  </a:lnTo>
                  <a:lnTo>
                    <a:pt x="2510985" y="4950913"/>
                  </a:lnTo>
                  <a:lnTo>
                    <a:pt x="2488364" y="4954573"/>
                  </a:lnTo>
                  <a:lnTo>
                    <a:pt x="2465742" y="4957872"/>
                  </a:lnTo>
                  <a:lnTo>
                    <a:pt x="2443121" y="4960845"/>
                  </a:lnTo>
                  <a:lnTo>
                    <a:pt x="2420499" y="4963524"/>
                  </a:lnTo>
                  <a:lnTo>
                    <a:pt x="2397878" y="4965937"/>
                  </a:lnTo>
                  <a:lnTo>
                    <a:pt x="2375256" y="4968109"/>
                  </a:lnTo>
                  <a:lnTo>
                    <a:pt x="2352635" y="4970065"/>
                  </a:lnTo>
                  <a:lnTo>
                    <a:pt x="2330014" y="4971826"/>
                  </a:lnTo>
                  <a:lnTo>
                    <a:pt x="2307392" y="4973411"/>
                  </a:lnTo>
                  <a:lnTo>
                    <a:pt x="2284771" y="4974836"/>
                  </a:lnTo>
                  <a:lnTo>
                    <a:pt x="2262149" y="4976119"/>
                  </a:lnTo>
                  <a:lnTo>
                    <a:pt x="2239528" y="4977272"/>
                  </a:lnTo>
                  <a:lnTo>
                    <a:pt x="2216906" y="4978309"/>
                  </a:lnTo>
                  <a:lnTo>
                    <a:pt x="2194285" y="4979242"/>
                  </a:lnTo>
                  <a:lnTo>
                    <a:pt x="2171663" y="4980080"/>
                  </a:lnTo>
                  <a:lnTo>
                    <a:pt x="2149042" y="4980833"/>
                  </a:lnTo>
                  <a:lnTo>
                    <a:pt x="2126420" y="4981511"/>
                  </a:lnTo>
                  <a:lnTo>
                    <a:pt x="2103799" y="4982119"/>
                  </a:lnTo>
                  <a:lnTo>
                    <a:pt x="2081177" y="4982666"/>
                  </a:lnTo>
                  <a:lnTo>
                    <a:pt x="2058556" y="4983157"/>
                  </a:lnTo>
                  <a:lnTo>
                    <a:pt x="2035934" y="4983598"/>
                  </a:lnTo>
                  <a:lnTo>
                    <a:pt x="2013313" y="4983994"/>
                  </a:lnTo>
                  <a:lnTo>
                    <a:pt x="1990691" y="4984349"/>
                  </a:lnTo>
                  <a:lnTo>
                    <a:pt x="1968070" y="4984669"/>
                  </a:lnTo>
                  <a:lnTo>
                    <a:pt x="1945448" y="4984955"/>
                  </a:lnTo>
                  <a:lnTo>
                    <a:pt x="1922827" y="4985213"/>
                  </a:lnTo>
                  <a:lnTo>
                    <a:pt x="1900205" y="4985444"/>
                  </a:lnTo>
                  <a:lnTo>
                    <a:pt x="1877584" y="4985651"/>
                  </a:lnTo>
                  <a:lnTo>
                    <a:pt x="1854962" y="4985837"/>
                  </a:lnTo>
                  <a:lnTo>
                    <a:pt x="1832341" y="4986004"/>
                  </a:lnTo>
                  <a:lnTo>
                    <a:pt x="1809719" y="4986154"/>
                  </a:lnTo>
                  <a:lnTo>
                    <a:pt x="1787098" y="4986288"/>
                  </a:lnTo>
                  <a:lnTo>
                    <a:pt x="1764476" y="4986409"/>
                  </a:lnTo>
                  <a:lnTo>
                    <a:pt x="1741855" y="4986517"/>
                  </a:lnTo>
                  <a:lnTo>
                    <a:pt x="1719233" y="4986614"/>
                  </a:lnTo>
                  <a:lnTo>
                    <a:pt x="1696612" y="4986701"/>
                  </a:lnTo>
                  <a:lnTo>
                    <a:pt x="1673990" y="4986779"/>
                  </a:lnTo>
                  <a:lnTo>
                    <a:pt x="1651369" y="4986849"/>
                  </a:lnTo>
                  <a:lnTo>
                    <a:pt x="1628747" y="4986912"/>
                  </a:lnTo>
                  <a:lnTo>
                    <a:pt x="1606126" y="4986968"/>
                  </a:lnTo>
                  <a:lnTo>
                    <a:pt x="1583504" y="4987018"/>
                  </a:lnTo>
                  <a:lnTo>
                    <a:pt x="1560883" y="4987064"/>
                  </a:lnTo>
                  <a:lnTo>
                    <a:pt x="1538261" y="4987104"/>
                  </a:lnTo>
                  <a:lnTo>
                    <a:pt x="1515640" y="4987141"/>
                  </a:lnTo>
                  <a:lnTo>
                    <a:pt x="1493018" y="4987173"/>
                  </a:lnTo>
                  <a:lnTo>
                    <a:pt x="1470397" y="4987202"/>
                  </a:lnTo>
                  <a:lnTo>
                    <a:pt x="1447775" y="4987228"/>
                  </a:lnTo>
                  <a:lnTo>
                    <a:pt x="1425154" y="4987252"/>
                  </a:lnTo>
                  <a:lnTo>
                    <a:pt x="1402532" y="4987273"/>
                  </a:lnTo>
                  <a:lnTo>
                    <a:pt x="1379911" y="4987292"/>
                  </a:lnTo>
                  <a:lnTo>
                    <a:pt x="1357289" y="4987309"/>
                  </a:lnTo>
                  <a:lnTo>
                    <a:pt x="1334668" y="4987324"/>
                  </a:lnTo>
                  <a:lnTo>
                    <a:pt x="1312046" y="4987337"/>
                  </a:lnTo>
                  <a:lnTo>
                    <a:pt x="1289425" y="4987349"/>
                  </a:lnTo>
                  <a:lnTo>
                    <a:pt x="1266803" y="4987360"/>
                  </a:lnTo>
                  <a:lnTo>
                    <a:pt x="1244182" y="4987370"/>
                  </a:lnTo>
                  <a:lnTo>
                    <a:pt x="1221560" y="4987379"/>
                  </a:lnTo>
                  <a:lnTo>
                    <a:pt x="1198939" y="4987387"/>
                  </a:lnTo>
                  <a:lnTo>
                    <a:pt x="1176317" y="4987394"/>
                  </a:lnTo>
                  <a:lnTo>
                    <a:pt x="1153696" y="4987400"/>
                  </a:lnTo>
                  <a:lnTo>
                    <a:pt x="1131074" y="4987405"/>
                  </a:lnTo>
                  <a:lnTo>
                    <a:pt x="1108453" y="4987410"/>
                  </a:lnTo>
                  <a:lnTo>
                    <a:pt x="1085831" y="4987415"/>
                  </a:lnTo>
                  <a:lnTo>
                    <a:pt x="1063210" y="4987419"/>
                  </a:lnTo>
                  <a:lnTo>
                    <a:pt x="1040588" y="4987423"/>
                  </a:lnTo>
                  <a:lnTo>
                    <a:pt x="1017967" y="4987426"/>
                  </a:lnTo>
                  <a:lnTo>
                    <a:pt x="995345" y="4987429"/>
                  </a:lnTo>
                  <a:lnTo>
                    <a:pt x="972724" y="4987431"/>
                  </a:lnTo>
                  <a:lnTo>
                    <a:pt x="950102" y="4987434"/>
                  </a:lnTo>
                  <a:lnTo>
                    <a:pt x="927481" y="4987436"/>
                  </a:lnTo>
                  <a:lnTo>
                    <a:pt x="904859" y="4987438"/>
                  </a:lnTo>
                  <a:lnTo>
                    <a:pt x="882238" y="4987439"/>
                  </a:lnTo>
                  <a:lnTo>
                    <a:pt x="859616" y="4987441"/>
                  </a:lnTo>
                  <a:lnTo>
                    <a:pt x="836995" y="4987442"/>
                  </a:lnTo>
                  <a:lnTo>
                    <a:pt x="814373" y="4987443"/>
                  </a:lnTo>
                  <a:lnTo>
                    <a:pt x="791752" y="4987444"/>
                  </a:lnTo>
                  <a:lnTo>
                    <a:pt x="769130" y="4987445"/>
                  </a:lnTo>
                  <a:lnTo>
                    <a:pt x="746509" y="4987446"/>
                  </a:lnTo>
                  <a:lnTo>
                    <a:pt x="723887" y="4987447"/>
                  </a:lnTo>
                  <a:lnTo>
                    <a:pt x="701266" y="4987448"/>
                  </a:lnTo>
                  <a:lnTo>
                    <a:pt x="678644" y="4987448"/>
                  </a:lnTo>
                  <a:lnTo>
                    <a:pt x="656023" y="4987449"/>
                  </a:lnTo>
                  <a:lnTo>
                    <a:pt x="633401" y="4987449"/>
                  </a:lnTo>
                  <a:lnTo>
                    <a:pt x="610780" y="4987450"/>
                  </a:lnTo>
                  <a:lnTo>
                    <a:pt x="588158" y="4987450"/>
                  </a:lnTo>
                  <a:lnTo>
                    <a:pt x="565537" y="4987450"/>
                  </a:lnTo>
                  <a:lnTo>
                    <a:pt x="542915" y="4987451"/>
                  </a:lnTo>
                  <a:lnTo>
                    <a:pt x="520294" y="4987451"/>
                  </a:lnTo>
                  <a:lnTo>
                    <a:pt x="497672" y="4987451"/>
                  </a:lnTo>
                  <a:lnTo>
                    <a:pt x="475051" y="4987452"/>
                  </a:lnTo>
                  <a:lnTo>
                    <a:pt x="452429" y="4987452"/>
                  </a:lnTo>
                  <a:lnTo>
                    <a:pt x="429808" y="4987452"/>
                  </a:lnTo>
                  <a:lnTo>
                    <a:pt x="407186" y="4987452"/>
                  </a:lnTo>
                  <a:lnTo>
                    <a:pt x="384565" y="4987452"/>
                  </a:lnTo>
                  <a:lnTo>
                    <a:pt x="361943" y="4987452"/>
                  </a:lnTo>
                  <a:lnTo>
                    <a:pt x="339322" y="4987452"/>
                  </a:lnTo>
                  <a:lnTo>
                    <a:pt x="316700" y="4987453"/>
                  </a:lnTo>
                  <a:lnTo>
                    <a:pt x="294079" y="4987453"/>
                  </a:lnTo>
                  <a:lnTo>
                    <a:pt x="271457" y="4987453"/>
                  </a:lnTo>
                  <a:lnTo>
                    <a:pt x="248836" y="4987453"/>
                  </a:lnTo>
                  <a:lnTo>
                    <a:pt x="226214" y="4987453"/>
                  </a:lnTo>
                  <a:lnTo>
                    <a:pt x="203593" y="4987453"/>
                  </a:lnTo>
                  <a:lnTo>
                    <a:pt x="180971" y="4987453"/>
                  </a:lnTo>
                  <a:lnTo>
                    <a:pt x="158350" y="4987453"/>
                  </a:lnTo>
                  <a:lnTo>
                    <a:pt x="135728" y="4987453"/>
                  </a:lnTo>
                  <a:lnTo>
                    <a:pt x="113107" y="4987453"/>
                  </a:lnTo>
                  <a:lnTo>
                    <a:pt x="90485" y="4987453"/>
                  </a:lnTo>
                  <a:lnTo>
                    <a:pt x="67864" y="4987453"/>
                  </a:lnTo>
                  <a:lnTo>
                    <a:pt x="45242" y="4987453"/>
                  </a:lnTo>
                  <a:lnTo>
                    <a:pt x="22621" y="4987453"/>
                  </a:lnTo>
                  <a:close/>
                </a:path>
              </a:pathLst>
            </a:custGeom>
            <a:solidFill>
              <a:srgbClr val="009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99579" y="1116643"/>
              <a:ext cx="4773135" cy="4987453"/>
            </a:xfrm>
            <a:custGeom>
              <a:avLst/>
              <a:pathLst>
                <a:path w="4773135" h="4987453">
                  <a:moveTo>
                    <a:pt x="0" y="4987453"/>
                  </a:moveTo>
                  <a:lnTo>
                    <a:pt x="22621" y="4987452"/>
                  </a:lnTo>
                  <a:lnTo>
                    <a:pt x="45242" y="4987452"/>
                  </a:lnTo>
                  <a:lnTo>
                    <a:pt x="67864" y="4987452"/>
                  </a:lnTo>
                  <a:lnTo>
                    <a:pt x="90485" y="4987452"/>
                  </a:lnTo>
                  <a:lnTo>
                    <a:pt x="113107" y="4987452"/>
                  </a:lnTo>
                  <a:lnTo>
                    <a:pt x="135728" y="4987452"/>
                  </a:lnTo>
                  <a:lnTo>
                    <a:pt x="158350" y="4987452"/>
                  </a:lnTo>
                  <a:lnTo>
                    <a:pt x="180971" y="4987451"/>
                  </a:lnTo>
                  <a:lnTo>
                    <a:pt x="203593" y="4987451"/>
                  </a:lnTo>
                  <a:lnTo>
                    <a:pt x="226214" y="4987451"/>
                  </a:lnTo>
                  <a:lnTo>
                    <a:pt x="248836" y="4987451"/>
                  </a:lnTo>
                  <a:lnTo>
                    <a:pt x="271457" y="4987450"/>
                  </a:lnTo>
                  <a:lnTo>
                    <a:pt x="294079" y="4987450"/>
                  </a:lnTo>
                  <a:lnTo>
                    <a:pt x="316700" y="4987449"/>
                  </a:lnTo>
                  <a:lnTo>
                    <a:pt x="339322" y="4987449"/>
                  </a:lnTo>
                  <a:lnTo>
                    <a:pt x="361943" y="4987449"/>
                  </a:lnTo>
                  <a:lnTo>
                    <a:pt x="384565" y="4987448"/>
                  </a:lnTo>
                  <a:lnTo>
                    <a:pt x="407186" y="4987448"/>
                  </a:lnTo>
                  <a:lnTo>
                    <a:pt x="429808" y="4987447"/>
                  </a:lnTo>
                  <a:lnTo>
                    <a:pt x="452429" y="4987446"/>
                  </a:lnTo>
                  <a:lnTo>
                    <a:pt x="475051" y="4987445"/>
                  </a:lnTo>
                  <a:lnTo>
                    <a:pt x="497672" y="4987445"/>
                  </a:lnTo>
                  <a:lnTo>
                    <a:pt x="520294" y="4987444"/>
                  </a:lnTo>
                  <a:lnTo>
                    <a:pt x="542915" y="4987443"/>
                  </a:lnTo>
                  <a:lnTo>
                    <a:pt x="565537" y="4987441"/>
                  </a:lnTo>
                  <a:lnTo>
                    <a:pt x="588158" y="4987440"/>
                  </a:lnTo>
                  <a:lnTo>
                    <a:pt x="610780" y="4987439"/>
                  </a:lnTo>
                  <a:lnTo>
                    <a:pt x="633401" y="4987437"/>
                  </a:lnTo>
                  <a:lnTo>
                    <a:pt x="656023" y="4987436"/>
                  </a:lnTo>
                  <a:lnTo>
                    <a:pt x="678644" y="4987434"/>
                  </a:lnTo>
                  <a:lnTo>
                    <a:pt x="701266" y="4987432"/>
                  </a:lnTo>
                  <a:lnTo>
                    <a:pt x="723887" y="4987429"/>
                  </a:lnTo>
                  <a:lnTo>
                    <a:pt x="746509" y="4987427"/>
                  </a:lnTo>
                  <a:lnTo>
                    <a:pt x="769130" y="4987424"/>
                  </a:lnTo>
                  <a:lnTo>
                    <a:pt x="791752" y="4987421"/>
                  </a:lnTo>
                  <a:lnTo>
                    <a:pt x="814373" y="4987417"/>
                  </a:lnTo>
                  <a:lnTo>
                    <a:pt x="836995" y="4987414"/>
                  </a:lnTo>
                  <a:lnTo>
                    <a:pt x="859616" y="4987409"/>
                  </a:lnTo>
                  <a:lnTo>
                    <a:pt x="882238" y="4987405"/>
                  </a:lnTo>
                  <a:lnTo>
                    <a:pt x="904859" y="4987400"/>
                  </a:lnTo>
                  <a:lnTo>
                    <a:pt x="927481" y="4987394"/>
                  </a:lnTo>
                  <a:lnTo>
                    <a:pt x="950102" y="4987388"/>
                  </a:lnTo>
                  <a:lnTo>
                    <a:pt x="972724" y="4987381"/>
                  </a:lnTo>
                  <a:lnTo>
                    <a:pt x="995345" y="4987373"/>
                  </a:lnTo>
                  <a:lnTo>
                    <a:pt x="1017967" y="4987364"/>
                  </a:lnTo>
                  <a:lnTo>
                    <a:pt x="1040588" y="4987355"/>
                  </a:lnTo>
                  <a:lnTo>
                    <a:pt x="1063210" y="4987344"/>
                  </a:lnTo>
                  <a:lnTo>
                    <a:pt x="1085831" y="4987333"/>
                  </a:lnTo>
                  <a:lnTo>
                    <a:pt x="1108453" y="4987320"/>
                  </a:lnTo>
                  <a:lnTo>
                    <a:pt x="1131074" y="4987306"/>
                  </a:lnTo>
                  <a:lnTo>
                    <a:pt x="1153696" y="4987290"/>
                  </a:lnTo>
                  <a:lnTo>
                    <a:pt x="1176317" y="4987273"/>
                  </a:lnTo>
                  <a:lnTo>
                    <a:pt x="1198939" y="4987254"/>
                  </a:lnTo>
                  <a:lnTo>
                    <a:pt x="1221560" y="4987233"/>
                  </a:lnTo>
                  <a:lnTo>
                    <a:pt x="1244182" y="4987210"/>
                  </a:lnTo>
                  <a:lnTo>
                    <a:pt x="1266803" y="4987184"/>
                  </a:lnTo>
                  <a:lnTo>
                    <a:pt x="1289425" y="4987155"/>
                  </a:lnTo>
                  <a:lnTo>
                    <a:pt x="1312046" y="4987123"/>
                  </a:lnTo>
                  <a:lnTo>
                    <a:pt x="1334668" y="4987088"/>
                  </a:lnTo>
                  <a:lnTo>
                    <a:pt x="1357289" y="4987050"/>
                  </a:lnTo>
                  <a:lnTo>
                    <a:pt x="1379911" y="4987007"/>
                  </a:lnTo>
                  <a:lnTo>
                    <a:pt x="1402532" y="4986959"/>
                  </a:lnTo>
                  <a:lnTo>
                    <a:pt x="1425154" y="4986907"/>
                  </a:lnTo>
                  <a:lnTo>
                    <a:pt x="1447775" y="4986849"/>
                  </a:lnTo>
                  <a:lnTo>
                    <a:pt x="1470397" y="4986784"/>
                  </a:lnTo>
                  <a:lnTo>
                    <a:pt x="1493018" y="4986713"/>
                  </a:lnTo>
                  <a:lnTo>
                    <a:pt x="1515640" y="4986634"/>
                  </a:lnTo>
                  <a:lnTo>
                    <a:pt x="1538261" y="4986547"/>
                  </a:lnTo>
                  <a:lnTo>
                    <a:pt x="1560883" y="4986451"/>
                  </a:lnTo>
                  <a:lnTo>
                    <a:pt x="1583504" y="4986344"/>
                  </a:lnTo>
                  <a:lnTo>
                    <a:pt x="1606126" y="4986225"/>
                  </a:lnTo>
                  <a:lnTo>
                    <a:pt x="1628747" y="4986094"/>
                  </a:lnTo>
                  <a:lnTo>
                    <a:pt x="1651369" y="4985949"/>
                  </a:lnTo>
                  <a:lnTo>
                    <a:pt x="1673990" y="4985788"/>
                  </a:lnTo>
                  <a:lnTo>
                    <a:pt x="1696612" y="4985610"/>
                  </a:lnTo>
                  <a:lnTo>
                    <a:pt x="1719233" y="4985413"/>
                  </a:lnTo>
                  <a:lnTo>
                    <a:pt x="1741855" y="4985195"/>
                  </a:lnTo>
                  <a:lnTo>
                    <a:pt x="1764476" y="4984953"/>
                  </a:lnTo>
                  <a:lnTo>
                    <a:pt x="1787098" y="4984685"/>
                  </a:lnTo>
                  <a:lnTo>
                    <a:pt x="1809719" y="4984389"/>
                  </a:lnTo>
                  <a:lnTo>
                    <a:pt x="1832341" y="4984060"/>
                  </a:lnTo>
                  <a:lnTo>
                    <a:pt x="1854962" y="4983696"/>
                  </a:lnTo>
                  <a:lnTo>
                    <a:pt x="1877584" y="4983292"/>
                  </a:lnTo>
                  <a:lnTo>
                    <a:pt x="1900205" y="4982845"/>
                  </a:lnTo>
                  <a:lnTo>
                    <a:pt x="1922827" y="4982350"/>
                  </a:lnTo>
                  <a:lnTo>
                    <a:pt x="1945448" y="4981801"/>
                  </a:lnTo>
                  <a:lnTo>
                    <a:pt x="1968070" y="4981193"/>
                  </a:lnTo>
                  <a:lnTo>
                    <a:pt x="1990691" y="4980519"/>
                  </a:lnTo>
                  <a:lnTo>
                    <a:pt x="2013313" y="4979772"/>
                  </a:lnTo>
                  <a:lnTo>
                    <a:pt x="2035934" y="4978943"/>
                  </a:lnTo>
                  <a:lnTo>
                    <a:pt x="2058556" y="4978025"/>
                  </a:lnTo>
                  <a:lnTo>
                    <a:pt x="2081177" y="4977008"/>
                  </a:lnTo>
                  <a:lnTo>
                    <a:pt x="2103799" y="4975880"/>
                  </a:lnTo>
                  <a:lnTo>
                    <a:pt x="2126420" y="4974629"/>
                  </a:lnTo>
                  <a:lnTo>
                    <a:pt x="2149042" y="4973242"/>
                  </a:lnTo>
                  <a:lnTo>
                    <a:pt x="2171663" y="4971705"/>
                  </a:lnTo>
                  <a:lnTo>
                    <a:pt x="2194285" y="4970000"/>
                  </a:lnTo>
                  <a:lnTo>
                    <a:pt x="2216906" y="4968110"/>
                  </a:lnTo>
                  <a:lnTo>
                    <a:pt x="2239528" y="4966015"/>
                  </a:lnTo>
                  <a:lnTo>
                    <a:pt x="2262149" y="4963691"/>
                  </a:lnTo>
                  <a:lnTo>
                    <a:pt x="2284771" y="4961115"/>
                  </a:lnTo>
                  <a:lnTo>
                    <a:pt x="2307392" y="4958259"/>
                  </a:lnTo>
                  <a:lnTo>
                    <a:pt x="2330014" y="4955092"/>
                  </a:lnTo>
                  <a:lnTo>
                    <a:pt x="2352635" y="4951581"/>
                  </a:lnTo>
                  <a:lnTo>
                    <a:pt x="2375256" y="4947689"/>
                  </a:lnTo>
                  <a:lnTo>
                    <a:pt x="2397878" y="4943375"/>
                  </a:lnTo>
                  <a:lnTo>
                    <a:pt x="2420499" y="4938593"/>
                  </a:lnTo>
                  <a:lnTo>
                    <a:pt x="2443121" y="4933294"/>
                  </a:lnTo>
                  <a:lnTo>
                    <a:pt x="2465742" y="4927423"/>
                  </a:lnTo>
                  <a:lnTo>
                    <a:pt x="2488364" y="4920918"/>
                  </a:lnTo>
                  <a:lnTo>
                    <a:pt x="2510985" y="4913714"/>
                  </a:lnTo>
                  <a:lnTo>
                    <a:pt x="2533607" y="4905737"/>
                  </a:lnTo>
                  <a:lnTo>
                    <a:pt x="2556228" y="4896907"/>
                  </a:lnTo>
                  <a:lnTo>
                    <a:pt x="2578850" y="4887135"/>
                  </a:lnTo>
                  <a:lnTo>
                    <a:pt x="2601471" y="4876327"/>
                  </a:lnTo>
                  <a:lnTo>
                    <a:pt x="2624093" y="4864377"/>
                  </a:lnTo>
                  <a:lnTo>
                    <a:pt x="2646714" y="4851172"/>
                  </a:lnTo>
                  <a:lnTo>
                    <a:pt x="2669336" y="4836587"/>
                  </a:lnTo>
                  <a:lnTo>
                    <a:pt x="2691957" y="4820490"/>
                  </a:lnTo>
                  <a:lnTo>
                    <a:pt x="2714579" y="4802737"/>
                  </a:lnTo>
                  <a:lnTo>
                    <a:pt x="2737200" y="4783173"/>
                  </a:lnTo>
                  <a:lnTo>
                    <a:pt x="2759822" y="4761634"/>
                  </a:lnTo>
                  <a:lnTo>
                    <a:pt x="2782443" y="4737944"/>
                  </a:lnTo>
                  <a:lnTo>
                    <a:pt x="2805065" y="4711918"/>
                  </a:lnTo>
                  <a:lnTo>
                    <a:pt x="2827686" y="4683361"/>
                  </a:lnTo>
                  <a:lnTo>
                    <a:pt x="2850308" y="4652071"/>
                  </a:lnTo>
                  <a:lnTo>
                    <a:pt x="2872929" y="4617839"/>
                  </a:lnTo>
                  <a:lnTo>
                    <a:pt x="2895551" y="4580450"/>
                  </a:lnTo>
                  <a:lnTo>
                    <a:pt x="2918172" y="4539690"/>
                  </a:lnTo>
                  <a:lnTo>
                    <a:pt x="2940794" y="4495341"/>
                  </a:lnTo>
                  <a:lnTo>
                    <a:pt x="2963415" y="4447194"/>
                  </a:lnTo>
                  <a:lnTo>
                    <a:pt x="2986037" y="4395048"/>
                  </a:lnTo>
                  <a:lnTo>
                    <a:pt x="3008658" y="4338713"/>
                  </a:lnTo>
                  <a:lnTo>
                    <a:pt x="3031280" y="4278021"/>
                  </a:lnTo>
                  <a:lnTo>
                    <a:pt x="3053901" y="4212827"/>
                  </a:lnTo>
                  <a:lnTo>
                    <a:pt x="3076523" y="4143014"/>
                  </a:lnTo>
                  <a:lnTo>
                    <a:pt x="3099144" y="4068505"/>
                  </a:lnTo>
                  <a:lnTo>
                    <a:pt x="3121766" y="3989261"/>
                  </a:lnTo>
                  <a:lnTo>
                    <a:pt x="3144387" y="3905290"/>
                  </a:lnTo>
                  <a:lnTo>
                    <a:pt x="3167009" y="3816649"/>
                  </a:lnTo>
                  <a:lnTo>
                    <a:pt x="3189630" y="3723448"/>
                  </a:lnTo>
                  <a:lnTo>
                    <a:pt x="3212252" y="3625851"/>
                  </a:lnTo>
                  <a:lnTo>
                    <a:pt x="3234873" y="3524073"/>
                  </a:lnTo>
                  <a:lnTo>
                    <a:pt x="3257495" y="3418381"/>
                  </a:lnTo>
                  <a:lnTo>
                    <a:pt x="3280116" y="3309089"/>
                  </a:lnTo>
                  <a:lnTo>
                    <a:pt x="3302738" y="3196556"/>
                  </a:lnTo>
                  <a:lnTo>
                    <a:pt x="3325359" y="3081174"/>
                  </a:lnTo>
                  <a:lnTo>
                    <a:pt x="3347981" y="2963369"/>
                  </a:lnTo>
                  <a:lnTo>
                    <a:pt x="3370602" y="2843591"/>
                  </a:lnTo>
                  <a:lnTo>
                    <a:pt x="3393224" y="2722309"/>
                  </a:lnTo>
                  <a:lnTo>
                    <a:pt x="3415845" y="2600004"/>
                  </a:lnTo>
                  <a:lnTo>
                    <a:pt x="3438467" y="2477171"/>
                  </a:lnTo>
                  <a:lnTo>
                    <a:pt x="3461088" y="2354305"/>
                  </a:lnTo>
                  <a:lnTo>
                    <a:pt x="3483710" y="2231907"/>
                  </a:lnTo>
                  <a:lnTo>
                    <a:pt x="3506331" y="2110472"/>
                  </a:lnTo>
                  <a:lnTo>
                    <a:pt x="3528953" y="1990492"/>
                  </a:lnTo>
                  <a:lnTo>
                    <a:pt x="3551574" y="1872445"/>
                  </a:lnTo>
                  <a:lnTo>
                    <a:pt x="3574196" y="1756793"/>
                  </a:lnTo>
                  <a:lnTo>
                    <a:pt x="3596817" y="1643975"/>
                  </a:lnTo>
                  <a:lnTo>
                    <a:pt x="3619439" y="1534400"/>
                  </a:lnTo>
                  <a:lnTo>
                    <a:pt x="3642060" y="1428439"/>
                  </a:lnTo>
                  <a:lnTo>
                    <a:pt x="3664682" y="1326422"/>
                  </a:lnTo>
                  <a:lnTo>
                    <a:pt x="3687303" y="1228629"/>
                  </a:lnTo>
                  <a:lnTo>
                    <a:pt x="3709925" y="1135288"/>
                  </a:lnTo>
                  <a:lnTo>
                    <a:pt x="3732546" y="1046572"/>
                  </a:lnTo>
                  <a:lnTo>
                    <a:pt x="3755168" y="962599"/>
                  </a:lnTo>
                  <a:lnTo>
                    <a:pt x="3777789" y="883431"/>
                  </a:lnTo>
                  <a:lnTo>
                    <a:pt x="3800411" y="809080"/>
                  </a:lnTo>
                  <a:lnTo>
                    <a:pt x="3823032" y="739509"/>
                  </a:lnTo>
                  <a:lnTo>
                    <a:pt x="3845654" y="674636"/>
                  </a:lnTo>
                  <a:lnTo>
                    <a:pt x="3868275" y="614344"/>
                  </a:lnTo>
                  <a:lnTo>
                    <a:pt x="3890897" y="558484"/>
                  </a:lnTo>
                  <a:lnTo>
                    <a:pt x="3913518" y="506879"/>
                  </a:lnTo>
                  <a:lnTo>
                    <a:pt x="3936140" y="459335"/>
                  </a:lnTo>
                  <a:lnTo>
                    <a:pt x="3958761" y="415643"/>
                  </a:lnTo>
                  <a:lnTo>
                    <a:pt x="3981383" y="375584"/>
                  </a:lnTo>
                  <a:lnTo>
                    <a:pt x="4004004" y="338935"/>
                  </a:lnTo>
                  <a:lnTo>
                    <a:pt x="4026626" y="305474"/>
                  </a:lnTo>
                  <a:lnTo>
                    <a:pt x="4049247" y="274977"/>
                  </a:lnTo>
                  <a:lnTo>
                    <a:pt x="4071869" y="247230"/>
                  </a:lnTo>
                  <a:lnTo>
                    <a:pt x="4094490" y="222022"/>
                  </a:lnTo>
                  <a:lnTo>
                    <a:pt x="4117112" y="199154"/>
                  </a:lnTo>
                  <a:lnTo>
                    <a:pt x="4139733" y="178434"/>
                  </a:lnTo>
                  <a:lnTo>
                    <a:pt x="4162355" y="159683"/>
                  </a:lnTo>
                  <a:lnTo>
                    <a:pt x="4184976" y="142731"/>
                  </a:lnTo>
                  <a:lnTo>
                    <a:pt x="4207598" y="127420"/>
                  </a:lnTo>
                  <a:lnTo>
                    <a:pt x="4230219" y="113604"/>
                  </a:lnTo>
                  <a:lnTo>
                    <a:pt x="4252841" y="101147"/>
                  </a:lnTo>
                  <a:lnTo>
                    <a:pt x="4275462" y="89922"/>
                  </a:lnTo>
                  <a:lnTo>
                    <a:pt x="4298084" y="79815"/>
                  </a:lnTo>
                  <a:lnTo>
                    <a:pt x="4320705" y="70719"/>
                  </a:lnTo>
                  <a:lnTo>
                    <a:pt x="4343327" y="62538"/>
                  </a:lnTo>
                  <a:lnTo>
                    <a:pt x="4365948" y="55183"/>
                  </a:lnTo>
                  <a:lnTo>
                    <a:pt x="4388570" y="48574"/>
                  </a:lnTo>
                  <a:lnTo>
                    <a:pt x="4411191" y="42637"/>
                  </a:lnTo>
                  <a:lnTo>
                    <a:pt x="4433813" y="37305"/>
                  </a:lnTo>
                  <a:lnTo>
                    <a:pt x="4456434" y="32520"/>
                  </a:lnTo>
                  <a:lnTo>
                    <a:pt x="4479056" y="28225"/>
                  </a:lnTo>
                  <a:lnTo>
                    <a:pt x="4501677" y="24372"/>
                  </a:lnTo>
                  <a:lnTo>
                    <a:pt x="4524299" y="20916"/>
                  </a:lnTo>
                  <a:lnTo>
                    <a:pt x="4546920" y="17817"/>
                  </a:lnTo>
                  <a:lnTo>
                    <a:pt x="4569542" y="15038"/>
                  </a:lnTo>
                  <a:lnTo>
                    <a:pt x="4592163" y="12547"/>
                  </a:lnTo>
                  <a:lnTo>
                    <a:pt x="4614785" y="10315"/>
                  </a:lnTo>
                  <a:lnTo>
                    <a:pt x="4637406" y="8314"/>
                  </a:lnTo>
                  <a:lnTo>
                    <a:pt x="4660028" y="6521"/>
                  </a:lnTo>
                  <a:lnTo>
                    <a:pt x="4682649" y="4915"/>
                  </a:lnTo>
                  <a:lnTo>
                    <a:pt x="4705270" y="3476"/>
                  </a:lnTo>
                  <a:lnTo>
                    <a:pt x="4727892" y="2188"/>
                  </a:lnTo>
                  <a:lnTo>
                    <a:pt x="4750513" y="103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99579" y="1142349"/>
              <a:ext cx="4773135" cy="4961748"/>
            </a:xfrm>
            <a:custGeom>
              <a:avLst/>
              <a:pathLst>
                <a:path w="4773135" h="4961748">
                  <a:moveTo>
                    <a:pt x="4773135" y="0"/>
                  </a:moveTo>
                  <a:lnTo>
                    <a:pt x="4750513" y="3601"/>
                  </a:lnTo>
                  <a:lnTo>
                    <a:pt x="4727892" y="7575"/>
                  </a:lnTo>
                  <a:lnTo>
                    <a:pt x="4705270" y="11958"/>
                  </a:lnTo>
                  <a:lnTo>
                    <a:pt x="4682649" y="16793"/>
                  </a:lnTo>
                  <a:lnTo>
                    <a:pt x="4660028" y="22125"/>
                  </a:lnTo>
                  <a:lnTo>
                    <a:pt x="4637406" y="28002"/>
                  </a:lnTo>
                  <a:lnTo>
                    <a:pt x="4614785" y="34480"/>
                  </a:lnTo>
                  <a:lnTo>
                    <a:pt x="4592163" y="41618"/>
                  </a:lnTo>
                  <a:lnTo>
                    <a:pt x="4569542" y="49479"/>
                  </a:lnTo>
                  <a:lnTo>
                    <a:pt x="4546920" y="58135"/>
                  </a:lnTo>
                  <a:lnTo>
                    <a:pt x="4524299" y="67662"/>
                  </a:lnTo>
                  <a:lnTo>
                    <a:pt x="4501677" y="78142"/>
                  </a:lnTo>
                  <a:lnTo>
                    <a:pt x="4479056" y="89666"/>
                  </a:lnTo>
                  <a:lnTo>
                    <a:pt x="4456434" y="102330"/>
                  </a:lnTo>
                  <a:lnTo>
                    <a:pt x="4433813" y="116238"/>
                  </a:lnTo>
                  <a:lnTo>
                    <a:pt x="4411191" y="131504"/>
                  </a:lnTo>
                  <a:lnTo>
                    <a:pt x="4388570" y="148246"/>
                  </a:lnTo>
                  <a:lnTo>
                    <a:pt x="4365948" y="166594"/>
                  </a:lnTo>
                  <a:lnTo>
                    <a:pt x="4343327" y="186684"/>
                  </a:lnTo>
                  <a:lnTo>
                    <a:pt x="4320705" y="208660"/>
                  </a:lnTo>
                  <a:lnTo>
                    <a:pt x="4298084" y="232673"/>
                  </a:lnTo>
                  <a:lnTo>
                    <a:pt x="4275462" y="258883"/>
                  </a:lnTo>
                  <a:lnTo>
                    <a:pt x="4252841" y="287454"/>
                  </a:lnTo>
                  <a:lnTo>
                    <a:pt x="4230219" y="318558"/>
                  </a:lnTo>
                  <a:lnTo>
                    <a:pt x="4207598" y="352367"/>
                  </a:lnTo>
                  <a:lnTo>
                    <a:pt x="4184976" y="389059"/>
                  </a:lnTo>
                  <a:lnTo>
                    <a:pt x="4162355" y="428809"/>
                  </a:lnTo>
                  <a:lnTo>
                    <a:pt x="4139733" y="471792"/>
                  </a:lnTo>
                  <a:lnTo>
                    <a:pt x="4117112" y="518178"/>
                  </a:lnTo>
                  <a:lnTo>
                    <a:pt x="4094490" y="568126"/>
                  </a:lnTo>
                  <a:lnTo>
                    <a:pt x="4071869" y="621785"/>
                  </a:lnTo>
                  <a:lnTo>
                    <a:pt x="4049247" y="679288"/>
                  </a:lnTo>
                  <a:lnTo>
                    <a:pt x="4026626" y="740749"/>
                  </a:lnTo>
                  <a:lnTo>
                    <a:pt x="4004004" y="806256"/>
                  </a:lnTo>
                  <a:lnTo>
                    <a:pt x="3981383" y="875873"/>
                  </a:lnTo>
                  <a:lnTo>
                    <a:pt x="3958761" y="949628"/>
                  </a:lnTo>
                  <a:lnTo>
                    <a:pt x="3936140" y="1027517"/>
                  </a:lnTo>
                  <a:lnTo>
                    <a:pt x="3913518" y="1109498"/>
                  </a:lnTo>
                  <a:lnTo>
                    <a:pt x="3890897" y="1195489"/>
                  </a:lnTo>
                  <a:lnTo>
                    <a:pt x="3868275" y="1285367"/>
                  </a:lnTo>
                  <a:lnTo>
                    <a:pt x="3845654" y="1378969"/>
                  </a:lnTo>
                  <a:lnTo>
                    <a:pt x="3823032" y="1476095"/>
                  </a:lnTo>
                  <a:lnTo>
                    <a:pt x="3800411" y="1576504"/>
                  </a:lnTo>
                  <a:lnTo>
                    <a:pt x="3777789" y="1679923"/>
                  </a:lnTo>
                  <a:lnTo>
                    <a:pt x="3755168" y="1786049"/>
                  </a:lnTo>
                  <a:lnTo>
                    <a:pt x="3732546" y="1894551"/>
                  </a:lnTo>
                  <a:lnTo>
                    <a:pt x="3709925" y="2005079"/>
                  </a:lnTo>
                  <a:lnTo>
                    <a:pt x="3687303" y="2117264"/>
                  </a:lnTo>
                  <a:lnTo>
                    <a:pt x="3664682" y="2230722"/>
                  </a:lnTo>
                  <a:lnTo>
                    <a:pt x="3642060" y="2345063"/>
                  </a:lnTo>
                  <a:lnTo>
                    <a:pt x="3619439" y="2459886"/>
                  </a:lnTo>
                  <a:lnTo>
                    <a:pt x="3596817" y="2574788"/>
                  </a:lnTo>
                  <a:lnTo>
                    <a:pt x="3574196" y="2689366"/>
                  </a:lnTo>
                  <a:lnTo>
                    <a:pt x="3551574" y="2803214"/>
                  </a:lnTo>
                  <a:lnTo>
                    <a:pt x="3528953" y="2915935"/>
                  </a:lnTo>
                  <a:lnTo>
                    <a:pt x="3506331" y="3027136"/>
                  </a:lnTo>
                  <a:lnTo>
                    <a:pt x="3483710" y="3136434"/>
                  </a:lnTo>
                  <a:lnTo>
                    <a:pt x="3461088" y="3243464"/>
                  </a:lnTo>
                  <a:lnTo>
                    <a:pt x="3438467" y="3347879"/>
                  </a:lnTo>
                  <a:lnTo>
                    <a:pt x="3415845" y="3449357"/>
                  </a:lnTo>
                  <a:lnTo>
                    <a:pt x="3393224" y="3547604"/>
                  </a:lnTo>
                  <a:lnTo>
                    <a:pt x="3370602" y="3642362"/>
                  </a:lnTo>
                  <a:lnTo>
                    <a:pt x="3347981" y="3733408"/>
                  </a:lnTo>
                  <a:lnTo>
                    <a:pt x="3325359" y="3820560"/>
                  </a:lnTo>
                  <a:lnTo>
                    <a:pt x="3302738" y="3903677"/>
                  </a:lnTo>
                  <a:lnTo>
                    <a:pt x="3280116" y="3982660"/>
                  </a:lnTo>
                  <a:lnTo>
                    <a:pt x="3257495" y="4057453"/>
                  </a:lnTo>
                  <a:lnTo>
                    <a:pt x="3234873" y="4128038"/>
                  </a:lnTo>
                  <a:lnTo>
                    <a:pt x="3212252" y="4194436"/>
                  </a:lnTo>
                  <a:lnTo>
                    <a:pt x="3189630" y="4256700"/>
                  </a:lnTo>
                  <a:lnTo>
                    <a:pt x="3167009" y="4314914"/>
                  </a:lnTo>
                  <a:lnTo>
                    <a:pt x="3144387" y="4369190"/>
                  </a:lnTo>
                  <a:lnTo>
                    <a:pt x="3121766" y="4419659"/>
                  </a:lnTo>
                  <a:lnTo>
                    <a:pt x="3099144" y="4466472"/>
                  </a:lnTo>
                  <a:lnTo>
                    <a:pt x="3076523" y="4509790"/>
                  </a:lnTo>
                  <a:lnTo>
                    <a:pt x="3053901" y="4549788"/>
                  </a:lnTo>
                  <a:lnTo>
                    <a:pt x="3031280" y="4586643"/>
                  </a:lnTo>
                  <a:lnTo>
                    <a:pt x="3008658" y="4620539"/>
                  </a:lnTo>
                  <a:lnTo>
                    <a:pt x="2986037" y="4651658"/>
                  </a:lnTo>
                  <a:lnTo>
                    <a:pt x="2963415" y="4680179"/>
                  </a:lnTo>
                  <a:lnTo>
                    <a:pt x="2940794" y="4706281"/>
                  </a:lnTo>
                  <a:lnTo>
                    <a:pt x="2918172" y="4730135"/>
                  </a:lnTo>
                  <a:lnTo>
                    <a:pt x="2895551" y="4751906"/>
                  </a:lnTo>
                  <a:lnTo>
                    <a:pt x="2872929" y="4771752"/>
                  </a:lnTo>
                  <a:lnTo>
                    <a:pt x="2850308" y="4789823"/>
                  </a:lnTo>
                  <a:lnTo>
                    <a:pt x="2827686" y="4806261"/>
                  </a:lnTo>
                  <a:lnTo>
                    <a:pt x="2805065" y="4821200"/>
                  </a:lnTo>
                  <a:lnTo>
                    <a:pt x="2782443" y="4834765"/>
                  </a:lnTo>
                  <a:lnTo>
                    <a:pt x="2759822" y="4847071"/>
                  </a:lnTo>
                  <a:lnTo>
                    <a:pt x="2737200" y="4858228"/>
                  </a:lnTo>
                  <a:lnTo>
                    <a:pt x="2714579" y="4868335"/>
                  </a:lnTo>
                  <a:lnTo>
                    <a:pt x="2691957" y="4877487"/>
                  </a:lnTo>
                  <a:lnTo>
                    <a:pt x="2669336" y="4885767"/>
                  </a:lnTo>
                  <a:lnTo>
                    <a:pt x="2646714" y="4893256"/>
                  </a:lnTo>
                  <a:lnTo>
                    <a:pt x="2624093" y="4900025"/>
                  </a:lnTo>
                  <a:lnTo>
                    <a:pt x="2601471" y="4906141"/>
                  </a:lnTo>
                  <a:lnTo>
                    <a:pt x="2578850" y="4911664"/>
                  </a:lnTo>
                  <a:lnTo>
                    <a:pt x="2556228" y="4916650"/>
                  </a:lnTo>
                  <a:lnTo>
                    <a:pt x="2533607" y="4921149"/>
                  </a:lnTo>
                  <a:lnTo>
                    <a:pt x="2510985" y="4925207"/>
                  </a:lnTo>
                  <a:lnTo>
                    <a:pt x="2488364" y="4928867"/>
                  </a:lnTo>
                  <a:lnTo>
                    <a:pt x="2465742" y="4932166"/>
                  </a:lnTo>
                  <a:lnTo>
                    <a:pt x="2443121" y="4935139"/>
                  </a:lnTo>
                  <a:lnTo>
                    <a:pt x="2420499" y="4937818"/>
                  </a:lnTo>
                  <a:lnTo>
                    <a:pt x="2397878" y="4940231"/>
                  </a:lnTo>
                  <a:lnTo>
                    <a:pt x="2375256" y="4942404"/>
                  </a:lnTo>
                  <a:lnTo>
                    <a:pt x="2352635" y="4944360"/>
                  </a:lnTo>
                  <a:lnTo>
                    <a:pt x="2330014" y="4946120"/>
                  </a:lnTo>
                  <a:lnTo>
                    <a:pt x="2307392" y="4947705"/>
                  </a:lnTo>
                  <a:lnTo>
                    <a:pt x="2284771" y="4949130"/>
                  </a:lnTo>
                  <a:lnTo>
                    <a:pt x="2262149" y="4950413"/>
                  </a:lnTo>
                  <a:lnTo>
                    <a:pt x="2239528" y="4951566"/>
                  </a:lnTo>
                  <a:lnTo>
                    <a:pt x="2216906" y="4952603"/>
                  </a:lnTo>
                  <a:lnTo>
                    <a:pt x="2194285" y="4953536"/>
                  </a:lnTo>
                  <a:lnTo>
                    <a:pt x="2171663" y="4954374"/>
                  </a:lnTo>
                  <a:lnTo>
                    <a:pt x="2149042" y="4955128"/>
                  </a:lnTo>
                  <a:lnTo>
                    <a:pt x="2126420" y="4955805"/>
                  </a:lnTo>
                  <a:lnTo>
                    <a:pt x="2103799" y="4956413"/>
                  </a:lnTo>
                  <a:lnTo>
                    <a:pt x="2081177" y="4956960"/>
                  </a:lnTo>
                  <a:lnTo>
                    <a:pt x="2058556" y="4957451"/>
                  </a:lnTo>
                  <a:lnTo>
                    <a:pt x="2035934" y="4957892"/>
                  </a:lnTo>
                  <a:lnTo>
                    <a:pt x="2013313" y="4958288"/>
                  </a:lnTo>
                  <a:lnTo>
                    <a:pt x="1990691" y="4958644"/>
                  </a:lnTo>
                  <a:lnTo>
                    <a:pt x="1968070" y="4958963"/>
                  </a:lnTo>
                  <a:lnTo>
                    <a:pt x="1945448" y="4959250"/>
                  </a:lnTo>
                  <a:lnTo>
                    <a:pt x="1922827" y="4959507"/>
                  </a:lnTo>
                  <a:lnTo>
                    <a:pt x="1900205" y="4959738"/>
                  </a:lnTo>
                  <a:lnTo>
                    <a:pt x="1877584" y="4959945"/>
                  </a:lnTo>
                  <a:lnTo>
                    <a:pt x="1854962" y="4960131"/>
                  </a:lnTo>
                  <a:lnTo>
                    <a:pt x="1832341" y="4960298"/>
                  </a:lnTo>
                  <a:lnTo>
                    <a:pt x="1809719" y="4960448"/>
                  </a:lnTo>
                  <a:lnTo>
                    <a:pt x="1787098" y="4960583"/>
                  </a:lnTo>
                  <a:lnTo>
                    <a:pt x="1764476" y="4960703"/>
                  </a:lnTo>
                  <a:lnTo>
                    <a:pt x="1741855" y="4960811"/>
                  </a:lnTo>
                  <a:lnTo>
                    <a:pt x="1719233" y="4960908"/>
                  </a:lnTo>
                  <a:lnTo>
                    <a:pt x="1696612" y="4960995"/>
                  </a:lnTo>
                  <a:lnTo>
                    <a:pt x="1673990" y="4961073"/>
                  </a:lnTo>
                  <a:lnTo>
                    <a:pt x="1651369" y="4961143"/>
                  </a:lnTo>
                  <a:lnTo>
                    <a:pt x="1628747" y="4961206"/>
                  </a:lnTo>
                  <a:lnTo>
                    <a:pt x="1606126" y="4961262"/>
                  </a:lnTo>
                  <a:lnTo>
                    <a:pt x="1583504" y="4961313"/>
                  </a:lnTo>
                  <a:lnTo>
                    <a:pt x="1560883" y="4961358"/>
                  </a:lnTo>
                  <a:lnTo>
                    <a:pt x="1538261" y="4961398"/>
                  </a:lnTo>
                  <a:lnTo>
                    <a:pt x="1515640" y="4961435"/>
                  </a:lnTo>
                  <a:lnTo>
                    <a:pt x="1493018" y="4961467"/>
                  </a:lnTo>
                  <a:lnTo>
                    <a:pt x="1470397" y="4961496"/>
                  </a:lnTo>
                  <a:lnTo>
                    <a:pt x="1447775" y="4961523"/>
                  </a:lnTo>
                  <a:lnTo>
                    <a:pt x="1425154" y="4961546"/>
                  </a:lnTo>
                  <a:lnTo>
                    <a:pt x="1402532" y="4961567"/>
                  </a:lnTo>
                  <a:lnTo>
                    <a:pt x="1379911" y="4961586"/>
                  </a:lnTo>
                  <a:lnTo>
                    <a:pt x="1357289" y="4961603"/>
                  </a:lnTo>
                  <a:lnTo>
                    <a:pt x="1334668" y="4961618"/>
                  </a:lnTo>
                  <a:lnTo>
                    <a:pt x="1312046" y="4961631"/>
                  </a:lnTo>
                  <a:lnTo>
                    <a:pt x="1289425" y="4961644"/>
                  </a:lnTo>
                  <a:lnTo>
                    <a:pt x="1266803" y="4961654"/>
                  </a:lnTo>
                  <a:lnTo>
                    <a:pt x="1244182" y="4961664"/>
                  </a:lnTo>
                  <a:lnTo>
                    <a:pt x="1221560" y="4961673"/>
                  </a:lnTo>
                  <a:lnTo>
                    <a:pt x="1198939" y="4961681"/>
                  </a:lnTo>
                  <a:lnTo>
                    <a:pt x="1176317" y="4961688"/>
                  </a:lnTo>
                  <a:lnTo>
                    <a:pt x="1153696" y="4961694"/>
                  </a:lnTo>
                  <a:lnTo>
                    <a:pt x="1131074" y="4961700"/>
                  </a:lnTo>
                  <a:lnTo>
                    <a:pt x="1108453" y="4961705"/>
                  </a:lnTo>
                  <a:lnTo>
                    <a:pt x="1085831" y="4961709"/>
                  </a:lnTo>
                  <a:lnTo>
                    <a:pt x="1063210" y="4961713"/>
                  </a:lnTo>
                  <a:lnTo>
                    <a:pt x="1040588" y="4961717"/>
                  </a:lnTo>
                  <a:lnTo>
                    <a:pt x="1017967" y="4961720"/>
                  </a:lnTo>
                  <a:lnTo>
                    <a:pt x="995345" y="4961723"/>
                  </a:lnTo>
                  <a:lnTo>
                    <a:pt x="972724" y="4961726"/>
                  </a:lnTo>
                  <a:lnTo>
                    <a:pt x="950102" y="4961728"/>
                  </a:lnTo>
                  <a:lnTo>
                    <a:pt x="927481" y="4961730"/>
                  </a:lnTo>
                  <a:lnTo>
                    <a:pt x="904859" y="4961732"/>
                  </a:lnTo>
                  <a:lnTo>
                    <a:pt x="882238" y="4961733"/>
                  </a:lnTo>
                  <a:lnTo>
                    <a:pt x="859616" y="4961735"/>
                  </a:lnTo>
                  <a:lnTo>
                    <a:pt x="836995" y="4961736"/>
                  </a:lnTo>
                  <a:lnTo>
                    <a:pt x="814373" y="4961737"/>
                  </a:lnTo>
                  <a:lnTo>
                    <a:pt x="791752" y="4961739"/>
                  </a:lnTo>
                  <a:lnTo>
                    <a:pt x="769130" y="4961740"/>
                  </a:lnTo>
                  <a:lnTo>
                    <a:pt x="746509" y="4961740"/>
                  </a:lnTo>
                  <a:lnTo>
                    <a:pt x="723887" y="4961741"/>
                  </a:lnTo>
                  <a:lnTo>
                    <a:pt x="701266" y="4961742"/>
                  </a:lnTo>
                  <a:lnTo>
                    <a:pt x="678644" y="4961742"/>
                  </a:lnTo>
                  <a:lnTo>
                    <a:pt x="656023" y="4961743"/>
                  </a:lnTo>
                  <a:lnTo>
                    <a:pt x="633401" y="4961743"/>
                  </a:lnTo>
                  <a:lnTo>
                    <a:pt x="610780" y="4961744"/>
                  </a:lnTo>
                  <a:lnTo>
                    <a:pt x="588158" y="4961744"/>
                  </a:lnTo>
                  <a:lnTo>
                    <a:pt x="565537" y="4961745"/>
                  </a:lnTo>
                  <a:lnTo>
                    <a:pt x="542915" y="4961745"/>
                  </a:lnTo>
                  <a:lnTo>
                    <a:pt x="520294" y="4961745"/>
                  </a:lnTo>
                  <a:lnTo>
                    <a:pt x="497672" y="4961746"/>
                  </a:lnTo>
                  <a:lnTo>
                    <a:pt x="475051" y="4961746"/>
                  </a:lnTo>
                  <a:lnTo>
                    <a:pt x="452429" y="4961746"/>
                  </a:lnTo>
                  <a:lnTo>
                    <a:pt x="429808" y="4961746"/>
                  </a:lnTo>
                  <a:lnTo>
                    <a:pt x="407186" y="4961746"/>
                  </a:lnTo>
                  <a:lnTo>
                    <a:pt x="384565" y="4961746"/>
                  </a:lnTo>
                  <a:lnTo>
                    <a:pt x="361943" y="4961747"/>
                  </a:lnTo>
                  <a:lnTo>
                    <a:pt x="339322" y="4961747"/>
                  </a:lnTo>
                  <a:lnTo>
                    <a:pt x="316700" y="4961747"/>
                  </a:lnTo>
                  <a:lnTo>
                    <a:pt x="294079" y="4961747"/>
                  </a:lnTo>
                  <a:lnTo>
                    <a:pt x="271457" y="4961747"/>
                  </a:lnTo>
                  <a:lnTo>
                    <a:pt x="248836" y="4961747"/>
                  </a:lnTo>
                  <a:lnTo>
                    <a:pt x="226214" y="4961747"/>
                  </a:lnTo>
                  <a:lnTo>
                    <a:pt x="203593" y="4961747"/>
                  </a:lnTo>
                  <a:lnTo>
                    <a:pt x="180971" y="4961747"/>
                  </a:lnTo>
                  <a:lnTo>
                    <a:pt x="158350" y="4961747"/>
                  </a:lnTo>
                  <a:lnTo>
                    <a:pt x="135728" y="4961747"/>
                  </a:lnTo>
                  <a:lnTo>
                    <a:pt x="113107" y="4961747"/>
                  </a:lnTo>
                  <a:lnTo>
                    <a:pt x="90485" y="4961747"/>
                  </a:lnTo>
                  <a:lnTo>
                    <a:pt x="67864" y="4961747"/>
                  </a:lnTo>
                  <a:lnTo>
                    <a:pt x="45242" y="4961747"/>
                  </a:lnTo>
                  <a:lnTo>
                    <a:pt x="22621" y="4961747"/>
                  </a:lnTo>
                  <a:lnTo>
                    <a:pt x="0" y="4961748"/>
                  </a:lnTo>
                  <a:lnTo>
                    <a:pt x="0" y="49617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199579" y="1115332"/>
              <a:ext cx="4773135" cy="4988764"/>
            </a:xfrm>
            <a:custGeom>
              <a:avLst/>
              <a:pathLst>
                <a:path w="4773135" h="4988764">
                  <a:moveTo>
                    <a:pt x="0" y="4988763"/>
                  </a:moveTo>
                  <a:lnTo>
                    <a:pt x="22621" y="4988763"/>
                  </a:lnTo>
                  <a:lnTo>
                    <a:pt x="45242" y="4988763"/>
                  </a:lnTo>
                  <a:lnTo>
                    <a:pt x="67864" y="4988763"/>
                  </a:lnTo>
                  <a:lnTo>
                    <a:pt x="90485" y="4988762"/>
                  </a:lnTo>
                  <a:lnTo>
                    <a:pt x="113107" y="4988762"/>
                  </a:lnTo>
                  <a:lnTo>
                    <a:pt x="135728" y="4988762"/>
                  </a:lnTo>
                  <a:lnTo>
                    <a:pt x="158350" y="4988762"/>
                  </a:lnTo>
                  <a:lnTo>
                    <a:pt x="180971" y="4988762"/>
                  </a:lnTo>
                  <a:lnTo>
                    <a:pt x="203593" y="4988761"/>
                  </a:lnTo>
                  <a:lnTo>
                    <a:pt x="226214" y="4988761"/>
                  </a:lnTo>
                  <a:lnTo>
                    <a:pt x="248836" y="4988761"/>
                  </a:lnTo>
                  <a:lnTo>
                    <a:pt x="271457" y="4988760"/>
                  </a:lnTo>
                  <a:lnTo>
                    <a:pt x="294079" y="4988760"/>
                  </a:lnTo>
                  <a:lnTo>
                    <a:pt x="316700" y="4988760"/>
                  </a:lnTo>
                  <a:lnTo>
                    <a:pt x="339322" y="4988759"/>
                  </a:lnTo>
                  <a:lnTo>
                    <a:pt x="361943" y="4988759"/>
                  </a:lnTo>
                  <a:lnTo>
                    <a:pt x="384565" y="4988758"/>
                  </a:lnTo>
                  <a:lnTo>
                    <a:pt x="407186" y="4988757"/>
                  </a:lnTo>
                  <a:lnTo>
                    <a:pt x="429808" y="4988757"/>
                  </a:lnTo>
                  <a:lnTo>
                    <a:pt x="452429" y="4988756"/>
                  </a:lnTo>
                  <a:lnTo>
                    <a:pt x="475051" y="4988755"/>
                  </a:lnTo>
                  <a:lnTo>
                    <a:pt x="497672" y="4988754"/>
                  </a:lnTo>
                  <a:lnTo>
                    <a:pt x="520294" y="4988753"/>
                  </a:lnTo>
                  <a:lnTo>
                    <a:pt x="542915" y="4988752"/>
                  </a:lnTo>
                  <a:lnTo>
                    <a:pt x="565537" y="4988750"/>
                  </a:lnTo>
                  <a:lnTo>
                    <a:pt x="588158" y="4988749"/>
                  </a:lnTo>
                  <a:lnTo>
                    <a:pt x="610780" y="4988747"/>
                  </a:lnTo>
                  <a:lnTo>
                    <a:pt x="633401" y="4988746"/>
                  </a:lnTo>
                  <a:lnTo>
                    <a:pt x="656023" y="4988744"/>
                  </a:lnTo>
                  <a:lnTo>
                    <a:pt x="678644" y="4988741"/>
                  </a:lnTo>
                  <a:lnTo>
                    <a:pt x="701266" y="4988739"/>
                  </a:lnTo>
                  <a:lnTo>
                    <a:pt x="723887" y="4988736"/>
                  </a:lnTo>
                  <a:lnTo>
                    <a:pt x="746509" y="4988733"/>
                  </a:lnTo>
                  <a:lnTo>
                    <a:pt x="769130" y="4988730"/>
                  </a:lnTo>
                  <a:lnTo>
                    <a:pt x="791752" y="4988726"/>
                  </a:lnTo>
                  <a:lnTo>
                    <a:pt x="814373" y="4988722"/>
                  </a:lnTo>
                  <a:lnTo>
                    <a:pt x="836995" y="4988718"/>
                  </a:lnTo>
                  <a:lnTo>
                    <a:pt x="859616" y="4988713"/>
                  </a:lnTo>
                  <a:lnTo>
                    <a:pt x="882238" y="4988707"/>
                  </a:lnTo>
                  <a:lnTo>
                    <a:pt x="904859" y="4988701"/>
                  </a:lnTo>
                  <a:lnTo>
                    <a:pt x="927481" y="4988695"/>
                  </a:lnTo>
                  <a:lnTo>
                    <a:pt x="950102" y="4988687"/>
                  </a:lnTo>
                  <a:lnTo>
                    <a:pt x="972724" y="4988679"/>
                  </a:lnTo>
                  <a:lnTo>
                    <a:pt x="995345" y="4988670"/>
                  </a:lnTo>
                  <a:lnTo>
                    <a:pt x="1017967" y="4988660"/>
                  </a:lnTo>
                  <a:lnTo>
                    <a:pt x="1040588" y="4988648"/>
                  </a:lnTo>
                  <a:lnTo>
                    <a:pt x="1063210" y="4988636"/>
                  </a:lnTo>
                  <a:lnTo>
                    <a:pt x="1085831" y="4988622"/>
                  </a:lnTo>
                  <a:lnTo>
                    <a:pt x="1108453" y="4988607"/>
                  </a:lnTo>
                  <a:lnTo>
                    <a:pt x="1131074" y="4988590"/>
                  </a:lnTo>
                  <a:lnTo>
                    <a:pt x="1153696" y="4988572"/>
                  </a:lnTo>
                  <a:lnTo>
                    <a:pt x="1176317" y="4988551"/>
                  </a:lnTo>
                  <a:lnTo>
                    <a:pt x="1198939" y="4988528"/>
                  </a:lnTo>
                  <a:lnTo>
                    <a:pt x="1221560" y="4988502"/>
                  </a:lnTo>
                  <a:lnTo>
                    <a:pt x="1244182" y="4988474"/>
                  </a:lnTo>
                  <a:lnTo>
                    <a:pt x="1266803" y="4988443"/>
                  </a:lnTo>
                  <a:lnTo>
                    <a:pt x="1289425" y="4988409"/>
                  </a:lnTo>
                  <a:lnTo>
                    <a:pt x="1312046" y="4988370"/>
                  </a:lnTo>
                  <a:lnTo>
                    <a:pt x="1334668" y="4988328"/>
                  </a:lnTo>
                  <a:lnTo>
                    <a:pt x="1357289" y="4988281"/>
                  </a:lnTo>
                  <a:lnTo>
                    <a:pt x="1379911" y="4988229"/>
                  </a:lnTo>
                  <a:lnTo>
                    <a:pt x="1402532" y="4988171"/>
                  </a:lnTo>
                  <a:lnTo>
                    <a:pt x="1425154" y="4988107"/>
                  </a:lnTo>
                  <a:lnTo>
                    <a:pt x="1447775" y="4988036"/>
                  </a:lnTo>
                  <a:lnTo>
                    <a:pt x="1470397" y="4987957"/>
                  </a:lnTo>
                  <a:lnTo>
                    <a:pt x="1493018" y="4987870"/>
                  </a:lnTo>
                  <a:lnTo>
                    <a:pt x="1515640" y="4987773"/>
                  </a:lnTo>
                  <a:lnTo>
                    <a:pt x="1538261" y="4987666"/>
                  </a:lnTo>
                  <a:lnTo>
                    <a:pt x="1560883" y="4987547"/>
                  </a:lnTo>
                  <a:lnTo>
                    <a:pt x="1583504" y="4987415"/>
                  </a:lnTo>
                  <a:lnTo>
                    <a:pt x="1606126" y="4987269"/>
                  </a:lnTo>
                  <a:lnTo>
                    <a:pt x="1628747" y="4987107"/>
                  </a:lnTo>
                  <a:lnTo>
                    <a:pt x="1651369" y="4986927"/>
                  </a:lnTo>
                  <a:lnTo>
                    <a:pt x="1673990" y="4986728"/>
                  </a:lnTo>
                  <a:lnTo>
                    <a:pt x="1696612" y="4986507"/>
                  </a:lnTo>
                  <a:lnTo>
                    <a:pt x="1719233" y="4986261"/>
                  </a:lnTo>
                  <a:lnTo>
                    <a:pt x="1741855" y="4985989"/>
                  </a:lnTo>
                  <a:lnTo>
                    <a:pt x="1764476" y="4985688"/>
                  </a:lnTo>
                  <a:lnTo>
                    <a:pt x="1787098" y="4985353"/>
                  </a:lnTo>
                  <a:lnTo>
                    <a:pt x="1809719" y="4984982"/>
                  </a:lnTo>
                  <a:lnTo>
                    <a:pt x="1832341" y="4984570"/>
                  </a:lnTo>
                  <a:lnTo>
                    <a:pt x="1854962" y="4984114"/>
                  </a:lnTo>
                  <a:lnTo>
                    <a:pt x="1877584" y="4983607"/>
                  </a:lnTo>
                  <a:lnTo>
                    <a:pt x="1900205" y="4983045"/>
                  </a:lnTo>
                  <a:lnTo>
                    <a:pt x="1922827" y="4982422"/>
                  </a:lnTo>
                  <a:lnTo>
                    <a:pt x="1945448" y="4981730"/>
                  </a:lnTo>
                  <a:lnTo>
                    <a:pt x="1968070" y="4980962"/>
                  </a:lnTo>
                  <a:lnTo>
                    <a:pt x="1990691" y="4980110"/>
                  </a:lnTo>
                  <a:lnTo>
                    <a:pt x="2013313" y="4979165"/>
                  </a:lnTo>
                  <a:lnTo>
                    <a:pt x="2035934" y="4978117"/>
                  </a:lnTo>
                  <a:lnTo>
                    <a:pt x="2058556" y="4976954"/>
                  </a:lnTo>
                  <a:lnTo>
                    <a:pt x="2081177" y="4975663"/>
                  </a:lnTo>
                  <a:lnTo>
                    <a:pt x="2103799" y="4974231"/>
                  </a:lnTo>
                  <a:lnTo>
                    <a:pt x="2126420" y="4972641"/>
                  </a:lnTo>
                  <a:lnTo>
                    <a:pt x="2149042" y="4970878"/>
                  </a:lnTo>
                  <a:lnTo>
                    <a:pt x="2171663" y="4968922"/>
                  </a:lnTo>
                  <a:lnTo>
                    <a:pt x="2194285" y="4966752"/>
                  </a:lnTo>
                  <a:lnTo>
                    <a:pt x="2216906" y="4964344"/>
                  </a:lnTo>
                  <a:lnTo>
                    <a:pt x="2239528" y="4961673"/>
                  </a:lnTo>
                  <a:lnTo>
                    <a:pt x="2262149" y="4958710"/>
                  </a:lnTo>
                  <a:lnTo>
                    <a:pt x="2284771" y="4955424"/>
                  </a:lnTo>
                  <a:lnTo>
                    <a:pt x="2307392" y="4951779"/>
                  </a:lnTo>
                  <a:lnTo>
                    <a:pt x="2330014" y="4947738"/>
                  </a:lnTo>
                  <a:lnTo>
                    <a:pt x="2352635" y="4943257"/>
                  </a:lnTo>
                  <a:lnTo>
                    <a:pt x="2375256" y="4938290"/>
                  </a:lnTo>
                  <a:lnTo>
                    <a:pt x="2397878" y="4932785"/>
                  </a:lnTo>
                  <a:lnTo>
                    <a:pt x="2420499" y="4926685"/>
                  </a:lnTo>
                  <a:lnTo>
                    <a:pt x="2443121" y="4919928"/>
                  </a:lnTo>
                  <a:lnTo>
                    <a:pt x="2465742" y="4912444"/>
                  </a:lnTo>
                  <a:lnTo>
                    <a:pt x="2488364" y="4904159"/>
                  </a:lnTo>
                  <a:lnTo>
                    <a:pt x="2510985" y="4894990"/>
                  </a:lnTo>
                  <a:lnTo>
                    <a:pt x="2533607" y="4884847"/>
                  </a:lnTo>
                  <a:lnTo>
                    <a:pt x="2556228" y="4873631"/>
                  </a:lnTo>
                  <a:lnTo>
                    <a:pt x="2578850" y="4861237"/>
                  </a:lnTo>
                  <a:lnTo>
                    <a:pt x="2601471" y="4847547"/>
                  </a:lnTo>
                  <a:lnTo>
                    <a:pt x="2624093" y="4832437"/>
                  </a:lnTo>
                  <a:lnTo>
                    <a:pt x="2646714" y="4815771"/>
                  </a:lnTo>
                  <a:lnTo>
                    <a:pt x="2669336" y="4797404"/>
                  </a:lnTo>
                  <a:lnTo>
                    <a:pt x="2691957" y="4777181"/>
                  </a:lnTo>
                  <a:lnTo>
                    <a:pt x="2714579" y="4754935"/>
                  </a:lnTo>
                  <a:lnTo>
                    <a:pt x="2737200" y="4730492"/>
                  </a:lnTo>
                  <a:lnTo>
                    <a:pt x="2759822" y="4703666"/>
                  </a:lnTo>
                  <a:lnTo>
                    <a:pt x="2782443" y="4674266"/>
                  </a:lnTo>
                  <a:lnTo>
                    <a:pt x="2805065" y="4642090"/>
                  </a:lnTo>
                  <a:lnTo>
                    <a:pt x="2827686" y="4606934"/>
                  </a:lnTo>
                  <a:lnTo>
                    <a:pt x="2850308" y="4568588"/>
                  </a:lnTo>
                  <a:lnTo>
                    <a:pt x="2872929" y="4526842"/>
                  </a:lnTo>
                  <a:lnTo>
                    <a:pt x="2895551" y="4481489"/>
                  </a:lnTo>
                  <a:lnTo>
                    <a:pt x="2918172" y="4432329"/>
                  </a:lnTo>
                  <a:lnTo>
                    <a:pt x="2940794" y="4379170"/>
                  </a:lnTo>
                  <a:lnTo>
                    <a:pt x="2963415" y="4321836"/>
                  </a:lnTo>
                  <a:lnTo>
                    <a:pt x="2986037" y="4260173"/>
                  </a:lnTo>
                  <a:lnTo>
                    <a:pt x="3008658" y="4194051"/>
                  </a:lnTo>
                  <a:lnTo>
                    <a:pt x="3031280" y="4123370"/>
                  </a:lnTo>
                  <a:lnTo>
                    <a:pt x="3053901" y="4048068"/>
                  </a:lnTo>
                  <a:lnTo>
                    <a:pt x="3076523" y="3968125"/>
                  </a:lnTo>
                  <a:lnTo>
                    <a:pt x="3099144" y="3883564"/>
                  </a:lnTo>
                  <a:lnTo>
                    <a:pt x="3121766" y="3794458"/>
                  </a:lnTo>
                  <a:lnTo>
                    <a:pt x="3144387" y="3700931"/>
                  </a:lnTo>
                  <a:lnTo>
                    <a:pt x="3167009" y="3603157"/>
                  </a:lnTo>
                  <a:lnTo>
                    <a:pt x="3189630" y="3501362"/>
                  </a:lnTo>
                  <a:lnTo>
                    <a:pt x="3212252" y="3395819"/>
                  </a:lnTo>
                  <a:lnTo>
                    <a:pt x="3234873" y="3286843"/>
                  </a:lnTo>
                  <a:lnTo>
                    <a:pt x="3257495" y="3174793"/>
                  </a:lnTo>
                  <a:lnTo>
                    <a:pt x="3280116" y="3060056"/>
                  </a:lnTo>
                  <a:lnTo>
                    <a:pt x="3302738" y="2943052"/>
                  </a:lnTo>
                  <a:lnTo>
                    <a:pt x="3325359" y="2824220"/>
                  </a:lnTo>
                  <a:lnTo>
                    <a:pt x="3347981" y="2704017"/>
                  </a:lnTo>
                  <a:lnTo>
                    <a:pt x="3370602" y="2582912"/>
                  </a:lnTo>
                  <a:lnTo>
                    <a:pt x="3393224" y="2461381"/>
                  </a:lnTo>
                  <a:lnTo>
                    <a:pt x="3415845" y="2339904"/>
                  </a:lnTo>
                  <a:lnTo>
                    <a:pt x="3438467" y="2218963"/>
                  </a:lnTo>
                  <a:lnTo>
                    <a:pt x="3461088" y="2099037"/>
                  </a:lnTo>
                  <a:lnTo>
                    <a:pt x="3483710" y="1980596"/>
                  </a:lnTo>
                  <a:lnTo>
                    <a:pt x="3506331" y="1864100"/>
                  </a:lnTo>
                  <a:lnTo>
                    <a:pt x="3528953" y="1749992"/>
                  </a:lnTo>
                  <a:lnTo>
                    <a:pt x="3551574" y="1638691"/>
                  </a:lnTo>
                  <a:lnTo>
                    <a:pt x="3574196" y="1530589"/>
                  </a:lnTo>
                  <a:lnTo>
                    <a:pt x="3596817" y="1426040"/>
                  </a:lnTo>
                  <a:lnTo>
                    <a:pt x="3619439" y="1325359"/>
                  </a:lnTo>
                  <a:lnTo>
                    <a:pt x="3642060" y="1228813"/>
                  </a:lnTo>
                  <a:lnTo>
                    <a:pt x="3664682" y="1136619"/>
                  </a:lnTo>
                  <a:lnTo>
                    <a:pt x="3687303" y="1048943"/>
                  </a:lnTo>
                  <a:lnTo>
                    <a:pt x="3709925" y="965899"/>
                  </a:lnTo>
                  <a:lnTo>
                    <a:pt x="3732546" y="887545"/>
                  </a:lnTo>
                  <a:lnTo>
                    <a:pt x="3755168" y="813894"/>
                  </a:lnTo>
                  <a:lnTo>
                    <a:pt x="3777789" y="744910"/>
                  </a:lnTo>
                  <a:lnTo>
                    <a:pt x="3800411" y="680518"/>
                  </a:lnTo>
                  <a:lnTo>
                    <a:pt x="3823032" y="620606"/>
                  </a:lnTo>
                  <a:lnTo>
                    <a:pt x="3845654" y="565032"/>
                  </a:lnTo>
                  <a:lnTo>
                    <a:pt x="3868275" y="513628"/>
                  </a:lnTo>
                  <a:lnTo>
                    <a:pt x="3890897" y="466207"/>
                  </a:lnTo>
                  <a:lnTo>
                    <a:pt x="3913518" y="422570"/>
                  </a:lnTo>
                  <a:lnTo>
                    <a:pt x="3936140" y="382507"/>
                  </a:lnTo>
                  <a:lnTo>
                    <a:pt x="3958761" y="345803"/>
                  </a:lnTo>
                  <a:lnTo>
                    <a:pt x="3981383" y="312243"/>
                  </a:lnTo>
                  <a:lnTo>
                    <a:pt x="4004004" y="281613"/>
                  </a:lnTo>
                  <a:lnTo>
                    <a:pt x="4026626" y="253703"/>
                  </a:lnTo>
                  <a:lnTo>
                    <a:pt x="4049247" y="228310"/>
                  </a:lnTo>
                  <a:lnTo>
                    <a:pt x="4071869" y="205240"/>
                  </a:lnTo>
                  <a:lnTo>
                    <a:pt x="4094490" y="184307"/>
                  </a:lnTo>
                  <a:lnTo>
                    <a:pt x="4117112" y="165334"/>
                  </a:lnTo>
                  <a:lnTo>
                    <a:pt x="4139733" y="148157"/>
                  </a:lnTo>
                  <a:lnTo>
                    <a:pt x="4162355" y="132620"/>
                  </a:lnTo>
                  <a:lnTo>
                    <a:pt x="4184976" y="118579"/>
                  </a:lnTo>
                  <a:lnTo>
                    <a:pt x="4207598" y="105900"/>
                  </a:lnTo>
                  <a:lnTo>
                    <a:pt x="4230219" y="94459"/>
                  </a:lnTo>
                  <a:lnTo>
                    <a:pt x="4252841" y="84142"/>
                  </a:lnTo>
                  <a:lnTo>
                    <a:pt x="4275462" y="74845"/>
                  </a:lnTo>
                  <a:lnTo>
                    <a:pt x="4298084" y="66470"/>
                  </a:lnTo>
                  <a:lnTo>
                    <a:pt x="4320705" y="58930"/>
                  </a:lnTo>
                  <a:lnTo>
                    <a:pt x="4343327" y="52146"/>
                  </a:lnTo>
                  <a:lnTo>
                    <a:pt x="4365948" y="46042"/>
                  </a:lnTo>
                  <a:lnTo>
                    <a:pt x="4388570" y="40555"/>
                  </a:lnTo>
                  <a:lnTo>
                    <a:pt x="4411191" y="35622"/>
                  </a:lnTo>
                  <a:lnTo>
                    <a:pt x="4433813" y="31189"/>
                  </a:lnTo>
                  <a:lnTo>
                    <a:pt x="4456434" y="27206"/>
                  </a:lnTo>
                  <a:lnTo>
                    <a:pt x="4479056" y="23629"/>
                  </a:lnTo>
                  <a:lnTo>
                    <a:pt x="4501677" y="20418"/>
                  </a:lnTo>
                  <a:lnTo>
                    <a:pt x="4524299" y="17534"/>
                  </a:lnTo>
                  <a:lnTo>
                    <a:pt x="4546920" y="14946"/>
                  </a:lnTo>
                  <a:lnTo>
                    <a:pt x="4569542" y="12624"/>
                  </a:lnTo>
                  <a:lnTo>
                    <a:pt x="4592163" y="10539"/>
                  </a:lnTo>
                  <a:lnTo>
                    <a:pt x="4614785" y="8670"/>
                  </a:lnTo>
                  <a:lnTo>
                    <a:pt x="4637406" y="6992"/>
                  </a:lnTo>
                  <a:lnTo>
                    <a:pt x="4660028" y="5488"/>
                  </a:lnTo>
                  <a:lnTo>
                    <a:pt x="4682649" y="4139"/>
                  </a:lnTo>
                  <a:lnTo>
                    <a:pt x="4705270" y="2929"/>
                  </a:lnTo>
                  <a:lnTo>
                    <a:pt x="4727892" y="1844"/>
                  </a:lnTo>
                  <a:lnTo>
                    <a:pt x="4750513" y="871"/>
                  </a:lnTo>
                  <a:lnTo>
                    <a:pt x="4773135" y="0"/>
                  </a:lnTo>
                  <a:lnTo>
                    <a:pt x="4773135" y="35264"/>
                  </a:lnTo>
                  <a:lnTo>
                    <a:pt x="4750513" y="39764"/>
                  </a:lnTo>
                  <a:lnTo>
                    <a:pt x="4727892" y="44732"/>
                  </a:lnTo>
                  <a:lnTo>
                    <a:pt x="4705270" y="50215"/>
                  </a:lnTo>
                  <a:lnTo>
                    <a:pt x="4682649" y="56267"/>
                  </a:lnTo>
                  <a:lnTo>
                    <a:pt x="4660028" y="62944"/>
                  </a:lnTo>
                  <a:lnTo>
                    <a:pt x="4637406" y="70307"/>
                  </a:lnTo>
                  <a:lnTo>
                    <a:pt x="4614785" y="78426"/>
                  </a:lnTo>
                  <a:lnTo>
                    <a:pt x="4592163" y="87374"/>
                  </a:lnTo>
                  <a:lnTo>
                    <a:pt x="4569542" y="97231"/>
                  </a:lnTo>
                  <a:lnTo>
                    <a:pt x="4546920" y="108085"/>
                  </a:lnTo>
                  <a:lnTo>
                    <a:pt x="4524299" y="120031"/>
                  </a:lnTo>
                  <a:lnTo>
                    <a:pt x="4501677" y="133171"/>
                  </a:lnTo>
                  <a:lnTo>
                    <a:pt x="4479056" y="147615"/>
                  </a:lnTo>
                  <a:lnTo>
                    <a:pt x="4456434" y="163482"/>
                  </a:lnTo>
                  <a:lnTo>
                    <a:pt x="4433813" y="180899"/>
                  </a:lnTo>
                  <a:lnTo>
                    <a:pt x="4411191" y="200000"/>
                  </a:lnTo>
                  <a:lnTo>
                    <a:pt x="4388570" y="220930"/>
                  </a:lnTo>
                  <a:lnTo>
                    <a:pt x="4365948" y="243841"/>
                  </a:lnTo>
                  <a:lnTo>
                    <a:pt x="4343327" y="268892"/>
                  </a:lnTo>
                  <a:lnTo>
                    <a:pt x="4320705" y="296250"/>
                  </a:lnTo>
                  <a:lnTo>
                    <a:pt x="4298084" y="326088"/>
                  </a:lnTo>
                  <a:lnTo>
                    <a:pt x="4275462" y="358584"/>
                  </a:lnTo>
                  <a:lnTo>
                    <a:pt x="4252841" y="393919"/>
                  </a:lnTo>
                  <a:lnTo>
                    <a:pt x="4230219" y="432277"/>
                  </a:lnTo>
                  <a:lnTo>
                    <a:pt x="4207598" y="473839"/>
                  </a:lnTo>
                  <a:lnTo>
                    <a:pt x="4184976" y="518784"/>
                  </a:lnTo>
                  <a:lnTo>
                    <a:pt x="4162355" y="567283"/>
                  </a:lnTo>
                  <a:lnTo>
                    <a:pt x="4139733" y="619497"/>
                  </a:lnTo>
                  <a:lnTo>
                    <a:pt x="4117112" y="675573"/>
                  </a:lnTo>
                  <a:lnTo>
                    <a:pt x="4094490" y="735641"/>
                  </a:lnTo>
                  <a:lnTo>
                    <a:pt x="4071869" y="799804"/>
                  </a:lnTo>
                  <a:lnTo>
                    <a:pt x="4049247" y="868143"/>
                  </a:lnTo>
                  <a:lnTo>
                    <a:pt x="4026626" y="940704"/>
                  </a:lnTo>
                  <a:lnTo>
                    <a:pt x="4004004" y="1017500"/>
                  </a:lnTo>
                  <a:lnTo>
                    <a:pt x="3981383" y="1098505"/>
                  </a:lnTo>
                  <a:lnTo>
                    <a:pt x="3958761" y="1183654"/>
                  </a:lnTo>
                  <a:lnTo>
                    <a:pt x="3936140" y="1272837"/>
                  </a:lnTo>
                  <a:lnTo>
                    <a:pt x="3913518" y="1365904"/>
                  </a:lnTo>
                  <a:lnTo>
                    <a:pt x="3890897" y="1462662"/>
                  </a:lnTo>
                  <a:lnTo>
                    <a:pt x="3868275" y="1562878"/>
                  </a:lnTo>
                  <a:lnTo>
                    <a:pt x="3845654" y="1666283"/>
                  </a:lnTo>
                  <a:lnTo>
                    <a:pt x="3823032" y="1772572"/>
                  </a:lnTo>
                  <a:lnTo>
                    <a:pt x="3800411" y="1881414"/>
                  </a:lnTo>
                  <a:lnTo>
                    <a:pt x="3777789" y="1992453"/>
                  </a:lnTo>
                  <a:lnTo>
                    <a:pt x="3755168" y="2105310"/>
                  </a:lnTo>
                  <a:lnTo>
                    <a:pt x="3732546" y="2219595"/>
                  </a:lnTo>
                  <a:lnTo>
                    <a:pt x="3709925" y="2334904"/>
                  </a:lnTo>
                  <a:lnTo>
                    <a:pt x="3687303" y="2450826"/>
                  </a:lnTo>
                  <a:lnTo>
                    <a:pt x="3664682" y="2566944"/>
                  </a:lnTo>
                  <a:lnTo>
                    <a:pt x="3642060" y="2682841"/>
                  </a:lnTo>
                  <a:lnTo>
                    <a:pt x="3619439" y="2798098"/>
                  </a:lnTo>
                  <a:lnTo>
                    <a:pt x="3596817" y="2912301"/>
                  </a:lnTo>
                  <a:lnTo>
                    <a:pt x="3574196" y="3025044"/>
                  </a:lnTo>
                  <a:lnTo>
                    <a:pt x="3551574" y="3135929"/>
                  </a:lnTo>
                  <a:lnTo>
                    <a:pt x="3528953" y="3244575"/>
                  </a:lnTo>
                  <a:lnTo>
                    <a:pt x="3506331" y="3350620"/>
                  </a:lnTo>
                  <a:lnTo>
                    <a:pt x="3483710" y="3453727"/>
                  </a:lnTo>
                  <a:lnTo>
                    <a:pt x="3461088" y="3553587"/>
                  </a:lnTo>
                  <a:lnTo>
                    <a:pt x="3438467" y="3649929"/>
                  </a:lnTo>
                  <a:lnTo>
                    <a:pt x="3415845" y="3742516"/>
                  </a:lnTo>
                  <a:lnTo>
                    <a:pt x="3393224" y="3831156"/>
                  </a:lnTo>
                  <a:lnTo>
                    <a:pt x="3370602" y="3915697"/>
                  </a:lnTo>
                  <a:lnTo>
                    <a:pt x="3347981" y="3996033"/>
                  </a:lnTo>
                  <a:lnTo>
                    <a:pt x="3325359" y="4072102"/>
                  </a:lnTo>
                  <a:lnTo>
                    <a:pt x="3302738" y="4143880"/>
                  </a:lnTo>
                  <a:lnTo>
                    <a:pt x="3280116" y="4211385"/>
                  </a:lnTo>
                  <a:lnTo>
                    <a:pt x="3257495" y="4274672"/>
                  </a:lnTo>
                  <a:lnTo>
                    <a:pt x="3234873" y="4333824"/>
                  </a:lnTo>
                  <a:lnTo>
                    <a:pt x="3212252" y="4388955"/>
                  </a:lnTo>
                  <a:lnTo>
                    <a:pt x="3189630" y="4440198"/>
                  </a:lnTo>
                  <a:lnTo>
                    <a:pt x="3167009" y="4487708"/>
                  </a:lnTo>
                  <a:lnTo>
                    <a:pt x="3144387" y="4531652"/>
                  </a:lnTo>
                  <a:lnTo>
                    <a:pt x="3121766" y="4572209"/>
                  </a:lnTo>
                  <a:lnTo>
                    <a:pt x="3099144" y="4609561"/>
                  </a:lnTo>
                  <a:lnTo>
                    <a:pt x="3076523" y="4643897"/>
                  </a:lnTo>
                  <a:lnTo>
                    <a:pt x="3053901" y="4675403"/>
                  </a:lnTo>
                  <a:lnTo>
                    <a:pt x="3031280" y="4704267"/>
                  </a:lnTo>
                  <a:lnTo>
                    <a:pt x="3008658" y="4730669"/>
                  </a:lnTo>
                  <a:lnTo>
                    <a:pt x="2986037" y="4754786"/>
                  </a:lnTo>
                  <a:lnTo>
                    <a:pt x="2963415" y="4776788"/>
                  </a:lnTo>
                  <a:lnTo>
                    <a:pt x="2940794" y="4796836"/>
                  </a:lnTo>
                  <a:lnTo>
                    <a:pt x="2918172" y="4815084"/>
                  </a:lnTo>
                  <a:lnTo>
                    <a:pt x="2895551" y="4831677"/>
                  </a:lnTo>
                  <a:lnTo>
                    <a:pt x="2872929" y="4846751"/>
                  </a:lnTo>
                  <a:lnTo>
                    <a:pt x="2850308" y="4860435"/>
                  </a:lnTo>
                  <a:lnTo>
                    <a:pt x="2827686" y="4872846"/>
                  </a:lnTo>
                  <a:lnTo>
                    <a:pt x="2805065" y="4884096"/>
                  </a:lnTo>
                  <a:lnTo>
                    <a:pt x="2782443" y="4894286"/>
                  </a:lnTo>
                  <a:lnTo>
                    <a:pt x="2759822" y="4903510"/>
                  </a:lnTo>
                  <a:lnTo>
                    <a:pt x="2737200" y="4911857"/>
                  </a:lnTo>
                  <a:lnTo>
                    <a:pt x="2714579" y="4919405"/>
                  </a:lnTo>
                  <a:lnTo>
                    <a:pt x="2691957" y="4926228"/>
                  </a:lnTo>
                  <a:lnTo>
                    <a:pt x="2669336" y="4932393"/>
                  </a:lnTo>
                  <a:lnTo>
                    <a:pt x="2646714" y="4937961"/>
                  </a:lnTo>
                  <a:lnTo>
                    <a:pt x="2624093" y="4942989"/>
                  </a:lnTo>
                  <a:lnTo>
                    <a:pt x="2601471" y="4947526"/>
                  </a:lnTo>
                  <a:lnTo>
                    <a:pt x="2578850" y="4951621"/>
                  </a:lnTo>
                  <a:lnTo>
                    <a:pt x="2556228" y="4955314"/>
                  </a:lnTo>
                  <a:lnTo>
                    <a:pt x="2533607" y="4958645"/>
                  </a:lnTo>
                  <a:lnTo>
                    <a:pt x="2510985" y="4961648"/>
                  </a:lnTo>
                  <a:lnTo>
                    <a:pt x="2488364" y="4964355"/>
                  </a:lnTo>
                  <a:lnTo>
                    <a:pt x="2465742" y="4966795"/>
                  </a:lnTo>
                  <a:lnTo>
                    <a:pt x="2443121" y="4968993"/>
                  </a:lnTo>
                  <a:lnTo>
                    <a:pt x="2420499" y="4970974"/>
                  </a:lnTo>
                  <a:lnTo>
                    <a:pt x="2397878" y="4972758"/>
                  </a:lnTo>
                  <a:lnTo>
                    <a:pt x="2375256" y="4974364"/>
                  </a:lnTo>
                  <a:lnTo>
                    <a:pt x="2352635" y="4975811"/>
                  </a:lnTo>
                  <a:lnTo>
                    <a:pt x="2330014" y="4977113"/>
                  </a:lnTo>
                  <a:lnTo>
                    <a:pt x="2307392" y="4978286"/>
                  </a:lnTo>
                  <a:lnTo>
                    <a:pt x="2284771" y="4979341"/>
                  </a:lnTo>
                  <a:lnTo>
                    <a:pt x="2262149" y="4980291"/>
                  </a:lnTo>
                  <a:lnTo>
                    <a:pt x="2239528" y="4981146"/>
                  </a:lnTo>
                  <a:lnTo>
                    <a:pt x="2216906" y="4981915"/>
                  </a:lnTo>
                  <a:lnTo>
                    <a:pt x="2194285" y="4982607"/>
                  </a:lnTo>
                  <a:lnTo>
                    <a:pt x="2171663" y="4983229"/>
                  </a:lnTo>
                  <a:lnTo>
                    <a:pt x="2149042" y="4983789"/>
                  </a:lnTo>
                  <a:lnTo>
                    <a:pt x="2126420" y="4984293"/>
                  </a:lnTo>
                  <a:lnTo>
                    <a:pt x="2103799" y="4984746"/>
                  </a:lnTo>
                  <a:lnTo>
                    <a:pt x="2081177" y="4985153"/>
                  </a:lnTo>
                  <a:lnTo>
                    <a:pt x="2058556" y="4985519"/>
                  </a:lnTo>
                  <a:lnTo>
                    <a:pt x="2035934" y="4985849"/>
                  </a:lnTo>
                  <a:lnTo>
                    <a:pt x="2013313" y="4986145"/>
                  </a:lnTo>
                  <a:lnTo>
                    <a:pt x="1990691" y="4986411"/>
                  </a:lnTo>
                  <a:lnTo>
                    <a:pt x="1968070" y="4986650"/>
                  </a:lnTo>
                  <a:lnTo>
                    <a:pt x="1945448" y="4986865"/>
                  </a:lnTo>
                  <a:lnTo>
                    <a:pt x="1922827" y="4987058"/>
                  </a:lnTo>
                  <a:lnTo>
                    <a:pt x="1900205" y="4987232"/>
                  </a:lnTo>
                  <a:lnTo>
                    <a:pt x="1877584" y="4987388"/>
                  </a:lnTo>
                  <a:lnTo>
                    <a:pt x="1854962" y="4987528"/>
                  </a:lnTo>
                  <a:lnTo>
                    <a:pt x="1832341" y="4987654"/>
                  </a:lnTo>
                  <a:lnTo>
                    <a:pt x="1809719" y="4987768"/>
                  </a:lnTo>
                  <a:lnTo>
                    <a:pt x="1787098" y="4987869"/>
                  </a:lnTo>
                  <a:lnTo>
                    <a:pt x="1764476" y="4987961"/>
                  </a:lnTo>
                  <a:lnTo>
                    <a:pt x="1741855" y="4988043"/>
                  </a:lnTo>
                  <a:lnTo>
                    <a:pt x="1719233" y="4988117"/>
                  </a:lnTo>
                  <a:lnTo>
                    <a:pt x="1696612" y="4988183"/>
                  </a:lnTo>
                  <a:lnTo>
                    <a:pt x="1673990" y="4988242"/>
                  </a:lnTo>
                  <a:lnTo>
                    <a:pt x="1651369" y="4988296"/>
                  </a:lnTo>
                  <a:lnTo>
                    <a:pt x="1628747" y="4988344"/>
                  </a:lnTo>
                  <a:lnTo>
                    <a:pt x="1606126" y="4988387"/>
                  </a:lnTo>
                  <a:lnTo>
                    <a:pt x="1583504" y="4988425"/>
                  </a:lnTo>
                  <a:lnTo>
                    <a:pt x="1560883" y="4988460"/>
                  </a:lnTo>
                  <a:lnTo>
                    <a:pt x="1538261" y="4988491"/>
                  </a:lnTo>
                  <a:lnTo>
                    <a:pt x="1515640" y="4988519"/>
                  </a:lnTo>
                  <a:lnTo>
                    <a:pt x="1493018" y="4988545"/>
                  </a:lnTo>
                  <a:lnTo>
                    <a:pt x="1470397" y="4988567"/>
                  </a:lnTo>
                  <a:lnTo>
                    <a:pt x="1447775" y="4988587"/>
                  </a:lnTo>
                  <a:lnTo>
                    <a:pt x="1425154" y="4988606"/>
                  </a:lnTo>
                  <a:lnTo>
                    <a:pt x="1402532" y="4988622"/>
                  </a:lnTo>
                  <a:lnTo>
                    <a:pt x="1379911" y="4988636"/>
                  </a:lnTo>
                  <a:lnTo>
                    <a:pt x="1357289" y="4988650"/>
                  </a:lnTo>
                  <a:lnTo>
                    <a:pt x="1334668" y="4988661"/>
                  </a:lnTo>
                  <a:lnTo>
                    <a:pt x="1312046" y="4988672"/>
                  </a:lnTo>
                  <a:lnTo>
                    <a:pt x="1289425" y="4988681"/>
                  </a:lnTo>
                  <a:lnTo>
                    <a:pt x="1266803" y="4988690"/>
                  </a:lnTo>
                  <a:lnTo>
                    <a:pt x="1244182" y="4988698"/>
                  </a:lnTo>
                  <a:lnTo>
                    <a:pt x="1221560" y="4988704"/>
                  </a:lnTo>
                  <a:lnTo>
                    <a:pt x="1198939" y="4988711"/>
                  </a:lnTo>
                  <a:lnTo>
                    <a:pt x="1176317" y="4988716"/>
                  </a:lnTo>
                  <a:lnTo>
                    <a:pt x="1153696" y="4988721"/>
                  </a:lnTo>
                  <a:lnTo>
                    <a:pt x="1131074" y="4988726"/>
                  </a:lnTo>
                  <a:lnTo>
                    <a:pt x="1108453" y="4988730"/>
                  </a:lnTo>
                  <a:lnTo>
                    <a:pt x="1085831" y="4988733"/>
                  </a:lnTo>
                  <a:lnTo>
                    <a:pt x="1063210" y="4988736"/>
                  </a:lnTo>
                  <a:lnTo>
                    <a:pt x="1040588" y="4988739"/>
                  </a:lnTo>
                  <a:lnTo>
                    <a:pt x="1017967" y="4988742"/>
                  </a:lnTo>
                  <a:lnTo>
                    <a:pt x="995345" y="4988744"/>
                  </a:lnTo>
                  <a:lnTo>
                    <a:pt x="972724" y="4988746"/>
                  </a:lnTo>
                  <a:lnTo>
                    <a:pt x="950102" y="4988748"/>
                  </a:lnTo>
                  <a:lnTo>
                    <a:pt x="927481" y="4988750"/>
                  </a:lnTo>
                  <a:lnTo>
                    <a:pt x="904859" y="4988751"/>
                  </a:lnTo>
                  <a:lnTo>
                    <a:pt x="882238" y="4988753"/>
                  </a:lnTo>
                  <a:lnTo>
                    <a:pt x="859616" y="4988754"/>
                  </a:lnTo>
                  <a:lnTo>
                    <a:pt x="836995" y="4988755"/>
                  </a:lnTo>
                  <a:lnTo>
                    <a:pt x="814373" y="4988756"/>
                  </a:lnTo>
                  <a:lnTo>
                    <a:pt x="791752" y="4988757"/>
                  </a:lnTo>
                  <a:lnTo>
                    <a:pt x="769130" y="4988757"/>
                  </a:lnTo>
                  <a:lnTo>
                    <a:pt x="746509" y="4988758"/>
                  </a:lnTo>
                  <a:lnTo>
                    <a:pt x="723887" y="4988759"/>
                  </a:lnTo>
                  <a:lnTo>
                    <a:pt x="701266" y="4988759"/>
                  </a:lnTo>
                  <a:lnTo>
                    <a:pt x="678644" y="4988760"/>
                  </a:lnTo>
                  <a:lnTo>
                    <a:pt x="656023" y="4988760"/>
                  </a:lnTo>
                  <a:lnTo>
                    <a:pt x="633401" y="4988761"/>
                  </a:lnTo>
                  <a:lnTo>
                    <a:pt x="610780" y="4988761"/>
                  </a:lnTo>
                  <a:lnTo>
                    <a:pt x="588158" y="4988761"/>
                  </a:lnTo>
                  <a:lnTo>
                    <a:pt x="565537" y="4988762"/>
                  </a:lnTo>
                  <a:lnTo>
                    <a:pt x="542915" y="4988762"/>
                  </a:lnTo>
                  <a:lnTo>
                    <a:pt x="520294" y="4988762"/>
                  </a:lnTo>
                  <a:lnTo>
                    <a:pt x="497672" y="4988762"/>
                  </a:lnTo>
                  <a:lnTo>
                    <a:pt x="475051" y="4988763"/>
                  </a:lnTo>
                  <a:lnTo>
                    <a:pt x="452429" y="4988763"/>
                  </a:lnTo>
                  <a:lnTo>
                    <a:pt x="429808" y="4988763"/>
                  </a:lnTo>
                  <a:lnTo>
                    <a:pt x="407186" y="4988763"/>
                  </a:lnTo>
                  <a:lnTo>
                    <a:pt x="384565" y="4988763"/>
                  </a:lnTo>
                  <a:lnTo>
                    <a:pt x="361943" y="4988763"/>
                  </a:lnTo>
                  <a:lnTo>
                    <a:pt x="339322" y="4988763"/>
                  </a:lnTo>
                  <a:lnTo>
                    <a:pt x="316700" y="4988763"/>
                  </a:lnTo>
                  <a:lnTo>
                    <a:pt x="294079" y="4988763"/>
                  </a:lnTo>
                  <a:lnTo>
                    <a:pt x="271457" y="4988764"/>
                  </a:lnTo>
                  <a:lnTo>
                    <a:pt x="248836" y="4988764"/>
                  </a:lnTo>
                  <a:lnTo>
                    <a:pt x="226214" y="4988764"/>
                  </a:lnTo>
                  <a:lnTo>
                    <a:pt x="203593" y="4988764"/>
                  </a:lnTo>
                  <a:lnTo>
                    <a:pt x="180971" y="4988764"/>
                  </a:lnTo>
                  <a:lnTo>
                    <a:pt x="158350" y="4988764"/>
                  </a:lnTo>
                  <a:lnTo>
                    <a:pt x="135728" y="4988764"/>
                  </a:lnTo>
                  <a:lnTo>
                    <a:pt x="113107" y="4988764"/>
                  </a:lnTo>
                  <a:lnTo>
                    <a:pt x="90485" y="4988764"/>
                  </a:lnTo>
                  <a:lnTo>
                    <a:pt x="67864" y="4988764"/>
                  </a:lnTo>
                  <a:lnTo>
                    <a:pt x="45242" y="4988764"/>
                  </a:lnTo>
                  <a:lnTo>
                    <a:pt x="22621" y="4988764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99579" y="1115332"/>
              <a:ext cx="4773135" cy="4988763"/>
            </a:xfrm>
            <a:custGeom>
              <a:avLst/>
              <a:pathLst>
                <a:path w="4773135" h="4988763">
                  <a:moveTo>
                    <a:pt x="0" y="4988763"/>
                  </a:moveTo>
                  <a:lnTo>
                    <a:pt x="22621" y="4988763"/>
                  </a:lnTo>
                  <a:lnTo>
                    <a:pt x="45242" y="4988763"/>
                  </a:lnTo>
                  <a:lnTo>
                    <a:pt x="67864" y="4988763"/>
                  </a:lnTo>
                  <a:lnTo>
                    <a:pt x="90485" y="4988762"/>
                  </a:lnTo>
                  <a:lnTo>
                    <a:pt x="113107" y="4988762"/>
                  </a:lnTo>
                  <a:lnTo>
                    <a:pt x="135728" y="4988762"/>
                  </a:lnTo>
                  <a:lnTo>
                    <a:pt x="158350" y="4988762"/>
                  </a:lnTo>
                  <a:lnTo>
                    <a:pt x="180971" y="4988762"/>
                  </a:lnTo>
                  <a:lnTo>
                    <a:pt x="203593" y="4988761"/>
                  </a:lnTo>
                  <a:lnTo>
                    <a:pt x="226214" y="4988761"/>
                  </a:lnTo>
                  <a:lnTo>
                    <a:pt x="248836" y="4988761"/>
                  </a:lnTo>
                  <a:lnTo>
                    <a:pt x="271457" y="4988760"/>
                  </a:lnTo>
                  <a:lnTo>
                    <a:pt x="294079" y="4988760"/>
                  </a:lnTo>
                  <a:lnTo>
                    <a:pt x="316700" y="4988760"/>
                  </a:lnTo>
                  <a:lnTo>
                    <a:pt x="339322" y="4988759"/>
                  </a:lnTo>
                  <a:lnTo>
                    <a:pt x="361943" y="4988759"/>
                  </a:lnTo>
                  <a:lnTo>
                    <a:pt x="384565" y="4988758"/>
                  </a:lnTo>
                  <a:lnTo>
                    <a:pt x="407186" y="4988757"/>
                  </a:lnTo>
                  <a:lnTo>
                    <a:pt x="429808" y="4988757"/>
                  </a:lnTo>
                  <a:lnTo>
                    <a:pt x="452429" y="4988756"/>
                  </a:lnTo>
                  <a:lnTo>
                    <a:pt x="475051" y="4988755"/>
                  </a:lnTo>
                  <a:lnTo>
                    <a:pt x="497672" y="4988754"/>
                  </a:lnTo>
                  <a:lnTo>
                    <a:pt x="520294" y="4988753"/>
                  </a:lnTo>
                  <a:lnTo>
                    <a:pt x="542915" y="4988752"/>
                  </a:lnTo>
                  <a:lnTo>
                    <a:pt x="565537" y="4988750"/>
                  </a:lnTo>
                  <a:lnTo>
                    <a:pt x="588158" y="4988749"/>
                  </a:lnTo>
                  <a:lnTo>
                    <a:pt x="610780" y="4988747"/>
                  </a:lnTo>
                  <a:lnTo>
                    <a:pt x="633401" y="4988746"/>
                  </a:lnTo>
                  <a:lnTo>
                    <a:pt x="656023" y="4988744"/>
                  </a:lnTo>
                  <a:lnTo>
                    <a:pt x="678644" y="4988741"/>
                  </a:lnTo>
                  <a:lnTo>
                    <a:pt x="701266" y="4988739"/>
                  </a:lnTo>
                  <a:lnTo>
                    <a:pt x="723887" y="4988736"/>
                  </a:lnTo>
                  <a:lnTo>
                    <a:pt x="746509" y="4988733"/>
                  </a:lnTo>
                  <a:lnTo>
                    <a:pt x="769130" y="4988730"/>
                  </a:lnTo>
                  <a:lnTo>
                    <a:pt x="791752" y="4988726"/>
                  </a:lnTo>
                  <a:lnTo>
                    <a:pt x="814373" y="4988722"/>
                  </a:lnTo>
                  <a:lnTo>
                    <a:pt x="836995" y="4988718"/>
                  </a:lnTo>
                  <a:lnTo>
                    <a:pt x="859616" y="4988713"/>
                  </a:lnTo>
                  <a:lnTo>
                    <a:pt x="882238" y="4988707"/>
                  </a:lnTo>
                  <a:lnTo>
                    <a:pt x="904859" y="4988701"/>
                  </a:lnTo>
                  <a:lnTo>
                    <a:pt x="927481" y="4988695"/>
                  </a:lnTo>
                  <a:lnTo>
                    <a:pt x="950102" y="4988687"/>
                  </a:lnTo>
                  <a:lnTo>
                    <a:pt x="972724" y="4988679"/>
                  </a:lnTo>
                  <a:lnTo>
                    <a:pt x="995345" y="4988670"/>
                  </a:lnTo>
                  <a:lnTo>
                    <a:pt x="1017967" y="4988660"/>
                  </a:lnTo>
                  <a:lnTo>
                    <a:pt x="1040588" y="4988648"/>
                  </a:lnTo>
                  <a:lnTo>
                    <a:pt x="1063210" y="4988636"/>
                  </a:lnTo>
                  <a:lnTo>
                    <a:pt x="1085831" y="4988622"/>
                  </a:lnTo>
                  <a:lnTo>
                    <a:pt x="1108453" y="4988607"/>
                  </a:lnTo>
                  <a:lnTo>
                    <a:pt x="1131074" y="4988590"/>
                  </a:lnTo>
                  <a:lnTo>
                    <a:pt x="1153696" y="4988572"/>
                  </a:lnTo>
                  <a:lnTo>
                    <a:pt x="1176317" y="4988551"/>
                  </a:lnTo>
                  <a:lnTo>
                    <a:pt x="1198939" y="4988528"/>
                  </a:lnTo>
                  <a:lnTo>
                    <a:pt x="1221560" y="4988502"/>
                  </a:lnTo>
                  <a:lnTo>
                    <a:pt x="1244182" y="4988474"/>
                  </a:lnTo>
                  <a:lnTo>
                    <a:pt x="1266803" y="4988443"/>
                  </a:lnTo>
                  <a:lnTo>
                    <a:pt x="1289425" y="4988409"/>
                  </a:lnTo>
                  <a:lnTo>
                    <a:pt x="1312046" y="4988370"/>
                  </a:lnTo>
                  <a:lnTo>
                    <a:pt x="1334668" y="4988328"/>
                  </a:lnTo>
                  <a:lnTo>
                    <a:pt x="1357289" y="4988281"/>
                  </a:lnTo>
                  <a:lnTo>
                    <a:pt x="1379911" y="4988229"/>
                  </a:lnTo>
                  <a:lnTo>
                    <a:pt x="1402532" y="4988171"/>
                  </a:lnTo>
                  <a:lnTo>
                    <a:pt x="1425154" y="4988107"/>
                  </a:lnTo>
                  <a:lnTo>
                    <a:pt x="1447775" y="4988036"/>
                  </a:lnTo>
                  <a:lnTo>
                    <a:pt x="1470397" y="4987957"/>
                  </a:lnTo>
                  <a:lnTo>
                    <a:pt x="1493018" y="4987870"/>
                  </a:lnTo>
                  <a:lnTo>
                    <a:pt x="1515640" y="4987773"/>
                  </a:lnTo>
                  <a:lnTo>
                    <a:pt x="1538261" y="4987666"/>
                  </a:lnTo>
                  <a:lnTo>
                    <a:pt x="1560883" y="4987547"/>
                  </a:lnTo>
                  <a:lnTo>
                    <a:pt x="1583504" y="4987415"/>
                  </a:lnTo>
                  <a:lnTo>
                    <a:pt x="1606126" y="4987269"/>
                  </a:lnTo>
                  <a:lnTo>
                    <a:pt x="1628747" y="4987107"/>
                  </a:lnTo>
                  <a:lnTo>
                    <a:pt x="1651369" y="4986927"/>
                  </a:lnTo>
                  <a:lnTo>
                    <a:pt x="1673990" y="4986728"/>
                  </a:lnTo>
                  <a:lnTo>
                    <a:pt x="1696612" y="4986507"/>
                  </a:lnTo>
                  <a:lnTo>
                    <a:pt x="1719233" y="4986261"/>
                  </a:lnTo>
                  <a:lnTo>
                    <a:pt x="1741855" y="4985989"/>
                  </a:lnTo>
                  <a:lnTo>
                    <a:pt x="1764476" y="4985688"/>
                  </a:lnTo>
                  <a:lnTo>
                    <a:pt x="1787098" y="4985353"/>
                  </a:lnTo>
                  <a:lnTo>
                    <a:pt x="1809719" y="4984982"/>
                  </a:lnTo>
                  <a:lnTo>
                    <a:pt x="1832341" y="4984570"/>
                  </a:lnTo>
                  <a:lnTo>
                    <a:pt x="1854962" y="4984114"/>
                  </a:lnTo>
                  <a:lnTo>
                    <a:pt x="1877584" y="4983607"/>
                  </a:lnTo>
                  <a:lnTo>
                    <a:pt x="1900205" y="4983045"/>
                  </a:lnTo>
                  <a:lnTo>
                    <a:pt x="1922827" y="4982422"/>
                  </a:lnTo>
                  <a:lnTo>
                    <a:pt x="1945448" y="4981730"/>
                  </a:lnTo>
                  <a:lnTo>
                    <a:pt x="1968070" y="4980962"/>
                  </a:lnTo>
                  <a:lnTo>
                    <a:pt x="1990691" y="4980110"/>
                  </a:lnTo>
                  <a:lnTo>
                    <a:pt x="2013313" y="4979165"/>
                  </a:lnTo>
                  <a:lnTo>
                    <a:pt x="2035934" y="4978117"/>
                  </a:lnTo>
                  <a:lnTo>
                    <a:pt x="2058556" y="4976954"/>
                  </a:lnTo>
                  <a:lnTo>
                    <a:pt x="2081177" y="4975663"/>
                  </a:lnTo>
                  <a:lnTo>
                    <a:pt x="2103799" y="4974231"/>
                  </a:lnTo>
                  <a:lnTo>
                    <a:pt x="2126420" y="4972641"/>
                  </a:lnTo>
                  <a:lnTo>
                    <a:pt x="2149042" y="4970878"/>
                  </a:lnTo>
                  <a:lnTo>
                    <a:pt x="2171663" y="4968922"/>
                  </a:lnTo>
                  <a:lnTo>
                    <a:pt x="2194285" y="4966752"/>
                  </a:lnTo>
                  <a:lnTo>
                    <a:pt x="2216906" y="4964344"/>
                  </a:lnTo>
                  <a:lnTo>
                    <a:pt x="2239528" y="4961673"/>
                  </a:lnTo>
                  <a:lnTo>
                    <a:pt x="2262149" y="4958710"/>
                  </a:lnTo>
                  <a:lnTo>
                    <a:pt x="2284771" y="4955424"/>
                  </a:lnTo>
                  <a:lnTo>
                    <a:pt x="2307392" y="4951779"/>
                  </a:lnTo>
                  <a:lnTo>
                    <a:pt x="2330014" y="4947738"/>
                  </a:lnTo>
                  <a:lnTo>
                    <a:pt x="2352635" y="4943257"/>
                  </a:lnTo>
                  <a:lnTo>
                    <a:pt x="2375256" y="4938290"/>
                  </a:lnTo>
                  <a:lnTo>
                    <a:pt x="2397878" y="4932785"/>
                  </a:lnTo>
                  <a:lnTo>
                    <a:pt x="2420499" y="4926685"/>
                  </a:lnTo>
                  <a:lnTo>
                    <a:pt x="2443121" y="4919928"/>
                  </a:lnTo>
                  <a:lnTo>
                    <a:pt x="2465742" y="4912444"/>
                  </a:lnTo>
                  <a:lnTo>
                    <a:pt x="2488364" y="4904159"/>
                  </a:lnTo>
                  <a:lnTo>
                    <a:pt x="2510985" y="4894990"/>
                  </a:lnTo>
                  <a:lnTo>
                    <a:pt x="2533607" y="4884847"/>
                  </a:lnTo>
                  <a:lnTo>
                    <a:pt x="2556228" y="4873631"/>
                  </a:lnTo>
                  <a:lnTo>
                    <a:pt x="2578850" y="4861237"/>
                  </a:lnTo>
                  <a:lnTo>
                    <a:pt x="2601471" y="4847547"/>
                  </a:lnTo>
                  <a:lnTo>
                    <a:pt x="2624093" y="4832437"/>
                  </a:lnTo>
                  <a:lnTo>
                    <a:pt x="2646714" y="4815771"/>
                  </a:lnTo>
                  <a:lnTo>
                    <a:pt x="2669336" y="4797404"/>
                  </a:lnTo>
                  <a:lnTo>
                    <a:pt x="2691957" y="4777181"/>
                  </a:lnTo>
                  <a:lnTo>
                    <a:pt x="2714579" y="4754935"/>
                  </a:lnTo>
                  <a:lnTo>
                    <a:pt x="2737200" y="4730492"/>
                  </a:lnTo>
                  <a:lnTo>
                    <a:pt x="2759822" y="4703666"/>
                  </a:lnTo>
                  <a:lnTo>
                    <a:pt x="2782443" y="4674266"/>
                  </a:lnTo>
                  <a:lnTo>
                    <a:pt x="2805065" y="4642090"/>
                  </a:lnTo>
                  <a:lnTo>
                    <a:pt x="2827686" y="4606934"/>
                  </a:lnTo>
                  <a:lnTo>
                    <a:pt x="2850308" y="4568588"/>
                  </a:lnTo>
                  <a:lnTo>
                    <a:pt x="2872929" y="4526842"/>
                  </a:lnTo>
                  <a:lnTo>
                    <a:pt x="2895551" y="4481489"/>
                  </a:lnTo>
                  <a:lnTo>
                    <a:pt x="2918172" y="4432329"/>
                  </a:lnTo>
                  <a:lnTo>
                    <a:pt x="2940794" y="4379170"/>
                  </a:lnTo>
                  <a:lnTo>
                    <a:pt x="2963415" y="4321836"/>
                  </a:lnTo>
                  <a:lnTo>
                    <a:pt x="2986037" y="4260173"/>
                  </a:lnTo>
                  <a:lnTo>
                    <a:pt x="3008658" y="4194051"/>
                  </a:lnTo>
                  <a:lnTo>
                    <a:pt x="3031280" y="4123370"/>
                  </a:lnTo>
                  <a:lnTo>
                    <a:pt x="3053901" y="4048068"/>
                  </a:lnTo>
                  <a:lnTo>
                    <a:pt x="3076523" y="3968125"/>
                  </a:lnTo>
                  <a:lnTo>
                    <a:pt x="3099144" y="3883564"/>
                  </a:lnTo>
                  <a:lnTo>
                    <a:pt x="3121766" y="3794458"/>
                  </a:lnTo>
                  <a:lnTo>
                    <a:pt x="3144387" y="3700931"/>
                  </a:lnTo>
                  <a:lnTo>
                    <a:pt x="3167009" y="3603157"/>
                  </a:lnTo>
                  <a:lnTo>
                    <a:pt x="3189630" y="3501362"/>
                  </a:lnTo>
                  <a:lnTo>
                    <a:pt x="3212252" y="3395819"/>
                  </a:lnTo>
                  <a:lnTo>
                    <a:pt x="3234873" y="3286843"/>
                  </a:lnTo>
                  <a:lnTo>
                    <a:pt x="3257495" y="3174793"/>
                  </a:lnTo>
                  <a:lnTo>
                    <a:pt x="3280116" y="3060056"/>
                  </a:lnTo>
                  <a:lnTo>
                    <a:pt x="3302738" y="2943052"/>
                  </a:lnTo>
                  <a:lnTo>
                    <a:pt x="3325359" y="2824220"/>
                  </a:lnTo>
                  <a:lnTo>
                    <a:pt x="3347981" y="2704017"/>
                  </a:lnTo>
                  <a:lnTo>
                    <a:pt x="3370602" y="2582912"/>
                  </a:lnTo>
                  <a:lnTo>
                    <a:pt x="3393224" y="2461381"/>
                  </a:lnTo>
                  <a:lnTo>
                    <a:pt x="3415845" y="2339904"/>
                  </a:lnTo>
                  <a:lnTo>
                    <a:pt x="3438467" y="2218963"/>
                  </a:lnTo>
                  <a:lnTo>
                    <a:pt x="3461088" y="2099037"/>
                  </a:lnTo>
                  <a:lnTo>
                    <a:pt x="3483710" y="1980596"/>
                  </a:lnTo>
                  <a:lnTo>
                    <a:pt x="3506331" y="1864100"/>
                  </a:lnTo>
                  <a:lnTo>
                    <a:pt x="3528953" y="1749992"/>
                  </a:lnTo>
                  <a:lnTo>
                    <a:pt x="3551574" y="1638691"/>
                  </a:lnTo>
                  <a:lnTo>
                    <a:pt x="3574196" y="1530589"/>
                  </a:lnTo>
                  <a:lnTo>
                    <a:pt x="3596817" y="1426040"/>
                  </a:lnTo>
                  <a:lnTo>
                    <a:pt x="3619439" y="1325359"/>
                  </a:lnTo>
                  <a:lnTo>
                    <a:pt x="3642060" y="1228813"/>
                  </a:lnTo>
                  <a:lnTo>
                    <a:pt x="3664682" y="1136619"/>
                  </a:lnTo>
                  <a:lnTo>
                    <a:pt x="3687303" y="1048943"/>
                  </a:lnTo>
                  <a:lnTo>
                    <a:pt x="3709925" y="965899"/>
                  </a:lnTo>
                  <a:lnTo>
                    <a:pt x="3732546" y="887545"/>
                  </a:lnTo>
                  <a:lnTo>
                    <a:pt x="3755168" y="813894"/>
                  </a:lnTo>
                  <a:lnTo>
                    <a:pt x="3777789" y="744910"/>
                  </a:lnTo>
                  <a:lnTo>
                    <a:pt x="3800411" y="680518"/>
                  </a:lnTo>
                  <a:lnTo>
                    <a:pt x="3823032" y="620606"/>
                  </a:lnTo>
                  <a:lnTo>
                    <a:pt x="3845654" y="565032"/>
                  </a:lnTo>
                  <a:lnTo>
                    <a:pt x="3868275" y="513628"/>
                  </a:lnTo>
                  <a:lnTo>
                    <a:pt x="3890897" y="466207"/>
                  </a:lnTo>
                  <a:lnTo>
                    <a:pt x="3913518" y="422570"/>
                  </a:lnTo>
                  <a:lnTo>
                    <a:pt x="3936140" y="382507"/>
                  </a:lnTo>
                  <a:lnTo>
                    <a:pt x="3958761" y="345803"/>
                  </a:lnTo>
                  <a:lnTo>
                    <a:pt x="3981383" y="312243"/>
                  </a:lnTo>
                  <a:lnTo>
                    <a:pt x="4004004" y="281613"/>
                  </a:lnTo>
                  <a:lnTo>
                    <a:pt x="4026626" y="253703"/>
                  </a:lnTo>
                  <a:lnTo>
                    <a:pt x="4049247" y="228310"/>
                  </a:lnTo>
                  <a:lnTo>
                    <a:pt x="4071869" y="205240"/>
                  </a:lnTo>
                  <a:lnTo>
                    <a:pt x="4094490" y="184307"/>
                  </a:lnTo>
                  <a:lnTo>
                    <a:pt x="4117112" y="165334"/>
                  </a:lnTo>
                  <a:lnTo>
                    <a:pt x="4139733" y="148157"/>
                  </a:lnTo>
                  <a:lnTo>
                    <a:pt x="4162355" y="132620"/>
                  </a:lnTo>
                  <a:lnTo>
                    <a:pt x="4184976" y="118579"/>
                  </a:lnTo>
                  <a:lnTo>
                    <a:pt x="4207598" y="105900"/>
                  </a:lnTo>
                  <a:lnTo>
                    <a:pt x="4230219" y="94459"/>
                  </a:lnTo>
                  <a:lnTo>
                    <a:pt x="4252841" y="84142"/>
                  </a:lnTo>
                  <a:lnTo>
                    <a:pt x="4275462" y="74845"/>
                  </a:lnTo>
                  <a:lnTo>
                    <a:pt x="4298084" y="66470"/>
                  </a:lnTo>
                  <a:lnTo>
                    <a:pt x="4320705" y="58930"/>
                  </a:lnTo>
                  <a:lnTo>
                    <a:pt x="4343327" y="52146"/>
                  </a:lnTo>
                  <a:lnTo>
                    <a:pt x="4365948" y="46042"/>
                  </a:lnTo>
                  <a:lnTo>
                    <a:pt x="4388570" y="40555"/>
                  </a:lnTo>
                  <a:lnTo>
                    <a:pt x="4411191" y="35622"/>
                  </a:lnTo>
                  <a:lnTo>
                    <a:pt x="4433813" y="31189"/>
                  </a:lnTo>
                  <a:lnTo>
                    <a:pt x="4456434" y="27206"/>
                  </a:lnTo>
                  <a:lnTo>
                    <a:pt x="4479056" y="23629"/>
                  </a:lnTo>
                  <a:lnTo>
                    <a:pt x="4501677" y="20418"/>
                  </a:lnTo>
                  <a:lnTo>
                    <a:pt x="4524299" y="17534"/>
                  </a:lnTo>
                  <a:lnTo>
                    <a:pt x="4546920" y="14946"/>
                  </a:lnTo>
                  <a:lnTo>
                    <a:pt x="4569542" y="12624"/>
                  </a:lnTo>
                  <a:lnTo>
                    <a:pt x="4592163" y="10539"/>
                  </a:lnTo>
                  <a:lnTo>
                    <a:pt x="4614785" y="8670"/>
                  </a:lnTo>
                  <a:lnTo>
                    <a:pt x="4637406" y="6992"/>
                  </a:lnTo>
                  <a:lnTo>
                    <a:pt x="4660028" y="5488"/>
                  </a:lnTo>
                  <a:lnTo>
                    <a:pt x="4682649" y="4139"/>
                  </a:lnTo>
                  <a:lnTo>
                    <a:pt x="4705270" y="2929"/>
                  </a:lnTo>
                  <a:lnTo>
                    <a:pt x="4727892" y="1844"/>
                  </a:lnTo>
                  <a:lnTo>
                    <a:pt x="4750513" y="87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99579" y="1150597"/>
              <a:ext cx="4773135" cy="4953500"/>
            </a:xfrm>
            <a:custGeom>
              <a:avLst/>
              <a:pathLst>
                <a:path w="4773135" h="4953500">
                  <a:moveTo>
                    <a:pt x="4773135" y="0"/>
                  </a:moveTo>
                  <a:lnTo>
                    <a:pt x="4750513" y="4499"/>
                  </a:lnTo>
                  <a:lnTo>
                    <a:pt x="4727892" y="9467"/>
                  </a:lnTo>
                  <a:lnTo>
                    <a:pt x="4705270" y="14951"/>
                  </a:lnTo>
                  <a:lnTo>
                    <a:pt x="4682649" y="21003"/>
                  </a:lnTo>
                  <a:lnTo>
                    <a:pt x="4660028" y="27679"/>
                  </a:lnTo>
                  <a:lnTo>
                    <a:pt x="4637406" y="35043"/>
                  </a:lnTo>
                  <a:lnTo>
                    <a:pt x="4614785" y="43162"/>
                  </a:lnTo>
                  <a:lnTo>
                    <a:pt x="4592163" y="52109"/>
                  </a:lnTo>
                  <a:lnTo>
                    <a:pt x="4569542" y="61966"/>
                  </a:lnTo>
                  <a:lnTo>
                    <a:pt x="4546920" y="72821"/>
                  </a:lnTo>
                  <a:lnTo>
                    <a:pt x="4524299" y="84767"/>
                  </a:lnTo>
                  <a:lnTo>
                    <a:pt x="4501677" y="97906"/>
                  </a:lnTo>
                  <a:lnTo>
                    <a:pt x="4479056" y="112351"/>
                  </a:lnTo>
                  <a:lnTo>
                    <a:pt x="4456434" y="128218"/>
                  </a:lnTo>
                  <a:lnTo>
                    <a:pt x="4433813" y="145634"/>
                  </a:lnTo>
                  <a:lnTo>
                    <a:pt x="4411191" y="164736"/>
                  </a:lnTo>
                  <a:lnTo>
                    <a:pt x="4388570" y="185666"/>
                  </a:lnTo>
                  <a:lnTo>
                    <a:pt x="4365948" y="208576"/>
                  </a:lnTo>
                  <a:lnTo>
                    <a:pt x="4343327" y="233627"/>
                  </a:lnTo>
                  <a:lnTo>
                    <a:pt x="4320705" y="260985"/>
                  </a:lnTo>
                  <a:lnTo>
                    <a:pt x="4298084" y="290823"/>
                  </a:lnTo>
                  <a:lnTo>
                    <a:pt x="4275462" y="323319"/>
                  </a:lnTo>
                  <a:lnTo>
                    <a:pt x="4252841" y="358655"/>
                  </a:lnTo>
                  <a:lnTo>
                    <a:pt x="4230219" y="397013"/>
                  </a:lnTo>
                  <a:lnTo>
                    <a:pt x="4207598" y="438575"/>
                  </a:lnTo>
                  <a:lnTo>
                    <a:pt x="4184976" y="483519"/>
                  </a:lnTo>
                  <a:lnTo>
                    <a:pt x="4162355" y="532018"/>
                  </a:lnTo>
                  <a:lnTo>
                    <a:pt x="4139733" y="584233"/>
                  </a:lnTo>
                  <a:lnTo>
                    <a:pt x="4117112" y="640309"/>
                  </a:lnTo>
                  <a:lnTo>
                    <a:pt x="4094490" y="700376"/>
                  </a:lnTo>
                  <a:lnTo>
                    <a:pt x="4071869" y="764540"/>
                  </a:lnTo>
                  <a:lnTo>
                    <a:pt x="4049247" y="832878"/>
                  </a:lnTo>
                  <a:lnTo>
                    <a:pt x="4026626" y="905439"/>
                  </a:lnTo>
                  <a:lnTo>
                    <a:pt x="4004004" y="982235"/>
                  </a:lnTo>
                  <a:lnTo>
                    <a:pt x="3981383" y="1063241"/>
                  </a:lnTo>
                  <a:lnTo>
                    <a:pt x="3958761" y="1148389"/>
                  </a:lnTo>
                  <a:lnTo>
                    <a:pt x="3936140" y="1237573"/>
                  </a:lnTo>
                  <a:lnTo>
                    <a:pt x="3913518" y="1330640"/>
                  </a:lnTo>
                  <a:lnTo>
                    <a:pt x="3890897" y="1427398"/>
                  </a:lnTo>
                  <a:lnTo>
                    <a:pt x="3868275" y="1527614"/>
                  </a:lnTo>
                  <a:lnTo>
                    <a:pt x="3845654" y="1631018"/>
                  </a:lnTo>
                  <a:lnTo>
                    <a:pt x="3823032" y="1737308"/>
                  </a:lnTo>
                  <a:lnTo>
                    <a:pt x="3800411" y="1846150"/>
                  </a:lnTo>
                  <a:lnTo>
                    <a:pt x="3777789" y="1957188"/>
                  </a:lnTo>
                  <a:lnTo>
                    <a:pt x="3755168" y="2070046"/>
                  </a:lnTo>
                  <a:lnTo>
                    <a:pt x="3732546" y="2184331"/>
                  </a:lnTo>
                  <a:lnTo>
                    <a:pt x="3709925" y="2299640"/>
                  </a:lnTo>
                  <a:lnTo>
                    <a:pt x="3687303" y="2415562"/>
                  </a:lnTo>
                  <a:lnTo>
                    <a:pt x="3664682" y="2531680"/>
                  </a:lnTo>
                  <a:lnTo>
                    <a:pt x="3642060" y="2647576"/>
                  </a:lnTo>
                  <a:lnTo>
                    <a:pt x="3619439" y="2762833"/>
                  </a:lnTo>
                  <a:lnTo>
                    <a:pt x="3596817" y="2877037"/>
                  </a:lnTo>
                  <a:lnTo>
                    <a:pt x="3574196" y="2989779"/>
                  </a:lnTo>
                  <a:lnTo>
                    <a:pt x="3551574" y="3100665"/>
                  </a:lnTo>
                  <a:lnTo>
                    <a:pt x="3528953" y="3209311"/>
                  </a:lnTo>
                  <a:lnTo>
                    <a:pt x="3506331" y="3315356"/>
                  </a:lnTo>
                  <a:lnTo>
                    <a:pt x="3483710" y="3418462"/>
                  </a:lnTo>
                  <a:lnTo>
                    <a:pt x="3461088" y="3518323"/>
                  </a:lnTo>
                  <a:lnTo>
                    <a:pt x="3438467" y="3614664"/>
                  </a:lnTo>
                  <a:lnTo>
                    <a:pt x="3415845" y="3707252"/>
                  </a:lnTo>
                  <a:lnTo>
                    <a:pt x="3393224" y="3795891"/>
                  </a:lnTo>
                  <a:lnTo>
                    <a:pt x="3370602" y="3880433"/>
                  </a:lnTo>
                  <a:lnTo>
                    <a:pt x="3347981" y="3960769"/>
                  </a:lnTo>
                  <a:lnTo>
                    <a:pt x="3325359" y="4036837"/>
                  </a:lnTo>
                  <a:lnTo>
                    <a:pt x="3302738" y="4108615"/>
                  </a:lnTo>
                  <a:lnTo>
                    <a:pt x="3280116" y="4176121"/>
                  </a:lnTo>
                  <a:lnTo>
                    <a:pt x="3257495" y="4239408"/>
                  </a:lnTo>
                  <a:lnTo>
                    <a:pt x="3234873" y="4298560"/>
                  </a:lnTo>
                  <a:lnTo>
                    <a:pt x="3212252" y="4353690"/>
                  </a:lnTo>
                  <a:lnTo>
                    <a:pt x="3189630" y="4404934"/>
                  </a:lnTo>
                  <a:lnTo>
                    <a:pt x="3167009" y="4452444"/>
                  </a:lnTo>
                  <a:lnTo>
                    <a:pt x="3144387" y="4496388"/>
                  </a:lnTo>
                  <a:lnTo>
                    <a:pt x="3121766" y="4536944"/>
                  </a:lnTo>
                  <a:lnTo>
                    <a:pt x="3099144" y="4574297"/>
                  </a:lnTo>
                  <a:lnTo>
                    <a:pt x="3076523" y="4608632"/>
                  </a:lnTo>
                  <a:lnTo>
                    <a:pt x="3053901" y="4640139"/>
                  </a:lnTo>
                  <a:lnTo>
                    <a:pt x="3031280" y="4669003"/>
                  </a:lnTo>
                  <a:lnTo>
                    <a:pt x="3008658" y="4695405"/>
                  </a:lnTo>
                  <a:lnTo>
                    <a:pt x="2986037" y="4719522"/>
                  </a:lnTo>
                  <a:lnTo>
                    <a:pt x="2963415" y="4741524"/>
                  </a:lnTo>
                  <a:lnTo>
                    <a:pt x="2940794" y="4761571"/>
                  </a:lnTo>
                  <a:lnTo>
                    <a:pt x="2918172" y="4779819"/>
                  </a:lnTo>
                  <a:lnTo>
                    <a:pt x="2895551" y="4796412"/>
                  </a:lnTo>
                  <a:lnTo>
                    <a:pt x="2872929" y="4811487"/>
                  </a:lnTo>
                  <a:lnTo>
                    <a:pt x="2850308" y="4825170"/>
                  </a:lnTo>
                  <a:lnTo>
                    <a:pt x="2827686" y="4837582"/>
                  </a:lnTo>
                  <a:lnTo>
                    <a:pt x="2805065" y="4848831"/>
                  </a:lnTo>
                  <a:lnTo>
                    <a:pt x="2782443" y="4859021"/>
                  </a:lnTo>
                  <a:lnTo>
                    <a:pt x="2759822" y="4868246"/>
                  </a:lnTo>
                  <a:lnTo>
                    <a:pt x="2737200" y="4876593"/>
                  </a:lnTo>
                  <a:lnTo>
                    <a:pt x="2714579" y="4884141"/>
                  </a:lnTo>
                  <a:lnTo>
                    <a:pt x="2691957" y="4890964"/>
                  </a:lnTo>
                  <a:lnTo>
                    <a:pt x="2669336" y="4897129"/>
                  </a:lnTo>
                  <a:lnTo>
                    <a:pt x="2646714" y="4902697"/>
                  </a:lnTo>
                  <a:lnTo>
                    <a:pt x="2624093" y="4907724"/>
                  </a:lnTo>
                  <a:lnTo>
                    <a:pt x="2601471" y="4912262"/>
                  </a:lnTo>
                  <a:lnTo>
                    <a:pt x="2578850" y="4916356"/>
                  </a:lnTo>
                  <a:lnTo>
                    <a:pt x="2556228" y="4920050"/>
                  </a:lnTo>
                  <a:lnTo>
                    <a:pt x="2533607" y="4923381"/>
                  </a:lnTo>
                  <a:lnTo>
                    <a:pt x="2510985" y="4926384"/>
                  </a:lnTo>
                  <a:lnTo>
                    <a:pt x="2488364" y="4929091"/>
                  </a:lnTo>
                  <a:lnTo>
                    <a:pt x="2465742" y="4931531"/>
                  </a:lnTo>
                  <a:lnTo>
                    <a:pt x="2443121" y="4933729"/>
                  </a:lnTo>
                  <a:lnTo>
                    <a:pt x="2420499" y="4935709"/>
                  </a:lnTo>
                  <a:lnTo>
                    <a:pt x="2397878" y="4937493"/>
                  </a:lnTo>
                  <a:lnTo>
                    <a:pt x="2375256" y="4939100"/>
                  </a:lnTo>
                  <a:lnTo>
                    <a:pt x="2352635" y="4940547"/>
                  </a:lnTo>
                  <a:lnTo>
                    <a:pt x="2330014" y="4941849"/>
                  </a:lnTo>
                  <a:lnTo>
                    <a:pt x="2307392" y="4943022"/>
                  </a:lnTo>
                  <a:lnTo>
                    <a:pt x="2284771" y="4944077"/>
                  </a:lnTo>
                  <a:lnTo>
                    <a:pt x="2262149" y="4945027"/>
                  </a:lnTo>
                  <a:lnTo>
                    <a:pt x="2239528" y="4945881"/>
                  </a:lnTo>
                  <a:lnTo>
                    <a:pt x="2216906" y="4946651"/>
                  </a:lnTo>
                  <a:lnTo>
                    <a:pt x="2194285" y="4947342"/>
                  </a:lnTo>
                  <a:lnTo>
                    <a:pt x="2171663" y="4947965"/>
                  </a:lnTo>
                  <a:lnTo>
                    <a:pt x="2149042" y="4948525"/>
                  </a:lnTo>
                  <a:lnTo>
                    <a:pt x="2126420" y="4949028"/>
                  </a:lnTo>
                  <a:lnTo>
                    <a:pt x="2103799" y="4949481"/>
                  </a:lnTo>
                  <a:lnTo>
                    <a:pt x="2081177" y="4949889"/>
                  </a:lnTo>
                  <a:lnTo>
                    <a:pt x="2058556" y="4950255"/>
                  </a:lnTo>
                  <a:lnTo>
                    <a:pt x="2035934" y="4950584"/>
                  </a:lnTo>
                  <a:lnTo>
                    <a:pt x="2013313" y="4950880"/>
                  </a:lnTo>
                  <a:lnTo>
                    <a:pt x="1990691" y="4951146"/>
                  </a:lnTo>
                  <a:lnTo>
                    <a:pt x="1968070" y="4951386"/>
                  </a:lnTo>
                  <a:lnTo>
                    <a:pt x="1945448" y="4951601"/>
                  </a:lnTo>
                  <a:lnTo>
                    <a:pt x="1922827" y="4951794"/>
                  </a:lnTo>
                  <a:lnTo>
                    <a:pt x="1900205" y="4951968"/>
                  </a:lnTo>
                  <a:lnTo>
                    <a:pt x="1877584" y="4952124"/>
                  </a:lnTo>
                  <a:lnTo>
                    <a:pt x="1854962" y="4952264"/>
                  </a:lnTo>
                  <a:lnTo>
                    <a:pt x="1832341" y="4952390"/>
                  </a:lnTo>
                  <a:lnTo>
                    <a:pt x="1809719" y="4952503"/>
                  </a:lnTo>
                  <a:lnTo>
                    <a:pt x="1787098" y="4952605"/>
                  </a:lnTo>
                  <a:lnTo>
                    <a:pt x="1764476" y="4952696"/>
                  </a:lnTo>
                  <a:lnTo>
                    <a:pt x="1741855" y="4952778"/>
                  </a:lnTo>
                  <a:lnTo>
                    <a:pt x="1719233" y="4952852"/>
                  </a:lnTo>
                  <a:lnTo>
                    <a:pt x="1696612" y="4952918"/>
                  </a:lnTo>
                  <a:lnTo>
                    <a:pt x="1673990" y="4952978"/>
                  </a:lnTo>
                  <a:lnTo>
                    <a:pt x="1651369" y="4953031"/>
                  </a:lnTo>
                  <a:lnTo>
                    <a:pt x="1628747" y="4953079"/>
                  </a:lnTo>
                  <a:lnTo>
                    <a:pt x="1606126" y="4953122"/>
                  </a:lnTo>
                  <a:lnTo>
                    <a:pt x="1583504" y="4953161"/>
                  </a:lnTo>
                  <a:lnTo>
                    <a:pt x="1560883" y="4953196"/>
                  </a:lnTo>
                  <a:lnTo>
                    <a:pt x="1538261" y="4953227"/>
                  </a:lnTo>
                  <a:lnTo>
                    <a:pt x="1515640" y="4953255"/>
                  </a:lnTo>
                  <a:lnTo>
                    <a:pt x="1493018" y="4953280"/>
                  </a:lnTo>
                  <a:lnTo>
                    <a:pt x="1470397" y="4953303"/>
                  </a:lnTo>
                  <a:lnTo>
                    <a:pt x="1447775" y="4953323"/>
                  </a:lnTo>
                  <a:lnTo>
                    <a:pt x="1425154" y="4953341"/>
                  </a:lnTo>
                  <a:lnTo>
                    <a:pt x="1402532" y="4953357"/>
                  </a:lnTo>
                  <a:lnTo>
                    <a:pt x="1379911" y="4953372"/>
                  </a:lnTo>
                  <a:lnTo>
                    <a:pt x="1357289" y="4953385"/>
                  </a:lnTo>
                  <a:lnTo>
                    <a:pt x="1334668" y="4953397"/>
                  </a:lnTo>
                  <a:lnTo>
                    <a:pt x="1312046" y="4953408"/>
                  </a:lnTo>
                  <a:lnTo>
                    <a:pt x="1289425" y="4953417"/>
                  </a:lnTo>
                  <a:lnTo>
                    <a:pt x="1266803" y="4953426"/>
                  </a:lnTo>
                  <a:lnTo>
                    <a:pt x="1244182" y="4953433"/>
                  </a:lnTo>
                  <a:lnTo>
                    <a:pt x="1221560" y="4953440"/>
                  </a:lnTo>
                  <a:lnTo>
                    <a:pt x="1198939" y="4953446"/>
                  </a:lnTo>
                  <a:lnTo>
                    <a:pt x="1176317" y="4953452"/>
                  </a:lnTo>
                  <a:lnTo>
                    <a:pt x="1153696" y="4953457"/>
                  </a:lnTo>
                  <a:lnTo>
                    <a:pt x="1131074" y="4953461"/>
                  </a:lnTo>
                  <a:lnTo>
                    <a:pt x="1108453" y="4953465"/>
                  </a:lnTo>
                  <a:lnTo>
                    <a:pt x="1085831" y="4953469"/>
                  </a:lnTo>
                  <a:lnTo>
                    <a:pt x="1063210" y="4953472"/>
                  </a:lnTo>
                  <a:lnTo>
                    <a:pt x="1040588" y="4953475"/>
                  </a:lnTo>
                  <a:lnTo>
                    <a:pt x="1017967" y="4953477"/>
                  </a:lnTo>
                  <a:lnTo>
                    <a:pt x="995345" y="4953480"/>
                  </a:lnTo>
                  <a:lnTo>
                    <a:pt x="972724" y="4953482"/>
                  </a:lnTo>
                  <a:lnTo>
                    <a:pt x="950102" y="4953484"/>
                  </a:lnTo>
                  <a:lnTo>
                    <a:pt x="927481" y="4953485"/>
                  </a:lnTo>
                  <a:lnTo>
                    <a:pt x="904859" y="4953487"/>
                  </a:lnTo>
                  <a:lnTo>
                    <a:pt x="882238" y="4953488"/>
                  </a:lnTo>
                  <a:lnTo>
                    <a:pt x="859616" y="4953489"/>
                  </a:lnTo>
                  <a:lnTo>
                    <a:pt x="836995" y="4953490"/>
                  </a:lnTo>
                  <a:lnTo>
                    <a:pt x="814373" y="4953491"/>
                  </a:lnTo>
                  <a:lnTo>
                    <a:pt x="791752" y="4953492"/>
                  </a:lnTo>
                  <a:lnTo>
                    <a:pt x="769130" y="4953493"/>
                  </a:lnTo>
                  <a:lnTo>
                    <a:pt x="746509" y="4953494"/>
                  </a:lnTo>
                  <a:lnTo>
                    <a:pt x="723887" y="4953494"/>
                  </a:lnTo>
                  <a:lnTo>
                    <a:pt x="701266" y="4953495"/>
                  </a:lnTo>
                  <a:lnTo>
                    <a:pt x="678644" y="4953495"/>
                  </a:lnTo>
                  <a:lnTo>
                    <a:pt x="656023" y="4953496"/>
                  </a:lnTo>
                  <a:lnTo>
                    <a:pt x="633401" y="4953496"/>
                  </a:lnTo>
                  <a:lnTo>
                    <a:pt x="610780" y="4953497"/>
                  </a:lnTo>
                  <a:lnTo>
                    <a:pt x="588158" y="4953497"/>
                  </a:lnTo>
                  <a:lnTo>
                    <a:pt x="565537" y="4953497"/>
                  </a:lnTo>
                  <a:lnTo>
                    <a:pt x="542915" y="4953497"/>
                  </a:lnTo>
                  <a:lnTo>
                    <a:pt x="520294" y="4953498"/>
                  </a:lnTo>
                  <a:lnTo>
                    <a:pt x="497672" y="4953498"/>
                  </a:lnTo>
                  <a:lnTo>
                    <a:pt x="475051" y="4953498"/>
                  </a:lnTo>
                  <a:lnTo>
                    <a:pt x="452429" y="4953498"/>
                  </a:lnTo>
                  <a:lnTo>
                    <a:pt x="429808" y="4953498"/>
                  </a:lnTo>
                  <a:lnTo>
                    <a:pt x="407186" y="4953499"/>
                  </a:lnTo>
                  <a:lnTo>
                    <a:pt x="384565" y="4953499"/>
                  </a:lnTo>
                  <a:lnTo>
                    <a:pt x="361943" y="4953499"/>
                  </a:lnTo>
                  <a:lnTo>
                    <a:pt x="339322" y="4953499"/>
                  </a:lnTo>
                  <a:lnTo>
                    <a:pt x="316700" y="4953499"/>
                  </a:lnTo>
                  <a:lnTo>
                    <a:pt x="294079" y="4953499"/>
                  </a:lnTo>
                  <a:lnTo>
                    <a:pt x="271457" y="4953499"/>
                  </a:lnTo>
                  <a:lnTo>
                    <a:pt x="248836" y="4953499"/>
                  </a:lnTo>
                  <a:lnTo>
                    <a:pt x="226214" y="4953499"/>
                  </a:lnTo>
                  <a:lnTo>
                    <a:pt x="203593" y="4953499"/>
                  </a:lnTo>
                  <a:lnTo>
                    <a:pt x="180971" y="4953499"/>
                  </a:lnTo>
                  <a:lnTo>
                    <a:pt x="158350" y="4953499"/>
                  </a:lnTo>
                  <a:lnTo>
                    <a:pt x="135728" y="4953499"/>
                  </a:lnTo>
                  <a:lnTo>
                    <a:pt x="113107" y="4953499"/>
                  </a:lnTo>
                  <a:lnTo>
                    <a:pt x="90485" y="4953499"/>
                  </a:lnTo>
                  <a:lnTo>
                    <a:pt x="67864" y="4953500"/>
                  </a:lnTo>
                  <a:lnTo>
                    <a:pt x="45242" y="4953500"/>
                  </a:lnTo>
                  <a:lnTo>
                    <a:pt x="22621" y="4953500"/>
                  </a:lnTo>
                  <a:lnTo>
                    <a:pt x="0" y="4953500"/>
                  </a:lnTo>
                  <a:lnTo>
                    <a:pt x="0" y="49535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199579" y="1119361"/>
              <a:ext cx="4773135" cy="4984735"/>
            </a:xfrm>
            <a:custGeom>
              <a:avLst/>
              <a:pathLst>
                <a:path w="4773135" h="4984735">
                  <a:moveTo>
                    <a:pt x="0" y="4984735"/>
                  </a:moveTo>
                  <a:lnTo>
                    <a:pt x="22621" y="4984735"/>
                  </a:lnTo>
                  <a:lnTo>
                    <a:pt x="45242" y="4984735"/>
                  </a:lnTo>
                  <a:lnTo>
                    <a:pt x="67864" y="4984735"/>
                  </a:lnTo>
                  <a:lnTo>
                    <a:pt x="90485" y="4984734"/>
                  </a:lnTo>
                  <a:lnTo>
                    <a:pt x="113107" y="4984734"/>
                  </a:lnTo>
                  <a:lnTo>
                    <a:pt x="135728" y="4984734"/>
                  </a:lnTo>
                  <a:lnTo>
                    <a:pt x="158350" y="4984734"/>
                  </a:lnTo>
                  <a:lnTo>
                    <a:pt x="180971" y="4984734"/>
                  </a:lnTo>
                  <a:lnTo>
                    <a:pt x="203593" y="4984734"/>
                  </a:lnTo>
                  <a:lnTo>
                    <a:pt x="226214" y="4984734"/>
                  </a:lnTo>
                  <a:lnTo>
                    <a:pt x="248836" y="4984733"/>
                  </a:lnTo>
                  <a:lnTo>
                    <a:pt x="271457" y="4984733"/>
                  </a:lnTo>
                  <a:lnTo>
                    <a:pt x="294079" y="4984733"/>
                  </a:lnTo>
                  <a:lnTo>
                    <a:pt x="316700" y="4984733"/>
                  </a:lnTo>
                  <a:lnTo>
                    <a:pt x="339322" y="4984732"/>
                  </a:lnTo>
                  <a:lnTo>
                    <a:pt x="361943" y="4984732"/>
                  </a:lnTo>
                  <a:lnTo>
                    <a:pt x="384565" y="4984732"/>
                  </a:lnTo>
                  <a:lnTo>
                    <a:pt x="407186" y="4984731"/>
                  </a:lnTo>
                  <a:lnTo>
                    <a:pt x="429808" y="4984731"/>
                  </a:lnTo>
                  <a:lnTo>
                    <a:pt x="452429" y="4984730"/>
                  </a:lnTo>
                  <a:lnTo>
                    <a:pt x="475051" y="4984730"/>
                  </a:lnTo>
                  <a:lnTo>
                    <a:pt x="497672" y="4984729"/>
                  </a:lnTo>
                  <a:lnTo>
                    <a:pt x="520294" y="4984728"/>
                  </a:lnTo>
                  <a:lnTo>
                    <a:pt x="542915" y="4984727"/>
                  </a:lnTo>
                  <a:lnTo>
                    <a:pt x="565537" y="4984727"/>
                  </a:lnTo>
                  <a:lnTo>
                    <a:pt x="588158" y="4984726"/>
                  </a:lnTo>
                  <a:lnTo>
                    <a:pt x="610780" y="4984724"/>
                  </a:lnTo>
                  <a:lnTo>
                    <a:pt x="633401" y="4984723"/>
                  </a:lnTo>
                  <a:lnTo>
                    <a:pt x="656023" y="4984722"/>
                  </a:lnTo>
                  <a:lnTo>
                    <a:pt x="678644" y="4984721"/>
                  </a:lnTo>
                  <a:lnTo>
                    <a:pt x="701266" y="4984719"/>
                  </a:lnTo>
                  <a:lnTo>
                    <a:pt x="723887" y="4984717"/>
                  </a:lnTo>
                  <a:lnTo>
                    <a:pt x="746509" y="4984715"/>
                  </a:lnTo>
                  <a:lnTo>
                    <a:pt x="769130" y="4984713"/>
                  </a:lnTo>
                  <a:lnTo>
                    <a:pt x="791752" y="4984711"/>
                  </a:lnTo>
                  <a:lnTo>
                    <a:pt x="814373" y="4984708"/>
                  </a:lnTo>
                  <a:lnTo>
                    <a:pt x="836995" y="4984705"/>
                  </a:lnTo>
                  <a:lnTo>
                    <a:pt x="859616" y="4984702"/>
                  </a:lnTo>
                  <a:lnTo>
                    <a:pt x="882238" y="4984699"/>
                  </a:lnTo>
                  <a:lnTo>
                    <a:pt x="904859" y="4984695"/>
                  </a:lnTo>
                  <a:lnTo>
                    <a:pt x="927481" y="4984690"/>
                  </a:lnTo>
                  <a:lnTo>
                    <a:pt x="950102" y="4984686"/>
                  </a:lnTo>
                  <a:lnTo>
                    <a:pt x="972724" y="4984680"/>
                  </a:lnTo>
                  <a:lnTo>
                    <a:pt x="995345" y="4984674"/>
                  </a:lnTo>
                  <a:lnTo>
                    <a:pt x="1017967" y="4984668"/>
                  </a:lnTo>
                  <a:lnTo>
                    <a:pt x="1040588" y="4984661"/>
                  </a:lnTo>
                  <a:lnTo>
                    <a:pt x="1063210" y="4984653"/>
                  </a:lnTo>
                  <a:lnTo>
                    <a:pt x="1085831" y="4984644"/>
                  </a:lnTo>
                  <a:lnTo>
                    <a:pt x="1108453" y="4984634"/>
                  </a:lnTo>
                  <a:lnTo>
                    <a:pt x="1131074" y="4984623"/>
                  </a:lnTo>
                  <a:lnTo>
                    <a:pt x="1153696" y="4984611"/>
                  </a:lnTo>
                  <a:lnTo>
                    <a:pt x="1176317" y="4984598"/>
                  </a:lnTo>
                  <a:lnTo>
                    <a:pt x="1198939" y="4984584"/>
                  </a:lnTo>
                  <a:lnTo>
                    <a:pt x="1221560" y="4984568"/>
                  </a:lnTo>
                  <a:lnTo>
                    <a:pt x="1244182" y="4984550"/>
                  </a:lnTo>
                  <a:lnTo>
                    <a:pt x="1266803" y="4984530"/>
                  </a:lnTo>
                  <a:lnTo>
                    <a:pt x="1289425" y="4984508"/>
                  </a:lnTo>
                  <a:lnTo>
                    <a:pt x="1312046" y="4984484"/>
                  </a:lnTo>
                  <a:lnTo>
                    <a:pt x="1334668" y="4984457"/>
                  </a:lnTo>
                  <a:lnTo>
                    <a:pt x="1357289" y="4984427"/>
                  </a:lnTo>
                  <a:lnTo>
                    <a:pt x="1379911" y="4984394"/>
                  </a:lnTo>
                  <a:lnTo>
                    <a:pt x="1402532" y="4984358"/>
                  </a:lnTo>
                  <a:lnTo>
                    <a:pt x="1425154" y="4984318"/>
                  </a:lnTo>
                  <a:lnTo>
                    <a:pt x="1447775" y="4984273"/>
                  </a:lnTo>
                  <a:lnTo>
                    <a:pt x="1470397" y="4984224"/>
                  </a:lnTo>
                  <a:lnTo>
                    <a:pt x="1493018" y="4984169"/>
                  </a:lnTo>
                  <a:lnTo>
                    <a:pt x="1515640" y="4984108"/>
                  </a:lnTo>
                  <a:lnTo>
                    <a:pt x="1538261" y="4984041"/>
                  </a:lnTo>
                  <a:lnTo>
                    <a:pt x="1560883" y="4983967"/>
                  </a:lnTo>
                  <a:lnTo>
                    <a:pt x="1583504" y="4983884"/>
                  </a:lnTo>
                  <a:lnTo>
                    <a:pt x="1606126" y="4983793"/>
                  </a:lnTo>
                  <a:lnTo>
                    <a:pt x="1628747" y="4983692"/>
                  </a:lnTo>
                  <a:lnTo>
                    <a:pt x="1651369" y="4983580"/>
                  </a:lnTo>
                  <a:lnTo>
                    <a:pt x="1673990" y="4983456"/>
                  </a:lnTo>
                  <a:lnTo>
                    <a:pt x="1696612" y="4983319"/>
                  </a:lnTo>
                  <a:lnTo>
                    <a:pt x="1719233" y="4983167"/>
                  </a:lnTo>
                  <a:lnTo>
                    <a:pt x="1741855" y="4982998"/>
                  </a:lnTo>
                  <a:lnTo>
                    <a:pt x="1764476" y="4982811"/>
                  </a:lnTo>
                  <a:lnTo>
                    <a:pt x="1787098" y="4982604"/>
                  </a:lnTo>
                  <a:lnTo>
                    <a:pt x="1809719" y="4982374"/>
                  </a:lnTo>
                  <a:lnTo>
                    <a:pt x="1832341" y="4982120"/>
                  </a:lnTo>
                  <a:lnTo>
                    <a:pt x="1854962" y="4981838"/>
                  </a:lnTo>
                  <a:lnTo>
                    <a:pt x="1877584" y="4981525"/>
                  </a:lnTo>
                  <a:lnTo>
                    <a:pt x="1900205" y="4981178"/>
                  </a:lnTo>
                  <a:lnTo>
                    <a:pt x="1922827" y="4980794"/>
                  </a:lnTo>
                  <a:lnTo>
                    <a:pt x="1945448" y="4980368"/>
                  </a:lnTo>
                  <a:lnTo>
                    <a:pt x="1968070" y="4979896"/>
                  </a:lnTo>
                  <a:lnTo>
                    <a:pt x="1990691" y="4979372"/>
                  </a:lnTo>
                  <a:lnTo>
                    <a:pt x="2013313" y="4978791"/>
                  </a:lnTo>
                  <a:lnTo>
                    <a:pt x="2035934" y="4978147"/>
                  </a:lnTo>
                  <a:lnTo>
                    <a:pt x="2058556" y="4977433"/>
                  </a:lnTo>
                  <a:lnTo>
                    <a:pt x="2081177" y="4976641"/>
                  </a:lnTo>
                  <a:lnTo>
                    <a:pt x="2103799" y="4975762"/>
                  </a:lnTo>
                  <a:lnTo>
                    <a:pt x="2126420" y="4974788"/>
                  </a:lnTo>
                  <a:lnTo>
                    <a:pt x="2149042" y="4973707"/>
                  </a:lnTo>
                  <a:lnTo>
                    <a:pt x="2171663" y="4972508"/>
                  </a:lnTo>
                  <a:lnTo>
                    <a:pt x="2194285" y="4971178"/>
                  </a:lnTo>
                  <a:lnTo>
                    <a:pt x="2216906" y="4969702"/>
                  </a:lnTo>
                  <a:lnTo>
                    <a:pt x="2239528" y="4968065"/>
                  </a:lnTo>
                  <a:lnTo>
                    <a:pt x="2262149" y="4966249"/>
                  </a:lnTo>
                  <a:lnTo>
                    <a:pt x="2284771" y="4964235"/>
                  </a:lnTo>
                  <a:lnTo>
                    <a:pt x="2307392" y="4962000"/>
                  </a:lnTo>
                  <a:lnTo>
                    <a:pt x="2330014" y="4959520"/>
                  </a:lnTo>
                  <a:lnTo>
                    <a:pt x="2352635" y="4956770"/>
                  </a:lnTo>
                  <a:lnTo>
                    <a:pt x="2375256" y="4953720"/>
                  </a:lnTo>
                  <a:lnTo>
                    <a:pt x="2397878" y="4950336"/>
                  </a:lnTo>
                  <a:lnTo>
                    <a:pt x="2420499" y="4946583"/>
                  </a:lnTo>
                  <a:lnTo>
                    <a:pt x="2443121" y="4942421"/>
                  </a:lnTo>
                  <a:lnTo>
                    <a:pt x="2465742" y="4937806"/>
                  </a:lnTo>
                  <a:lnTo>
                    <a:pt x="2488364" y="4932689"/>
                  </a:lnTo>
                  <a:lnTo>
                    <a:pt x="2510985" y="4927017"/>
                  </a:lnTo>
                  <a:lnTo>
                    <a:pt x="2533607" y="4920731"/>
                  </a:lnTo>
                  <a:lnTo>
                    <a:pt x="2556228" y="4913766"/>
                  </a:lnTo>
                  <a:lnTo>
                    <a:pt x="2578850" y="4906050"/>
                  </a:lnTo>
                  <a:lnTo>
                    <a:pt x="2601471" y="4897506"/>
                  </a:lnTo>
                  <a:lnTo>
                    <a:pt x="2624093" y="4888047"/>
                  </a:lnTo>
                  <a:lnTo>
                    <a:pt x="2646714" y="4877580"/>
                  </a:lnTo>
                  <a:lnTo>
                    <a:pt x="2669336" y="4866003"/>
                  </a:lnTo>
                  <a:lnTo>
                    <a:pt x="2691957" y="4853204"/>
                  </a:lnTo>
                  <a:lnTo>
                    <a:pt x="2714579" y="4839063"/>
                  </a:lnTo>
                  <a:lnTo>
                    <a:pt x="2737200" y="4823450"/>
                  </a:lnTo>
                  <a:lnTo>
                    <a:pt x="2759822" y="4806223"/>
                  </a:lnTo>
                  <a:lnTo>
                    <a:pt x="2782443" y="4787232"/>
                  </a:lnTo>
                  <a:lnTo>
                    <a:pt x="2805065" y="4766314"/>
                  </a:lnTo>
                  <a:lnTo>
                    <a:pt x="2827686" y="4743296"/>
                  </a:lnTo>
                  <a:lnTo>
                    <a:pt x="2850308" y="4717998"/>
                  </a:lnTo>
                  <a:lnTo>
                    <a:pt x="2872929" y="4690227"/>
                  </a:lnTo>
                  <a:lnTo>
                    <a:pt x="2895551" y="4659783"/>
                  </a:lnTo>
                  <a:lnTo>
                    <a:pt x="2918172" y="4626458"/>
                  </a:lnTo>
                  <a:lnTo>
                    <a:pt x="2940794" y="4590041"/>
                  </a:lnTo>
                  <a:lnTo>
                    <a:pt x="2963415" y="4550316"/>
                  </a:lnTo>
                  <a:lnTo>
                    <a:pt x="2986037" y="4507067"/>
                  </a:lnTo>
                  <a:lnTo>
                    <a:pt x="3008658" y="4460084"/>
                  </a:lnTo>
                  <a:lnTo>
                    <a:pt x="3031280" y="4409162"/>
                  </a:lnTo>
                  <a:lnTo>
                    <a:pt x="3053901" y="4354109"/>
                  </a:lnTo>
                  <a:lnTo>
                    <a:pt x="3076523" y="4294750"/>
                  </a:lnTo>
                  <a:lnTo>
                    <a:pt x="3099144" y="4230934"/>
                  </a:lnTo>
                  <a:lnTo>
                    <a:pt x="3121766" y="4162536"/>
                  </a:lnTo>
                  <a:lnTo>
                    <a:pt x="3144387" y="4089469"/>
                  </a:lnTo>
                  <a:lnTo>
                    <a:pt x="3167009" y="4011681"/>
                  </a:lnTo>
                  <a:lnTo>
                    <a:pt x="3189630" y="3929168"/>
                  </a:lnTo>
                  <a:lnTo>
                    <a:pt x="3212252" y="3841973"/>
                  </a:lnTo>
                  <a:lnTo>
                    <a:pt x="3234873" y="3750190"/>
                  </a:lnTo>
                  <a:lnTo>
                    <a:pt x="3257495" y="3653966"/>
                  </a:lnTo>
                  <a:lnTo>
                    <a:pt x="3280116" y="3553504"/>
                  </a:lnTo>
                  <a:lnTo>
                    <a:pt x="3302738" y="3449054"/>
                  </a:lnTo>
                  <a:lnTo>
                    <a:pt x="3325359" y="3340917"/>
                  </a:lnTo>
                  <a:lnTo>
                    <a:pt x="3347981" y="3229438"/>
                  </a:lnTo>
                  <a:lnTo>
                    <a:pt x="3370602" y="3114998"/>
                  </a:lnTo>
                  <a:lnTo>
                    <a:pt x="3393224" y="2998014"/>
                  </a:lnTo>
                  <a:lnTo>
                    <a:pt x="3415845" y="2878927"/>
                  </a:lnTo>
                  <a:lnTo>
                    <a:pt x="3438467" y="2758199"/>
                  </a:lnTo>
                  <a:lnTo>
                    <a:pt x="3461088" y="2636307"/>
                  </a:lnTo>
                  <a:lnTo>
                    <a:pt x="3483710" y="2513739"/>
                  </a:lnTo>
                  <a:lnTo>
                    <a:pt x="3506331" y="2390989"/>
                  </a:lnTo>
                  <a:lnTo>
                    <a:pt x="3528953" y="2268553"/>
                  </a:lnTo>
                  <a:lnTo>
                    <a:pt x="3551574" y="2146926"/>
                  </a:lnTo>
                  <a:lnTo>
                    <a:pt x="3574196" y="2026599"/>
                  </a:lnTo>
                  <a:lnTo>
                    <a:pt x="3596817" y="1908052"/>
                  </a:lnTo>
                  <a:lnTo>
                    <a:pt x="3619439" y="1791750"/>
                  </a:lnTo>
                  <a:lnTo>
                    <a:pt x="3642060" y="1678139"/>
                  </a:lnTo>
                  <a:lnTo>
                    <a:pt x="3664682" y="1567633"/>
                  </a:lnTo>
                  <a:lnTo>
                    <a:pt x="3687303" y="1460616"/>
                  </a:lnTo>
                  <a:lnTo>
                    <a:pt x="3709925" y="1357428"/>
                  </a:lnTo>
                  <a:lnTo>
                    <a:pt x="3732546" y="1258365"/>
                  </a:lnTo>
                  <a:lnTo>
                    <a:pt x="3755168" y="1163670"/>
                  </a:lnTo>
                  <a:lnTo>
                    <a:pt x="3777789" y="1073534"/>
                  </a:lnTo>
                  <a:lnTo>
                    <a:pt x="3800411" y="988092"/>
                  </a:lnTo>
                  <a:lnTo>
                    <a:pt x="3823032" y="907423"/>
                  </a:lnTo>
                  <a:lnTo>
                    <a:pt x="3845654" y="831557"/>
                  </a:lnTo>
                  <a:lnTo>
                    <a:pt x="3868275" y="760471"/>
                  </a:lnTo>
                  <a:lnTo>
                    <a:pt x="3890897" y="694099"/>
                  </a:lnTo>
                  <a:lnTo>
                    <a:pt x="3913518" y="632336"/>
                  </a:lnTo>
                  <a:lnTo>
                    <a:pt x="3936140" y="575043"/>
                  </a:lnTo>
                  <a:lnTo>
                    <a:pt x="3958761" y="522055"/>
                  </a:lnTo>
                  <a:lnTo>
                    <a:pt x="3981383" y="473182"/>
                  </a:lnTo>
                  <a:lnTo>
                    <a:pt x="4004004" y="428222"/>
                  </a:lnTo>
                  <a:lnTo>
                    <a:pt x="4026626" y="386960"/>
                  </a:lnTo>
                  <a:lnTo>
                    <a:pt x="4049247" y="349176"/>
                  </a:lnTo>
                  <a:lnTo>
                    <a:pt x="4071869" y="314646"/>
                  </a:lnTo>
                  <a:lnTo>
                    <a:pt x="4094490" y="283150"/>
                  </a:lnTo>
                  <a:lnTo>
                    <a:pt x="4117112" y="254471"/>
                  </a:lnTo>
                  <a:lnTo>
                    <a:pt x="4139733" y="228397"/>
                  </a:lnTo>
                  <a:lnTo>
                    <a:pt x="4162355" y="204727"/>
                  </a:lnTo>
                  <a:lnTo>
                    <a:pt x="4184976" y="183266"/>
                  </a:lnTo>
                  <a:lnTo>
                    <a:pt x="4207598" y="163832"/>
                  </a:lnTo>
                  <a:lnTo>
                    <a:pt x="4230219" y="146252"/>
                  </a:lnTo>
                  <a:lnTo>
                    <a:pt x="4252841" y="130366"/>
                  </a:lnTo>
                  <a:lnTo>
                    <a:pt x="4275462" y="116023"/>
                  </a:lnTo>
                  <a:lnTo>
                    <a:pt x="4298084" y="103084"/>
                  </a:lnTo>
                  <a:lnTo>
                    <a:pt x="4320705" y="91419"/>
                  </a:lnTo>
                  <a:lnTo>
                    <a:pt x="4343327" y="80911"/>
                  </a:lnTo>
                  <a:lnTo>
                    <a:pt x="4365948" y="71450"/>
                  </a:lnTo>
                  <a:lnTo>
                    <a:pt x="4388570" y="62937"/>
                  </a:lnTo>
                  <a:lnTo>
                    <a:pt x="4411191" y="55281"/>
                  </a:lnTo>
                  <a:lnTo>
                    <a:pt x="4433813" y="48398"/>
                  </a:lnTo>
                  <a:lnTo>
                    <a:pt x="4456434" y="42214"/>
                  </a:lnTo>
                  <a:lnTo>
                    <a:pt x="4479056" y="36658"/>
                  </a:lnTo>
                  <a:lnTo>
                    <a:pt x="4501677" y="31669"/>
                  </a:lnTo>
                  <a:lnTo>
                    <a:pt x="4524299" y="27191"/>
                  </a:lnTo>
                  <a:lnTo>
                    <a:pt x="4546920" y="23171"/>
                  </a:lnTo>
                  <a:lnTo>
                    <a:pt x="4569542" y="19565"/>
                  </a:lnTo>
                  <a:lnTo>
                    <a:pt x="4592163" y="16330"/>
                  </a:lnTo>
                  <a:lnTo>
                    <a:pt x="4614785" y="13429"/>
                  </a:lnTo>
                  <a:lnTo>
                    <a:pt x="4637406" y="10828"/>
                  </a:lnTo>
                  <a:lnTo>
                    <a:pt x="4660028" y="8496"/>
                  </a:lnTo>
                  <a:lnTo>
                    <a:pt x="4682649" y="6405"/>
                  </a:lnTo>
                  <a:lnTo>
                    <a:pt x="4705270" y="4531"/>
                  </a:lnTo>
                  <a:lnTo>
                    <a:pt x="4727892" y="2852"/>
                  </a:lnTo>
                  <a:lnTo>
                    <a:pt x="4750513" y="1348"/>
                  </a:lnTo>
                  <a:lnTo>
                    <a:pt x="4773135" y="0"/>
                  </a:lnTo>
                  <a:lnTo>
                    <a:pt x="4773135" y="37105"/>
                  </a:lnTo>
                  <a:lnTo>
                    <a:pt x="4750513" y="42170"/>
                  </a:lnTo>
                  <a:lnTo>
                    <a:pt x="4727892" y="47757"/>
                  </a:lnTo>
                  <a:lnTo>
                    <a:pt x="4705270" y="53916"/>
                  </a:lnTo>
                  <a:lnTo>
                    <a:pt x="4682649" y="60705"/>
                  </a:lnTo>
                  <a:lnTo>
                    <a:pt x="4660028" y="68185"/>
                  </a:lnTo>
                  <a:lnTo>
                    <a:pt x="4637406" y="76423"/>
                  </a:lnTo>
                  <a:lnTo>
                    <a:pt x="4614785" y="85495"/>
                  </a:lnTo>
                  <a:lnTo>
                    <a:pt x="4592163" y="95478"/>
                  </a:lnTo>
                  <a:lnTo>
                    <a:pt x="4569542" y="106460"/>
                  </a:lnTo>
                  <a:lnTo>
                    <a:pt x="4546920" y="118535"/>
                  </a:lnTo>
                  <a:lnTo>
                    <a:pt x="4524299" y="131803"/>
                  </a:lnTo>
                  <a:lnTo>
                    <a:pt x="4501677" y="146373"/>
                  </a:lnTo>
                  <a:lnTo>
                    <a:pt x="4479056" y="162362"/>
                  </a:lnTo>
                  <a:lnTo>
                    <a:pt x="4456434" y="179894"/>
                  </a:lnTo>
                  <a:lnTo>
                    <a:pt x="4433813" y="199103"/>
                  </a:lnTo>
                  <a:lnTo>
                    <a:pt x="4411191" y="220130"/>
                  </a:lnTo>
                  <a:lnTo>
                    <a:pt x="4388570" y="243123"/>
                  </a:lnTo>
                  <a:lnTo>
                    <a:pt x="4365948" y="268238"/>
                  </a:lnTo>
                  <a:lnTo>
                    <a:pt x="4343327" y="295638"/>
                  </a:lnTo>
                  <a:lnTo>
                    <a:pt x="4320705" y="325492"/>
                  </a:lnTo>
                  <a:lnTo>
                    <a:pt x="4298084" y="357973"/>
                  </a:lnTo>
                  <a:lnTo>
                    <a:pt x="4275462" y="393258"/>
                  </a:lnTo>
                  <a:lnTo>
                    <a:pt x="4252841" y="431524"/>
                  </a:lnTo>
                  <a:lnTo>
                    <a:pt x="4230219" y="472948"/>
                  </a:lnTo>
                  <a:lnTo>
                    <a:pt x="4207598" y="517702"/>
                  </a:lnTo>
                  <a:lnTo>
                    <a:pt x="4184976" y="565953"/>
                  </a:lnTo>
                  <a:lnTo>
                    <a:pt x="4162355" y="617856"/>
                  </a:lnTo>
                  <a:lnTo>
                    <a:pt x="4139733" y="673554"/>
                  </a:lnTo>
                  <a:lnTo>
                    <a:pt x="4117112" y="733169"/>
                  </a:lnTo>
                  <a:lnTo>
                    <a:pt x="4094490" y="796805"/>
                  </a:lnTo>
                  <a:lnTo>
                    <a:pt x="4071869" y="864537"/>
                  </a:lnTo>
                  <a:lnTo>
                    <a:pt x="4049247" y="936410"/>
                  </a:lnTo>
                  <a:lnTo>
                    <a:pt x="4026626" y="1012438"/>
                  </a:lnTo>
                  <a:lnTo>
                    <a:pt x="4004004" y="1092595"/>
                  </a:lnTo>
                  <a:lnTo>
                    <a:pt x="3981383" y="1176819"/>
                  </a:lnTo>
                  <a:lnTo>
                    <a:pt x="3958761" y="1265005"/>
                  </a:lnTo>
                  <a:lnTo>
                    <a:pt x="3936140" y="1357008"/>
                  </a:lnTo>
                  <a:lnTo>
                    <a:pt x="3913518" y="1452645"/>
                  </a:lnTo>
                  <a:lnTo>
                    <a:pt x="3890897" y="1551691"/>
                  </a:lnTo>
                  <a:lnTo>
                    <a:pt x="3868275" y="1653887"/>
                  </a:lnTo>
                  <a:lnTo>
                    <a:pt x="3845654" y="1758941"/>
                  </a:lnTo>
                  <a:lnTo>
                    <a:pt x="3823032" y="1866533"/>
                  </a:lnTo>
                  <a:lnTo>
                    <a:pt x="3800411" y="1976319"/>
                  </a:lnTo>
                  <a:lnTo>
                    <a:pt x="3777789" y="2087936"/>
                  </a:lnTo>
                  <a:lnTo>
                    <a:pt x="3755168" y="2201005"/>
                  </a:lnTo>
                  <a:lnTo>
                    <a:pt x="3732546" y="2315136"/>
                  </a:lnTo>
                  <a:lnTo>
                    <a:pt x="3709925" y="2429929"/>
                  </a:lnTo>
                  <a:lnTo>
                    <a:pt x="3687303" y="2544983"/>
                  </a:lnTo>
                  <a:lnTo>
                    <a:pt x="3664682" y="2659890"/>
                  </a:lnTo>
                  <a:lnTo>
                    <a:pt x="3642060" y="2774244"/>
                  </a:lnTo>
                  <a:lnTo>
                    <a:pt x="3619439" y="2887643"/>
                  </a:lnTo>
                  <a:lnTo>
                    <a:pt x="3596817" y="2999689"/>
                  </a:lnTo>
                  <a:lnTo>
                    <a:pt x="3574196" y="3109993"/>
                  </a:lnTo>
                  <a:lnTo>
                    <a:pt x="3551574" y="3218181"/>
                  </a:lnTo>
                  <a:lnTo>
                    <a:pt x="3528953" y="3323896"/>
                  </a:lnTo>
                  <a:lnTo>
                    <a:pt x="3506331" y="3426804"/>
                  </a:lnTo>
                  <a:lnTo>
                    <a:pt x="3483710" y="3526597"/>
                  </a:lnTo>
                  <a:lnTo>
                    <a:pt x="3461088" y="3623001"/>
                  </a:lnTo>
                  <a:lnTo>
                    <a:pt x="3438467" y="3715776"/>
                  </a:lnTo>
                  <a:lnTo>
                    <a:pt x="3415845" y="3804723"/>
                  </a:lnTo>
                  <a:lnTo>
                    <a:pt x="3393224" y="3889683"/>
                  </a:lnTo>
                  <a:lnTo>
                    <a:pt x="3370602" y="3970538"/>
                  </a:lnTo>
                  <a:lnTo>
                    <a:pt x="3347981" y="4047215"/>
                  </a:lnTo>
                  <a:lnTo>
                    <a:pt x="3325359" y="4119679"/>
                  </a:lnTo>
                  <a:lnTo>
                    <a:pt x="3302738" y="4187936"/>
                  </a:lnTo>
                  <a:lnTo>
                    <a:pt x="3280116" y="4252027"/>
                  </a:lnTo>
                  <a:lnTo>
                    <a:pt x="3257495" y="4312023"/>
                  </a:lnTo>
                  <a:lnTo>
                    <a:pt x="3234873" y="4368024"/>
                  </a:lnTo>
                  <a:lnTo>
                    <a:pt x="3212252" y="4420156"/>
                  </a:lnTo>
                  <a:lnTo>
                    <a:pt x="3189630" y="4468561"/>
                  </a:lnTo>
                  <a:lnTo>
                    <a:pt x="3167009" y="4513398"/>
                  </a:lnTo>
                  <a:lnTo>
                    <a:pt x="3144387" y="4554836"/>
                  </a:lnTo>
                  <a:lnTo>
                    <a:pt x="3121766" y="4593052"/>
                  </a:lnTo>
                  <a:lnTo>
                    <a:pt x="3099144" y="4628229"/>
                  </a:lnTo>
                  <a:lnTo>
                    <a:pt x="3076523" y="4660550"/>
                  </a:lnTo>
                  <a:lnTo>
                    <a:pt x="3053901" y="4690195"/>
                  </a:lnTo>
                  <a:lnTo>
                    <a:pt x="3031280" y="4717345"/>
                  </a:lnTo>
                  <a:lnTo>
                    <a:pt x="3008658" y="4742173"/>
                  </a:lnTo>
                  <a:lnTo>
                    <a:pt x="2986037" y="4764848"/>
                  </a:lnTo>
                  <a:lnTo>
                    <a:pt x="2963415" y="4785531"/>
                  </a:lnTo>
                  <a:lnTo>
                    <a:pt x="2940794" y="4804376"/>
                  </a:lnTo>
                  <a:lnTo>
                    <a:pt x="2918172" y="4821529"/>
                  </a:lnTo>
                  <a:lnTo>
                    <a:pt x="2895551" y="4837125"/>
                  </a:lnTo>
                  <a:lnTo>
                    <a:pt x="2872929" y="4851295"/>
                  </a:lnTo>
                  <a:lnTo>
                    <a:pt x="2850308" y="4864157"/>
                  </a:lnTo>
                  <a:lnTo>
                    <a:pt x="2827686" y="4875825"/>
                  </a:lnTo>
                  <a:lnTo>
                    <a:pt x="2805065" y="4886401"/>
                  </a:lnTo>
                  <a:lnTo>
                    <a:pt x="2782443" y="4895982"/>
                  </a:lnTo>
                  <a:lnTo>
                    <a:pt x="2759822" y="4904655"/>
                  </a:lnTo>
                  <a:lnTo>
                    <a:pt x="2737200" y="4912504"/>
                  </a:lnTo>
                  <a:lnTo>
                    <a:pt x="2714579" y="4919602"/>
                  </a:lnTo>
                  <a:lnTo>
                    <a:pt x="2691957" y="4926019"/>
                  </a:lnTo>
                  <a:lnTo>
                    <a:pt x="2669336" y="4931817"/>
                  </a:lnTo>
                  <a:lnTo>
                    <a:pt x="2646714" y="4937054"/>
                  </a:lnTo>
                  <a:lnTo>
                    <a:pt x="2624093" y="4941782"/>
                  </a:lnTo>
                  <a:lnTo>
                    <a:pt x="2601471" y="4946050"/>
                  </a:lnTo>
                  <a:lnTo>
                    <a:pt x="2578850" y="4949901"/>
                  </a:lnTo>
                  <a:lnTo>
                    <a:pt x="2556228" y="4953375"/>
                  </a:lnTo>
                  <a:lnTo>
                    <a:pt x="2533607" y="4956507"/>
                  </a:lnTo>
                  <a:lnTo>
                    <a:pt x="2510985" y="4959331"/>
                  </a:lnTo>
                  <a:lnTo>
                    <a:pt x="2488364" y="4961877"/>
                  </a:lnTo>
                  <a:lnTo>
                    <a:pt x="2465742" y="4964170"/>
                  </a:lnTo>
                  <a:lnTo>
                    <a:pt x="2443121" y="4966236"/>
                  </a:lnTo>
                  <a:lnTo>
                    <a:pt x="2420499" y="4968098"/>
                  </a:lnTo>
                  <a:lnTo>
                    <a:pt x="2397878" y="4969774"/>
                  </a:lnTo>
                  <a:lnTo>
                    <a:pt x="2375256" y="4971282"/>
                  </a:lnTo>
                  <a:lnTo>
                    <a:pt x="2352635" y="4972641"/>
                  </a:lnTo>
                  <a:lnTo>
                    <a:pt x="2330014" y="4973863"/>
                  </a:lnTo>
                  <a:lnTo>
                    <a:pt x="2307392" y="4974964"/>
                  </a:lnTo>
                  <a:lnTo>
                    <a:pt x="2284771" y="4975953"/>
                  </a:lnTo>
                  <a:lnTo>
                    <a:pt x="2262149" y="4976844"/>
                  </a:lnTo>
                  <a:lnTo>
                    <a:pt x="2239528" y="4977645"/>
                  </a:lnTo>
                  <a:lnTo>
                    <a:pt x="2216906" y="4978365"/>
                  </a:lnTo>
                  <a:lnTo>
                    <a:pt x="2194285" y="4979013"/>
                  </a:lnTo>
                  <a:lnTo>
                    <a:pt x="2171663" y="4979596"/>
                  </a:lnTo>
                  <a:lnTo>
                    <a:pt x="2149042" y="4980119"/>
                  </a:lnTo>
                  <a:lnTo>
                    <a:pt x="2126420" y="4980590"/>
                  </a:lnTo>
                  <a:lnTo>
                    <a:pt x="2103799" y="4981013"/>
                  </a:lnTo>
                  <a:lnTo>
                    <a:pt x="2081177" y="4981393"/>
                  </a:lnTo>
                  <a:lnTo>
                    <a:pt x="2058556" y="4981735"/>
                  </a:lnTo>
                  <a:lnTo>
                    <a:pt x="2035934" y="4982042"/>
                  </a:lnTo>
                  <a:lnTo>
                    <a:pt x="2013313" y="4982317"/>
                  </a:lnTo>
                  <a:lnTo>
                    <a:pt x="1990691" y="4982565"/>
                  </a:lnTo>
                  <a:lnTo>
                    <a:pt x="1968070" y="4982787"/>
                  </a:lnTo>
                  <a:lnTo>
                    <a:pt x="1945448" y="4982987"/>
                  </a:lnTo>
                  <a:lnTo>
                    <a:pt x="1922827" y="4983167"/>
                  </a:lnTo>
                  <a:lnTo>
                    <a:pt x="1900205" y="4983328"/>
                  </a:lnTo>
                  <a:lnTo>
                    <a:pt x="1877584" y="4983473"/>
                  </a:lnTo>
                  <a:lnTo>
                    <a:pt x="1854962" y="4983602"/>
                  </a:lnTo>
                  <a:lnTo>
                    <a:pt x="1832341" y="4983719"/>
                  </a:lnTo>
                  <a:lnTo>
                    <a:pt x="1809719" y="4983824"/>
                  </a:lnTo>
                  <a:lnTo>
                    <a:pt x="1787098" y="4983918"/>
                  </a:lnTo>
                  <a:lnTo>
                    <a:pt x="1764476" y="4984002"/>
                  </a:lnTo>
                  <a:lnTo>
                    <a:pt x="1741855" y="4984078"/>
                  </a:lnTo>
                  <a:lnTo>
                    <a:pt x="1719233" y="4984145"/>
                  </a:lnTo>
                  <a:lnTo>
                    <a:pt x="1696612" y="4984206"/>
                  </a:lnTo>
                  <a:lnTo>
                    <a:pt x="1673990" y="4984261"/>
                  </a:lnTo>
                  <a:lnTo>
                    <a:pt x="1651369" y="4984310"/>
                  </a:lnTo>
                  <a:lnTo>
                    <a:pt x="1628747" y="4984354"/>
                  </a:lnTo>
                  <a:lnTo>
                    <a:pt x="1606126" y="4984394"/>
                  </a:lnTo>
                  <a:lnTo>
                    <a:pt x="1583504" y="4984429"/>
                  </a:lnTo>
                  <a:lnTo>
                    <a:pt x="1560883" y="4984461"/>
                  </a:lnTo>
                  <a:lnTo>
                    <a:pt x="1538261" y="4984489"/>
                  </a:lnTo>
                  <a:lnTo>
                    <a:pt x="1515640" y="4984515"/>
                  </a:lnTo>
                  <a:lnTo>
                    <a:pt x="1493018" y="4984538"/>
                  </a:lnTo>
                  <a:lnTo>
                    <a:pt x="1470397" y="4984558"/>
                  </a:lnTo>
                  <a:lnTo>
                    <a:pt x="1447775" y="4984577"/>
                  </a:lnTo>
                  <a:lnTo>
                    <a:pt x="1425154" y="4984593"/>
                  </a:lnTo>
                  <a:lnTo>
                    <a:pt x="1402532" y="4984608"/>
                  </a:lnTo>
                  <a:lnTo>
                    <a:pt x="1379911" y="4984621"/>
                  </a:lnTo>
                  <a:lnTo>
                    <a:pt x="1357289" y="4984633"/>
                  </a:lnTo>
                  <a:lnTo>
                    <a:pt x="1334668" y="4984644"/>
                  </a:lnTo>
                  <a:lnTo>
                    <a:pt x="1312046" y="4984653"/>
                  </a:lnTo>
                  <a:lnTo>
                    <a:pt x="1289425" y="4984662"/>
                  </a:lnTo>
                  <a:lnTo>
                    <a:pt x="1266803" y="4984669"/>
                  </a:lnTo>
                  <a:lnTo>
                    <a:pt x="1244182" y="4984676"/>
                  </a:lnTo>
                  <a:lnTo>
                    <a:pt x="1221560" y="4984683"/>
                  </a:lnTo>
                  <a:lnTo>
                    <a:pt x="1198939" y="4984688"/>
                  </a:lnTo>
                  <a:lnTo>
                    <a:pt x="1176317" y="4984693"/>
                  </a:lnTo>
                  <a:lnTo>
                    <a:pt x="1153696" y="4984697"/>
                  </a:lnTo>
                  <a:lnTo>
                    <a:pt x="1131074" y="4984701"/>
                  </a:lnTo>
                  <a:lnTo>
                    <a:pt x="1108453" y="4984705"/>
                  </a:lnTo>
                  <a:lnTo>
                    <a:pt x="1085831" y="4984708"/>
                  </a:lnTo>
                  <a:lnTo>
                    <a:pt x="1063210" y="4984711"/>
                  </a:lnTo>
                  <a:lnTo>
                    <a:pt x="1040588" y="4984714"/>
                  </a:lnTo>
                  <a:lnTo>
                    <a:pt x="1017967" y="4984716"/>
                  </a:lnTo>
                  <a:lnTo>
                    <a:pt x="995345" y="4984718"/>
                  </a:lnTo>
                  <a:lnTo>
                    <a:pt x="972724" y="4984720"/>
                  </a:lnTo>
                  <a:lnTo>
                    <a:pt x="950102" y="4984721"/>
                  </a:lnTo>
                  <a:lnTo>
                    <a:pt x="927481" y="4984723"/>
                  </a:lnTo>
                  <a:lnTo>
                    <a:pt x="904859" y="4984724"/>
                  </a:lnTo>
                  <a:lnTo>
                    <a:pt x="882238" y="4984725"/>
                  </a:lnTo>
                  <a:lnTo>
                    <a:pt x="859616" y="4984726"/>
                  </a:lnTo>
                  <a:lnTo>
                    <a:pt x="836995" y="4984727"/>
                  </a:lnTo>
                  <a:lnTo>
                    <a:pt x="814373" y="4984728"/>
                  </a:lnTo>
                  <a:lnTo>
                    <a:pt x="791752" y="4984729"/>
                  </a:lnTo>
                  <a:lnTo>
                    <a:pt x="769130" y="4984730"/>
                  </a:lnTo>
                  <a:lnTo>
                    <a:pt x="746509" y="4984730"/>
                  </a:lnTo>
                  <a:lnTo>
                    <a:pt x="723887" y="4984731"/>
                  </a:lnTo>
                  <a:lnTo>
                    <a:pt x="701266" y="4984731"/>
                  </a:lnTo>
                  <a:lnTo>
                    <a:pt x="678644" y="4984732"/>
                  </a:lnTo>
                  <a:lnTo>
                    <a:pt x="656023" y="4984732"/>
                  </a:lnTo>
                  <a:lnTo>
                    <a:pt x="633401" y="4984733"/>
                  </a:lnTo>
                  <a:lnTo>
                    <a:pt x="610780" y="4984733"/>
                  </a:lnTo>
                  <a:lnTo>
                    <a:pt x="588158" y="4984733"/>
                  </a:lnTo>
                  <a:lnTo>
                    <a:pt x="565537" y="4984733"/>
                  </a:lnTo>
                  <a:lnTo>
                    <a:pt x="542915" y="4984734"/>
                  </a:lnTo>
                  <a:lnTo>
                    <a:pt x="520294" y="4984734"/>
                  </a:lnTo>
                  <a:lnTo>
                    <a:pt x="497672" y="4984734"/>
                  </a:lnTo>
                  <a:lnTo>
                    <a:pt x="475051" y="4984734"/>
                  </a:lnTo>
                  <a:lnTo>
                    <a:pt x="452429" y="4984734"/>
                  </a:lnTo>
                  <a:lnTo>
                    <a:pt x="429808" y="4984734"/>
                  </a:lnTo>
                  <a:lnTo>
                    <a:pt x="407186" y="4984735"/>
                  </a:lnTo>
                  <a:lnTo>
                    <a:pt x="384565" y="4984735"/>
                  </a:lnTo>
                  <a:lnTo>
                    <a:pt x="361943" y="4984735"/>
                  </a:lnTo>
                  <a:lnTo>
                    <a:pt x="339322" y="4984735"/>
                  </a:lnTo>
                  <a:lnTo>
                    <a:pt x="316700" y="4984735"/>
                  </a:lnTo>
                  <a:lnTo>
                    <a:pt x="294079" y="4984735"/>
                  </a:lnTo>
                  <a:lnTo>
                    <a:pt x="271457" y="4984735"/>
                  </a:lnTo>
                  <a:lnTo>
                    <a:pt x="248836" y="4984735"/>
                  </a:lnTo>
                  <a:lnTo>
                    <a:pt x="226214" y="4984735"/>
                  </a:lnTo>
                  <a:lnTo>
                    <a:pt x="203593" y="4984735"/>
                  </a:lnTo>
                  <a:lnTo>
                    <a:pt x="180971" y="4984735"/>
                  </a:lnTo>
                  <a:lnTo>
                    <a:pt x="158350" y="4984735"/>
                  </a:lnTo>
                  <a:lnTo>
                    <a:pt x="135728" y="4984735"/>
                  </a:lnTo>
                  <a:lnTo>
                    <a:pt x="113107" y="4984735"/>
                  </a:lnTo>
                  <a:lnTo>
                    <a:pt x="90485" y="4984735"/>
                  </a:lnTo>
                  <a:lnTo>
                    <a:pt x="67864" y="4984735"/>
                  </a:lnTo>
                  <a:lnTo>
                    <a:pt x="45242" y="4984735"/>
                  </a:lnTo>
                  <a:lnTo>
                    <a:pt x="22621" y="4984735"/>
                  </a:lnTo>
                  <a:close/>
                </a:path>
              </a:pathLst>
            </a:custGeom>
            <a:solidFill>
              <a:srgbClr val="00B84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99579" y="1119361"/>
              <a:ext cx="4773135" cy="4984735"/>
            </a:xfrm>
            <a:custGeom>
              <a:avLst/>
              <a:pathLst>
                <a:path w="4773135" h="4984735">
                  <a:moveTo>
                    <a:pt x="0" y="4984735"/>
                  </a:moveTo>
                  <a:lnTo>
                    <a:pt x="22621" y="4984735"/>
                  </a:lnTo>
                  <a:lnTo>
                    <a:pt x="45242" y="4984735"/>
                  </a:lnTo>
                  <a:lnTo>
                    <a:pt x="67864" y="4984735"/>
                  </a:lnTo>
                  <a:lnTo>
                    <a:pt x="90485" y="4984734"/>
                  </a:lnTo>
                  <a:lnTo>
                    <a:pt x="113107" y="4984734"/>
                  </a:lnTo>
                  <a:lnTo>
                    <a:pt x="135728" y="4984734"/>
                  </a:lnTo>
                  <a:lnTo>
                    <a:pt x="158350" y="4984734"/>
                  </a:lnTo>
                  <a:lnTo>
                    <a:pt x="180971" y="4984734"/>
                  </a:lnTo>
                  <a:lnTo>
                    <a:pt x="203593" y="4984734"/>
                  </a:lnTo>
                  <a:lnTo>
                    <a:pt x="226214" y="4984734"/>
                  </a:lnTo>
                  <a:lnTo>
                    <a:pt x="248836" y="4984733"/>
                  </a:lnTo>
                  <a:lnTo>
                    <a:pt x="271457" y="4984733"/>
                  </a:lnTo>
                  <a:lnTo>
                    <a:pt x="294079" y="4984733"/>
                  </a:lnTo>
                  <a:lnTo>
                    <a:pt x="316700" y="4984733"/>
                  </a:lnTo>
                  <a:lnTo>
                    <a:pt x="339322" y="4984732"/>
                  </a:lnTo>
                  <a:lnTo>
                    <a:pt x="361943" y="4984732"/>
                  </a:lnTo>
                  <a:lnTo>
                    <a:pt x="384565" y="4984732"/>
                  </a:lnTo>
                  <a:lnTo>
                    <a:pt x="407186" y="4984731"/>
                  </a:lnTo>
                  <a:lnTo>
                    <a:pt x="429808" y="4984731"/>
                  </a:lnTo>
                  <a:lnTo>
                    <a:pt x="452429" y="4984730"/>
                  </a:lnTo>
                  <a:lnTo>
                    <a:pt x="475051" y="4984730"/>
                  </a:lnTo>
                  <a:lnTo>
                    <a:pt x="497672" y="4984729"/>
                  </a:lnTo>
                  <a:lnTo>
                    <a:pt x="520294" y="4984728"/>
                  </a:lnTo>
                  <a:lnTo>
                    <a:pt x="542915" y="4984727"/>
                  </a:lnTo>
                  <a:lnTo>
                    <a:pt x="565537" y="4984727"/>
                  </a:lnTo>
                  <a:lnTo>
                    <a:pt x="588158" y="4984726"/>
                  </a:lnTo>
                  <a:lnTo>
                    <a:pt x="610780" y="4984724"/>
                  </a:lnTo>
                  <a:lnTo>
                    <a:pt x="633401" y="4984723"/>
                  </a:lnTo>
                  <a:lnTo>
                    <a:pt x="656023" y="4984722"/>
                  </a:lnTo>
                  <a:lnTo>
                    <a:pt x="678644" y="4984721"/>
                  </a:lnTo>
                  <a:lnTo>
                    <a:pt x="701266" y="4984719"/>
                  </a:lnTo>
                  <a:lnTo>
                    <a:pt x="723887" y="4984717"/>
                  </a:lnTo>
                  <a:lnTo>
                    <a:pt x="746509" y="4984715"/>
                  </a:lnTo>
                  <a:lnTo>
                    <a:pt x="769130" y="4984713"/>
                  </a:lnTo>
                  <a:lnTo>
                    <a:pt x="791752" y="4984711"/>
                  </a:lnTo>
                  <a:lnTo>
                    <a:pt x="814373" y="4984708"/>
                  </a:lnTo>
                  <a:lnTo>
                    <a:pt x="836995" y="4984705"/>
                  </a:lnTo>
                  <a:lnTo>
                    <a:pt x="859616" y="4984702"/>
                  </a:lnTo>
                  <a:lnTo>
                    <a:pt x="882238" y="4984699"/>
                  </a:lnTo>
                  <a:lnTo>
                    <a:pt x="904859" y="4984695"/>
                  </a:lnTo>
                  <a:lnTo>
                    <a:pt x="927481" y="4984690"/>
                  </a:lnTo>
                  <a:lnTo>
                    <a:pt x="950102" y="4984686"/>
                  </a:lnTo>
                  <a:lnTo>
                    <a:pt x="972724" y="4984680"/>
                  </a:lnTo>
                  <a:lnTo>
                    <a:pt x="995345" y="4984674"/>
                  </a:lnTo>
                  <a:lnTo>
                    <a:pt x="1017967" y="4984668"/>
                  </a:lnTo>
                  <a:lnTo>
                    <a:pt x="1040588" y="4984661"/>
                  </a:lnTo>
                  <a:lnTo>
                    <a:pt x="1063210" y="4984653"/>
                  </a:lnTo>
                  <a:lnTo>
                    <a:pt x="1085831" y="4984644"/>
                  </a:lnTo>
                  <a:lnTo>
                    <a:pt x="1108453" y="4984634"/>
                  </a:lnTo>
                  <a:lnTo>
                    <a:pt x="1131074" y="4984623"/>
                  </a:lnTo>
                  <a:lnTo>
                    <a:pt x="1153696" y="4984611"/>
                  </a:lnTo>
                  <a:lnTo>
                    <a:pt x="1176317" y="4984598"/>
                  </a:lnTo>
                  <a:lnTo>
                    <a:pt x="1198939" y="4984584"/>
                  </a:lnTo>
                  <a:lnTo>
                    <a:pt x="1221560" y="4984568"/>
                  </a:lnTo>
                  <a:lnTo>
                    <a:pt x="1244182" y="4984550"/>
                  </a:lnTo>
                  <a:lnTo>
                    <a:pt x="1266803" y="4984530"/>
                  </a:lnTo>
                  <a:lnTo>
                    <a:pt x="1289425" y="4984508"/>
                  </a:lnTo>
                  <a:lnTo>
                    <a:pt x="1312046" y="4984484"/>
                  </a:lnTo>
                  <a:lnTo>
                    <a:pt x="1334668" y="4984457"/>
                  </a:lnTo>
                  <a:lnTo>
                    <a:pt x="1357289" y="4984427"/>
                  </a:lnTo>
                  <a:lnTo>
                    <a:pt x="1379911" y="4984394"/>
                  </a:lnTo>
                  <a:lnTo>
                    <a:pt x="1402532" y="4984358"/>
                  </a:lnTo>
                  <a:lnTo>
                    <a:pt x="1425154" y="4984318"/>
                  </a:lnTo>
                  <a:lnTo>
                    <a:pt x="1447775" y="4984273"/>
                  </a:lnTo>
                  <a:lnTo>
                    <a:pt x="1470397" y="4984224"/>
                  </a:lnTo>
                  <a:lnTo>
                    <a:pt x="1493018" y="4984169"/>
                  </a:lnTo>
                  <a:lnTo>
                    <a:pt x="1515640" y="4984108"/>
                  </a:lnTo>
                  <a:lnTo>
                    <a:pt x="1538261" y="4984041"/>
                  </a:lnTo>
                  <a:lnTo>
                    <a:pt x="1560883" y="4983967"/>
                  </a:lnTo>
                  <a:lnTo>
                    <a:pt x="1583504" y="4983884"/>
                  </a:lnTo>
                  <a:lnTo>
                    <a:pt x="1606126" y="4983793"/>
                  </a:lnTo>
                  <a:lnTo>
                    <a:pt x="1628747" y="4983692"/>
                  </a:lnTo>
                  <a:lnTo>
                    <a:pt x="1651369" y="4983580"/>
                  </a:lnTo>
                  <a:lnTo>
                    <a:pt x="1673990" y="4983456"/>
                  </a:lnTo>
                  <a:lnTo>
                    <a:pt x="1696612" y="4983319"/>
                  </a:lnTo>
                  <a:lnTo>
                    <a:pt x="1719233" y="4983167"/>
                  </a:lnTo>
                  <a:lnTo>
                    <a:pt x="1741855" y="4982998"/>
                  </a:lnTo>
                  <a:lnTo>
                    <a:pt x="1764476" y="4982811"/>
                  </a:lnTo>
                  <a:lnTo>
                    <a:pt x="1787098" y="4982604"/>
                  </a:lnTo>
                  <a:lnTo>
                    <a:pt x="1809719" y="4982374"/>
                  </a:lnTo>
                  <a:lnTo>
                    <a:pt x="1832341" y="4982120"/>
                  </a:lnTo>
                  <a:lnTo>
                    <a:pt x="1854962" y="4981838"/>
                  </a:lnTo>
                  <a:lnTo>
                    <a:pt x="1877584" y="4981525"/>
                  </a:lnTo>
                  <a:lnTo>
                    <a:pt x="1900205" y="4981178"/>
                  </a:lnTo>
                  <a:lnTo>
                    <a:pt x="1922827" y="4980794"/>
                  </a:lnTo>
                  <a:lnTo>
                    <a:pt x="1945448" y="4980368"/>
                  </a:lnTo>
                  <a:lnTo>
                    <a:pt x="1968070" y="4979896"/>
                  </a:lnTo>
                  <a:lnTo>
                    <a:pt x="1990691" y="4979372"/>
                  </a:lnTo>
                  <a:lnTo>
                    <a:pt x="2013313" y="4978791"/>
                  </a:lnTo>
                  <a:lnTo>
                    <a:pt x="2035934" y="4978147"/>
                  </a:lnTo>
                  <a:lnTo>
                    <a:pt x="2058556" y="4977433"/>
                  </a:lnTo>
                  <a:lnTo>
                    <a:pt x="2081177" y="4976641"/>
                  </a:lnTo>
                  <a:lnTo>
                    <a:pt x="2103799" y="4975762"/>
                  </a:lnTo>
                  <a:lnTo>
                    <a:pt x="2126420" y="4974788"/>
                  </a:lnTo>
                  <a:lnTo>
                    <a:pt x="2149042" y="4973707"/>
                  </a:lnTo>
                  <a:lnTo>
                    <a:pt x="2171663" y="4972508"/>
                  </a:lnTo>
                  <a:lnTo>
                    <a:pt x="2194285" y="4971178"/>
                  </a:lnTo>
                  <a:lnTo>
                    <a:pt x="2216906" y="4969702"/>
                  </a:lnTo>
                  <a:lnTo>
                    <a:pt x="2239528" y="4968065"/>
                  </a:lnTo>
                  <a:lnTo>
                    <a:pt x="2262149" y="4966249"/>
                  </a:lnTo>
                  <a:lnTo>
                    <a:pt x="2284771" y="4964235"/>
                  </a:lnTo>
                  <a:lnTo>
                    <a:pt x="2307392" y="4962000"/>
                  </a:lnTo>
                  <a:lnTo>
                    <a:pt x="2330014" y="4959520"/>
                  </a:lnTo>
                  <a:lnTo>
                    <a:pt x="2352635" y="4956770"/>
                  </a:lnTo>
                  <a:lnTo>
                    <a:pt x="2375256" y="4953720"/>
                  </a:lnTo>
                  <a:lnTo>
                    <a:pt x="2397878" y="4950336"/>
                  </a:lnTo>
                  <a:lnTo>
                    <a:pt x="2420499" y="4946583"/>
                  </a:lnTo>
                  <a:lnTo>
                    <a:pt x="2443121" y="4942421"/>
                  </a:lnTo>
                  <a:lnTo>
                    <a:pt x="2465742" y="4937806"/>
                  </a:lnTo>
                  <a:lnTo>
                    <a:pt x="2488364" y="4932689"/>
                  </a:lnTo>
                  <a:lnTo>
                    <a:pt x="2510985" y="4927017"/>
                  </a:lnTo>
                  <a:lnTo>
                    <a:pt x="2533607" y="4920731"/>
                  </a:lnTo>
                  <a:lnTo>
                    <a:pt x="2556228" y="4913766"/>
                  </a:lnTo>
                  <a:lnTo>
                    <a:pt x="2578850" y="4906050"/>
                  </a:lnTo>
                  <a:lnTo>
                    <a:pt x="2601471" y="4897506"/>
                  </a:lnTo>
                  <a:lnTo>
                    <a:pt x="2624093" y="4888047"/>
                  </a:lnTo>
                  <a:lnTo>
                    <a:pt x="2646714" y="4877580"/>
                  </a:lnTo>
                  <a:lnTo>
                    <a:pt x="2669336" y="4866003"/>
                  </a:lnTo>
                  <a:lnTo>
                    <a:pt x="2691957" y="4853204"/>
                  </a:lnTo>
                  <a:lnTo>
                    <a:pt x="2714579" y="4839063"/>
                  </a:lnTo>
                  <a:lnTo>
                    <a:pt x="2737200" y="4823450"/>
                  </a:lnTo>
                  <a:lnTo>
                    <a:pt x="2759822" y="4806223"/>
                  </a:lnTo>
                  <a:lnTo>
                    <a:pt x="2782443" y="4787232"/>
                  </a:lnTo>
                  <a:lnTo>
                    <a:pt x="2805065" y="4766314"/>
                  </a:lnTo>
                  <a:lnTo>
                    <a:pt x="2827686" y="4743296"/>
                  </a:lnTo>
                  <a:lnTo>
                    <a:pt x="2850308" y="4717998"/>
                  </a:lnTo>
                  <a:lnTo>
                    <a:pt x="2872929" y="4690227"/>
                  </a:lnTo>
                  <a:lnTo>
                    <a:pt x="2895551" y="4659783"/>
                  </a:lnTo>
                  <a:lnTo>
                    <a:pt x="2918172" y="4626458"/>
                  </a:lnTo>
                  <a:lnTo>
                    <a:pt x="2940794" y="4590041"/>
                  </a:lnTo>
                  <a:lnTo>
                    <a:pt x="2963415" y="4550316"/>
                  </a:lnTo>
                  <a:lnTo>
                    <a:pt x="2986037" y="4507067"/>
                  </a:lnTo>
                  <a:lnTo>
                    <a:pt x="3008658" y="4460084"/>
                  </a:lnTo>
                  <a:lnTo>
                    <a:pt x="3031280" y="4409162"/>
                  </a:lnTo>
                  <a:lnTo>
                    <a:pt x="3053901" y="4354109"/>
                  </a:lnTo>
                  <a:lnTo>
                    <a:pt x="3076523" y="4294750"/>
                  </a:lnTo>
                  <a:lnTo>
                    <a:pt x="3099144" y="4230934"/>
                  </a:lnTo>
                  <a:lnTo>
                    <a:pt x="3121766" y="4162536"/>
                  </a:lnTo>
                  <a:lnTo>
                    <a:pt x="3144387" y="4089469"/>
                  </a:lnTo>
                  <a:lnTo>
                    <a:pt x="3167009" y="4011681"/>
                  </a:lnTo>
                  <a:lnTo>
                    <a:pt x="3189630" y="3929168"/>
                  </a:lnTo>
                  <a:lnTo>
                    <a:pt x="3212252" y="3841973"/>
                  </a:lnTo>
                  <a:lnTo>
                    <a:pt x="3234873" y="3750190"/>
                  </a:lnTo>
                  <a:lnTo>
                    <a:pt x="3257495" y="3653966"/>
                  </a:lnTo>
                  <a:lnTo>
                    <a:pt x="3280116" y="3553504"/>
                  </a:lnTo>
                  <a:lnTo>
                    <a:pt x="3302738" y="3449054"/>
                  </a:lnTo>
                  <a:lnTo>
                    <a:pt x="3325359" y="3340917"/>
                  </a:lnTo>
                  <a:lnTo>
                    <a:pt x="3347981" y="3229438"/>
                  </a:lnTo>
                  <a:lnTo>
                    <a:pt x="3370602" y="3114998"/>
                  </a:lnTo>
                  <a:lnTo>
                    <a:pt x="3393224" y="2998014"/>
                  </a:lnTo>
                  <a:lnTo>
                    <a:pt x="3415845" y="2878927"/>
                  </a:lnTo>
                  <a:lnTo>
                    <a:pt x="3438467" y="2758199"/>
                  </a:lnTo>
                  <a:lnTo>
                    <a:pt x="3461088" y="2636307"/>
                  </a:lnTo>
                  <a:lnTo>
                    <a:pt x="3483710" y="2513739"/>
                  </a:lnTo>
                  <a:lnTo>
                    <a:pt x="3506331" y="2390989"/>
                  </a:lnTo>
                  <a:lnTo>
                    <a:pt x="3528953" y="2268553"/>
                  </a:lnTo>
                  <a:lnTo>
                    <a:pt x="3551574" y="2146926"/>
                  </a:lnTo>
                  <a:lnTo>
                    <a:pt x="3574196" y="2026599"/>
                  </a:lnTo>
                  <a:lnTo>
                    <a:pt x="3596817" y="1908052"/>
                  </a:lnTo>
                  <a:lnTo>
                    <a:pt x="3619439" y="1791750"/>
                  </a:lnTo>
                  <a:lnTo>
                    <a:pt x="3642060" y="1678139"/>
                  </a:lnTo>
                  <a:lnTo>
                    <a:pt x="3664682" y="1567633"/>
                  </a:lnTo>
                  <a:lnTo>
                    <a:pt x="3687303" y="1460616"/>
                  </a:lnTo>
                  <a:lnTo>
                    <a:pt x="3709925" y="1357428"/>
                  </a:lnTo>
                  <a:lnTo>
                    <a:pt x="3732546" y="1258365"/>
                  </a:lnTo>
                  <a:lnTo>
                    <a:pt x="3755168" y="1163670"/>
                  </a:lnTo>
                  <a:lnTo>
                    <a:pt x="3777789" y="1073534"/>
                  </a:lnTo>
                  <a:lnTo>
                    <a:pt x="3800411" y="988092"/>
                  </a:lnTo>
                  <a:lnTo>
                    <a:pt x="3823032" y="907423"/>
                  </a:lnTo>
                  <a:lnTo>
                    <a:pt x="3845654" y="831557"/>
                  </a:lnTo>
                  <a:lnTo>
                    <a:pt x="3868275" y="760471"/>
                  </a:lnTo>
                  <a:lnTo>
                    <a:pt x="3890897" y="694099"/>
                  </a:lnTo>
                  <a:lnTo>
                    <a:pt x="3913518" y="632336"/>
                  </a:lnTo>
                  <a:lnTo>
                    <a:pt x="3936140" y="575043"/>
                  </a:lnTo>
                  <a:lnTo>
                    <a:pt x="3958761" y="522055"/>
                  </a:lnTo>
                  <a:lnTo>
                    <a:pt x="3981383" y="473182"/>
                  </a:lnTo>
                  <a:lnTo>
                    <a:pt x="4004004" y="428222"/>
                  </a:lnTo>
                  <a:lnTo>
                    <a:pt x="4026626" y="386960"/>
                  </a:lnTo>
                  <a:lnTo>
                    <a:pt x="4049247" y="349176"/>
                  </a:lnTo>
                  <a:lnTo>
                    <a:pt x="4071869" y="314646"/>
                  </a:lnTo>
                  <a:lnTo>
                    <a:pt x="4094490" y="283150"/>
                  </a:lnTo>
                  <a:lnTo>
                    <a:pt x="4117112" y="254471"/>
                  </a:lnTo>
                  <a:lnTo>
                    <a:pt x="4139733" y="228397"/>
                  </a:lnTo>
                  <a:lnTo>
                    <a:pt x="4162355" y="204727"/>
                  </a:lnTo>
                  <a:lnTo>
                    <a:pt x="4184976" y="183266"/>
                  </a:lnTo>
                  <a:lnTo>
                    <a:pt x="4207598" y="163832"/>
                  </a:lnTo>
                  <a:lnTo>
                    <a:pt x="4230219" y="146252"/>
                  </a:lnTo>
                  <a:lnTo>
                    <a:pt x="4252841" y="130366"/>
                  </a:lnTo>
                  <a:lnTo>
                    <a:pt x="4275462" y="116023"/>
                  </a:lnTo>
                  <a:lnTo>
                    <a:pt x="4298084" y="103084"/>
                  </a:lnTo>
                  <a:lnTo>
                    <a:pt x="4320705" y="91419"/>
                  </a:lnTo>
                  <a:lnTo>
                    <a:pt x="4343327" y="80911"/>
                  </a:lnTo>
                  <a:lnTo>
                    <a:pt x="4365948" y="71450"/>
                  </a:lnTo>
                  <a:lnTo>
                    <a:pt x="4388570" y="62937"/>
                  </a:lnTo>
                  <a:lnTo>
                    <a:pt x="4411191" y="55281"/>
                  </a:lnTo>
                  <a:lnTo>
                    <a:pt x="4433813" y="48398"/>
                  </a:lnTo>
                  <a:lnTo>
                    <a:pt x="4456434" y="42214"/>
                  </a:lnTo>
                  <a:lnTo>
                    <a:pt x="4479056" y="36658"/>
                  </a:lnTo>
                  <a:lnTo>
                    <a:pt x="4501677" y="31669"/>
                  </a:lnTo>
                  <a:lnTo>
                    <a:pt x="4524299" y="27191"/>
                  </a:lnTo>
                  <a:lnTo>
                    <a:pt x="4546920" y="23171"/>
                  </a:lnTo>
                  <a:lnTo>
                    <a:pt x="4569542" y="19565"/>
                  </a:lnTo>
                  <a:lnTo>
                    <a:pt x="4592163" y="16330"/>
                  </a:lnTo>
                  <a:lnTo>
                    <a:pt x="4614785" y="13429"/>
                  </a:lnTo>
                  <a:lnTo>
                    <a:pt x="4637406" y="10828"/>
                  </a:lnTo>
                  <a:lnTo>
                    <a:pt x="4660028" y="8496"/>
                  </a:lnTo>
                  <a:lnTo>
                    <a:pt x="4682649" y="6405"/>
                  </a:lnTo>
                  <a:lnTo>
                    <a:pt x="4705270" y="4531"/>
                  </a:lnTo>
                  <a:lnTo>
                    <a:pt x="4727892" y="2852"/>
                  </a:lnTo>
                  <a:lnTo>
                    <a:pt x="4750513" y="134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99579" y="1156466"/>
              <a:ext cx="4773135" cy="4947630"/>
            </a:xfrm>
            <a:custGeom>
              <a:avLst/>
              <a:pathLst>
                <a:path w="4773135" h="4947630">
                  <a:moveTo>
                    <a:pt x="4773135" y="0"/>
                  </a:moveTo>
                  <a:lnTo>
                    <a:pt x="4750513" y="5065"/>
                  </a:lnTo>
                  <a:lnTo>
                    <a:pt x="4727892" y="10652"/>
                  </a:lnTo>
                  <a:lnTo>
                    <a:pt x="4705270" y="16811"/>
                  </a:lnTo>
                  <a:lnTo>
                    <a:pt x="4682649" y="23600"/>
                  </a:lnTo>
                  <a:lnTo>
                    <a:pt x="4660028" y="31080"/>
                  </a:lnTo>
                  <a:lnTo>
                    <a:pt x="4637406" y="39318"/>
                  </a:lnTo>
                  <a:lnTo>
                    <a:pt x="4614785" y="48389"/>
                  </a:lnTo>
                  <a:lnTo>
                    <a:pt x="4592163" y="58373"/>
                  </a:lnTo>
                  <a:lnTo>
                    <a:pt x="4569542" y="69355"/>
                  </a:lnTo>
                  <a:lnTo>
                    <a:pt x="4546920" y="81430"/>
                  </a:lnTo>
                  <a:lnTo>
                    <a:pt x="4524299" y="94697"/>
                  </a:lnTo>
                  <a:lnTo>
                    <a:pt x="4501677" y="109268"/>
                  </a:lnTo>
                  <a:lnTo>
                    <a:pt x="4479056" y="125257"/>
                  </a:lnTo>
                  <a:lnTo>
                    <a:pt x="4456434" y="142789"/>
                  </a:lnTo>
                  <a:lnTo>
                    <a:pt x="4433813" y="161998"/>
                  </a:lnTo>
                  <a:lnTo>
                    <a:pt x="4411191" y="183025"/>
                  </a:lnTo>
                  <a:lnTo>
                    <a:pt x="4388570" y="206017"/>
                  </a:lnTo>
                  <a:lnTo>
                    <a:pt x="4365948" y="231132"/>
                  </a:lnTo>
                  <a:lnTo>
                    <a:pt x="4343327" y="258533"/>
                  </a:lnTo>
                  <a:lnTo>
                    <a:pt x="4320705" y="288387"/>
                  </a:lnTo>
                  <a:lnTo>
                    <a:pt x="4298084" y="320868"/>
                  </a:lnTo>
                  <a:lnTo>
                    <a:pt x="4275462" y="356153"/>
                  </a:lnTo>
                  <a:lnTo>
                    <a:pt x="4252841" y="394419"/>
                  </a:lnTo>
                  <a:lnTo>
                    <a:pt x="4230219" y="435843"/>
                  </a:lnTo>
                  <a:lnTo>
                    <a:pt x="4207598" y="480597"/>
                  </a:lnTo>
                  <a:lnTo>
                    <a:pt x="4184976" y="528848"/>
                  </a:lnTo>
                  <a:lnTo>
                    <a:pt x="4162355" y="580751"/>
                  </a:lnTo>
                  <a:lnTo>
                    <a:pt x="4139733" y="636449"/>
                  </a:lnTo>
                  <a:lnTo>
                    <a:pt x="4117112" y="696064"/>
                  </a:lnTo>
                  <a:lnTo>
                    <a:pt x="4094490" y="759700"/>
                  </a:lnTo>
                  <a:lnTo>
                    <a:pt x="4071869" y="827431"/>
                  </a:lnTo>
                  <a:lnTo>
                    <a:pt x="4049247" y="899305"/>
                  </a:lnTo>
                  <a:lnTo>
                    <a:pt x="4026626" y="975333"/>
                  </a:lnTo>
                  <a:lnTo>
                    <a:pt x="4004004" y="1055490"/>
                  </a:lnTo>
                  <a:lnTo>
                    <a:pt x="3981383" y="1139713"/>
                  </a:lnTo>
                  <a:lnTo>
                    <a:pt x="3958761" y="1227900"/>
                  </a:lnTo>
                  <a:lnTo>
                    <a:pt x="3936140" y="1319903"/>
                  </a:lnTo>
                  <a:lnTo>
                    <a:pt x="3913518" y="1415540"/>
                  </a:lnTo>
                  <a:lnTo>
                    <a:pt x="3890897" y="1514586"/>
                  </a:lnTo>
                  <a:lnTo>
                    <a:pt x="3868275" y="1616782"/>
                  </a:lnTo>
                  <a:lnTo>
                    <a:pt x="3845654" y="1721836"/>
                  </a:lnTo>
                  <a:lnTo>
                    <a:pt x="3823032" y="1829428"/>
                  </a:lnTo>
                  <a:lnTo>
                    <a:pt x="3800411" y="1939214"/>
                  </a:lnTo>
                  <a:lnTo>
                    <a:pt x="3777789" y="2050831"/>
                  </a:lnTo>
                  <a:lnTo>
                    <a:pt x="3755168" y="2163900"/>
                  </a:lnTo>
                  <a:lnTo>
                    <a:pt x="3732546" y="2278030"/>
                  </a:lnTo>
                  <a:lnTo>
                    <a:pt x="3709925" y="2392824"/>
                  </a:lnTo>
                  <a:lnTo>
                    <a:pt x="3687303" y="2507878"/>
                  </a:lnTo>
                  <a:lnTo>
                    <a:pt x="3664682" y="2622785"/>
                  </a:lnTo>
                  <a:lnTo>
                    <a:pt x="3642060" y="2737139"/>
                  </a:lnTo>
                  <a:lnTo>
                    <a:pt x="3619439" y="2850538"/>
                  </a:lnTo>
                  <a:lnTo>
                    <a:pt x="3596817" y="2962584"/>
                  </a:lnTo>
                  <a:lnTo>
                    <a:pt x="3574196" y="3072888"/>
                  </a:lnTo>
                  <a:lnTo>
                    <a:pt x="3551574" y="3181076"/>
                  </a:lnTo>
                  <a:lnTo>
                    <a:pt x="3528953" y="3286791"/>
                  </a:lnTo>
                  <a:lnTo>
                    <a:pt x="3506331" y="3389699"/>
                  </a:lnTo>
                  <a:lnTo>
                    <a:pt x="3483710" y="3489492"/>
                  </a:lnTo>
                  <a:lnTo>
                    <a:pt x="3461088" y="3585896"/>
                  </a:lnTo>
                  <a:lnTo>
                    <a:pt x="3438467" y="3678671"/>
                  </a:lnTo>
                  <a:lnTo>
                    <a:pt x="3415845" y="3767618"/>
                  </a:lnTo>
                  <a:lnTo>
                    <a:pt x="3393224" y="3852577"/>
                  </a:lnTo>
                  <a:lnTo>
                    <a:pt x="3370602" y="3933433"/>
                  </a:lnTo>
                  <a:lnTo>
                    <a:pt x="3347981" y="4010110"/>
                  </a:lnTo>
                  <a:lnTo>
                    <a:pt x="3325359" y="4082574"/>
                  </a:lnTo>
                  <a:lnTo>
                    <a:pt x="3302738" y="4150831"/>
                  </a:lnTo>
                  <a:lnTo>
                    <a:pt x="3280116" y="4214922"/>
                  </a:lnTo>
                  <a:lnTo>
                    <a:pt x="3257495" y="4274917"/>
                  </a:lnTo>
                  <a:lnTo>
                    <a:pt x="3234873" y="4330919"/>
                  </a:lnTo>
                  <a:lnTo>
                    <a:pt x="3212252" y="4383051"/>
                  </a:lnTo>
                  <a:lnTo>
                    <a:pt x="3189630" y="4431456"/>
                  </a:lnTo>
                  <a:lnTo>
                    <a:pt x="3167009" y="4476292"/>
                  </a:lnTo>
                  <a:lnTo>
                    <a:pt x="3144387" y="4517731"/>
                  </a:lnTo>
                  <a:lnTo>
                    <a:pt x="3121766" y="4555947"/>
                  </a:lnTo>
                  <a:lnTo>
                    <a:pt x="3099144" y="4591124"/>
                  </a:lnTo>
                  <a:lnTo>
                    <a:pt x="3076523" y="4623444"/>
                  </a:lnTo>
                  <a:lnTo>
                    <a:pt x="3053901" y="4653090"/>
                  </a:lnTo>
                  <a:lnTo>
                    <a:pt x="3031280" y="4680240"/>
                  </a:lnTo>
                  <a:lnTo>
                    <a:pt x="3008658" y="4705068"/>
                  </a:lnTo>
                  <a:lnTo>
                    <a:pt x="2986037" y="4727743"/>
                  </a:lnTo>
                  <a:lnTo>
                    <a:pt x="2963415" y="4748426"/>
                  </a:lnTo>
                  <a:lnTo>
                    <a:pt x="2940794" y="4767271"/>
                  </a:lnTo>
                  <a:lnTo>
                    <a:pt x="2918172" y="4784423"/>
                  </a:lnTo>
                  <a:lnTo>
                    <a:pt x="2895551" y="4800020"/>
                  </a:lnTo>
                  <a:lnTo>
                    <a:pt x="2872929" y="4814190"/>
                  </a:lnTo>
                  <a:lnTo>
                    <a:pt x="2850308" y="4827052"/>
                  </a:lnTo>
                  <a:lnTo>
                    <a:pt x="2827686" y="4838720"/>
                  </a:lnTo>
                  <a:lnTo>
                    <a:pt x="2805065" y="4849296"/>
                  </a:lnTo>
                  <a:lnTo>
                    <a:pt x="2782443" y="4858876"/>
                  </a:lnTo>
                  <a:lnTo>
                    <a:pt x="2759822" y="4867550"/>
                  </a:lnTo>
                  <a:lnTo>
                    <a:pt x="2737200" y="4875399"/>
                  </a:lnTo>
                  <a:lnTo>
                    <a:pt x="2714579" y="4882497"/>
                  </a:lnTo>
                  <a:lnTo>
                    <a:pt x="2691957" y="4888914"/>
                  </a:lnTo>
                  <a:lnTo>
                    <a:pt x="2669336" y="4894712"/>
                  </a:lnTo>
                  <a:lnTo>
                    <a:pt x="2646714" y="4899949"/>
                  </a:lnTo>
                  <a:lnTo>
                    <a:pt x="2624093" y="4904677"/>
                  </a:lnTo>
                  <a:lnTo>
                    <a:pt x="2601471" y="4908945"/>
                  </a:lnTo>
                  <a:lnTo>
                    <a:pt x="2578850" y="4912796"/>
                  </a:lnTo>
                  <a:lnTo>
                    <a:pt x="2556228" y="4916270"/>
                  </a:lnTo>
                  <a:lnTo>
                    <a:pt x="2533607" y="4919402"/>
                  </a:lnTo>
                  <a:lnTo>
                    <a:pt x="2510985" y="4922226"/>
                  </a:lnTo>
                  <a:lnTo>
                    <a:pt x="2488364" y="4924772"/>
                  </a:lnTo>
                  <a:lnTo>
                    <a:pt x="2465742" y="4927065"/>
                  </a:lnTo>
                  <a:lnTo>
                    <a:pt x="2443121" y="4929131"/>
                  </a:lnTo>
                  <a:lnTo>
                    <a:pt x="2420499" y="4930992"/>
                  </a:lnTo>
                  <a:lnTo>
                    <a:pt x="2397878" y="4932668"/>
                  </a:lnTo>
                  <a:lnTo>
                    <a:pt x="2375256" y="4934177"/>
                  </a:lnTo>
                  <a:lnTo>
                    <a:pt x="2352635" y="4935536"/>
                  </a:lnTo>
                  <a:lnTo>
                    <a:pt x="2330014" y="4936758"/>
                  </a:lnTo>
                  <a:lnTo>
                    <a:pt x="2307392" y="4937858"/>
                  </a:lnTo>
                  <a:lnTo>
                    <a:pt x="2284771" y="4938848"/>
                  </a:lnTo>
                  <a:lnTo>
                    <a:pt x="2262149" y="4939739"/>
                  </a:lnTo>
                  <a:lnTo>
                    <a:pt x="2239528" y="4940540"/>
                  </a:lnTo>
                  <a:lnTo>
                    <a:pt x="2216906" y="4941260"/>
                  </a:lnTo>
                  <a:lnTo>
                    <a:pt x="2194285" y="4941908"/>
                  </a:lnTo>
                  <a:lnTo>
                    <a:pt x="2171663" y="4942490"/>
                  </a:lnTo>
                  <a:lnTo>
                    <a:pt x="2149042" y="4943014"/>
                  </a:lnTo>
                  <a:lnTo>
                    <a:pt x="2126420" y="4943485"/>
                  </a:lnTo>
                  <a:lnTo>
                    <a:pt x="2103799" y="4943908"/>
                  </a:lnTo>
                  <a:lnTo>
                    <a:pt x="2081177" y="4944288"/>
                  </a:lnTo>
                  <a:lnTo>
                    <a:pt x="2058556" y="4944630"/>
                  </a:lnTo>
                  <a:lnTo>
                    <a:pt x="2035934" y="4944936"/>
                  </a:lnTo>
                  <a:lnTo>
                    <a:pt x="2013313" y="4945212"/>
                  </a:lnTo>
                  <a:lnTo>
                    <a:pt x="1990691" y="4945460"/>
                  </a:lnTo>
                  <a:lnTo>
                    <a:pt x="1968070" y="4945682"/>
                  </a:lnTo>
                  <a:lnTo>
                    <a:pt x="1945448" y="4945882"/>
                  </a:lnTo>
                  <a:lnTo>
                    <a:pt x="1922827" y="4946062"/>
                  </a:lnTo>
                  <a:lnTo>
                    <a:pt x="1900205" y="4946223"/>
                  </a:lnTo>
                  <a:lnTo>
                    <a:pt x="1877584" y="4946367"/>
                  </a:lnTo>
                  <a:lnTo>
                    <a:pt x="1854962" y="4946497"/>
                  </a:lnTo>
                  <a:lnTo>
                    <a:pt x="1832341" y="4946614"/>
                  </a:lnTo>
                  <a:lnTo>
                    <a:pt x="1809719" y="4946719"/>
                  </a:lnTo>
                  <a:lnTo>
                    <a:pt x="1787098" y="4946813"/>
                  </a:lnTo>
                  <a:lnTo>
                    <a:pt x="1764476" y="4946897"/>
                  </a:lnTo>
                  <a:lnTo>
                    <a:pt x="1741855" y="4946972"/>
                  </a:lnTo>
                  <a:lnTo>
                    <a:pt x="1719233" y="4947040"/>
                  </a:lnTo>
                  <a:lnTo>
                    <a:pt x="1696612" y="4947101"/>
                  </a:lnTo>
                  <a:lnTo>
                    <a:pt x="1673990" y="4947156"/>
                  </a:lnTo>
                  <a:lnTo>
                    <a:pt x="1651369" y="4947205"/>
                  </a:lnTo>
                  <a:lnTo>
                    <a:pt x="1628747" y="4947249"/>
                  </a:lnTo>
                  <a:lnTo>
                    <a:pt x="1606126" y="4947288"/>
                  </a:lnTo>
                  <a:lnTo>
                    <a:pt x="1583504" y="4947324"/>
                  </a:lnTo>
                  <a:lnTo>
                    <a:pt x="1560883" y="4947356"/>
                  </a:lnTo>
                  <a:lnTo>
                    <a:pt x="1538261" y="4947384"/>
                  </a:lnTo>
                  <a:lnTo>
                    <a:pt x="1515640" y="4947410"/>
                  </a:lnTo>
                  <a:lnTo>
                    <a:pt x="1493018" y="4947432"/>
                  </a:lnTo>
                  <a:lnTo>
                    <a:pt x="1470397" y="4947453"/>
                  </a:lnTo>
                  <a:lnTo>
                    <a:pt x="1447775" y="4947471"/>
                  </a:lnTo>
                  <a:lnTo>
                    <a:pt x="1425154" y="4947488"/>
                  </a:lnTo>
                  <a:lnTo>
                    <a:pt x="1402532" y="4947503"/>
                  </a:lnTo>
                  <a:lnTo>
                    <a:pt x="1379911" y="4947516"/>
                  </a:lnTo>
                  <a:lnTo>
                    <a:pt x="1357289" y="4947528"/>
                  </a:lnTo>
                  <a:lnTo>
                    <a:pt x="1334668" y="4947539"/>
                  </a:lnTo>
                  <a:lnTo>
                    <a:pt x="1312046" y="4947548"/>
                  </a:lnTo>
                  <a:lnTo>
                    <a:pt x="1289425" y="4947557"/>
                  </a:lnTo>
                  <a:lnTo>
                    <a:pt x="1266803" y="4947564"/>
                  </a:lnTo>
                  <a:lnTo>
                    <a:pt x="1244182" y="4947571"/>
                  </a:lnTo>
                  <a:lnTo>
                    <a:pt x="1221560" y="4947577"/>
                  </a:lnTo>
                  <a:lnTo>
                    <a:pt x="1198939" y="4947583"/>
                  </a:lnTo>
                  <a:lnTo>
                    <a:pt x="1176317" y="4947588"/>
                  </a:lnTo>
                  <a:lnTo>
                    <a:pt x="1153696" y="4947592"/>
                  </a:lnTo>
                  <a:lnTo>
                    <a:pt x="1131074" y="4947596"/>
                  </a:lnTo>
                  <a:lnTo>
                    <a:pt x="1108453" y="4947600"/>
                  </a:lnTo>
                  <a:lnTo>
                    <a:pt x="1085831" y="4947603"/>
                  </a:lnTo>
                  <a:lnTo>
                    <a:pt x="1063210" y="4947606"/>
                  </a:lnTo>
                  <a:lnTo>
                    <a:pt x="1040588" y="4947608"/>
                  </a:lnTo>
                  <a:lnTo>
                    <a:pt x="1017967" y="4947611"/>
                  </a:lnTo>
                  <a:lnTo>
                    <a:pt x="995345" y="4947613"/>
                  </a:lnTo>
                  <a:lnTo>
                    <a:pt x="972724" y="4947615"/>
                  </a:lnTo>
                  <a:lnTo>
                    <a:pt x="950102" y="4947616"/>
                  </a:lnTo>
                  <a:lnTo>
                    <a:pt x="927481" y="4947618"/>
                  </a:lnTo>
                  <a:lnTo>
                    <a:pt x="904859" y="4947619"/>
                  </a:lnTo>
                  <a:lnTo>
                    <a:pt x="882238" y="4947620"/>
                  </a:lnTo>
                  <a:lnTo>
                    <a:pt x="859616" y="4947621"/>
                  </a:lnTo>
                  <a:lnTo>
                    <a:pt x="836995" y="4947622"/>
                  </a:lnTo>
                  <a:lnTo>
                    <a:pt x="814373" y="4947623"/>
                  </a:lnTo>
                  <a:lnTo>
                    <a:pt x="791752" y="4947624"/>
                  </a:lnTo>
                  <a:lnTo>
                    <a:pt x="769130" y="4947625"/>
                  </a:lnTo>
                  <a:lnTo>
                    <a:pt x="746509" y="4947625"/>
                  </a:lnTo>
                  <a:lnTo>
                    <a:pt x="723887" y="4947626"/>
                  </a:lnTo>
                  <a:lnTo>
                    <a:pt x="701266" y="4947626"/>
                  </a:lnTo>
                  <a:lnTo>
                    <a:pt x="678644" y="4947627"/>
                  </a:lnTo>
                  <a:lnTo>
                    <a:pt x="656023" y="4947627"/>
                  </a:lnTo>
                  <a:lnTo>
                    <a:pt x="633401" y="4947627"/>
                  </a:lnTo>
                  <a:lnTo>
                    <a:pt x="610780" y="4947628"/>
                  </a:lnTo>
                  <a:lnTo>
                    <a:pt x="588158" y="4947628"/>
                  </a:lnTo>
                  <a:lnTo>
                    <a:pt x="565537" y="4947628"/>
                  </a:lnTo>
                  <a:lnTo>
                    <a:pt x="542915" y="4947629"/>
                  </a:lnTo>
                  <a:lnTo>
                    <a:pt x="520294" y="4947629"/>
                  </a:lnTo>
                  <a:lnTo>
                    <a:pt x="497672" y="4947629"/>
                  </a:lnTo>
                  <a:lnTo>
                    <a:pt x="475051" y="4947629"/>
                  </a:lnTo>
                  <a:lnTo>
                    <a:pt x="452429" y="4947629"/>
                  </a:lnTo>
                  <a:lnTo>
                    <a:pt x="429808" y="4947629"/>
                  </a:lnTo>
                  <a:lnTo>
                    <a:pt x="407186" y="4947629"/>
                  </a:lnTo>
                  <a:lnTo>
                    <a:pt x="384565" y="4947630"/>
                  </a:lnTo>
                  <a:lnTo>
                    <a:pt x="361943" y="4947630"/>
                  </a:lnTo>
                  <a:lnTo>
                    <a:pt x="339322" y="4947630"/>
                  </a:lnTo>
                  <a:lnTo>
                    <a:pt x="316700" y="4947630"/>
                  </a:lnTo>
                  <a:lnTo>
                    <a:pt x="294079" y="4947630"/>
                  </a:lnTo>
                  <a:lnTo>
                    <a:pt x="271457" y="4947630"/>
                  </a:lnTo>
                  <a:lnTo>
                    <a:pt x="248836" y="4947630"/>
                  </a:lnTo>
                  <a:lnTo>
                    <a:pt x="226214" y="4947630"/>
                  </a:lnTo>
                  <a:lnTo>
                    <a:pt x="203593" y="4947630"/>
                  </a:lnTo>
                  <a:lnTo>
                    <a:pt x="180971" y="4947630"/>
                  </a:lnTo>
                  <a:lnTo>
                    <a:pt x="158350" y="4947630"/>
                  </a:lnTo>
                  <a:lnTo>
                    <a:pt x="135728" y="4947630"/>
                  </a:lnTo>
                  <a:lnTo>
                    <a:pt x="113107" y="4947630"/>
                  </a:lnTo>
                  <a:lnTo>
                    <a:pt x="90485" y="4947630"/>
                  </a:lnTo>
                  <a:lnTo>
                    <a:pt x="67864" y="4947630"/>
                  </a:lnTo>
                  <a:lnTo>
                    <a:pt x="45242" y="4947630"/>
                  </a:lnTo>
                  <a:lnTo>
                    <a:pt x="22621" y="4947630"/>
                  </a:lnTo>
                  <a:lnTo>
                    <a:pt x="0" y="4947630"/>
                  </a:lnTo>
                  <a:lnTo>
                    <a:pt x="0" y="49476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199579" y="1126419"/>
              <a:ext cx="4773135" cy="4977677"/>
            </a:xfrm>
            <a:custGeom>
              <a:avLst/>
              <a:pathLst>
                <a:path w="4773135" h="4977677">
                  <a:moveTo>
                    <a:pt x="0" y="4977677"/>
                  </a:moveTo>
                  <a:lnTo>
                    <a:pt x="22621" y="4977677"/>
                  </a:lnTo>
                  <a:lnTo>
                    <a:pt x="45242" y="4977677"/>
                  </a:lnTo>
                  <a:lnTo>
                    <a:pt x="67864" y="4977677"/>
                  </a:lnTo>
                  <a:lnTo>
                    <a:pt x="90485" y="4977677"/>
                  </a:lnTo>
                  <a:lnTo>
                    <a:pt x="113107" y="4977676"/>
                  </a:lnTo>
                  <a:lnTo>
                    <a:pt x="135728" y="4977676"/>
                  </a:lnTo>
                  <a:lnTo>
                    <a:pt x="158350" y="4977676"/>
                  </a:lnTo>
                  <a:lnTo>
                    <a:pt x="180971" y="4977676"/>
                  </a:lnTo>
                  <a:lnTo>
                    <a:pt x="203593" y="4977676"/>
                  </a:lnTo>
                  <a:lnTo>
                    <a:pt x="226214" y="4977676"/>
                  </a:lnTo>
                  <a:lnTo>
                    <a:pt x="248836" y="4977676"/>
                  </a:lnTo>
                  <a:lnTo>
                    <a:pt x="271457" y="4977676"/>
                  </a:lnTo>
                  <a:lnTo>
                    <a:pt x="294079" y="4977676"/>
                  </a:lnTo>
                  <a:lnTo>
                    <a:pt x="316700" y="4977675"/>
                  </a:lnTo>
                  <a:lnTo>
                    <a:pt x="339322" y="4977675"/>
                  </a:lnTo>
                  <a:lnTo>
                    <a:pt x="361943" y="4977675"/>
                  </a:lnTo>
                  <a:lnTo>
                    <a:pt x="384565" y="4977675"/>
                  </a:lnTo>
                  <a:lnTo>
                    <a:pt x="407186" y="4977674"/>
                  </a:lnTo>
                  <a:lnTo>
                    <a:pt x="429808" y="4977674"/>
                  </a:lnTo>
                  <a:lnTo>
                    <a:pt x="452429" y="4977674"/>
                  </a:lnTo>
                  <a:lnTo>
                    <a:pt x="475051" y="4977673"/>
                  </a:lnTo>
                  <a:lnTo>
                    <a:pt x="497672" y="4977673"/>
                  </a:lnTo>
                  <a:lnTo>
                    <a:pt x="520294" y="4977673"/>
                  </a:lnTo>
                  <a:lnTo>
                    <a:pt x="542915" y="4977672"/>
                  </a:lnTo>
                  <a:lnTo>
                    <a:pt x="565537" y="4977671"/>
                  </a:lnTo>
                  <a:lnTo>
                    <a:pt x="588158" y="4977671"/>
                  </a:lnTo>
                  <a:lnTo>
                    <a:pt x="610780" y="4977670"/>
                  </a:lnTo>
                  <a:lnTo>
                    <a:pt x="633401" y="4977669"/>
                  </a:lnTo>
                  <a:lnTo>
                    <a:pt x="656023" y="4977669"/>
                  </a:lnTo>
                  <a:lnTo>
                    <a:pt x="678644" y="4977668"/>
                  </a:lnTo>
                  <a:lnTo>
                    <a:pt x="701266" y="4977667"/>
                  </a:lnTo>
                  <a:lnTo>
                    <a:pt x="723887" y="4977666"/>
                  </a:lnTo>
                  <a:lnTo>
                    <a:pt x="746509" y="4977664"/>
                  </a:lnTo>
                  <a:lnTo>
                    <a:pt x="769130" y="4977663"/>
                  </a:lnTo>
                  <a:lnTo>
                    <a:pt x="791752" y="4977662"/>
                  </a:lnTo>
                  <a:lnTo>
                    <a:pt x="814373" y="4977660"/>
                  </a:lnTo>
                  <a:lnTo>
                    <a:pt x="836995" y="4977658"/>
                  </a:lnTo>
                  <a:lnTo>
                    <a:pt x="859616" y="4977656"/>
                  </a:lnTo>
                  <a:lnTo>
                    <a:pt x="882238" y="4977654"/>
                  </a:lnTo>
                  <a:lnTo>
                    <a:pt x="904859" y="4977651"/>
                  </a:lnTo>
                  <a:lnTo>
                    <a:pt x="927481" y="4977649"/>
                  </a:lnTo>
                  <a:lnTo>
                    <a:pt x="950102" y="4977646"/>
                  </a:lnTo>
                  <a:lnTo>
                    <a:pt x="972724" y="4977642"/>
                  </a:lnTo>
                  <a:lnTo>
                    <a:pt x="995345" y="4977638"/>
                  </a:lnTo>
                  <a:lnTo>
                    <a:pt x="1017967" y="4977634"/>
                  </a:lnTo>
                  <a:lnTo>
                    <a:pt x="1040588" y="4977630"/>
                  </a:lnTo>
                  <a:lnTo>
                    <a:pt x="1063210" y="4977625"/>
                  </a:lnTo>
                  <a:lnTo>
                    <a:pt x="1085831" y="4977619"/>
                  </a:lnTo>
                  <a:lnTo>
                    <a:pt x="1108453" y="4977613"/>
                  </a:lnTo>
                  <a:lnTo>
                    <a:pt x="1131074" y="4977606"/>
                  </a:lnTo>
                  <a:lnTo>
                    <a:pt x="1153696" y="4977599"/>
                  </a:lnTo>
                  <a:lnTo>
                    <a:pt x="1176317" y="4977591"/>
                  </a:lnTo>
                  <a:lnTo>
                    <a:pt x="1198939" y="4977581"/>
                  </a:lnTo>
                  <a:lnTo>
                    <a:pt x="1221560" y="4977571"/>
                  </a:lnTo>
                  <a:lnTo>
                    <a:pt x="1244182" y="4977560"/>
                  </a:lnTo>
                  <a:lnTo>
                    <a:pt x="1266803" y="4977547"/>
                  </a:lnTo>
                  <a:lnTo>
                    <a:pt x="1289425" y="4977534"/>
                  </a:lnTo>
                  <a:lnTo>
                    <a:pt x="1312046" y="4977518"/>
                  </a:lnTo>
                  <a:lnTo>
                    <a:pt x="1334668" y="4977502"/>
                  </a:lnTo>
                  <a:lnTo>
                    <a:pt x="1357289" y="4977483"/>
                  </a:lnTo>
                  <a:lnTo>
                    <a:pt x="1379911" y="4977462"/>
                  </a:lnTo>
                  <a:lnTo>
                    <a:pt x="1402532" y="4977439"/>
                  </a:lnTo>
                  <a:lnTo>
                    <a:pt x="1425154" y="4977414"/>
                  </a:lnTo>
                  <a:lnTo>
                    <a:pt x="1447775" y="4977386"/>
                  </a:lnTo>
                  <a:lnTo>
                    <a:pt x="1470397" y="4977355"/>
                  </a:lnTo>
                  <a:lnTo>
                    <a:pt x="1493018" y="4977321"/>
                  </a:lnTo>
                  <a:lnTo>
                    <a:pt x="1515640" y="4977282"/>
                  </a:lnTo>
                  <a:lnTo>
                    <a:pt x="1538261" y="4977240"/>
                  </a:lnTo>
                  <a:lnTo>
                    <a:pt x="1560883" y="4977194"/>
                  </a:lnTo>
                  <a:lnTo>
                    <a:pt x="1583504" y="4977142"/>
                  </a:lnTo>
                  <a:lnTo>
                    <a:pt x="1606126" y="4977085"/>
                  </a:lnTo>
                  <a:lnTo>
                    <a:pt x="1628747" y="4977022"/>
                  </a:lnTo>
                  <a:lnTo>
                    <a:pt x="1651369" y="4976952"/>
                  </a:lnTo>
                  <a:lnTo>
                    <a:pt x="1673990" y="4976874"/>
                  </a:lnTo>
                  <a:lnTo>
                    <a:pt x="1696612" y="4976788"/>
                  </a:lnTo>
                  <a:lnTo>
                    <a:pt x="1719233" y="4976693"/>
                  </a:lnTo>
                  <a:lnTo>
                    <a:pt x="1741855" y="4976587"/>
                  </a:lnTo>
                  <a:lnTo>
                    <a:pt x="1764476" y="4976470"/>
                  </a:lnTo>
                  <a:lnTo>
                    <a:pt x="1787098" y="4976341"/>
                  </a:lnTo>
                  <a:lnTo>
                    <a:pt x="1809719" y="4976197"/>
                  </a:lnTo>
                  <a:lnTo>
                    <a:pt x="1832341" y="4976038"/>
                  </a:lnTo>
                  <a:lnTo>
                    <a:pt x="1854962" y="4975862"/>
                  </a:lnTo>
                  <a:lnTo>
                    <a:pt x="1877584" y="4975667"/>
                  </a:lnTo>
                  <a:lnTo>
                    <a:pt x="1900205" y="4975451"/>
                  </a:lnTo>
                  <a:lnTo>
                    <a:pt x="1922827" y="4975211"/>
                  </a:lnTo>
                  <a:lnTo>
                    <a:pt x="1945448" y="4974945"/>
                  </a:lnTo>
                  <a:lnTo>
                    <a:pt x="1968070" y="4974650"/>
                  </a:lnTo>
                  <a:lnTo>
                    <a:pt x="1990691" y="4974324"/>
                  </a:lnTo>
                  <a:lnTo>
                    <a:pt x="2013313" y="4973962"/>
                  </a:lnTo>
                  <a:lnTo>
                    <a:pt x="2035934" y="4973560"/>
                  </a:lnTo>
                  <a:lnTo>
                    <a:pt x="2058556" y="4973115"/>
                  </a:lnTo>
                  <a:lnTo>
                    <a:pt x="2081177" y="4972622"/>
                  </a:lnTo>
                  <a:lnTo>
                    <a:pt x="2103799" y="4972075"/>
                  </a:lnTo>
                  <a:lnTo>
                    <a:pt x="2126420" y="4971468"/>
                  </a:lnTo>
                  <a:lnTo>
                    <a:pt x="2149042" y="4970795"/>
                  </a:lnTo>
                  <a:lnTo>
                    <a:pt x="2171663" y="4970048"/>
                  </a:lnTo>
                  <a:lnTo>
                    <a:pt x="2194285" y="4969220"/>
                  </a:lnTo>
                  <a:lnTo>
                    <a:pt x="2216906" y="4968302"/>
                  </a:lnTo>
                  <a:lnTo>
                    <a:pt x="2239528" y="4967283"/>
                  </a:lnTo>
                  <a:lnTo>
                    <a:pt x="2262149" y="4966152"/>
                  </a:lnTo>
                  <a:lnTo>
                    <a:pt x="2284771" y="4964898"/>
                  </a:lnTo>
                  <a:lnTo>
                    <a:pt x="2307392" y="4963507"/>
                  </a:lnTo>
                  <a:lnTo>
                    <a:pt x="2330014" y="4961963"/>
                  </a:lnTo>
                  <a:lnTo>
                    <a:pt x="2352635" y="4960250"/>
                  </a:lnTo>
                  <a:lnTo>
                    <a:pt x="2375256" y="4958350"/>
                  </a:lnTo>
                  <a:lnTo>
                    <a:pt x="2397878" y="4956241"/>
                  </a:lnTo>
                  <a:lnTo>
                    <a:pt x="2420499" y="4953901"/>
                  </a:lnTo>
                  <a:lnTo>
                    <a:pt x="2443121" y="4951306"/>
                  </a:lnTo>
                  <a:lnTo>
                    <a:pt x="2465742" y="4948425"/>
                  </a:lnTo>
                  <a:lnTo>
                    <a:pt x="2488364" y="4945230"/>
                  </a:lnTo>
                  <a:lnTo>
                    <a:pt x="2510985" y="4941685"/>
                  </a:lnTo>
                  <a:lnTo>
                    <a:pt x="2533607" y="4937753"/>
                  </a:lnTo>
                  <a:lnTo>
                    <a:pt x="2556228" y="4933391"/>
                  </a:lnTo>
                  <a:lnTo>
                    <a:pt x="2578850" y="4928553"/>
                  </a:lnTo>
                  <a:lnTo>
                    <a:pt x="2601471" y="4923189"/>
                  </a:lnTo>
                  <a:lnTo>
                    <a:pt x="2624093" y="4917242"/>
                  </a:lnTo>
                  <a:lnTo>
                    <a:pt x="2646714" y="4910649"/>
                  </a:lnTo>
                  <a:lnTo>
                    <a:pt x="2669336" y="4903343"/>
                  </a:lnTo>
                  <a:lnTo>
                    <a:pt x="2691957" y="4895249"/>
                  </a:lnTo>
                  <a:lnTo>
                    <a:pt x="2714579" y="4886284"/>
                  </a:lnTo>
                  <a:lnTo>
                    <a:pt x="2737200" y="4876359"/>
                  </a:lnTo>
                  <a:lnTo>
                    <a:pt x="2759822" y="4865376"/>
                  </a:lnTo>
                  <a:lnTo>
                    <a:pt x="2782443" y="4853226"/>
                  </a:lnTo>
                  <a:lnTo>
                    <a:pt x="2805065" y="4839795"/>
                  </a:lnTo>
                  <a:lnTo>
                    <a:pt x="2827686" y="4824954"/>
                  </a:lnTo>
                  <a:lnTo>
                    <a:pt x="2850308" y="4808569"/>
                  </a:lnTo>
                  <a:lnTo>
                    <a:pt x="2872929" y="4790492"/>
                  </a:lnTo>
                  <a:lnTo>
                    <a:pt x="2895551" y="4770565"/>
                  </a:lnTo>
                  <a:lnTo>
                    <a:pt x="2918172" y="4748620"/>
                  </a:lnTo>
                  <a:lnTo>
                    <a:pt x="2940794" y="4724479"/>
                  </a:lnTo>
                  <a:lnTo>
                    <a:pt x="2963415" y="4697952"/>
                  </a:lnTo>
                  <a:lnTo>
                    <a:pt x="2986037" y="4668842"/>
                  </a:lnTo>
                  <a:lnTo>
                    <a:pt x="3008658" y="4636943"/>
                  </a:lnTo>
                  <a:lnTo>
                    <a:pt x="3031280" y="4602044"/>
                  </a:lnTo>
                  <a:lnTo>
                    <a:pt x="3053901" y="4563927"/>
                  </a:lnTo>
                  <a:lnTo>
                    <a:pt x="3076523" y="4522377"/>
                  </a:lnTo>
                  <a:lnTo>
                    <a:pt x="3099144" y="4477175"/>
                  </a:lnTo>
                  <a:lnTo>
                    <a:pt x="3121766" y="4428112"/>
                  </a:lnTo>
                  <a:lnTo>
                    <a:pt x="3144387" y="4374988"/>
                  </a:lnTo>
                  <a:lnTo>
                    <a:pt x="3167009" y="4317617"/>
                  </a:lnTo>
                  <a:lnTo>
                    <a:pt x="3189630" y="4255832"/>
                  </a:lnTo>
                  <a:lnTo>
                    <a:pt x="3212252" y="4189495"/>
                  </a:lnTo>
                  <a:lnTo>
                    <a:pt x="3234873" y="4118498"/>
                  </a:lnTo>
                  <a:lnTo>
                    <a:pt x="3257495" y="4042771"/>
                  </a:lnTo>
                  <a:lnTo>
                    <a:pt x="3280116" y="3962286"/>
                  </a:lnTo>
                  <a:lnTo>
                    <a:pt x="3302738" y="3877062"/>
                  </a:lnTo>
                  <a:lnTo>
                    <a:pt x="3325359" y="3787170"/>
                  </a:lnTo>
                  <a:lnTo>
                    <a:pt x="3347981" y="3692735"/>
                  </a:lnTo>
                  <a:lnTo>
                    <a:pt x="3370602" y="3593932"/>
                  </a:lnTo>
                  <a:lnTo>
                    <a:pt x="3393224" y="3490994"/>
                  </a:lnTo>
                  <a:lnTo>
                    <a:pt x="3415845" y="3384201"/>
                  </a:lnTo>
                  <a:lnTo>
                    <a:pt x="3438467" y="3273881"/>
                  </a:lnTo>
                  <a:lnTo>
                    <a:pt x="3461088" y="3160404"/>
                  </a:lnTo>
                  <a:lnTo>
                    <a:pt x="3483710" y="3044174"/>
                  </a:lnTo>
                  <a:lnTo>
                    <a:pt x="3506331" y="2925626"/>
                  </a:lnTo>
                  <a:lnTo>
                    <a:pt x="3528953" y="2805218"/>
                  </a:lnTo>
                  <a:lnTo>
                    <a:pt x="3551574" y="2683426"/>
                  </a:lnTo>
                  <a:lnTo>
                    <a:pt x="3574196" y="2560737"/>
                  </a:lnTo>
                  <a:lnTo>
                    <a:pt x="3596817" y="2437648"/>
                  </a:lnTo>
                  <a:lnTo>
                    <a:pt x="3619439" y="2314659"/>
                  </a:lnTo>
                  <a:lnTo>
                    <a:pt x="3642060" y="2192270"/>
                  </a:lnTo>
                  <a:lnTo>
                    <a:pt x="3664682" y="2070980"/>
                  </a:lnTo>
                  <a:lnTo>
                    <a:pt x="3687303" y="1951277"/>
                  </a:lnTo>
                  <a:lnTo>
                    <a:pt x="3709925" y="1833638"/>
                  </a:lnTo>
                  <a:lnTo>
                    <a:pt x="3732546" y="1718520"/>
                  </a:lnTo>
                  <a:lnTo>
                    <a:pt x="3755168" y="1606356"/>
                  </a:lnTo>
                  <a:lnTo>
                    <a:pt x="3777789" y="1497547"/>
                  </a:lnTo>
                  <a:lnTo>
                    <a:pt x="3800411" y="1392453"/>
                  </a:lnTo>
                  <a:lnTo>
                    <a:pt x="3823032" y="1291393"/>
                  </a:lnTo>
                  <a:lnTo>
                    <a:pt x="3845654" y="1194634"/>
                  </a:lnTo>
                  <a:lnTo>
                    <a:pt x="3868275" y="1102388"/>
                  </a:lnTo>
                  <a:lnTo>
                    <a:pt x="3890897" y="1014815"/>
                  </a:lnTo>
                  <a:lnTo>
                    <a:pt x="3913518" y="932017"/>
                  </a:lnTo>
                  <a:lnTo>
                    <a:pt x="3936140" y="854043"/>
                  </a:lnTo>
                  <a:lnTo>
                    <a:pt x="3958761" y="780889"/>
                  </a:lnTo>
                  <a:lnTo>
                    <a:pt x="3981383" y="712506"/>
                  </a:lnTo>
                  <a:lnTo>
                    <a:pt x="4004004" y="648803"/>
                  </a:lnTo>
                  <a:lnTo>
                    <a:pt x="4026626" y="589651"/>
                  </a:lnTo>
                  <a:lnTo>
                    <a:pt x="4049247" y="534893"/>
                  </a:lnTo>
                  <a:lnTo>
                    <a:pt x="4071869" y="484346"/>
                  </a:lnTo>
                  <a:lnTo>
                    <a:pt x="4094490" y="437812"/>
                  </a:lnTo>
                  <a:lnTo>
                    <a:pt x="4117112" y="395077"/>
                  </a:lnTo>
                  <a:lnTo>
                    <a:pt x="4139733" y="355920"/>
                  </a:lnTo>
                  <a:lnTo>
                    <a:pt x="4162355" y="320118"/>
                  </a:lnTo>
                  <a:lnTo>
                    <a:pt x="4184976" y="287447"/>
                  </a:lnTo>
                  <a:lnTo>
                    <a:pt x="4207598" y="257686"/>
                  </a:lnTo>
                  <a:lnTo>
                    <a:pt x="4230219" y="230620"/>
                  </a:lnTo>
                  <a:lnTo>
                    <a:pt x="4252841" y="206041"/>
                  </a:lnTo>
                  <a:lnTo>
                    <a:pt x="4275462" y="183752"/>
                  </a:lnTo>
                  <a:lnTo>
                    <a:pt x="4298084" y="163564"/>
                  </a:lnTo>
                  <a:lnTo>
                    <a:pt x="4320705" y="145300"/>
                  </a:lnTo>
                  <a:lnTo>
                    <a:pt x="4343327" y="128793"/>
                  </a:lnTo>
                  <a:lnTo>
                    <a:pt x="4365948" y="113888"/>
                  </a:lnTo>
                  <a:lnTo>
                    <a:pt x="4388570" y="100441"/>
                  </a:lnTo>
                  <a:lnTo>
                    <a:pt x="4411191" y="88319"/>
                  </a:lnTo>
                  <a:lnTo>
                    <a:pt x="4433813" y="77398"/>
                  </a:lnTo>
                  <a:lnTo>
                    <a:pt x="4456434" y="67566"/>
                  </a:lnTo>
                  <a:lnTo>
                    <a:pt x="4479056" y="58720"/>
                  </a:lnTo>
                  <a:lnTo>
                    <a:pt x="4501677" y="50764"/>
                  </a:lnTo>
                  <a:lnTo>
                    <a:pt x="4524299" y="43612"/>
                  </a:lnTo>
                  <a:lnTo>
                    <a:pt x="4546920" y="37186"/>
                  </a:lnTo>
                  <a:lnTo>
                    <a:pt x="4569542" y="31414"/>
                  </a:lnTo>
                  <a:lnTo>
                    <a:pt x="4592163" y="26232"/>
                  </a:lnTo>
                  <a:lnTo>
                    <a:pt x="4614785" y="21580"/>
                  </a:lnTo>
                  <a:lnTo>
                    <a:pt x="4637406" y="17406"/>
                  </a:lnTo>
                  <a:lnTo>
                    <a:pt x="4660028" y="13661"/>
                  </a:lnTo>
                  <a:lnTo>
                    <a:pt x="4682649" y="10302"/>
                  </a:lnTo>
                  <a:lnTo>
                    <a:pt x="4705270" y="7290"/>
                  </a:lnTo>
                  <a:lnTo>
                    <a:pt x="4727892" y="4590"/>
                  </a:lnTo>
                  <a:lnTo>
                    <a:pt x="4750513" y="2169"/>
                  </a:lnTo>
                  <a:lnTo>
                    <a:pt x="4773135" y="0"/>
                  </a:lnTo>
                  <a:lnTo>
                    <a:pt x="4773135" y="54996"/>
                  </a:lnTo>
                  <a:lnTo>
                    <a:pt x="4750513" y="62600"/>
                  </a:lnTo>
                  <a:lnTo>
                    <a:pt x="4727892" y="70974"/>
                  </a:lnTo>
                  <a:lnTo>
                    <a:pt x="4705270" y="80191"/>
                  </a:lnTo>
                  <a:lnTo>
                    <a:pt x="4682649" y="90332"/>
                  </a:lnTo>
                  <a:lnTo>
                    <a:pt x="4660028" y="101485"/>
                  </a:lnTo>
                  <a:lnTo>
                    <a:pt x="4637406" y="113743"/>
                  </a:lnTo>
                  <a:lnTo>
                    <a:pt x="4614785" y="127209"/>
                  </a:lnTo>
                  <a:lnTo>
                    <a:pt x="4592163" y="141992"/>
                  </a:lnTo>
                  <a:lnTo>
                    <a:pt x="4569542" y="158210"/>
                  </a:lnTo>
                  <a:lnTo>
                    <a:pt x="4546920" y="175987"/>
                  </a:lnTo>
                  <a:lnTo>
                    <a:pt x="4524299" y="195457"/>
                  </a:lnTo>
                  <a:lnTo>
                    <a:pt x="4501677" y="216762"/>
                  </a:lnTo>
                  <a:lnTo>
                    <a:pt x="4479056" y="240051"/>
                  </a:lnTo>
                  <a:lnTo>
                    <a:pt x="4456434" y="265479"/>
                  </a:lnTo>
                  <a:lnTo>
                    <a:pt x="4433813" y="293210"/>
                  </a:lnTo>
                  <a:lnTo>
                    <a:pt x="4411191" y="323412"/>
                  </a:lnTo>
                  <a:lnTo>
                    <a:pt x="4388570" y="356257"/>
                  </a:lnTo>
                  <a:lnTo>
                    <a:pt x="4365948" y="391921"/>
                  </a:lnTo>
                  <a:lnTo>
                    <a:pt x="4343327" y="430581"/>
                  </a:lnTo>
                  <a:lnTo>
                    <a:pt x="4320705" y="472411"/>
                  </a:lnTo>
                  <a:lnTo>
                    <a:pt x="4298084" y="517581"/>
                  </a:lnTo>
                  <a:lnTo>
                    <a:pt x="4275462" y="566256"/>
                  </a:lnTo>
                  <a:lnTo>
                    <a:pt x="4252841" y="618587"/>
                  </a:lnTo>
                  <a:lnTo>
                    <a:pt x="4230219" y="674714"/>
                  </a:lnTo>
                  <a:lnTo>
                    <a:pt x="4207598" y="734755"/>
                  </a:lnTo>
                  <a:lnTo>
                    <a:pt x="4184976" y="798809"/>
                  </a:lnTo>
                  <a:lnTo>
                    <a:pt x="4162355" y="866947"/>
                  </a:lnTo>
                  <a:lnTo>
                    <a:pt x="4139733" y="939209"/>
                  </a:lnTo>
                  <a:lnTo>
                    <a:pt x="4117112" y="1015603"/>
                  </a:lnTo>
                  <a:lnTo>
                    <a:pt x="4094490" y="1096100"/>
                  </a:lnTo>
                  <a:lnTo>
                    <a:pt x="4071869" y="1180630"/>
                  </a:lnTo>
                  <a:lnTo>
                    <a:pt x="4049247" y="1269085"/>
                  </a:lnTo>
                  <a:lnTo>
                    <a:pt x="4026626" y="1361316"/>
                  </a:lnTo>
                  <a:lnTo>
                    <a:pt x="4004004" y="1457135"/>
                  </a:lnTo>
                  <a:lnTo>
                    <a:pt x="3981383" y="1556315"/>
                  </a:lnTo>
                  <a:lnTo>
                    <a:pt x="3958761" y="1658595"/>
                  </a:lnTo>
                  <a:lnTo>
                    <a:pt x="3936140" y="1763681"/>
                  </a:lnTo>
                  <a:lnTo>
                    <a:pt x="3913518" y="1871252"/>
                  </a:lnTo>
                  <a:lnTo>
                    <a:pt x="3890897" y="1980966"/>
                  </a:lnTo>
                  <a:lnTo>
                    <a:pt x="3868275" y="2092458"/>
                  </a:lnTo>
                  <a:lnTo>
                    <a:pt x="3845654" y="2205353"/>
                  </a:lnTo>
                  <a:lnTo>
                    <a:pt x="3823032" y="2319262"/>
                  </a:lnTo>
                  <a:lnTo>
                    <a:pt x="3800411" y="2433789"/>
                  </a:lnTo>
                  <a:lnTo>
                    <a:pt x="3777789" y="2548534"/>
                  </a:lnTo>
                  <a:lnTo>
                    <a:pt x="3755168" y="2663093"/>
                  </a:lnTo>
                  <a:lnTo>
                    <a:pt x="3732546" y="2777065"/>
                  </a:lnTo>
                  <a:lnTo>
                    <a:pt x="3709925" y="2890049"/>
                  </a:lnTo>
                  <a:lnTo>
                    <a:pt x="3687303" y="3001653"/>
                  </a:lnTo>
                  <a:lnTo>
                    <a:pt x="3664682" y="3111493"/>
                  </a:lnTo>
                  <a:lnTo>
                    <a:pt x="3642060" y="3219198"/>
                  </a:lnTo>
                  <a:lnTo>
                    <a:pt x="3619439" y="3324417"/>
                  </a:lnTo>
                  <a:lnTo>
                    <a:pt x="3596817" y="3426820"/>
                  </a:lnTo>
                  <a:lnTo>
                    <a:pt x="3574196" y="3526105"/>
                  </a:lnTo>
                  <a:lnTo>
                    <a:pt x="3551574" y="3622002"/>
                  </a:lnTo>
                  <a:lnTo>
                    <a:pt x="3528953" y="3714276"/>
                  </a:lnTo>
                  <a:lnTo>
                    <a:pt x="3506331" y="3802733"/>
                  </a:lnTo>
                  <a:lnTo>
                    <a:pt x="3483710" y="3887217"/>
                  </a:lnTo>
                  <a:lnTo>
                    <a:pt x="3461088" y="3967615"/>
                  </a:lnTo>
                  <a:lnTo>
                    <a:pt x="3438467" y="4043856"/>
                  </a:lnTo>
                  <a:lnTo>
                    <a:pt x="3415845" y="4115908"/>
                  </a:lnTo>
                  <a:lnTo>
                    <a:pt x="3393224" y="4183779"/>
                  </a:lnTo>
                  <a:lnTo>
                    <a:pt x="3370602" y="4247510"/>
                  </a:lnTo>
                  <a:lnTo>
                    <a:pt x="3347981" y="4307174"/>
                  </a:lnTo>
                  <a:lnTo>
                    <a:pt x="3325359" y="4362871"/>
                  </a:lnTo>
                  <a:lnTo>
                    <a:pt x="3302738" y="4414726"/>
                  </a:lnTo>
                  <a:lnTo>
                    <a:pt x="3280116" y="4462882"/>
                  </a:lnTo>
                  <a:lnTo>
                    <a:pt x="3257495" y="4507494"/>
                  </a:lnTo>
                  <a:lnTo>
                    <a:pt x="3234873" y="4548733"/>
                  </a:lnTo>
                  <a:lnTo>
                    <a:pt x="3212252" y="4586773"/>
                  </a:lnTo>
                  <a:lnTo>
                    <a:pt x="3189630" y="4621796"/>
                  </a:lnTo>
                  <a:lnTo>
                    <a:pt x="3167009" y="4653981"/>
                  </a:lnTo>
                  <a:lnTo>
                    <a:pt x="3144387" y="4683510"/>
                  </a:lnTo>
                  <a:lnTo>
                    <a:pt x="3121766" y="4710559"/>
                  </a:lnTo>
                  <a:lnTo>
                    <a:pt x="3099144" y="4735302"/>
                  </a:lnTo>
                  <a:lnTo>
                    <a:pt x="3076523" y="4757906"/>
                  </a:lnTo>
                  <a:lnTo>
                    <a:pt x="3053901" y="4778529"/>
                  </a:lnTo>
                  <a:lnTo>
                    <a:pt x="3031280" y="4797325"/>
                  </a:lnTo>
                  <a:lnTo>
                    <a:pt x="3008658" y="4814437"/>
                  </a:lnTo>
                  <a:lnTo>
                    <a:pt x="2986037" y="4830001"/>
                  </a:lnTo>
                  <a:lnTo>
                    <a:pt x="2963415" y="4844146"/>
                  </a:lnTo>
                  <a:lnTo>
                    <a:pt x="2940794" y="4856989"/>
                  </a:lnTo>
                  <a:lnTo>
                    <a:pt x="2918172" y="4868643"/>
                  </a:lnTo>
                  <a:lnTo>
                    <a:pt x="2895551" y="4879209"/>
                  </a:lnTo>
                  <a:lnTo>
                    <a:pt x="2872929" y="4888783"/>
                  </a:lnTo>
                  <a:lnTo>
                    <a:pt x="2850308" y="4897454"/>
                  </a:lnTo>
                  <a:lnTo>
                    <a:pt x="2827686" y="4905301"/>
                  </a:lnTo>
                  <a:lnTo>
                    <a:pt x="2805065" y="4912401"/>
                  </a:lnTo>
                  <a:lnTo>
                    <a:pt x="2782443" y="4918820"/>
                  </a:lnTo>
                  <a:lnTo>
                    <a:pt x="2759822" y="4924622"/>
                  </a:lnTo>
                  <a:lnTo>
                    <a:pt x="2737200" y="4929865"/>
                  </a:lnTo>
                  <a:lnTo>
                    <a:pt x="2714579" y="4934599"/>
                  </a:lnTo>
                  <a:lnTo>
                    <a:pt x="2691957" y="4938873"/>
                  </a:lnTo>
                  <a:lnTo>
                    <a:pt x="2669336" y="4942730"/>
                  </a:lnTo>
                  <a:lnTo>
                    <a:pt x="2646714" y="4946211"/>
                  </a:lnTo>
                  <a:lnTo>
                    <a:pt x="2624093" y="4949350"/>
                  </a:lnTo>
                  <a:lnTo>
                    <a:pt x="2601471" y="4952180"/>
                  </a:lnTo>
                  <a:lnTo>
                    <a:pt x="2578850" y="4954732"/>
                  </a:lnTo>
                  <a:lnTo>
                    <a:pt x="2556228" y="4957032"/>
                  </a:lnTo>
                  <a:lnTo>
                    <a:pt x="2533607" y="4959104"/>
                  </a:lnTo>
                  <a:lnTo>
                    <a:pt x="2510985" y="4960971"/>
                  </a:lnTo>
                  <a:lnTo>
                    <a:pt x="2488364" y="4962653"/>
                  </a:lnTo>
                  <a:lnTo>
                    <a:pt x="2465742" y="4964167"/>
                  </a:lnTo>
                  <a:lnTo>
                    <a:pt x="2443121" y="4965530"/>
                  </a:lnTo>
                  <a:lnTo>
                    <a:pt x="2420499" y="4966757"/>
                  </a:lnTo>
                  <a:lnTo>
                    <a:pt x="2397878" y="4967862"/>
                  </a:lnTo>
                  <a:lnTo>
                    <a:pt x="2375256" y="4968856"/>
                  </a:lnTo>
                  <a:lnTo>
                    <a:pt x="2352635" y="4969750"/>
                  </a:lnTo>
                  <a:lnTo>
                    <a:pt x="2330014" y="4970554"/>
                  </a:lnTo>
                  <a:lnTo>
                    <a:pt x="2307392" y="4971278"/>
                  </a:lnTo>
                  <a:lnTo>
                    <a:pt x="2284771" y="4971928"/>
                  </a:lnTo>
                  <a:lnTo>
                    <a:pt x="2262149" y="4972513"/>
                  </a:lnTo>
                  <a:lnTo>
                    <a:pt x="2239528" y="4973039"/>
                  </a:lnTo>
                  <a:lnTo>
                    <a:pt x="2216906" y="4973512"/>
                  </a:lnTo>
                  <a:lnTo>
                    <a:pt x="2194285" y="4973937"/>
                  </a:lnTo>
                  <a:lnTo>
                    <a:pt x="2171663" y="4974319"/>
                  </a:lnTo>
                  <a:lnTo>
                    <a:pt x="2149042" y="4974662"/>
                  </a:lnTo>
                  <a:lnTo>
                    <a:pt x="2126420" y="4974971"/>
                  </a:lnTo>
                  <a:lnTo>
                    <a:pt x="2103799" y="4975248"/>
                  </a:lnTo>
                  <a:lnTo>
                    <a:pt x="2081177" y="4975497"/>
                  </a:lnTo>
                  <a:lnTo>
                    <a:pt x="2058556" y="4975720"/>
                  </a:lnTo>
                  <a:lnTo>
                    <a:pt x="2035934" y="4975921"/>
                  </a:lnTo>
                  <a:lnTo>
                    <a:pt x="2013313" y="4976102"/>
                  </a:lnTo>
                  <a:lnTo>
                    <a:pt x="1990691" y="4976263"/>
                  </a:lnTo>
                  <a:lnTo>
                    <a:pt x="1968070" y="4976409"/>
                  </a:lnTo>
                  <a:lnTo>
                    <a:pt x="1945448" y="4976539"/>
                  </a:lnTo>
                  <a:lnTo>
                    <a:pt x="1922827" y="4976657"/>
                  </a:lnTo>
                  <a:lnTo>
                    <a:pt x="1900205" y="4976762"/>
                  </a:lnTo>
                  <a:lnTo>
                    <a:pt x="1877584" y="4976856"/>
                  </a:lnTo>
                  <a:lnTo>
                    <a:pt x="1854962" y="4976941"/>
                  </a:lnTo>
                  <a:lnTo>
                    <a:pt x="1832341" y="4977017"/>
                  </a:lnTo>
                  <a:lnTo>
                    <a:pt x="1809719" y="4977085"/>
                  </a:lnTo>
                  <a:lnTo>
                    <a:pt x="1787098" y="4977146"/>
                  </a:lnTo>
                  <a:lnTo>
                    <a:pt x="1764476" y="4977201"/>
                  </a:lnTo>
                  <a:lnTo>
                    <a:pt x="1741855" y="4977250"/>
                  </a:lnTo>
                  <a:lnTo>
                    <a:pt x="1719233" y="4977294"/>
                  </a:lnTo>
                  <a:lnTo>
                    <a:pt x="1696612" y="4977334"/>
                  </a:lnTo>
                  <a:lnTo>
                    <a:pt x="1673990" y="4977370"/>
                  </a:lnTo>
                  <a:lnTo>
                    <a:pt x="1651369" y="4977402"/>
                  </a:lnTo>
                  <a:lnTo>
                    <a:pt x="1628747" y="4977430"/>
                  </a:lnTo>
                  <a:lnTo>
                    <a:pt x="1606126" y="4977456"/>
                  </a:lnTo>
                  <a:lnTo>
                    <a:pt x="1583504" y="4977479"/>
                  </a:lnTo>
                  <a:lnTo>
                    <a:pt x="1560883" y="4977499"/>
                  </a:lnTo>
                  <a:lnTo>
                    <a:pt x="1538261" y="4977518"/>
                  </a:lnTo>
                  <a:lnTo>
                    <a:pt x="1515640" y="4977534"/>
                  </a:lnTo>
                  <a:lnTo>
                    <a:pt x="1493018" y="4977549"/>
                  </a:lnTo>
                  <a:lnTo>
                    <a:pt x="1470397" y="4977563"/>
                  </a:lnTo>
                  <a:lnTo>
                    <a:pt x="1447775" y="4977574"/>
                  </a:lnTo>
                  <a:lnTo>
                    <a:pt x="1425154" y="4977585"/>
                  </a:lnTo>
                  <a:lnTo>
                    <a:pt x="1402532" y="4977595"/>
                  </a:lnTo>
                  <a:lnTo>
                    <a:pt x="1379911" y="4977603"/>
                  </a:lnTo>
                  <a:lnTo>
                    <a:pt x="1357289" y="4977611"/>
                  </a:lnTo>
                  <a:lnTo>
                    <a:pt x="1334668" y="4977618"/>
                  </a:lnTo>
                  <a:lnTo>
                    <a:pt x="1312046" y="4977624"/>
                  </a:lnTo>
                  <a:lnTo>
                    <a:pt x="1289425" y="4977630"/>
                  </a:lnTo>
                  <a:lnTo>
                    <a:pt x="1266803" y="4977635"/>
                  </a:lnTo>
                  <a:lnTo>
                    <a:pt x="1244182" y="4977639"/>
                  </a:lnTo>
                  <a:lnTo>
                    <a:pt x="1221560" y="4977643"/>
                  </a:lnTo>
                  <a:lnTo>
                    <a:pt x="1198939" y="4977647"/>
                  </a:lnTo>
                  <a:lnTo>
                    <a:pt x="1176317" y="4977650"/>
                  </a:lnTo>
                  <a:lnTo>
                    <a:pt x="1153696" y="4977653"/>
                  </a:lnTo>
                  <a:lnTo>
                    <a:pt x="1131074" y="4977655"/>
                  </a:lnTo>
                  <a:lnTo>
                    <a:pt x="1108453" y="4977658"/>
                  </a:lnTo>
                  <a:lnTo>
                    <a:pt x="1085831" y="4977660"/>
                  </a:lnTo>
                  <a:lnTo>
                    <a:pt x="1063210" y="4977661"/>
                  </a:lnTo>
                  <a:lnTo>
                    <a:pt x="1040588" y="4977663"/>
                  </a:lnTo>
                  <a:lnTo>
                    <a:pt x="1017967" y="4977665"/>
                  </a:lnTo>
                  <a:lnTo>
                    <a:pt x="995345" y="4977666"/>
                  </a:lnTo>
                  <a:lnTo>
                    <a:pt x="972724" y="4977667"/>
                  </a:lnTo>
                  <a:lnTo>
                    <a:pt x="950102" y="4977668"/>
                  </a:lnTo>
                  <a:lnTo>
                    <a:pt x="927481" y="4977669"/>
                  </a:lnTo>
                  <a:lnTo>
                    <a:pt x="904859" y="4977670"/>
                  </a:lnTo>
                  <a:lnTo>
                    <a:pt x="882238" y="4977671"/>
                  </a:lnTo>
                  <a:lnTo>
                    <a:pt x="859616" y="4977671"/>
                  </a:lnTo>
                  <a:lnTo>
                    <a:pt x="836995" y="4977672"/>
                  </a:lnTo>
                  <a:lnTo>
                    <a:pt x="814373" y="4977673"/>
                  </a:lnTo>
                  <a:lnTo>
                    <a:pt x="791752" y="4977673"/>
                  </a:lnTo>
                  <a:lnTo>
                    <a:pt x="769130" y="4977673"/>
                  </a:lnTo>
                  <a:lnTo>
                    <a:pt x="746509" y="4977674"/>
                  </a:lnTo>
                  <a:lnTo>
                    <a:pt x="723887" y="4977674"/>
                  </a:lnTo>
                  <a:lnTo>
                    <a:pt x="701266" y="4977675"/>
                  </a:lnTo>
                  <a:lnTo>
                    <a:pt x="678644" y="4977675"/>
                  </a:lnTo>
                  <a:lnTo>
                    <a:pt x="656023" y="4977675"/>
                  </a:lnTo>
                  <a:lnTo>
                    <a:pt x="633401" y="4977675"/>
                  </a:lnTo>
                  <a:lnTo>
                    <a:pt x="610780" y="4977676"/>
                  </a:lnTo>
                  <a:lnTo>
                    <a:pt x="588158" y="4977676"/>
                  </a:lnTo>
                  <a:lnTo>
                    <a:pt x="565537" y="4977676"/>
                  </a:lnTo>
                  <a:lnTo>
                    <a:pt x="542915" y="4977676"/>
                  </a:lnTo>
                  <a:lnTo>
                    <a:pt x="520294" y="4977676"/>
                  </a:lnTo>
                  <a:lnTo>
                    <a:pt x="497672" y="4977676"/>
                  </a:lnTo>
                  <a:lnTo>
                    <a:pt x="475051" y="4977676"/>
                  </a:lnTo>
                  <a:lnTo>
                    <a:pt x="452429" y="4977676"/>
                  </a:lnTo>
                  <a:lnTo>
                    <a:pt x="429808" y="4977677"/>
                  </a:lnTo>
                  <a:lnTo>
                    <a:pt x="407186" y="4977677"/>
                  </a:lnTo>
                  <a:lnTo>
                    <a:pt x="384565" y="4977677"/>
                  </a:lnTo>
                  <a:lnTo>
                    <a:pt x="361943" y="4977677"/>
                  </a:lnTo>
                  <a:lnTo>
                    <a:pt x="339322" y="4977677"/>
                  </a:lnTo>
                  <a:lnTo>
                    <a:pt x="316700" y="4977677"/>
                  </a:lnTo>
                  <a:lnTo>
                    <a:pt x="294079" y="4977677"/>
                  </a:lnTo>
                  <a:lnTo>
                    <a:pt x="271457" y="4977677"/>
                  </a:lnTo>
                  <a:lnTo>
                    <a:pt x="248836" y="4977677"/>
                  </a:lnTo>
                  <a:lnTo>
                    <a:pt x="226214" y="4977677"/>
                  </a:lnTo>
                  <a:lnTo>
                    <a:pt x="203593" y="4977677"/>
                  </a:lnTo>
                  <a:lnTo>
                    <a:pt x="180971" y="4977677"/>
                  </a:lnTo>
                  <a:lnTo>
                    <a:pt x="158350" y="4977677"/>
                  </a:lnTo>
                  <a:lnTo>
                    <a:pt x="135728" y="4977677"/>
                  </a:lnTo>
                  <a:lnTo>
                    <a:pt x="113107" y="4977677"/>
                  </a:lnTo>
                  <a:lnTo>
                    <a:pt x="90485" y="4977677"/>
                  </a:lnTo>
                  <a:lnTo>
                    <a:pt x="67864" y="4977677"/>
                  </a:lnTo>
                  <a:lnTo>
                    <a:pt x="45242" y="4977677"/>
                  </a:lnTo>
                  <a:lnTo>
                    <a:pt x="22621" y="4977677"/>
                  </a:lnTo>
                  <a:close/>
                </a:path>
              </a:pathLst>
            </a:custGeom>
            <a:solidFill>
              <a:srgbClr val="00C3A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99579" y="1126419"/>
              <a:ext cx="4773135" cy="4977677"/>
            </a:xfrm>
            <a:custGeom>
              <a:avLst/>
              <a:pathLst>
                <a:path w="4773135" h="4977677">
                  <a:moveTo>
                    <a:pt x="0" y="4977677"/>
                  </a:moveTo>
                  <a:lnTo>
                    <a:pt x="22621" y="4977677"/>
                  </a:lnTo>
                  <a:lnTo>
                    <a:pt x="45242" y="4977677"/>
                  </a:lnTo>
                  <a:lnTo>
                    <a:pt x="67864" y="4977677"/>
                  </a:lnTo>
                  <a:lnTo>
                    <a:pt x="90485" y="4977677"/>
                  </a:lnTo>
                  <a:lnTo>
                    <a:pt x="113107" y="4977676"/>
                  </a:lnTo>
                  <a:lnTo>
                    <a:pt x="135728" y="4977676"/>
                  </a:lnTo>
                  <a:lnTo>
                    <a:pt x="158350" y="4977676"/>
                  </a:lnTo>
                  <a:lnTo>
                    <a:pt x="180971" y="4977676"/>
                  </a:lnTo>
                  <a:lnTo>
                    <a:pt x="203593" y="4977676"/>
                  </a:lnTo>
                  <a:lnTo>
                    <a:pt x="226214" y="4977676"/>
                  </a:lnTo>
                  <a:lnTo>
                    <a:pt x="248836" y="4977676"/>
                  </a:lnTo>
                  <a:lnTo>
                    <a:pt x="271457" y="4977676"/>
                  </a:lnTo>
                  <a:lnTo>
                    <a:pt x="294079" y="4977676"/>
                  </a:lnTo>
                  <a:lnTo>
                    <a:pt x="316700" y="4977675"/>
                  </a:lnTo>
                  <a:lnTo>
                    <a:pt x="339322" y="4977675"/>
                  </a:lnTo>
                  <a:lnTo>
                    <a:pt x="361943" y="4977675"/>
                  </a:lnTo>
                  <a:lnTo>
                    <a:pt x="384565" y="4977675"/>
                  </a:lnTo>
                  <a:lnTo>
                    <a:pt x="407186" y="4977674"/>
                  </a:lnTo>
                  <a:lnTo>
                    <a:pt x="429808" y="4977674"/>
                  </a:lnTo>
                  <a:lnTo>
                    <a:pt x="452429" y="4977674"/>
                  </a:lnTo>
                  <a:lnTo>
                    <a:pt x="475051" y="4977673"/>
                  </a:lnTo>
                  <a:lnTo>
                    <a:pt x="497672" y="4977673"/>
                  </a:lnTo>
                  <a:lnTo>
                    <a:pt x="520294" y="4977673"/>
                  </a:lnTo>
                  <a:lnTo>
                    <a:pt x="542915" y="4977672"/>
                  </a:lnTo>
                  <a:lnTo>
                    <a:pt x="565537" y="4977671"/>
                  </a:lnTo>
                  <a:lnTo>
                    <a:pt x="588158" y="4977671"/>
                  </a:lnTo>
                  <a:lnTo>
                    <a:pt x="610780" y="4977670"/>
                  </a:lnTo>
                  <a:lnTo>
                    <a:pt x="633401" y="4977669"/>
                  </a:lnTo>
                  <a:lnTo>
                    <a:pt x="656023" y="4977669"/>
                  </a:lnTo>
                  <a:lnTo>
                    <a:pt x="678644" y="4977668"/>
                  </a:lnTo>
                  <a:lnTo>
                    <a:pt x="701266" y="4977667"/>
                  </a:lnTo>
                  <a:lnTo>
                    <a:pt x="723887" y="4977666"/>
                  </a:lnTo>
                  <a:lnTo>
                    <a:pt x="746509" y="4977664"/>
                  </a:lnTo>
                  <a:lnTo>
                    <a:pt x="769130" y="4977663"/>
                  </a:lnTo>
                  <a:lnTo>
                    <a:pt x="791752" y="4977662"/>
                  </a:lnTo>
                  <a:lnTo>
                    <a:pt x="814373" y="4977660"/>
                  </a:lnTo>
                  <a:lnTo>
                    <a:pt x="836995" y="4977658"/>
                  </a:lnTo>
                  <a:lnTo>
                    <a:pt x="859616" y="4977656"/>
                  </a:lnTo>
                  <a:lnTo>
                    <a:pt x="882238" y="4977654"/>
                  </a:lnTo>
                  <a:lnTo>
                    <a:pt x="904859" y="4977651"/>
                  </a:lnTo>
                  <a:lnTo>
                    <a:pt x="927481" y="4977649"/>
                  </a:lnTo>
                  <a:lnTo>
                    <a:pt x="950102" y="4977646"/>
                  </a:lnTo>
                  <a:lnTo>
                    <a:pt x="972724" y="4977642"/>
                  </a:lnTo>
                  <a:lnTo>
                    <a:pt x="995345" y="4977638"/>
                  </a:lnTo>
                  <a:lnTo>
                    <a:pt x="1017967" y="4977634"/>
                  </a:lnTo>
                  <a:lnTo>
                    <a:pt x="1040588" y="4977630"/>
                  </a:lnTo>
                  <a:lnTo>
                    <a:pt x="1063210" y="4977625"/>
                  </a:lnTo>
                  <a:lnTo>
                    <a:pt x="1085831" y="4977619"/>
                  </a:lnTo>
                  <a:lnTo>
                    <a:pt x="1108453" y="4977613"/>
                  </a:lnTo>
                  <a:lnTo>
                    <a:pt x="1131074" y="4977606"/>
                  </a:lnTo>
                  <a:lnTo>
                    <a:pt x="1153696" y="4977599"/>
                  </a:lnTo>
                  <a:lnTo>
                    <a:pt x="1176317" y="4977591"/>
                  </a:lnTo>
                  <a:lnTo>
                    <a:pt x="1198939" y="4977581"/>
                  </a:lnTo>
                  <a:lnTo>
                    <a:pt x="1221560" y="4977571"/>
                  </a:lnTo>
                  <a:lnTo>
                    <a:pt x="1244182" y="4977560"/>
                  </a:lnTo>
                  <a:lnTo>
                    <a:pt x="1266803" y="4977547"/>
                  </a:lnTo>
                  <a:lnTo>
                    <a:pt x="1289425" y="4977534"/>
                  </a:lnTo>
                  <a:lnTo>
                    <a:pt x="1312046" y="4977518"/>
                  </a:lnTo>
                  <a:lnTo>
                    <a:pt x="1334668" y="4977502"/>
                  </a:lnTo>
                  <a:lnTo>
                    <a:pt x="1357289" y="4977483"/>
                  </a:lnTo>
                  <a:lnTo>
                    <a:pt x="1379911" y="4977462"/>
                  </a:lnTo>
                  <a:lnTo>
                    <a:pt x="1402532" y="4977439"/>
                  </a:lnTo>
                  <a:lnTo>
                    <a:pt x="1425154" y="4977414"/>
                  </a:lnTo>
                  <a:lnTo>
                    <a:pt x="1447775" y="4977386"/>
                  </a:lnTo>
                  <a:lnTo>
                    <a:pt x="1470397" y="4977355"/>
                  </a:lnTo>
                  <a:lnTo>
                    <a:pt x="1493018" y="4977321"/>
                  </a:lnTo>
                  <a:lnTo>
                    <a:pt x="1515640" y="4977282"/>
                  </a:lnTo>
                  <a:lnTo>
                    <a:pt x="1538261" y="4977240"/>
                  </a:lnTo>
                  <a:lnTo>
                    <a:pt x="1560883" y="4977194"/>
                  </a:lnTo>
                  <a:lnTo>
                    <a:pt x="1583504" y="4977142"/>
                  </a:lnTo>
                  <a:lnTo>
                    <a:pt x="1606126" y="4977085"/>
                  </a:lnTo>
                  <a:lnTo>
                    <a:pt x="1628747" y="4977022"/>
                  </a:lnTo>
                  <a:lnTo>
                    <a:pt x="1651369" y="4976952"/>
                  </a:lnTo>
                  <a:lnTo>
                    <a:pt x="1673990" y="4976874"/>
                  </a:lnTo>
                  <a:lnTo>
                    <a:pt x="1696612" y="4976788"/>
                  </a:lnTo>
                  <a:lnTo>
                    <a:pt x="1719233" y="4976693"/>
                  </a:lnTo>
                  <a:lnTo>
                    <a:pt x="1741855" y="4976587"/>
                  </a:lnTo>
                  <a:lnTo>
                    <a:pt x="1764476" y="4976470"/>
                  </a:lnTo>
                  <a:lnTo>
                    <a:pt x="1787098" y="4976341"/>
                  </a:lnTo>
                  <a:lnTo>
                    <a:pt x="1809719" y="4976197"/>
                  </a:lnTo>
                  <a:lnTo>
                    <a:pt x="1832341" y="4976038"/>
                  </a:lnTo>
                  <a:lnTo>
                    <a:pt x="1854962" y="4975862"/>
                  </a:lnTo>
                  <a:lnTo>
                    <a:pt x="1877584" y="4975667"/>
                  </a:lnTo>
                  <a:lnTo>
                    <a:pt x="1900205" y="4975451"/>
                  </a:lnTo>
                  <a:lnTo>
                    <a:pt x="1922827" y="4975211"/>
                  </a:lnTo>
                  <a:lnTo>
                    <a:pt x="1945448" y="4974945"/>
                  </a:lnTo>
                  <a:lnTo>
                    <a:pt x="1968070" y="4974650"/>
                  </a:lnTo>
                  <a:lnTo>
                    <a:pt x="1990691" y="4974324"/>
                  </a:lnTo>
                  <a:lnTo>
                    <a:pt x="2013313" y="4973962"/>
                  </a:lnTo>
                  <a:lnTo>
                    <a:pt x="2035934" y="4973560"/>
                  </a:lnTo>
                  <a:lnTo>
                    <a:pt x="2058556" y="4973115"/>
                  </a:lnTo>
                  <a:lnTo>
                    <a:pt x="2081177" y="4972622"/>
                  </a:lnTo>
                  <a:lnTo>
                    <a:pt x="2103799" y="4972075"/>
                  </a:lnTo>
                  <a:lnTo>
                    <a:pt x="2126420" y="4971468"/>
                  </a:lnTo>
                  <a:lnTo>
                    <a:pt x="2149042" y="4970795"/>
                  </a:lnTo>
                  <a:lnTo>
                    <a:pt x="2171663" y="4970048"/>
                  </a:lnTo>
                  <a:lnTo>
                    <a:pt x="2194285" y="4969220"/>
                  </a:lnTo>
                  <a:lnTo>
                    <a:pt x="2216906" y="4968302"/>
                  </a:lnTo>
                  <a:lnTo>
                    <a:pt x="2239528" y="4967283"/>
                  </a:lnTo>
                  <a:lnTo>
                    <a:pt x="2262149" y="4966152"/>
                  </a:lnTo>
                  <a:lnTo>
                    <a:pt x="2284771" y="4964898"/>
                  </a:lnTo>
                  <a:lnTo>
                    <a:pt x="2307392" y="4963507"/>
                  </a:lnTo>
                  <a:lnTo>
                    <a:pt x="2330014" y="4961963"/>
                  </a:lnTo>
                  <a:lnTo>
                    <a:pt x="2352635" y="4960250"/>
                  </a:lnTo>
                  <a:lnTo>
                    <a:pt x="2375256" y="4958350"/>
                  </a:lnTo>
                  <a:lnTo>
                    <a:pt x="2397878" y="4956241"/>
                  </a:lnTo>
                  <a:lnTo>
                    <a:pt x="2420499" y="4953901"/>
                  </a:lnTo>
                  <a:lnTo>
                    <a:pt x="2443121" y="4951306"/>
                  </a:lnTo>
                  <a:lnTo>
                    <a:pt x="2465742" y="4948425"/>
                  </a:lnTo>
                  <a:lnTo>
                    <a:pt x="2488364" y="4945230"/>
                  </a:lnTo>
                  <a:lnTo>
                    <a:pt x="2510985" y="4941685"/>
                  </a:lnTo>
                  <a:lnTo>
                    <a:pt x="2533607" y="4937753"/>
                  </a:lnTo>
                  <a:lnTo>
                    <a:pt x="2556228" y="4933391"/>
                  </a:lnTo>
                  <a:lnTo>
                    <a:pt x="2578850" y="4928553"/>
                  </a:lnTo>
                  <a:lnTo>
                    <a:pt x="2601471" y="4923189"/>
                  </a:lnTo>
                  <a:lnTo>
                    <a:pt x="2624093" y="4917242"/>
                  </a:lnTo>
                  <a:lnTo>
                    <a:pt x="2646714" y="4910649"/>
                  </a:lnTo>
                  <a:lnTo>
                    <a:pt x="2669336" y="4903343"/>
                  </a:lnTo>
                  <a:lnTo>
                    <a:pt x="2691957" y="4895249"/>
                  </a:lnTo>
                  <a:lnTo>
                    <a:pt x="2714579" y="4886284"/>
                  </a:lnTo>
                  <a:lnTo>
                    <a:pt x="2737200" y="4876359"/>
                  </a:lnTo>
                  <a:lnTo>
                    <a:pt x="2759822" y="4865376"/>
                  </a:lnTo>
                  <a:lnTo>
                    <a:pt x="2782443" y="4853226"/>
                  </a:lnTo>
                  <a:lnTo>
                    <a:pt x="2805065" y="4839795"/>
                  </a:lnTo>
                  <a:lnTo>
                    <a:pt x="2827686" y="4824954"/>
                  </a:lnTo>
                  <a:lnTo>
                    <a:pt x="2850308" y="4808569"/>
                  </a:lnTo>
                  <a:lnTo>
                    <a:pt x="2872929" y="4790492"/>
                  </a:lnTo>
                  <a:lnTo>
                    <a:pt x="2895551" y="4770565"/>
                  </a:lnTo>
                  <a:lnTo>
                    <a:pt x="2918172" y="4748620"/>
                  </a:lnTo>
                  <a:lnTo>
                    <a:pt x="2940794" y="4724479"/>
                  </a:lnTo>
                  <a:lnTo>
                    <a:pt x="2963415" y="4697952"/>
                  </a:lnTo>
                  <a:lnTo>
                    <a:pt x="2986037" y="4668842"/>
                  </a:lnTo>
                  <a:lnTo>
                    <a:pt x="3008658" y="4636943"/>
                  </a:lnTo>
                  <a:lnTo>
                    <a:pt x="3031280" y="4602044"/>
                  </a:lnTo>
                  <a:lnTo>
                    <a:pt x="3053901" y="4563927"/>
                  </a:lnTo>
                  <a:lnTo>
                    <a:pt x="3076523" y="4522377"/>
                  </a:lnTo>
                  <a:lnTo>
                    <a:pt x="3099144" y="4477175"/>
                  </a:lnTo>
                  <a:lnTo>
                    <a:pt x="3121766" y="4428112"/>
                  </a:lnTo>
                  <a:lnTo>
                    <a:pt x="3144387" y="4374988"/>
                  </a:lnTo>
                  <a:lnTo>
                    <a:pt x="3167009" y="4317617"/>
                  </a:lnTo>
                  <a:lnTo>
                    <a:pt x="3189630" y="4255832"/>
                  </a:lnTo>
                  <a:lnTo>
                    <a:pt x="3212252" y="4189495"/>
                  </a:lnTo>
                  <a:lnTo>
                    <a:pt x="3234873" y="4118498"/>
                  </a:lnTo>
                  <a:lnTo>
                    <a:pt x="3257495" y="4042771"/>
                  </a:lnTo>
                  <a:lnTo>
                    <a:pt x="3280116" y="3962286"/>
                  </a:lnTo>
                  <a:lnTo>
                    <a:pt x="3302738" y="3877062"/>
                  </a:lnTo>
                  <a:lnTo>
                    <a:pt x="3325359" y="3787170"/>
                  </a:lnTo>
                  <a:lnTo>
                    <a:pt x="3347981" y="3692735"/>
                  </a:lnTo>
                  <a:lnTo>
                    <a:pt x="3370602" y="3593932"/>
                  </a:lnTo>
                  <a:lnTo>
                    <a:pt x="3393224" y="3490994"/>
                  </a:lnTo>
                  <a:lnTo>
                    <a:pt x="3415845" y="3384201"/>
                  </a:lnTo>
                  <a:lnTo>
                    <a:pt x="3438467" y="3273881"/>
                  </a:lnTo>
                  <a:lnTo>
                    <a:pt x="3461088" y="3160404"/>
                  </a:lnTo>
                  <a:lnTo>
                    <a:pt x="3483710" y="3044174"/>
                  </a:lnTo>
                  <a:lnTo>
                    <a:pt x="3506331" y="2925626"/>
                  </a:lnTo>
                  <a:lnTo>
                    <a:pt x="3528953" y="2805218"/>
                  </a:lnTo>
                  <a:lnTo>
                    <a:pt x="3551574" y="2683426"/>
                  </a:lnTo>
                  <a:lnTo>
                    <a:pt x="3574196" y="2560737"/>
                  </a:lnTo>
                  <a:lnTo>
                    <a:pt x="3596817" y="2437648"/>
                  </a:lnTo>
                  <a:lnTo>
                    <a:pt x="3619439" y="2314659"/>
                  </a:lnTo>
                  <a:lnTo>
                    <a:pt x="3642060" y="2192270"/>
                  </a:lnTo>
                  <a:lnTo>
                    <a:pt x="3664682" y="2070980"/>
                  </a:lnTo>
                  <a:lnTo>
                    <a:pt x="3687303" y="1951277"/>
                  </a:lnTo>
                  <a:lnTo>
                    <a:pt x="3709925" y="1833638"/>
                  </a:lnTo>
                  <a:lnTo>
                    <a:pt x="3732546" y="1718520"/>
                  </a:lnTo>
                  <a:lnTo>
                    <a:pt x="3755168" y="1606356"/>
                  </a:lnTo>
                  <a:lnTo>
                    <a:pt x="3777789" y="1497547"/>
                  </a:lnTo>
                  <a:lnTo>
                    <a:pt x="3800411" y="1392453"/>
                  </a:lnTo>
                  <a:lnTo>
                    <a:pt x="3823032" y="1291393"/>
                  </a:lnTo>
                  <a:lnTo>
                    <a:pt x="3845654" y="1194634"/>
                  </a:lnTo>
                  <a:lnTo>
                    <a:pt x="3868275" y="1102388"/>
                  </a:lnTo>
                  <a:lnTo>
                    <a:pt x="3890897" y="1014815"/>
                  </a:lnTo>
                  <a:lnTo>
                    <a:pt x="3913518" y="932017"/>
                  </a:lnTo>
                  <a:lnTo>
                    <a:pt x="3936140" y="854043"/>
                  </a:lnTo>
                  <a:lnTo>
                    <a:pt x="3958761" y="780889"/>
                  </a:lnTo>
                  <a:lnTo>
                    <a:pt x="3981383" y="712506"/>
                  </a:lnTo>
                  <a:lnTo>
                    <a:pt x="4004004" y="648803"/>
                  </a:lnTo>
                  <a:lnTo>
                    <a:pt x="4026626" y="589651"/>
                  </a:lnTo>
                  <a:lnTo>
                    <a:pt x="4049247" y="534893"/>
                  </a:lnTo>
                  <a:lnTo>
                    <a:pt x="4071869" y="484346"/>
                  </a:lnTo>
                  <a:lnTo>
                    <a:pt x="4094490" y="437812"/>
                  </a:lnTo>
                  <a:lnTo>
                    <a:pt x="4117112" y="395077"/>
                  </a:lnTo>
                  <a:lnTo>
                    <a:pt x="4139733" y="355920"/>
                  </a:lnTo>
                  <a:lnTo>
                    <a:pt x="4162355" y="320118"/>
                  </a:lnTo>
                  <a:lnTo>
                    <a:pt x="4184976" y="287447"/>
                  </a:lnTo>
                  <a:lnTo>
                    <a:pt x="4207598" y="257686"/>
                  </a:lnTo>
                  <a:lnTo>
                    <a:pt x="4230219" y="230620"/>
                  </a:lnTo>
                  <a:lnTo>
                    <a:pt x="4252841" y="206041"/>
                  </a:lnTo>
                  <a:lnTo>
                    <a:pt x="4275462" y="183752"/>
                  </a:lnTo>
                  <a:lnTo>
                    <a:pt x="4298084" y="163564"/>
                  </a:lnTo>
                  <a:lnTo>
                    <a:pt x="4320705" y="145300"/>
                  </a:lnTo>
                  <a:lnTo>
                    <a:pt x="4343327" y="128793"/>
                  </a:lnTo>
                  <a:lnTo>
                    <a:pt x="4365948" y="113888"/>
                  </a:lnTo>
                  <a:lnTo>
                    <a:pt x="4388570" y="100441"/>
                  </a:lnTo>
                  <a:lnTo>
                    <a:pt x="4411191" y="88319"/>
                  </a:lnTo>
                  <a:lnTo>
                    <a:pt x="4433813" y="77398"/>
                  </a:lnTo>
                  <a:lnTo>
                    <a:pt x="4456434" y="67566"/>
                  </a:lnTo>
                  <a:lnTo>
                    <a:pt x="4479056" y="58720"/>
                  </a:lnTo>
                  <a:lnTo>
                    <a:pt x="4501677" y="50764"/>
                  </a:lnTo>
                  <a:lnTo>
                    <a:pt x="4524299" y="43612"/>
                  </a:lnTo>
                  <a:lnTo>
                    <a:pt x="4546920" y="37186"/>
                  </a:lnTo>
                  <a:lnTo>
                    <a:pt x="4569542" y="31414"/>
                  </a:lnTo>
                  <a:lnTo>
                    <a:pt x="4592163" y="26232"/>
                  </a:lnTo>
                  <a:lnTo>
                    <a:pt x="4614785" y="21580"/>
                  </a:lnTo>
                  <a:lnTo>
                    <a:pt x="4637406" y="17406"/>
                  </a:lnTo>
                  <a:lnTo>
                    <a:pt x="4660028" y="13661"/>
                  </a:lnTo>
                  <a:lnTo>
                    <a:pt x="4682649" y="10302"/>
                  </a:lnTo>
                  <a:lnTo>
                    <a:pt x="4705270" y="7290"/>
                  </a:lnTo>
                  <a:lnTo>
                    <a:pt x="4727892" y="4590"/>
                  </a:lnTo>
                  <a:lnTo>
                    <a:pt x="4750513" y="216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99579" y="1181416"/>
              <a:ext cx="4773135" cy="4922680"/>
            </a:xfrm>
            <a:custGeom>
              <a:avLst/>
              <a:pathLst>
                <a:path w="4773135" h="4922680">
                  <a:moveTo>
                    <a:pt x="4773135" y="0"/>
                  </a:moveTo>
                  <a:lnTo>
                    <a:pt x="4750513" y="7604"/>
                  </a:lnTo>
                  <a:lnTo>
                    <a:pt x="4727892" y="15977"/>
                  </a:lnTo>
                  <a:lnTo>
                    <a:pt x="4705270" y="25194"/>
                  </a:lnTo>
                  <a:lnTo>
                    <a:pt x="4682649" y="35335"/>
                  </a:lnTo>
                  <a:lnTo>
                    <a:pt x="4660028" y="46488"/>
                  </a:lnTo>
                  <a:lnTo>
                    <a:pt x="4637406" y="58746"/>
                  </a:lnTo>
                  <a:lnTo>
                    <a:pt x="4614785" y="72212"/>
                  </a:lnTo>
                  <a:lnTo>
                    <a:pt x="4592163" y="86995"/>
                  </a:lnTo>
                  <a:lnTo>
                    <a:pt x="4569542" y="103213"/>
                  </a:lnTo>
                  <a:lnTo>
                    <a:pt x="4546920" y="120990"/>
                  </a:lnTo>
                  <a:lnTo>
                    <a:pt x="4524299" y="140461"/>
                  </a:lnTo>
                  <a:lnTo>
                    <a:pt x="4501677" y="161765"/>
                  </a:lnTo>
                  <a:lnTo>
                    <a:pt x="4479056" y="185054"/>
                  </a:lnTo>
                  <a:lnTo>
                    <a:pt x="4456434" y="210482"/>
                  </a:lnTo>
                  <a:lnTo>
                    <a:pt x="4433813" y="238213"/>
                  </a:lnTo>
                  <a:lnTo>
                    <a:pt x="4411191" y="268415"/>
                  </a:lnTo>
                  <a:lnTo>
                    <a:pt x="4388570" y="301260"/>
                  </a:lnTo>
                  <a:lnTo>
                    <a:pt x="4365948" y="336925"/>
                  </a:lnTo>
                  <a:lnTo>
                    <a:pt x="4343327" y="375584"/>
                  </a:lnTo>
                  <a:lnTo>
                    <a:pt x="4320705" y="417414"/>
                  </a:lnTo>
                  <a:lnTo>
                    <a:pt x="4298084" y="462585"/>
                  </a:lnTo>
                  <a:lnTo>
                    <a:pt x="4275462" y="511259"/>
                  </a:lnTo>
                  <a:lnTo>
                    <a:pt x="4252841" y="563591"/>
                  </a:lnTo>
                  <a:lnTo>
                    <a:pt x="4230219" y="619717"/>
                  </a:lnTo>
                  <a:lnTo>
                    <a:pt x="4207598" y="679758"/>
                  </a:lnTo>
                  <a:lnTo>
                    <a:pt x="4184976" y="743812"/>
                  </a:lnTo>
                  <a:lnTo>
                    <a:pt x="4162355" y="811950"/>
                  </a:lnTo>
                  <a:lnTo>
                    <a:pt x="4139733" y="884212"/>
                  </a:lnTo>
                  <a:lnTo>
                    <a:pt x="4117112" y="960606"/>
                  </a:lnTo>
                  <a:lnTo>
                    <a:pt x="4094490" y="1041103"/>
                  </a:lnTo>
                  <a:lnTo>
                    <a:pt x="4071869" y="1125633"/>
                  </a:lnTo>
                  <a:lnTo>
                    <a:pt x="4049247" y="1214088"/>
                  </a:lnTo>
                  <a:lnTo>
                    <a:pt x="4026626" y="1306319"/>
                  </a:lnTo>
                  <a:lnTo>
                    <a:pt x="4004004" y="1402138"/>
                  </a:lnTo>
                  <a:lnTo>
                    <a:pt x="3981383" y="1501319"/>
                  </a:lnTo>
                  <a:lnTo>
                    <a:pt x="3958761" y="1603598"/>
                  </a:lnTo>
                  <a:lnTo>
                    <a:pt x="3936140" y="1708684"/>
                  </a:lnTo>
                  <a:lnTo>
                    <a:pt x="3913518" y="1816255"/>
                  </a:lnTo>
                  <a:lnTo>
                    <a:pt x="3890897" y="1925969"/>
                  </a:lnTo>
                  <a:lnTo>
                    <a:pt x="3868275" y="2037462"/>
                  </a:lnTo>
                  <a:lnTo>
                    <a:pt x="3845654" y="2150356"/>
                  </a:lnTo>
                  <a:lnTo>
                    <a:pt x="3823032" y="2264265"/>
                  </a:lnTo>
                  <a:lnTo>
                    <a:pt x="3800411" y="2378792"/>
                  </a:lnTo>
                  <a:lnTo>
                    <a:pt x="3777789" y="2493537"/>
                  </a:lnTo>
                  <a:lnTo>
                    <a:pt x="3755168" y="2608096"/>
                  </a:lnTo>
                  <a:lnTo>
                    <a:pt x="3732546" y="2722068"/>
                  </a:lnTo>
                  <a:lnTo>
                    <a:pt x="3709925" y="2835052"/>
                  </a:lnTo>
                  <a:lnTo>
                    <a:pt x="3687303" y="2946656"/>
                  </a:lnTo>
                  <a:lnTo>
                    <a:pt x="3664682" y="3056496"/>
                  </a:lnTo>
                  <a:lnTo>
                    <a:pt x="3642060" y="3164201"/>
                  </a:lnTo>
                  <a:lnTo>
                    <a:pt x="3619439" y="3269420"/>
                  </a:lnTo>
                  <a:lnTo>
                    <a:pt x="3596817" y="3371823"/>
                  </a:lnTo>
                  <a:lnTo>
                    <a:pt x="3574196" y="3471108"/>
                  </a:lnTo>
                  <a:lnTo>
                    <a:pt x="3551574" y="3567005"/>
                  </a:lnTo>
                  <a:lnTo>
                    <a:pt x="3528953" y="3659279"/>
                  </a:lnTo>
                  <a:lnTo>
                    <a:pt x="3506331" y="3747736"/>
                  </a:lnTo>
                  <a:lnTo>
                    <a:pt x="3483710" y="3832220"/>
                  </a:lnTo>
                  <a:lnTo>
                    <a:pt x="3461088" y="3912618"/>
                  </a:lnTo>
                  <a:lnTo>
                    <a:pt x="3438467" y="3988859"/>
                  </a:lnTo>
                  <a:lnTo>
                    <a:pt x="3415845" y="4060911"/>
                  </a:lnTo>
                  <a:lnTo>
                    <a:pt x="3393224" y="4128782"/>
                  </a:lnTo>
                  <a:lnTo>
                    <a:pt x="3370602" y="4192513"/>
                  </a:lnTo>
                  <a:lnTo>
                    <a:pt x="3347981" y="4252177"/>
                  </a:lnTo>
                  <a:lnTo>
                    <a:pt x="3325359" y="4307875"/>
                  </a:lnTo>
                  <a:lnTo>
                    <a:pt x="3302738" y="4359730"/>
                  </a:lnTo>
                  <a:lnTo>
                    <a:pt x="3280116" y="4407885"/>
                  </a:lnTo>
                  <a:lnTo>
                    <a:pt x="3257495" y="4452497"/>
                  </a:lnTo>
                  <a:lnTo>
                    <a:pt x="3234873" y="4493736"/>
                  </a:lnTo>
                  <a:lnTo>
                    <a:pt x="3212252" y="4531776"/>
                  </a:lnTo>
                  <a:lnTo>
                    <a:pt x="3189630" y="4566799"/>
                  </a:lnTo>
                  <a:lnTo>
                    <a:pt x="3167009" y="4598984"/>
                  </a:lnTo>
                  <a:lnTo>
                    <a:pt x="3144387" y="4628513"/>
                  </a:lnTo>
                  <a:lnTo>
                    <a:pt x="3121766" y="4655562"/>
                  </a:lnTo>
                  <a:lnTo>
                    <a:pt x="3099144" y="4680306"/>
                  </a:lnTo>
                  <a:lnTo>
                    <a:pt x="3076523" y="4702909"/>
                  </a:lnTo>
                  <a:lnTo>
                    <a:pt x="3053901" y="4723532"/>
                  </a:lnTo>
                  <a:lnTo>
                    <a:pt x="3031280" y="4742328"/>
                  </a:lnTo>
                  <a:lnTo>
                    <a:pt x="3008658" y="4759440"/>
                  </a:lnTo>
                  <a:lnTo>
                    <a:pt x="2986037" y="4775005"/>
                  </a:lnTo>
                  <a:lnTo>
                    <a:pt x="2963415" y="4789149"/>
                  </a:lnTo>
                  <a:lnTo>
                    <a:pt x="2940794" y="4801992"/>
                  </a:lnTo>
                  <a:lnTo>
                    <a:pt x="2918172" y="4813646"/>
                  </a:lnTo>
                  <a:lnTo>
                    <a:pt x="2895551" y="4824212"/>
                  </a:lnTo>
                  <a:lnTo>
                    <a:pt x="2872929" y="4833786"/>
                  </a:lnTo>
                  <a:lnTo>
                    <a:pt x="2850308" y="4842457"/>
                  </a:lnTo>
                  <a:lnTo>
                    <a:pt x="2827686" y="4850304"/>
                  </a:lnTo>
                  <a:lnTo>
                    <a:pt x="2805065" y="4857404"/>
                  </a:lnTo>
                  <a:lnTo>
                    <a:pt x="2782443" y="4863823"/>
                  </a:lnTo>
                  <a:lnTo>
                    <a:pt x="2759822" y="4869626"/>
                  </a:lnTo>
                  <a:lnTo>
                    <a:pt x="2737200" y="4874868"/>
                  </a:lnTo>
                  <a:lnTo>
                    <a:pt x="2714579" y="4879602"/>
                  </a:lnTo>
                  <a:lnTo>
                    <a:pt x="2691957" y="4883876"/>
                  </a:lnTo>
                  <a:lnTo>
                    <a:pt x="2669336" y="4887733"/>
                  </a:lnTo>
                  <a:lnTo>
                    <a:pt x="2646714" y="4891214"/>
                  </a:lnTo>
                  <a:lnTo>
                    <a:pt x="2624093" y="4894353"/>
                  </a:lnTo>
                  <a:lnTo>
                    <a:pt x="2601471" y="4897183"/>
                  </a:lnTo>
                  <a:lnTo>
                    <a:pt x="2578850" y="4899735"/>
                  </a:lnTo>
                  <a:lnTo>
                    <a:pt x="2556228" y="4902035"/>
                  </a:lnTo>
                  <a:lnTo>
                    <a:pt x="2533607" y="4904107"/>
                  </a:lnTo>
                  <a:lnTo>
                    <a:pt x="2510985" y="4905974"/>
                  </a:lnTo>
                  <a:lnTo>
                    <a:pt x="2488364" y="4907656"/>
                  </a:lnTo>
                  <a:lnTo>
                    <a:pt x="2465742" y="4909170"/>
                  </a:lnTo>
                  <a:lnTo>
                    <a:pt x="2443121" y="4910533"/>
                  </a:lnTo>
                  <a:lnTo>
                    <a:pt x="2420499" y="4911760"/>
                  </a:lnTo>
                  <a:lnTo>
                    <a:pt x="2397878" y="4912865"/>
                  </a:lnTo>
                  <a:lnTo>
                    <a:pt x="2375256" y="4913859"/>
                  </a:lnTo>
                  <a:lnTo>
                    <a:pt x="2352635" y="4914753"/>
                  </a:lnTo>
                  <a:lnTo>
                    <a:pt x="2330014" y="4915557"/>
                  </a:lnTo>
                  <a:lnTo>
                    <a:pt x="2307392" y="4916281"/>
                  </a:lnTo>
                  <a:lnTo>
                    <a:pt x="2284771" y="4916931"/>
                  </a:lnTo>
                  <a:lnTo>
                    <a:pt x="2262149" y="4917516"/>
                  </a:lnTo>
                  <a:lnTo>
                    <a:pt x="2239528" y="4918043"/>
                  </a:lnTo>
                  <a:lnTo>
                    <a:pt x="2216906" y="4918515"/>
                  </a:lnTo>
                  <a:lnTo>
                    <a:pt x="2194285" y="4918940"/>
                  </a:lnTo>
                  <a:lnTo>
                    <a:pt x="2171663" y="4919322"/>
                  </a:lnTo>
                  <a:lnTo>
                    <a:pt x="2149042" y="4919666"/>
                  </a:lnTo>
                  <a:lnTo>
                    <a:pt x="2126420" y="4919974"/>
                  </a:lnTo>
                  <a:lnTo>
                    <a:pt x="2103799" y="4920251"/>
                  </a:lnTo>
                  <a:lnTo>
                    <a:pt x="2081177" y="4920500"/>
                  </a:lnTo>
                  <a:lnTo>
                    <a:pt x="2058556" y="4920724"/>
                  </a:lnTo>
                  <a:lnTo>
                    <a:pt x="2035934" y="4920924"/>
                  </a:lnTo>
                  <a:lnTo>
                    <a:pt x="2013313" y="4921105"/>
                  </a:lnTo>
                  <a:lnTo>
                    <a:pt x="1990691" y="4921267"/>
                  </a:lnTo>
                  <a:lnTo>
                    <a:pt x="1968070" y="4921412"/>
                  </a:lnTo>
                  <a:lnTo>
                    <a:pt x="1945448" y="4921542"/>
                  </a:lnTo>
                  <a:lnTo>
                    <a:pt x="1922827" y="4921660"/>
                  </a:lnTo>
                  <a:lnTo>
                    <a:pt x="1900205" y="4921765"/>
                  </a:lnTo>
                  <a:lnTo>
                    <a:pt x="1877584" y="4921859"/>
                  </a:lnTo>
                  <a:lnTo>
                    <a:pt x="1854962" y="4921944"/>
                  </a:lnTo>
                  <a:lnTo>
                    <a:pt x="1832341" y="4922020"/>
                  </a:lnTo>
                  <a:lnTo>
                    <a:pt x="1809719" y="4922088"/>
                  </a:lnTo>
                  <a:lnTo>
                    <a:pt x="1787098" y="4922149"/>
                  </a:lnTo>
                  <a:lnTo>
                    <a:pt x="1764476" y="4922204"/>
                  </a:lnTo>
                  <a:lnTo>
                    <a:pt x="1741855" y="4922253"/>
                  </a:lnTo>
                  <a:lnTo>
                    <a:pt x="1719233" y="4922298"/>
                  </a:lnTo>
                  <a:lnTo>
                    <a:pt x="1696612" y="4922337"/>
                  </a:lnTo>
                  <a:lnTo>
                    <a:pt x="1673990" y="4922373"/>
                  </a:lnTo>
                  <a:lnTo>
                    <a:pt x="1651369" y="4922405"/>
                  </a:lnTo>
                  <a:lnTo>
                    <a:pt x="1628747" y="4922433"/>
                  </a:lnTo>
                  <a:lnTo>
                    <a:pt x="1606126" y="4922459"/>
                  </a:lnTo>
                  <a:lnTo>
                    <a:pt x="1583504" y="4922482"/>
                  </a:lnTo>
                  <a:lnTo>
                    <a:pt x="1560883" y="4922502"/>
                  </a:lnTo>
                  <a:lnTo>
                    <a:pt x="1538261" y="4922521"/>
                  </a:lnTo>
                  <a:lnTo>
                    <a:pt x="1515640" y="4922538"/>
                  </a:lnTo>
                  <a:lnTo>
                    <a:pt x="1493018" y="4922552"/>
                  </a:lnTo>
                  <a:lnTo>
                    <a:pt x="1470397" y="4922566"/>
                  </a:lnTo>
                  <a:lnTo>
                    <a:pt x="1447775" y="4922578"/>
                  </a:lnTo>
                  <a:lnTo>
                    <a:pt x="1425154" y="4922588"/>
                  </a:lnTo>
                  <a:lnTo>
                    <a:pt x="1402532" y="4922598"/>
                  </a:lnTo>
                  <a:lnTo>
                    <a:pt x="1379911" y="4922606"/>
                  </a:lnTo>
                  <a:lnTo>
                    <a:pt x="1357289" y="4922614"/>
                  </a:lnTo>
                  <a:lnTo>
                    <a:pt x="1334668" y="4922621"/>
                  </a:lnTo>
                  <a:lnTo>
                    <a:pt x="1312046" y="4922627"/>
                  </a:lnTo>
                  <a:lnTo>
                    <a:pt x="1289425" y="4922633"/>
                  </a:lnTo>
                  <a:lnTo>
                    <a:pt x="1266803" y="4922638"/>
                  </a:lnTo>
                  <a:lnTo>
                    <a:pt x="1244182" y="4922642"/>
                  </a:lnTo>
                  <a:lnTo>
                    <a:pt x="1221560" y="4922646"/>
                  </a:lnTo>
                  <a:lnTo>
                    <a:pt x="1198939" y="4922650"/>
                  </a:lnTo>
                  <a:lnTo>
                    <a:pt x="1176317" y="4922653"/>
                  </a:lnTo>
                  <a:lnTo>
                    <a:pt x="1153696" y="4922656"/>
                  </a:lnTo>
                  <a:lnTo>
                    <a:pt x="1131074" y="4922658"/>
                  </a:lnTo>
                  <a:lnTo>
                    <a:pt x="1108453" y="4922661"/>
                  </a:lnTo>
                  <a:lnTo>
                    <a:pt x="1085831" y="4922663"/>
                  </a:lnTo>
                  <a:lnTo>
                    <a:pt x="1063210" y="4922665"/>
                  </a:lnTo>
                  <a:lnTo>
                    <a:pt x="1040588" y="4922666"/>
                  </a:lnTo>
                  <a:lnTo>
                    <a:pt x="1017967" y="4922668"/>
                  </a:lnTo>
                  <a:lnTo>
                    <a:pt x="995345" y="4922669"/>
                  </a:lnTo>
                  <a:lnTo>
                    <a:pt x="972724" y="4922670"/>
                  </a:lnTo>
                  <a:lnTo>
                    <a:pt x="950102" y="4922671"/>
                  </a:lnTo>
                  <a:lnTo>
                    <a:pt x="927481" y="4922672"/>
                  </a:lnTo>
                  <a:lnTo>
                    <a:pt x="904859" y="4922673"/>
                  </a:lnTo>
                  <a:lnTo>
                    <a:pt x="882238" y="4922674"/>
                  </a:lnTo>
                  <a:lnTo>
                    <a:pt x="859616" y="4922675"/>
                  </a:lnTo>
                  <a:lnTo>
                    <a:pt x="836995" y="4922675"/>
                  </a:lnTo>
                  <a:lnTo>
                    <a:pt x="814373" y="4922676"/>
                  </a:lnTo>
                  <a:lnTo>
                    <a:pt x="791752" y="4922676"/>
                  </a:lnTo>
                  <a:lnTo>
                    <a:pt x="769130" y="4922677"/>
                  </a:lnTo>
                  <a:lnTo>
                    <a:pt x="746509" y="4922677"/>
                  </a:lnTo>
                  <a:lnTo>
                    <a:pt x="723887" y="4922677"/>
                  </a:lnTo>
                  <a:lnTo>
                    <a:pt x="701266" y="4922678"/>
                  </a:lnTo>
                  <a:lnTo>
                    <a:pt x="678644" y="4922678"/>
                  </a:lnTo>
                  <a:lnTo>
                    <a:pt x="656023" y="4922678"/>
                  </a:lnTo>
                  <a:lnTo>
                    <a:pt x="633401" y="4922678"/>
                  </a:lnTo>
                  <a:lnTo>
                    <a:pt x="610780" y="4922679"/>
                  </a:lnTo>
                  <a:lnTo>
                    <a:pt x="588158" y="4922679"/>
                  </a:lnTo>
                  <a:lnTo>
                    <a:pt x="565537" y="4922679"/>
                  </a:lnTo>
                  <a:lnTo>
                    <a:pt x="542915" y="4922679"/>
                  </a:lnTo>
                  <a:lnTo>
                    <a:pt x="520294" y="4922679"/>
                  </a:lnTo>
                  <a:lnTo>
                    <a:pt x="497672" y="4922679"/>
                  </a:lnTo>
                  <a:lnTo>
                    <a:pt x="475051" y="4922679"/>
                  </a:lnTo>
                  <a:lnTo>
                    <a:pt x="452429" y="4922680"/>
                  </a:lnTo>
                  <a:lnTo>
                    <a:pt x="429808" y="4922680"/>
                  </a:lnTo>
                  <a:lnTo>
                    <a:pt x="407186" y="4922680"/>
                  </a:lnTo>
                  <a:lnTo>
                    <a:pt x="384565" y="4922680"/>
                  </a:lnTo>
                  <a:lnTo>
                    <a:pt x="361943" y="4922680"/>
                  </a:lnTo>
                  <a:lnTo>
                    <a:pt x="339322" y="4922680"/>
                  </a:lnTo>
                  <a:lnTo>
                    <a:pt x="316700" y="4922680"/>
                  </a:lnTo>
                  <a:lnTo>
                    <a:pt x="294079" y="4922680"/>
                  </a:lnTo>
                  <a:lnTo>
                    <a:pt x="271457" y="4922680"/>
                  </a:lnTo>
                  <a:lnTo>
                    <a:pt x="248836" y="4922680"/>
                  </a:lnTo>
                  <a:lnTo>
                    <a:pt x="226214" y="4922680"/>
                  </a:lnTo>
                  <a:lnTo>
                    <a:pt x="203593" y="4922680"/>
                  </a:lnTo>
                  <a:lnTo>
                    <a:pt x="180971" y="4922680"/>
                  </a:lnTo>
                  <a:lnTo>
                    <a:pt x="158350" y="4922680"/>
                  </a:lnTo>
                  <a:lnTo>
                    <a:pt x="135728" y="4922680"/>
                  </a:lnTo>
                  <a:lnTo>
                    <a:pt x="113107" y="4922680"/>
                  </a:lnTo>
                  <a:lnTo>
                    <a:pt x="90485" y="4922680"/>
                  </a:lnTo>
                  <a:lnTo>
                    <a:pt x="67864" y="4922680"/>
                  </a:lnTo>
                  <a:lnTo>
                    <a:pt x="45242" y="4922680"/>
                  </a:lnTo>
                  <a:lnTo>
                    <a:pt x="22621" y="4922680"/>
                  </a:lnTo>
                  <a:lnTo>
                    <a:pt x="0" y="4922680"/>
                  </a:lnTo>
                  <a:lnTo>
                    <a:pt x="0" y="49226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99579" y="1330714"/>
              <a:ext cx="4773135" cy="4773382"/>
            </a:xfrm>
            <a:custGeom>
              <a:avLst/>
              <a:pathLst>
                <a:path w="4773135" h="4773382">
                  <a:moveTo>
                    <a:pt x="0" y="4773382"/>
                  </a:moveTo>
                  <a:lnTo>
                    <a:pt x="22621" y="4773382"/>
                  </a:lnTo>
                  <a:lnTo>
                    <a:pt x="45242" y="4773382"/>
                  </a:lnTo>
                  <a:lnTo>
                    <a:pt x="67864" y="4773382"/>
                  </a:lnTo>
                  <a:lnTo>
                    <a:pt x="90485" y="4773382"/>
                  </a:lnTo>
                  <a:lnTo>
                    <a:pt x="113107" y="4773382"/>
                  </a:lnTo>
                  <a:lnTo>
                    <a:pt x="135728" y="4773382"/>
                  </a:lnTo>
                  <a:lnTo>
                    <a:pt x="158350" y="4773382"/>
                  </a:lnTo>
                  <a:lnTo>
                    <a:pt x="180971" y="4773382"/>
                  </a:lnTo>
                  <a:lnTo>
                    <a:pt x="203593" y="4773382"/>
                  </a:lnTo>
                  <a:lnTo>
                    <a:pt x="226214" y="4773382"/>
                  </a:lnTo>
                  <a:lnTo>
                    <a:pt x="248836" y="4773382"/>
                  </a:lnTo>
                  <a:lnTo>
                    <a:pt x="271457" y="4773382"/>
                  </a:lnTo>
                  <a:lnTo>
                    <a:pt x="294079" y="4773382"/>
                  </a:lnTo>
                  <a:lnTo>
                    <a:pt x="316700" y="4773382"/>
                  </a:lnTo>
                  <a:lnTo>
                    <a:pt x="339322" y="4773382"/>
                  </a:lnTo>
                  <a:lnTo>
                    <a:pt x="361943" y="4773382"/>
                  </a:lnTo>
                  <a:lnTo>
                    <a:pt x="384565" y="4773382"/>
                  </a:lnTo>
                  <a:lnTo>
                    <a:pt x="407186" y="4773382"/>
                  </a:lnTo>
                  <a:lnTo>
                    <a:pt x="429808" y="4773382"/>
                  </a:lnTo>
                  <a:lnTo>
                    <a:pt x="452429" y="4773382"/>
                  </a:lnTo>
                  <a:lnTo>
                    <a:pt x="475051" y="4773382"/>
                  </a:lnTo>
                  <a:lnTo>
                    <a:pt x="497672" y="4773382"/>
                  </a:lnTo>
                  <a:lnTo>
                    <a:pt x="520294" y="4773382"/>
                  </a:lnTo>
                  <a:lnTo>
                    <a:pt x="542915" y="4773382"/>
                  </a:lnTo>
                  <a:lnTo>
                    <a:pt x="565537" y="4773382"/>
                  </a:lnTo>
                  <a:lnTo>
                    <a:pt x="588158" y="4773382"/>
                  </a:lnTo>
                  <a:lnTo>
                    <a:pt x="610780" y="4773382"/>
                  </a:lnTo>
                  <a:lnTo>
                    <a:pt x="633401" y="4773382"/>
                  </a:lnTo>
                  <a:lnTo>
                    <a:pt x="656023" y="4773382"/>
                  </a:lnTo>
                  <a:lnTo>
                    <a:pt x="678644" y="4773382"/>
                  </a:lnTo>
                  <a:lnTo>
                    <a:pt x="701266" y="4773382"/>
                  </a:lnTo>
                  <a:lnTo>
                    <a:pt x="723887" y="4773382"/>
                  </a:lnTo>
                  <a:lnTo>
                    <a:pt x="746509" y="4773382"/>
                  </a:lnTo>
                  <a:lnTo>
                    <a:pt x="769130" y="4773382"/>
                  </a:lnTo>
                  <a:lnTo>
                    <a:pt x="791752" y="4773382"/>
                  </a:lnTo>
                  <a:lnTo>
                    <a:pt x="814373" y="4773382"/>
                  </a:lnTo>
                  <a:lnTo>
                    <a:pt x="836995" y="4773382"/>
                  </a:lnTo>
                  <a:lnTo>
                    <a:pt x="859616" y="4773382"/>
                  </a:lnTo>
                  <a:lnTo>
                    <a:pt x="882238" y="4773382"/>
                  </a:lnTo>
                  <a:lnTo>
                    <a:pt x="904859" y="4773382"/>
                  </a:lnTo>
                  <a:lnTo>
                    <a:pt x="927481" y="4773382"/>
                  </a:lnTo>
                  <a:lnTo>
                    <a:pt x="950102" y="4773382"/>
                  </a:lnTo>
                  <a:lnTo>
                    <a:pt x="972724" y="4773382"/>
                  </a:lnTo>
                  <a:lnTo>
                    <a:pt x="995345" y="4773382"/>
                  </a:lnTo>
                  <a:lnTo>
                    <a:pt x="1017967" y="4773382"/>
                  </a:lnTo>
                  <a:lnTo>
                    <a:pt x="1040588" y="4773382"/>
                  </a:lnTo>
                  <a:lnTo>
                    <a:pt x="1063210" y="4773382"/>
                  </a:lnTo>
                  <a:lnTo>
                    <a:pt x="1085831" y="4773382"/>
                  </a:lnTo>
                  <a:lnTo>
                    <a:pt x="1108453" y="4773382"/>
                  </a:lnTo>
                  <a:lnTo>
                    <a:pt x="1131074" y="4773382"/>
                  </a:lnTo>
                  <a:lnTo>
                    <a:pt x="1153696" y="4773382"/>
                  </a:lnTo>
                  <a:lnTo>
                    <a:pt x="1176317" y="4773382"/>
                  </a:lnTo>
                  <a:lnTo>
                    <a:pt x="1198939" y="4773382"/>
                  </a:lnTo>
                  <a:lnTo>
                    <a:pt x="1221560" y="4773382"/>
                  </a:lnTo>
                  <a:lnTo>
                    <a:pt x="1244182" y="4773382"/>
                  </a:lnTo>
                  <a:lnTo>
                    <a:pt x="1266803" y="4773382"/>
                  </a:lnTo>
                  <a:lnTo>
                    <a:pt x="1289425" y="4773381"/>
                  </a:lnTo>
                  <a:lnTo>
                    <a:pt x="1312046" y="4773381"/>
                  </a:lnTo>
                  <a:lnTo>
                    <a:pt x="1334668" y="4773381"/>
                  </a:lnTo>
                  <a:lnTo>
                    <a:pt x="1357289" y="4773381"/>
                  </a:lnTo>
                  <a:lnTo>
                    <a:pt x="1379911" y="4773381"/>
                  </a:lnTo>
                  <a:lnTo>
                    <a:pt x="1402532" y="4773381"/>
                  </a:lnTo>
                  <a:lnTo>
                    <a:pt x="1425154" y="4773381"/>
                  </a:lnTo>
                  <a:lnTo>
                    <a:pt x="1447775" y="4773381"/>
                  </a:lnTo>
                  <a:lnTo>
                    <a:pt x="1470397" y="4773380"/>
                  </a:lnTo>
                  <a:lnTo>
                    <a:pt x="1493018" y="4773380"/>
                  </a:lnTo>
                  <a:lnTo>
                    <a:pt x="1515640" y="4773380"/>
                  </a:lnTo>
                  <a:lnTo>
                    <a:pt x="1538261" y="4773379"/>
                  </a:lnTo>
                  <a:lnTo>
                    <a:pt x="1560883" y="4773379"/>
                  </a:lnTo>
                  <a:lnTo>
                    <a:pt x="1583504" y="4773379"/>
                  </a:lnTo>
                  <a:lnTo>
                    <a:pt x="1606126" y="4773378"/>
                  </a:lnTo>
                  <a:lnTo>
                    <a:pt x="1628747" y="4773378"/>
                  </a:lnTo>
                  <a:lnTo>
                    <a:pt x="1651369" y="4773377"/>
                  </a:lnTo>
                  <a:lnTo>
                    <a:pt x="1673990" y="4773377"/>
                  </a:lnTo>
                  <a:lnTo>
                    <a:pt x="1696612" y="4773376"/>
                  </a:lnTo>
                  <a:lnTo>
                    <a:pt x="1719233" y="4773375"/>
                  </a:lnTo>
                  <a:lnTo>
                    <a:pt x="1741855" y="4773374"/>
                  </a:lnTo>
                  <a:lnTo>
                    <a:pt x="1764476" y="4773373"/>
                  </a:lnTo>
                  <a:lnTo>
                    <a:pt x="1787098" y="4773372"/>
                  </a:lnTo>
                  <a:lnTo>
                    <a:pt x="1809719" y="4773370"/>
                  </a:lnTo>
                  <a:lnTo>
                    <a:pt x="1832341" y="4773369"/>
                  </a:lnTo>
                  <a:lnTo>
                    <a:pt x="1854962" y="4773367"/>
                  </a:lnTo>
                  <a:lnTo>
                    <a:pt x="1877584" y="4773365"/>
                  </a:lnTo>
                  <a:lnTo>
                    <a:pt x="1900205" y="4773363"/>
                  </a:lnTo>
                  <a:lnTo>
                    <a:pt x="1922827" y="4773360"/>
                  </a:lnTo>
                  <a:lnTo>
                    <a:pt x="1945448" y="4773357"/>
                  </a:lnTo>
                  <a:lnTo>
                    <a:pt x="1968070" y="4773354"/>
                  </a:lnTo>
                  <a:lnTo>
                    <a:pt x="1990691" y="4773350"/>
                  </a:lnTo>
                  <a:lnTo>
                    <a:pt x="2013313" y="4773346"/>
                  </a:lnTo>
                  <a:lnTo>
                    <a:pt x="2035934" y="4773341"/>
                  </a:lnTo>
                  <a:lnTo>
                    <a:pt x="2058556" y="4773335"/>
                  </a:lnTo>
                  <a:lnTo>
                    <a:pt x="2081177" y="4773329"/>
                  </a:lnTo>
                  <a:lnTo>
                    <a:pt x="2103799" y="4773322"/>
                  </a:lnTo>
                  <a:lnTo>
                    <a:pt x="2126420" y="4773314"/>
                  </a:lnTo>
                  <a:lnTo>
                    <a:pt x="2149042" y="4773305"/>
                  </a:lnTo>
                  <a:lnTo>
                    <a:pt x="2171663" y="4773295"/>
                  </a:lnTo>
                  <a:lnTo>
                    <a:pt x="2194285" y="4773283"/>
                  </a:lnTo>
                  <a:lnTo>
                    <a:pt x="2216906" y="4773270"/>
                  </a:lnTo>
                  <a:lnTo>
                    <a:pt x="2239528" y="4773255"/>
                  </a:lnTo>
                  <a:lnTo>
                    <a:pt x="2262149" y="4773239"/>
                  </a:lnTo>
                  <a:lnTo>
                    <a:pt x="2284771" y="4773219"/>
                  </a:lnTo>
                  <a:lnTo>
                    <a:pt x="2307392" y="4773198"/>
                  </a:lnTo>
                  <a:lnTo>
                    <a:pt x="2330014" y="4773173"/>
                  </a:lnTo>
                  <a:lnTo>
                    <a:pt x="2352635" y="4773146"/>
                  </a:lnTo>
                  <a:lnTo>
                    <a:pt x="2375256" y="4773114"/>
                  </a:lnTo>
                  <a:lnTo>
                    <a:pt x="2397878" y="4773078"/>
                  </a:lnTo>
                  <a:lnTo>
                    <a:pt x="2420499" y="4773038"/>
                  </a:lnTo>
                  <a:lnTo>
                    <a:pt x="2443121" y="4772992"/>
                  </a:lnTo>
                  <a:lnTo>
                    <a:pt x="2465742" y="4772940"/>
                  </a:lnTo>
                  <a:lnTo>
                    <a:pt x="2488364" y="4772882"/>
                  </a:lnTo>
                  <a:lnTo>
                    <a:pt x="2510985" y="4772815"/>
                  </a:lnTo>
                  <a:lnTo>
                    <a:pt x="2533607" y="4772740"/>
                  </a:lnTo>
                  <a:lnTo>
                    <a:pt x="2556228" y="4772654"/>
                  </a:lnTo>
                  <a:lnTo>
                    <a:pt x="2578850" y="4772558"/>
                  </a:lnTo>
                  <a:lnTo>
                    <a:pt x="2601471" y="4772448"/>
                  </a:lnTo>
                  <a:lnTo>
                    <a:pt x="2624093" y="4772324"/>
                  </a:lnTo>
                  <a:lnTo>
                    <a:pt x="2646714" y="4772183"/>
                  </a:lnTo>
                  <a:lnTo>
                    <a:pt x="2669336" y="4772024"/>
                  </a:lnTo>
                  <a:lnTo>
                    <a:pt x="2691957" y="4771843"/>
                  </a:lnTo>
                  <a:lnTo>
                    <a:pt x="2714579" y="4771638"/>
                  </a:lnTo>
                  <a:lnTo>
                    <a:pt x="2737200" y="4771407"/>
                  </a:lnTo>
                  <a:lnTo>
                    <a:pt x="2759822" y="4771144"/>
                  </a:lnTo>
                  <a:lnTo>
                    <a:pt x="2782443" y="4770847"/>
                  </a:lnTo>
                  <a:lnTo>
                    <a:pt x="2805065" y="4770510"/>
                  </a:lnTo>
                  <a:lnTo>
                    <a:pt x="2827686" y="4770128"/>
                  </a:lnTo>
                  <a:lnTo>
                    <a:pt x="2850308" y="4769696"/>
                  </a:lnTo>
                  <a:lnTo>
                    <a:pt x="2872929" y="4769206"/>
                  </a:lnTo>
                  <a:lnTo>
                    <a:pt x="2895551" y="4768651"/>
                  </a:lnTo>
                  <a:lnTo>
                    <a:pt x="2918172" y="4768023"/>
                  </a:lnTo>
                  <a:lnTo>
                    <a:pt x="2940794" y="4767311"/>
                  </a:lnTo>
                  <a:lnTo>
                    <a:pt x="2963415" y="4766505"/>
                  </a:lnTo>
                  <a:lnTo>
                    <a:pt x="2986037" y="4765592"/>
                  </a:lnTo>
                  <a:lnTo>
                    <a:pt x="3008658" y="4764558"/>
                  </a:lnTo>
                  <a:lnTo>
                    <a:pt x="3031280" y="4763388"/>
                  </a:lnTo>
                  <a:lnTo>
                    <a:pt x="3053901" y="4762062"/>
                  </a:lnTo>
                  <a:lnTo>
                    <a:pt x="3076523" y="4760561"/>
                  </a:lnTo>
                  <a:lnTo>
                    <a:pt x="3099144" y="4758863"/>
                  </a:lnTo>
                  <a:lnTo>
                    <a:pt x="3121766" y="4756939"/>
                  </a:lnTo>
                  <a:lnTo>
                    <a:pt x="3144387" y="4754763"/>
                  </a:lnTo>
                  <a:lnTo>
                    <a:pt x="3167009" y="4752299"/>
                  </a:lnTo>
                  <a:lnTo>
                    <a:pt x="3189630" y="4749512"/>
                  </a:lnTo>
                  <a:lnTo>
                    <a:pt x="3212252" y="4746359"/>
                  </a:lnTo>
                  <a:lnTo>
                    <a:pt x="3234873" y="4742792"/>
                  </a:lnTo>
                  <a:lnTo>
                    <a:pt x="3257495" y="4738759"/>
                  </a:lnTo>
                  <a:lnTo>
                    <a:pt x="3280116" y="4734199"/>
                  </a:lnTo>
                  <a:lnTo>
                    <a:pt x="3302738" y="4729046"/>
                  </a:lnTo>
                  <a:lnTo>
                    <a:pt x="3325359" y="4723223"/>
                  </a:lnTo>
                  <a:lnTo>
                    <a:pt x="3347981" y="4716646"/>
                  </a:lnTo>
                  <a:lnTo>
                    <a:pt x="3370602" y="4709221"/>
                  </a:lnTo>
                  <a:lnTo>
                    <a:pt x="3393224" y="4700842"/>
                  </a:lnTo>
                  <a:lnTo>
                    <a:pt x="3415845" y="4691391"/>
                  </a:lnTo>
                  <a:lnTo>
                    <a:pt x="3438467" y="4680737"/>
                  </a:lnTo>
                  <a:lnTo>
                    <a:pt x="3461088" y="4668736"/>
                  </a:lnTo>
                  <a:lnTo>
                    <a:pt x="3483710" y="4655227"/>
                  </a:lnTo>
                  <a:lnTo>
                    <a:pt x="3506331" y="4640033"/>
                  </a:lnTo>
                  <a:lnTo>
                    <a:pt x="3528953" y="4622961"/>
                  </a:lnTo>
                  <a:lnTo>
                    <a:pt x="3551574" y="4603797"/>
                  </a:lnTo>
                  <a:lnTo>
                    <a:pt x="3574196" y="4582312"/>
                  </a:lnTo>
                  <a:lnTo>
                    <a:pt x="3596817" y="4558255"/>
                  </a:lnTo>
                  <a:lnTo>
                    <a:pt x="3619439" y="4531359"/>
                  </a:lnTo>
                  <a:lnTo>
                    <a:pt x="3642060" y="4501337"/>
                  </a:lnTo>
                  <a:lnTo>
                    <a:pt x="3664682" y="4467890"/>
                  </a:lnTo>
                  <a:lnTo>
                    <a:pt x="3687303" y="4430700"/>
                  </a:lnTo>
                  <a:lnTo>
                    <a:pt x="3709925" y="4389442"/>
                  </a:lnTo>
                  <a:lnTo>
                    <a:pt x="3732546" y="4343784"/>
                  </a:lnTo>
                  <a:lnTo>
                    <a:pt x="3755168" y="4293397"/>
                  </a:lnTo>
                  <a:lnTo>
                    <a:pt x="3777789" y="4237957"/>
                  </a:lnTo>
                  <a:lnTo>
                    <a:pt x="3800411" y="4177155"/>
                  </a:lnTo>
                  <a:lnTo>
                    <a:pt x="3823032" y="4110712"/>
                  </a:lnTo>
                  <a:lnTo>
                    <a:pt x="3845654" y="4038382"/>
                  </a:lnTo>
                  <a:lnTo>
                    <a:pt x="3868275" y="3959971"/>
                  </a:lnTo>
                  <a:lnTo>
                    <a:pt x="3890897" y="3875342"/>
                  </a:lnTo>
                  <a:lnTo>
                    <a:pt x="3913518" y="3784430"/>
                  </a:lnTo>
                  <a:lnTo>
                    <a:pt x="3936140" y="3687251"/>
                  </a:lnTo>
                  <a:lnTo>
                    <a:pt x="3958761" y="3583910"/>
                  </a:lnTo>
                  <a:lnTo>
                    <a:pt x="3981383" y="3474603"/>
                  </a:lnTo>
                  <a:lnTo>
                    <a:pt x="4004004" y="3359621"/>
                  </a:lnTo>
                  <a:lnTo>
                    <a:pt x="4026626" y="3239346"/>
                  </a:lnTo>
                  <a:lnTo>
                    <a:pt x="4049247" y="3114246"/>
                  </a:lnTo>
                  <a:lnTo>
                    <a:pt x="4071869" y="2984863"/>
                  </a:lnTo>
                  <a:lnTo>
                    <a:pt x="4094490" y="2851801"/>
                  </a:lnTo>
                  <a:lnTo>
                    <a:pt x="4117112" y="2715720"/>
                  </a:lnTo>
                  <a:lnTo>
                    <a:pt x="4139733" y="2577315"/>
                  </a:lnTo>
                  <a:lnTo>
                    <a:pt x="4162355" y="2437308"/>
                  </a:lnTo>
                  <a:lnTo>
                    <a:pt x="4184976" y="2296440"/>
                  </a:lnTo>
                  <a:lnTo>
                    <a:pt x="4207598" y="2155459"/>
                  </a:lnTo>
                  <a:lnTo>
                    <a:pt x="4230219" y="2015115"/>
                  </a:lnTo>
                  <a:lnTo>
                    <a:pt x="4252841" y="1876151"/>
                  </a:lnTo>
                  <a:lnTo>
                    <a:pt x="4275462" y="1739297"/>
                  </a:lnTo>
                  <a:lnTo>
                    <a:pt x="4298084" y="1605257"/>
                  </a:lnTo>
                  <a:lnTo>
                    <a:pt x="4320705" y="1474701"/>
                  </a:lnTo>
                  <a:lnTo>
                    <a:pt x="4343327" y="1348253"/>
                  </a:lnTo>
                  <a:lnTo>
                    <a:pt x="4365948" y="1226476"/>
                  </a:lnTo>
                  <a:lnTo>
                    <a:pt x="4388570" y="1109859"/>
                  </a:lnTo>
                  <a:lnTo>
                    <a:pt x="4411191" y="998811"/>
                  </a:lnTo>
                  <a:lnTo>
                    <a:pt x="4433813" y="893652"/>
                  </a:lnTo>
                  <a:lnTo>
                    <a:pt x="4456434" y="794606"/>
                  </a:lnTo>
                  <a:lnTo>
                    <a:pt x="4479056" y="701804"/>
                  </a:lnTo>
                  <a:lnTo>
                    <a:pt x="4501677" y="615290"/>
                  </a:lnTo>
                  <a:lnTo>
                    <a:pt x="4524299" y="535021"/>
                  </a:lnTo>
                  <a:lnTo>
                    <a:pt x="4546920" y="460881"/>
                  </a:lnTo>
                  <a:lnTo>
                    <a:pt x="4569542" y="392692"/>
                  </a:lnTo>
                  <a:lnTo>
                    <a:pt x="4592163" y="330223"/>
                  </a:lnTo>
                  <a:lnTo>
                    <a:pt x="4614785" y="273202"/>
                  </a:lnTo>
                  <a:lnTo>
                    <a:pt x="4637406" y="221330"/>
                  </a:lnTo>
                  <a:lnTo>
                    <a:pt x="4660028" y="174285"/>
                  </a:lnTo>
                  <a:lnTo>
                    <a:pt x="4682649" y="131740"/>
                  </a:lnTo>
                  <a:lnTo>
                    <a:pt x="4705270" y="93362"/>
                  </a:lnTo>
                  <a:lnTo>
                    <a:pt x="4727892" y="58823"/>
                  </a:lnTo>
                  <a:lnTo>
                    <a:pt x="4750513" y="2780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99579" y="1381258"/>
              <a:ext cx="4773135" cy="4722839"/>
            </a:xfrm>
            <a:custGeom>
              <a:avLst/>
              <a:pathLst>
                <a:path w="4773135" h="4722839">
                  <a:moveTo>
                    <a:pt x="0" y="4722839"/>
                  </a:moveTo>
                  <a:lnTo>
                    <a:pt x="22621" y="4722839"/>
                  </a:lnTo>
                  <a:lnTo>
                    <a:pt x="45242" y="4722839"/>
                  </a:lnTo>
                  <a:lnTo>
                    <a:pt x="67864" y="4722839"/>
                  </a:lnTo>
                  <a:lnTo>
                    <a:pt x="90485" y="4722839"/>
                  </a:lnTo>
                  <a:lnTo>
                    <a:pt x="113107" y="4722839"/>
                  </a:lnTo>
                  <a:lnTo>
                    <a:pt x="135728" y="4722839"/>
                  </a:lnTo>
                  <a:lnTo>
                    <a:pt x="158350" y="4722839"/>
                  </a:lnTo>
                  <a:lnTo>
                    <a:pt x="180971" y="4722839"/>
                  </a:lnTo>
                  <a:lnTo>
                    <a:pt x="203593" y="4722839"/>
                  </a:lnTo>
                  <a:lnTo>
                    <a:pt x="226214" y="4722839"/>
                  </a:lnTo>
                  <a:lnTo>
                    <a:pt x="248836" y="4722839"/>
                  </a:lnTo>
                  <a:lnTo>
                    <a:pt x="271457" y="4722839"/>
                  </a:lnTo>
                  <a:lnTo>
                    <a:pt x="294079" y="4722839"/>
                  </a:lnTo>
                  <a:lnTo>
                    <a:pt x="316700" y="4722839"/>
                  </a:lnTo>
                  <a:lnTo>
                    <a:pt x="339322" y="4722839"/>
                  </a:lnTo>
                  <a:lnTo>
                    <a:pt x="361943" y="4722839"/>
                  </a:lnTo>
                  <a:lnTo>
                    <a:pt x="384565" y="4722839"/>
                  </a:lnTo>
                  <a:lnTo>
                    <a:pt x="407186" y="4722839"/>
                  </a:lnTo>
                  <a:lnTo>
                    <a:pt x="429808" y="4722839"/>
                  </a:lnTo>
                  <a:lnTo>
                    <a:pt x="452429" y="4722839"/>
                  </a:lnTo>
                  <a:lnTo>
                    <a:pt x="475051" y="4722839"/>
                  </a:lnTo>
                  <a:lnTo>
                    <a:pt x="497672" y="4722839"/>
                  </a:lnTo>
                  <a:lnTo>
                    <a:pt x="520294" y="4722839"/>
                  </a:lnTo>
                  <a:lnTo>
                    <a:pt x="542915" y="4722839"/>
                  </a:lnTo>
                  <a:lnTo>
                    <a:pt x="565537" y="4722839"/>
                  </a:lnTo>
                  <a:lnTo>
                    <a:pt x="588158" y="4722839"/>
                  </a:lnTo>
                  <a:lnTo>
                    <a:pt x="610780" y="4722839"/>
                  </a:lnTo>
                  <a:lnTo>
                    <a:pt x="633401" y="4722839"/>
                  </a:lnTo>
                  <a:lnTo>
                    <a:pt x="656023" y="4722839"/>
                  </a:lnTo>
                  <a:lnTo>
                    <a:pt x="678644" y="4722839"/>
                  </a:lnTo>
                  <a:lnTo>
                    <a:pt x="701266" y="4722839"/>
                  </a:lnTo>
                  <a:lnTo>
                    <a:pt x="723887" y="4722839"/>
                  </a:lnTo>
                  <a:lnTo>
                    <a:pt x="746509" y="4722839"/>
                  </a:lnTo>
                  <a:lnTo>
                    <a:pt x="769130" y="4722839"/>
                  </a:lnTo>
                  <a:lnTo>
                    <a:pt x="791752" y="4722839"/>
                  </a:lnTo>
                  <a:lnTo>
                    <a:pt x="814373" y="4722839"/>
                  </a:lnTo>
                  <a:lnTo>
                    <a:pt x="836995" y="4722839"/>
                  </a:lnTo>
                  <a:lnTo>
                    <a:pt x="859616" y="4722839"/>
                  </a:lnTo>
                  <a:lnTo>
                    <a:pt x="882238" y="4722839"/>
                  </a:lnTo>
                  <a:lnTo>
                    <a:pt x="904859" y="4722839"/>
                  </a:lnTo>
                  <a:lnTo>
                    <a:pt x="927481" y="4722839"/>
                  </a:lnTo>
                  <a:lnTo>
                    <a:pt x="950102" y="4722839"/>
                  </a:lnTo>
                  <a:lnTo>
                    <a:pt x="972724" y="4722839"/>
                  </a:lnTo>
                  <a:lnTo>
                    <a:pt x="995345" y="4722839"/>
                  </a:lnTo>
                  <a:lnTo>
                    <a:pt x="1017967" y="4722839"/>
                  </a:lnTo>
                  <a:lnTo>
                    <a:pt x="1040588" y="4722839"/>
                  </a:lnTo>
                  <a:lnTo>
                    <a:pt x="1063210" y="4722839"/>
                  </a:lnTo>
                  <a:lnTo>
                    <a:pt x="1085831" y="4722839"/>
                  </a:lnTo>
                  <a:lnTo>
                    <a:pt x="1108453" y="4722838"/>
                  </a:lnTo>
                  <a:lnTo>
                    <a:pt x="1131074" y="4722838"/>
                  </a:lnTo>
                  <a:lnTo>
                    <a:pt x="1153696" y="4722838"/>
                  </a:lnTo>
                  <a:lnTo>
                    <a:pt x="1176317" y="4722838"/>
                  </a:lnTo>
                  <a:lnTo>
                    <a:pt x="1198939" y="4722838"/>
                  </a:lnTo>
                  <a:lnTo>
                    <a:pt x="1221560" y="4722838"/>
                  </a:lnTo>
                  <a:lnTo>
                    <a:pt x="1244182" y="4722838"/>
                  </a:lnTo>
                  <a:lnTo>
                    <a:pt x="1266803" y="4722838"/>
                  </a:lnTo>
                  <a:lnTo>
                    <a:pt x="1289425" y="4722838"/>
                  </a:lnTo>
                  <a:lnTo>
                    <a:pt x="1312046" y="4722838"/>
                  </a:lnTo>
                  <a:lnTo>
                    <a:pt x="1334668" y="4722838"/>
                  </a:lnTo>
                  <a:lnTo>
                    <a:pt x="1357289" y="4722838"/>
                  </a:lnTo>
                  <a:lnTo>
                    <a:pt x="1379911" y="4722838"/>
                  </a:lnTo>
                  <a:lnTo>
                    <a:pt x="1402532" y="4722838"/>
                  </a:lnTo>
                  <a:lnTo>
                    <a:pt x="1425154" y="4722838"/>
                  </a:lnTo>
                  <a:lnTo>
                    <a:pt x="1447775" y="4722837"/>
                  </a:lnTo>
                  <a:lnTo>
                    <a:pt x="1470397" y="4722837"/>
                  </a:lnTo>
                  <a:lnTo>
                    <a:pt x="1493018" y="4722837"/>
                  </a:lnTo>
                  <a:lnTo>
                    <a:pt x="1515640" y="4722837"/>
                  </a:lnTo>
                  <a:lnTo>
                    <a:pt x="1538261" y="4722837"/>
                  </a:lnTo>
                  <a:lnTo>
                    <a:pt x="1560883" y="4722836"/>
                  </a:lnTo>
                  <a:lnTo>
                    <a:pt x="1583504" y="4722836"/>
                  </a:lnTo>
                  <a:lnTo>
                    <a:pt x="1606126" y="4722836"/>
                  </a:lnTo>
                  <a:lnTo>
                    <a:pt x="1628747" y="4722835"/>
                  </a:lnTo>
                  <a:lnTo>
                    <a:pt x="1651369" y="4722835"/>
                  </a:lnTo>
                  <a:lnTo>
                    <a:pt x="1673990" y="4722834"/>
                  </a:lnTo>
                  <a:lnTo>
                    <a:pt x="1696612" y="4722834"/>
                  </a:lnTo>
                  <a:lnTo>
                    <a:pt x="1719233" y="4722833"/>
                  </a:lnTo>
                  <a:lnTo>
                    <a:pt x="1741855" y="4722832"/>
                  </a:lnTo>
                  <a:lnTo>
                    <a:pt x="1764476" y="4722831"/>
                  </a:lnTo>
                  <a:lnTo>
                    <a:pt x="1787098" y="4722830"/>
                  </a:lnTo>
                  <a:lnTo>
                    <a:pt x="1809719" y="4722829"/>
                  </a:lnTo>
                  <a:lnTo>
                    <a:pt x="1832341" y="4722828"/>
                  </a:lnTo>
                  <a:lnTo>
                    <a:pt x="1854962" y="4722826"/>
                  </a:lnTo>
                  <a:lnTo>
                    <a:pt x="1877584" y="4722825"/>
                  </a:lnTo>
                  <a:lnTo>
                    <a:pt x="1900205" y="4722823"/>
                  </a:lnTo>
                  <a:lnTo>
                    <a:pt x="1922827" y="4722821"/>
                  </a:lnTo>
                  <a:lnTo>
                    <a:pt x="1945448" y="4722819"/>
                  </a:lnTo>
                  <a:lnTo>
                    <a:pt x="1968070" y="4722816"/>
                  </a:lnTo>
                  <a:lnTo>
                    <a:pt x="1990691" y="4722813"/>
                  </a:lnTo>
                  <a:lnTo>
                    <a:pt x="2013313" y="4722809"/>
                  </a:lnTo>
                  <a:lnTo>
                    <a:pt x="2035934" y="4722806"/>
                  </a:lnTo>
                  <a:lnTo>
                    <a:pt x="2058556" y="4722801"/>
                  </a:lnTo>
                  <a:lnTo>
                    <a:pt x="2081177" y="4722796"/>
                  </a:lnTo>
                  <a:lnTo>
                    <a:pt x="2103799" y="4722791"/>
                  </a:lnTo>
                  <a:lnTo>
                    <a:pt x="2126420" y="4722784"/>
                  </a:lnTo>
                  <a:lnTo>
                    <a:pt x="2149042" y="4722777"/>
                  </a:lnTo>
                  <a:lnTo>
                    <a:pt x="2171663" y="4722769"/>
                  </a:lnTo>
                  <a:lnTo>
                    <a:pt x="2194285" y="4722759"/>
                  </a:lnTo>
                  <a:lnTo>
                    <a:pt x="2216906" y="4722749"/>
                  </a:lnTo>
                  <a:lnTo>
                    <a:pt x="2239528" y="4722737"/>
                  </a:lnTo>
                  <a:lnTo>
                    <a:pt x="2262149" y="4722723"/>
                  </a:lnTo>
                  <a:lnTo>
                    <a:pt x="2284771" y="4722708"/>
                  </a:lnTo>
                  <a:lnTo>
                    <a:pt x="2307392" y="4722690"/>
                  </a:lnTo>
                  <a:lnTo>
                    <a:pt x="2330014" y="4722671"/>
                  </a:lnTo>
                  <a:lnTo>
                    <a:pt x="2352635" y="4722648"/>
                  </a:lnTo>
                  <a:lnTo>
                    <a:pt x="2375256" y="4722623"/>
                  </a:lnTo>
                  <a:lnTo>
                    <a:pt x="2397878" y="4722594"/>
                  </a:lnTo>
                  <a:lnTo>
                    <a:pt x="2420499" y="4722562"/>
                  </a:lnTo>
                  <a:lnTo>
                    <a:pt x="2443121" y="4722525"/>
                  </a:lnTo>
                  <a:lnTo>
                    <a:pt x="2465742" y="4722483"/>
                  </a:lnTo>
                  <a:lnTo>
                    <a:pt x="2488364" y="4722436"/>
                  </a:lnTo>
                  <a:lnTo>
                    <a:pt x="2510985" y="4722383"/>
                  </a:lnTo>
                  <a:lnTo>
                    <a:pt x="2533607" y="4722322"/>
                  </a:lnTo>
                  <a:lnTo>
                    <a:pt x="2556228" y="4722253"/>
                  </a:lnTo>
                  <a:lnTo>
                    <a:pt x="2578850" y="4722175"/>
                  </a:lnTo>
                  <a:lnTo>
                    <a:pt x="2601471" y="4722087"/>
                  </a:lnTo>
                  <a:lnTo>
                    <a:pt x="2624093" y="4721987"/>
                  </a:lnTo>
                  <a:lnTo>
                    <a:pt x="2646714" y="4721874"/>
                  </a:lnTo>
                  <a:lnTo>
                    <a:pt x="2669336" y="4721746"/>
                  </a:lnTo>
                  <a:lnTo>
                    <a:pt x="2691957" y="4721601"/>
                  </a:lnTo>
                  <a:lnTo>
                    <a:pt x="2714579" y="4721436"/>
                  </a:lnTo>
                  <a:lnTo>
                    <a:pt x="2737200" y="4721250"/>
                  </a:lnTo>
                  <a:lnTo>
                    <a:pt x="2759822" y="4721038"/>
                  </a:lnTo>
                  <a:lnTo>
                    <a:pt x="2782443" y="4720799"/>
                  </a:lnTo>
                  <a:lnTo>
                    <a:pt x="2805065" y="4720528"/>
                  </a:lnTo>
                  <a:lnTo>
                    <a:pt x="2827686" y="4720221"/>
                  </a:lnTo>
                  <a:lnTo>
                    <a:pt x="2850308" y="4719873"/>
                  </a:lnTo>
                  <a:lnTo>
                    <a:pt x="2872929" y="4719479"/>
                  </a:lnTo>
                  <a:lnTo>
                    <a:pt x="2895551" y="4719032"/>
                  </a:lnTo>
                  <a:lnTo>
                    <a:pt x="2918172" y="4718527"/>
                  </a:lnTo>
                  <a:lnTo>
                    <a:pt x="2940794" y="4717954"/>
                  </a:lnTo>
                  <a:lnTo>
                    <a:pt x="2963415" y="4717305"/>
                  </a:lnTo>
                  <a:lnTo>
                    <a:pt x="2986037" y="4716570"/>
                  </a:lnTo>
                  <a:lnTo>
                    <a:pt x="3008658" y="4715738"/>
                  </a:lnTo>
                  <a:lnTo>
                    <a:pt x="3031280" y="4714796"/>
                  </a:lnTo>
                  <a:lnTo>
                    <a:pt x="3053901" y="4713728"/>
                  </a:lnTo>
                  <a:lnTo>
                    <a:pt x="3076523" y="4712520"/>
                  </a:lnTo>
                  <a:lnTo>
                    <a:pt x="3099144" y="4711151"/>
                  </a:lnTo>
                  <a:lnTo>
                    <a:pt x="3121766" y="4709602"/>
                  </a:lnTo>
                  <a:lnTo>
                    <a:pt x="3144387" y="4707848"/>
                  </a:lnTo>
                  <a:lnTo>
                    <a:pt x="3167009" y="4705863"/>
                  </a:lnTo>
                  <a:lnTo>
                    <a:pt x="3189630" y="4703616"/>
                  </a:lnTo>
                  <a:lnTo>
                    <a:pt x="3212252" y="4701074"/>
                  </a:lnTo>
                  <a:lnTo>
                    <a:pt x="3234873" y="4698197"/>
                  </a:lnTo>
                  <a:lnTo>
                    <a:pt x="3257495" y="4694942"/>
                  </a:lnTo>
                  <a:lnTo>
                    <a:pt x="3280116" y="4691261"/>
                  </a:lnTo>
                  <a:lnTo>
                    <a:pt x="3302738" y="4687099"/>
                  </a:lnTo>
                  <a:lnTo>
                    <a:pt x="3325359" y="4682393"/>
                  </a:lnTo>
                  <a:lnTo>
                    <a:pt x="3347981" y="4677076"/>
                  </a:lnTo>
                  <a:lnTo>
                    <a:pt x="3370602" y="4671068"/>
                  </a:lnTo>
                  <a:lnTo>
                    <a:pt x="3393224" y="4664283"/>
                  </a:lnTo>
                  <a:lnTo>
                    <a:pt x="3415845" y="4656623"/>
                  </a:lnTo>
                  <a:lnTo>
                    <a:pt x="3438467" y="4647981"/>
                  </a:lnTo>
                  <a:lnTo>
                    <a:pt x="3461088" y="4638235"/>
                  </a:lnTo>
                  <a:lnTo>
                    <a:pt x="3483710" y="4627250"/>
                  </a:lnTo>
                  <a:lnTo>
                    <a:pt x="3506331" y="4614878"/>
                  </a:lnTo>
                  <a:lnTo>
                    <a:pt x="3528953" y="4600954"/>
                  </a:lnTo>
                  <a:lnTo>
                    <a:pt x="3551574" y="4585298"/>
                  </a:lnTo>
                  <a:lnTo>
                    <a:pt x="3574196" y="4567710"/>
                  </a:lnTo>
                  <a:lnTo>
                    <a:pt x="3596817" y="4547973"/>
                  </a:lnTo>
                  <a:lnTo>
                    <a:pt x="3619439" y="4525853"/>
                  </a:lnTo>
                  <a:lnTo>
                    <a:pt x="3642060" y="4501094"/>
                  </a:lnTo>
                  <a:lnTo>
                    <a:pt x="3664682" y="4473424"/>
                  </a:lnTo>
                  <a:lnTo>
                    <a:pt x="3687303" y="4442553"/>
                  </a:lnTo>
                  <a:lnTo>
                    <a:pt x="3709925" y="4408176"/>
                  </a:lnTo>
                  <a:lnTo>
                    <a:pt x="3732546" y="4369974"/>
                  </a:lnTo>
                  <a:lnTo>
                    <a:pt x="3755168" y="4327619"/>
                  </a:lnTo>
                  <a:lnTo>
                    <a:pt x="3777789" y="4280780"/>
                  </a:lnTo>
                  <a:lnTo>
                    <a:pt x="3800411" y="4229127"/>
                  </a:lnTo>
                  <a:lnTo>
                    <a:pt x="3823032" y="4172340"/>
                  </a:lnTo>
                  <a:lnTo>
                    <a:pt x="3845654" y="4110117"/>
                  </a:lnTo>
                  <a:lnTo>
                    <a:pt x="3868275" y="4042185"/>
                  </a:lnTo>
                  <a:lnTo>
                    <a:pt x="3890897" y="3968312"/>
                  </a:lnTo>
                  <a:lnTo>
                    <a:pt x="3913518" y="3888316"/>
                  </a:lnTo>
                  <a:lnTo>
                    <a:pt x="3936140" y="3802078"/>
                  </a:lnTo>
                  <a:lnTo>
                    <a:pt x="3958761" y="3709554"/>
                  </a:lnTo>
                  <a:lnTo>
                    <a:pt x="3981383" y="3610780"/>
                  </a:lnTo>
                  <a:lnTo>
                    <a:pt x="4004004" y="3505886"/>
                  </a:lnTo>
                  <a:lnTo>
                    <a:pt x="4026626" y="3395092"/>
                  </a:lnTo>
                  <a:lnTo>
                    <a:pt x="4049247" y="3278713"/>
                  </a:lnTo>
                  <a:lnTo>
                    <a:pt x="4071869" y="3157153"/>
                  </a:lnTo>
                  <a:lnTo>
                    <a:pt x="4094490" y="3030899"/>
                  </a:lnTo>
                  <a:lnTo>
                    <a:pt x="4117112" y="2900512"/>
                  </a:lnTo>
                  <a:lnTo>
                    <a:pt x="4139733" y="2766612"/>
                  </a:lnTo>
                  <a:lnTo>
                    <a:pt x="4162355" y="2629867"/>
                  </a:lnTo>
                  <a:lnTo>
                    <a:pt x="4184976" y="2490981"/>
                  </a:lnTo>
                  <a:lnTo>
                    <a:pt x="4207598" y="2350682"/>
                  </a:lnTo>
                  <a:lnTo>
                    <a:pt x="4230219" y="2209714"/>
                  </a:lnTo>
                  <a:lnTo>
                    <a:pt x="4252841" y="2068825"/>
                  </a:lnTo>
                  <a:lnTo>
                    <a:pt x="4275462" y="1928764"/>
                  </a:lnTo>
                  <a:lnTo>
                    <a:pt x="4298084" y="1790273"/>
                  </a:lnTo>
                  <a:lnTo>
                    <a:pt x="4320705" y="1654074"/>
                  </a:lnTo>
                  <a:lnTo>
                    <a:pt x="4343327" y="1520866"/>
                  </a:lnTo>
                  <a:lnTo>
                    <a:pt x="4365948" y="1391307"/>
                  </a:lnTo>
                  <a:lnTo>
                    <a:pt x="4388570" y="1266006"/>
                  </a:lnTo>
                  <a:lnTo>
                    <a:pt x="4411191" y="1145509"/>
                  </a:lnTo>
                  <a:lnTo>
                    <a:pt x="4433813" y="1030285"/>
                  </a:lnTo>
                  <a:lnTo>
                    <a:pt x="4456434" y="920721"/>
                  </a:lnTo>
                  <a:lnTo>
                    <a:pt x="4479056" y="817112"/>
                  </a:lnTo>
                  <a:lnTo>
                    <a:pt x="4501677" y="719659"/>
                  </a:lnTo>
                  <a:lnTo>
                    <a:pt x="4524299" y="628470"/>
                  </a:lnTo>
                  <a:lnTo>
                    <a:pt x="4546920" y="543564"/>
                  </a:lnTo>
                  <a:lnTo>
                    <a:pt x="4569542" y="464881"/>
                  </a:lnTo>
                  <a:lnTo>
                    <a:pt x="4592163" y="392287"/>
                  </a:lnTo>
                  <a:lnTo>
                    <a:pt x="4614785" y="325590"/>
                  </a:lnTo>
                  <a:lnTo>
                    <a:pt x="4637406" y="264545"/>
                  </a:lnTo>
                  <a:lnTo>
                    <a:pt x="4660028" y="208875"/>
                  </a:lnTo>
                  <a:lnTo>
                    <a:pt x="4682649" y="158271"/>
                  </a:lnTo>
                  <a:lnTo>
                    <a:pt x="4705270" y="112413"/>
                  </a:lnTo>
                  <a:lnTo>
                    <a:pt x="4727892" y="70968"/>
                  </a:lnTo>
                  <a:lnTo>
                    <a:pt x="4750513" y="3360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99579" y="1427315"/>
              <a:ext cx="4773135" cy="4676782"/>
            </a:xfrm>
            <a:custGeom>
              <a:avLst/>
              <a:pathLst>
                <a:path w="4773135" h="4676782">
                  <a:moveTo>
                    <a:pt x="0" y="4676782"/>
                  </a:moveTo>
                  <a:lnTo>
                    <a:pt x="22621" y="4676782"/>
                  </a:lnTo>
                  <a:lnTo>
                    <a:pt x="45242" y="4676782"/>
                  </a:lnTo>
                  <a:lnTo>
                    <a:pt x="67864" y="4676782"/>
                  </a:lnTo>
                  <a:lnTo>
                    <a:pt x="90485" y="4676782"/>
                  </a:lnTo>
                  <a:lnTo>
                    <a:pt x="113107" y="4676782"/>
                  </a:lnTo>
                  <a:lnTo>
                    <a:pt x="135728" y="4676782"/>
                  </a:lnTo>
                  <a:lnTo>
                    <a:pt x="158350" y="4676782"/>
                  </a:lnTo>
                  <a:lnTo>
                    <a:pt x="180971" y="4676782"/>
                  </a:lnTo>
                  <a:lnTo>
                    <a:pt x="203593" y="4676782"/>
                  </a:lnTo>
                  <a:lnTo>
                    <a:pt x="226214" y="4676782"/>
                  </a:lnTo>
                  <a:lnTo>
                    <a:pt x="248836" y="4676782"/>
                  </a:lnTo>
                  <a:lnTo>
                    <a:pt x="271457" y="4676782"/>
                  </a:lnTo>
                  <a:lnTo>
                    <a:pt x="294079" y="4676782"/>
                  </a:lnTo>
                  <a:lnTo>
                    <a:pt x="316700" y="4676782"/>
                  </a:lnTo>
                  <a:lnTo>
                    <a:pt x="339322" y="4676782"/>
                  </a:lnTo>
                  <a:lnTo>
                    <a:pt x="361943" y="4676782"/>
                  </a:lnTo>
                  <a:lnTo>
                    <a:pt x="384565" y="4676782"/>
                  </a:lnTo>
                  <a:lnTo>
                    <a:pt x="407186" y="4676782"/>
                  </a:lnTo>
                  <a:lnTo>
                    <a:pt x="429808" y="4676782"/>
                  </a:lnTo>
                  <a:lnTo>
                    <a:pt x="452429" y="4676782"/>
                  </a:lnTo>
                  <a:lnTo>
                    <a:pt x="475051" y="4676782"/>
                  </a:lnTo>
                  <a:lnTo>
                    <a:pt x="497672" y="4676782"/>
                  </a:lnTo>
                  <a:lnTo>
                    <a:pt x="520294" y="4676782"/>
                  </a:lnTo>
                  <a:lnTo>
                    <a:pt x="542915" y="4676782"/>
                  </a:lnTo>
                  <a:lnTo>
                    <a:pt x="565537" y="4676782"/>
                  </a:lnTo>
                  <a:lnTo>
                    <a:pt x="588158" y="4676782"/>
                  </a:lnTo>
                  <a:lnTo>
                    <a:pt x="610780" y="4676782"/>
                  </a:lnTo>
                  <a:lnTo>
                    <a:pt x="633401" y="4676782"/>
                  </a:lnTo>
                  <a:lnTo>
                    <a:pt x="656023" y="4676782"/>
                  </a:lnTo>
                  <a:lnTo>
                    <a:pt x="678644" y="4676782"/>
                  </a:lnTo>
                  <a:lnTo>
                    <a:pt x="701266" y="4676782"/>
                  </a:lnTo>
                  <a:lnTo>
                    <a:pt x="723887" y="4676782"/>
                  </a:lnTo>
                  <a:lnTo>
                    <a:pt x="746509" y="4676782"/>
                  </a:lnTo>
                  <a:lnTo>
                    <a:pt x="769130" y="4676782"/>
                  </a:lnTo>
                  <a:lnTo>
                    <a:pt x="791752" y="4676782"/>
                  </a:lnTo>
                  <a:lnTo>
                    <a:pt x="814373" y="4676782"/>
                  </a:lnTo>
                  <a:lnTo>
                    <a:pt x="836995" y="4676782"/>
                  </a:lnTo>
                  <a:lnTo>
                    <a:pt x="859616" y="4676782"/>
                  </a:lnTo>
                  <a:lnTo>
                    <a:pt x="882238" y="4676782"/>
                  </a:lnTo>
                  <a:lnTo>
                    <a:pt x="904859" y="4676782"/>
                  </a:lnTo>
                  <a:lnTo>
                    <a:pt x="927481" y="4676782"/>
                  </a:lnTo>
                  <a:lnTo>
                    <a:pt x="950102" y="4676782"/>
                  </a:lnTo>
                  <a:lnTo>
                    <a:pt x="972724" y="4676782"/>
                  </a:lnTo>
                  <a:lnTo>
                    <a:pt x="995345" y="4676782"/>
                  </a:lnTo>
                  <a:lnTo>
                    <a:pt x="1017967" y="4676782"/>
                  </a:lnTo>
                  <a:lnTo>
                    <a:pt x="1040588" y="4676781"/>
                  </a:lnTo>
                  <a:lnTo>
                    <a:pt x="1063210" y="4676781"/>
                  </a:lnTo>
                  <a:lnTo>
                    <a:pt x="1085831" y="4676781"/>
                  </a:lnTo>
                  <a:lnTo>
                    <a:pt x="1108453" y="4676781"/>
                  </a:lnTo>
                  <a:lnTo>
                    <a:pt x="1131074" y="4676781"/>
                  </a:lnTo>
                  <a:lnTo>
                    <a:pt x="1153696" y="4676781"/>
                  </a:lnTo>
                  <a:lnTo>
                    <a:pt x="1176317" y="4676781"/>
                  </a:lnTo>
                  <a:lnTo>
                    <a:pt x="1198939" y="4676781"/>
                  </a:lnTo>
                  <a:lnTo>
                    <a:pt x="1221560" y="4676781"/>
                  </a:lnTo>
                  <a:lnTo>
                    <a:pt x="1244182" y="4676781"/>
                  </a:lnTo>
                  <a:lnTo>
                    <a:pt x="1266803" y="4676781"/>
                  </a:lnTo>
                  <a:lnTo>
                    <a:pt x="1289425" y="4676781"/>
                  </a:lnTo>
                  <a:lnTo>
                    <a:pt x="1312046" y="4676781"/>
                  </a:lnTo>
                  <a:lnTo>
                    <a:pt x="1334668" y="4676781"/>
                  </a:lnTo>
                  <a:lnTo>
                    <a:pt x="1357289" y="4676781"/>
                  </a:lnTo>
                  <a:lnTo>
                    <a:pt x="1379911" y="4676781"/>
                  </a:lnTo>
                  <a:lnTo>
                    <a:pt x="1402532" y="4676781"/>
                  </a:lnTo>
                  <a:lnTo>
                    <a:pt x="1425154" y="4676781"/>
                  </a:lnTo>
                  <a:lnTo>
                    <a:pt x="1447775" y="4676781"/>
                  </a:lnTo>
                  <a:lnTo>
                    <a:pt x="1470397" y="4676780"/>
                  </a:lnTo>
                  <a:lnTo>
                    <a:pt x="1493018" y="4676780"/>
                  </a:lnTo>
                  <a:lnTo>
                    <a:pt x="1515640" y="4676780"/>
                  </a:lnTo>
                  <a:lnTo>
                    <a:pt x="1538261" y="4676780"/>
                  </a:lnTo>
                  <a:lnTo>
                    <a:pt x="1560883" y="4676780"/>
                  </a:lnTo>
                  <a:lnTo>
                    <a:pt x="1583504" y="4676779"/>
                  </a:lnTo>
                  <a:lnTo>
                    <a:pt x="1606126" y="4676779"/>
                  </a:lnTo>
                  <a:lnTo>
                    <a:pt x="1628747" y="4676779"/>
                  </a:lnTo>
                  <a:lnTo>
                    <a:pt x="1651369" y="4676778"/>
                  </a:lnTo>
                  <a:lnTo>
                    <a:pt x="1673990" y="4676778"/>
                  </a:lnTo>
                  <a:lnTo>
                    <a:pt x="1696612" y="4676777"/>
                  </a:lnTo>
                  <a:lnTo>
                    <a:pt x="1719233" y="4676777"/>
                  </a:lnTo>
                  <a:lnTo>
                    <a:pt x="1741855" y="4676776"/>
                  </a:lnTo>
                  <a:lnTo>
                    <a:pt x="1764476" y="4676775"/>
                  </a:lnTo>
                  <a:lnTo>
                    <a:pt x="1787098" y="4676775"/>
                  </a:lnTo>
                  <a:lnTo>
                    <a:pt x="1809719" y="4676774"/>
                  </a:lnTo>
                  <a:lnTo>
                    <a:pt x="1832341" y="4676773"/>
                  </a:lnTo>
                  <a:lnTo>
                    <a:pt x="1854962" y="4676771"/>
                  </a:lnTo>
                  <a:lnTo>
                    <a:pt x="1877584" y="4676770"/>
                  </a:lnTo>
                  <a:lnTo>
                    <a:pt x="1900205" y="4676768"/>
                  </a:lnTo>
                  <a:lnTo>
                    <a:pt x="1922827" y="4676767"/>
                  </a:lnTo>
                  <a:lnTo>
                    <a:pt x="1945448" y="4676765"/>
                  </a:lnTo>
                  <a:lnTo>
                    <a:pt x="1968070" y="4676762"/>
                  </a:lnTo>
                  <a:lnTo>
                    <a:pt x="1990691" y="4676760"/>
                  </a:lnTo>
                  <a:lnTo>
                    <a:pt x="2013313" y="4676757"/>
                  </a:lnTo>
                  <a:lnTo>
                    <a:pt x="2035934" y="4676754"/>
                  </a:lnTo>
                  <a:lnTo>
                    <a:pt x="2058556" y="4676750"/>
                  </a:lnTo>
                  <a:lnTo>
                    <a:pt x="2081177" y="4676746"/>
                  </a:lnTo>
                  <a:lnTo>
                    <a:pt x="2103799" y="4676741"/>
                  </a:lnTo>
                  <a:lnTo>
                    <a:pt x="2126420" y="4676735"/>
                  </a:lnTo>
                  <a:lnTo>
                    <a:pt x="2149042" y="4676729"/>
                  </a:lnTo>
                  <a:lnTo>
                    <a:pt x="2171663" y="4676722"/>
                  </a:lnTo>
                  <a:lnTo>
                    <a:pt x="2194285" y="4676714"/>
                  </a:lnTo>
                  <a:lnTo>
                    <a:pt x="2216906" y="4676706"/>
                  </a:lnTo>
                  <a:lnTo>
                    <a:pt x="2239528" y="4676695"/>
                  </a:lnTo>
                  <a:lnTo>
                    <a:pt x="2262149" y="4676684"/>
                  </a:lnTo>
                  <a:lnTo>
                    <a:pt x="2284771" y="4676671"/>
                  </a:lnTo>
                  <a:lnTo>
                    <a:pt x="2307392" y="4676656"/>
                  </a:lnTo>
                  <a:lnTo>
                    <a:pt x="2330014" y="4676640"/>
                  </a:lnTo>
                  <a:lnTo>
                    <a:pt x="2352635" y="4676621"/>
                  </a:lnTo>
                  <a:lnTo>
                    <a:pt x="2375256" y="4676599"/>
                  </a:lnTo>
                  <a:lnTo>
                    <a:pt x="2397878" y="4676575"/>
                  </a:lnTo>
                  <a:lnTo>
                    <a:pt x="2420499" y="4676548"/>
                  </a:lnTo>
                  <a:lnTo>
                    <a:pt x="2443121" y="4676517"/>
                  </a:lnTo>
                  <a:lnTo>
                    <a:pt x="2465742" y="4676481"/>
                  </a:lnTo>
                  <a:lnTo>
                    <a:pt x="2488364" y="4676441"/>
                  </a:lnTo>
                  <a:lnTo>
                    <a:pt x="2510985" y="4676396"/>
                  </a:lnTo>
                  <a:lnTo>
                    <a:pt x="2533607" y="4676345"/>
                  </a:lnTo>
                  <a:lnTo>
                    <a:pt x="2556228" y="4676287"/>
                  </a:lnTo>
                  <a:lnTo>
                    <a:pt x="2578850" y="4676221"/>
                  </a:lnTo>
                  <a:lnTo>
                    <a:pt x="2601471" y="4676146"/>
                  </a:lnTo>
                  <a:lnTo>
                    <a:pt x="2624093" y="4676062"/>
                  </a:lnTo>
                  <a:lnTo>
                    <a:pt x="2646714" y="4675966"/>
                  </a:lnTo>
                  <a:lnTo>
                    <a:pt x="2669336" y="4675858"/>
                  </a:lnTo>
                  <a:lnTo>
                    <a:pt x="2691957" y="4675735"/>
                  </a:lnTo>
                  <a:lnTo>
                    <a:pt x="2714579" y="4675596"/>
                  </a:lnTo>
                  <a:lnTo>
                    <a:pt x="2737200" y="4675438"/>
                  </a:lnTo>
                  <a:lnTo>
                    <a:pt x="2759822" y="4675259"/>
                  </a:lnTo>
                  <a:lnTo>
                    <a:pt x="2782443" y="4675057"/>
                  </a:lnTo>
                  <a:lnTo>
                    <a:pt x="2805065" y="4674828"/>
                  </a:lnTo>
                  <a:lnTo>
                    <a:pt x="2827686" y="4674568"/>
                  </a:lnTo>
                  <a:lnTo>
                    <a:pt x="2850308" y="4674274"/>
                  </a:lnTo>
                  <a:lnTo>
                    <a:pt x="2872929" y="4673941"/>
                  </a:lnTo>
                  <a:lnTo>
                    <a:pt x="2895551" y="4673563"/>
                  </a:lnTo>
                  <a:lnTo>
                    <a:pt x="2918172" y="4673136"/>
                  </a:lnTo>
                  <a:lnTo>
                    <a:pt x="2940794" y="4672651"/>
                  </a:lnTo>
                  <a:lnTo>
                    <a:pt x="2963415" y="4672102"/>
                  </a:lnTo>
                  <a:lnTo>
                    <a:pt x="2986037" y="4671481"/>
                  </a:lnTo>
                  <a:lnTo>
                    <a:pt x="3008658" y="4670777"/>
                  </a:lnTo>
                  <a:lnTo>
                    <a:pt x="3031280" y="4669980"/>
                  </a:lnTo>
                  <a:lnTo>
                    <a:pt x="3053901" y="4669077"/>
                  </a:lnTo>
                  <a:lnTo>
                    <a:pt x="3076523" y="4668054"/>
                  </a:lnTo>
                  <a:lnTo>
                    <a:pt x="3099144" y="4666897"/>
                  </a:lnTo>
                  <a:lnTo>
                    <a:pt x="3121766" y="4665586"/>
                  </a:lnTo>
                  <a:lnTo>
                    <a:pt x="3144387" y="4664101"/>
                  </a:lnTo>
                  <a:lnTo>
                    <a:pt x="3167009" y="4662421"/>
                  </a:lnTo>
                  <a:lnTo>
                    <a:pt x="3189630" y="4660519"/>
                  </a:lnTo>
                  <a:lnTo>
                    <a:pt x="3212252" y="4658366"/>
                  </a:lnTo>
                  <a:lnTo>
                    <a:pt x="3234873" y="4655929"/>
                  </a:lnTo>
                  <a:lnTo>
                    <a:pt x="3257495" y="4653173"/>
                  </a:lnTo>
                  <a:lnTo>
                    <a:pt x="3280116" y="4650054"/>
                  </a:lnTo>
                  <a:lnTo>
                    <a:pt x="3302738" y="4646526"/>
                  </a:lnTo>
                  <a:lnTo>
                    <a:pt x="3325359" y="4642536"/>
                  </a:lnTo>
                  <a:lnTo>
                    <a:pt x="3347981" y="4638025"/>
                  </a:lnTo>
                  <a:lnTo>
                    <a:pt x="3370602" y="4632927"/>
                  </a:lnTo>
                  <a:lnTo>
                    <a:pt x="3393224" y="4627167"/>
                  </a:lnTo>
                  <a:lnTo>
                    <a:pt x="3415845" y="4620661"/>
                  </a:lnTo>
                  <a:lnTo>
                    <a:pt x="3438467" y="4613314"/>
                  </a:lnTo>
                  <a:lnTo>
                    <a:pt x="3461088" y="4605024"/>
                  </a:lnTo>
                  <a:lnTo>
                    <a:pt x="3483710" y="4595673"/>
                  </a:lnTo>
                  <a:lnTo>
                    <a:pt x="3506331" y="4585132"/>
                  </a:lnTo>
                  <a:lnTo>
                    <a:pt x="3528953" y="4573257"/>
                  </a:lnTo>
                  <a:lnTo>
                    <a:pt x="3551574" y="4559888"/>
                  </a:lnTo>
                  <a:lnTo>
                    <a:pt x="3574196" y="4544851"/>
                  </a:lnTo>
                  <a:lnTo>
                    <a:pt x="3596817" y="4527953"/>
                  </a:lnTo>
                  <a:lnTo>
                    <a:pt x="3619439" y="4508983"/>
                  </a:lnTo>
                  <a:lnTo>
                    <a:pt x="3642060" y="4487713"/>
                  </a:lnTo>
                  <a:lnTo>
                    <a:pt x="3664682" y="4463895"/>
                  </a:lnTo>
                  <a:lnTo>
                    <a:pt x="3687303" y="4437261"/>
                  </a:lnTo>
                  <a:lnTo>
                    <a:pt x="3709925" y="4407529"/>
                  </a:lnTo>
                  <a:lnTo>
                    <a:pt x="3732546" y="4374397"/>
                  </a:lnTo>
                  <a:lnTo>
                    <a:pt x="3755168" y="4337551"/>
                  </a:lnTo>
                  <a:lnTo>
                    <a:pt x="3777789" y="4296666"/>
                  </a:lnTo>
                  <a:lnTo>
                    <a:pt x="3800411" y="4251412"/>
                  </a:lnTo>
                  <a:lnTo>
                    <a:pt x="3823032" y="4201457"/>
                  </a:lnTo>
                  <a:lnTo>
                    <a:pt x="3845654" y="4146476"/>
                  </a:lnTo>
                  <a:lnTo>
                    <a:pt x="3868275" y="4086161"/>
                  </a:lnTo>
                  <a:lnTo>
                    <a:pt x="3890897" y="4020228"/>
                  </a:lnTo>
                  <a:lnTo>
                    <a:pt x="3913518" y="3948429"/>
                  </a:lnTo>
                  <a:lnTo>
                    <a:pt x="3936140" y="3870562"/>
                  </a:lnTo>
                  <a:lnTo>
                    <a:pt x="3958761" y="3786487"/>
                  </a:lnTo>
                  <a:lnTo>
                    <a:pt x="3981383" y="3696132"/>
                  </a:lnTo>
                  <a:lnTo>
                    <a:pt x="4004004" y="3599505"/>
                  </a:lnTo>
                  <a:lnTo>
                    <a:pt x="4026626" y="3496703"/>
                  </a:lnTo>
                  <a:lnTo>
                    <a:pt x="4049247" y="3387913"/>
                  </a:lnTo>
                  <a:lnTo>
                    <a:pt x="4071869" y="3273420"/>
                  </a:lnTo>
                  <a:lnTo>
                    <a:pt x="4094490" y="3153596"/>
                  </a:lnTo>
                  <a:lnTo>
                    <a:pt x="4117112" y="3028903"/>
                  </a:lnTo>
                  <a:lnTo>
                    <a:pt x="4139733" y="2899875"/>
                  </a:lnTo>
                  <a:lnTo>
                    <a:pt x="4162355" y="2767113"/>
                  </a:lnTo>
                  <a:lnTo>
                    <a:pt x="4184976" y="2631272"/>
                  </a:lnTo>
                  <a:lnTo>
                    <a:pt x="4207598" y="2493043"/>
                  </a:lnTo>
                  <a:lnTo>
                    <a:pt x="4230219" y="2353149"/>
                  </a:lnTo>
                  <a:lnTo>
                    <a:pt x="4252841" y="2212327"/>
                  </a:lnTo>
                  <a:lnTo>
                    <a:pt x="4275462" y="2071325"/>
                  </a:lnTo>
                  <a:lnTo>
                    <a:pt x="4298084" y="1930895"/>
                  </a:lnTo>
                  <a:lnTo>
                    <a:pt x="4320705" y="1791779"/>
                  </a:lnTo>
                  <a:lnTo>
                    <a:pt x="4343327" y="1654709"/>
                  </a:lnTo>
                  <a:lnTo>
                    <a:pt x="4365948" y="1520392"/>
                  </a:lnTo>
                  <a:lnTo>
                    <a:pt x="4388570" y="1389503"/>
                  </a:lnTo>
                  <a:lnTo>
                    <a:pt x="4411191" y="1262667"/>
                  </a:lnTo>
                  <a:lnTo>
                    <a:pt x="4433813" y="1140455"/>
                  </a:lnTo>
                  <a:lnTo>
                    <a:pt x="4456434" y="1023364"/>
                  </a:lnTo>
                  <a:lnTo>
                    <a:pt x="4479056" y="911809"/>
                  </a:lnTo>
                  <a:lnTo>
                    <a:pt x="4501677" y="806118"/>
                  </a:lnTo>
                  <a:lnTo>
                    <a:pt x="4524299" y="706524"/>
                  </a:lnTo>
                  <a:lnTo>
                    <a:pt x="4546920" y="613166"/>
                  </a:lnTo>
                  <a:lnTo>
                    <a:pt x="4569542" y="526096"/>
                  </a:lnTo>
                  <a:lnTo>
                    <a:pt x="4592163" y="445277"/>
                  </a:lnTo>
                  <a:lnTo>
                    <a:pt x="4614785" y="370601"/>
                  </a:lnTo>
                  <a:lnTo>
                    <a:pt x="4637406" y="301894"/>
                  </a:lnTo>
                  <a:lnTo>
                    <a:pt x="4660028" y="238929"/>
                  </a:lnTo>
                  <a:lnTo>
                    <a:pt x="4682649" y="181438"/>
                  </a:lnTo>
                  <a:lnTo>
                    <a:pt x="4705270" y="129122"/>
                  </a:lnTo>
                  <a:lnTo>
                    <a:pt x="4727892" y="81664"/>
                  </a:lnTo>
                  <a:lnTo>
                    <a:pt x="4750513" y="38733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99579" y="1369528"/>
              <a:ext cx="4773135" cy="4734568"/>
            </a:xfrm>
            <a:custGeom>
              <a:avLst/>
              <a:pathLst>
                <a:path w="4773135" h="4734568">
                  <a:moveTo>
                    <a:pt x="0" y="4734568"/>
                  </a:moveTo>
                  <a:lnTo>
                    <a:pt x="22621" y="4734568"/>
                  </a:lnTo>
                  <a:lnTo>
                    <a:pt x="45242" y="4734568"/>
                  </a:lnTo>
                  <a:lnTo>
                    <a:pt x="67864" y="4734568"/>
                  </a:lnTo>
                  <a:lnTo>
                    <a:pt x="90485" y="4734568"/>
                  </a:lnTo>
                  <a:lnTo>
                    <a:pt x="113107" y="4734568"/>
                  </a:lnTo>
                  <a:lnTo>
                    <a:pt x="135728" y="4734568"/>
                  </a:lnTo>
                  <a:lnTo>
                    <a:pt x="158350" y="4734568"/>
                  </a:lnTo>
                  <a:lnTo>
                    <a:pt x="180971" y="4734568"/>
                  </a:lnTo>
                  <a:lnTo>
                    <a:pt x="203593" y="4734568"/>
                  </a:lnTo>
                  <a:lnTo>
                    <a:pt x="226214" y="4734568"/>
                  </a:lnTo>
                  <a:lnTo>
                    <a:pt x="248836" y="4734568"/>
                  </a:lnTo>
                  <a:lnTo>
                    <a:pt x="271457" y="4734568"/>
                  </a:lnTo>
                  <a:lnTo>
                    <a:pt x="294079" y="4734568"/>
                  </a:lnTo>
                  <a:lnTo>
                    <a:pt x="316700" y="4734568"/>
                  </a:lnTo>
                  <a:lnTo>
                    <a:pt x="339322" y="4734568"/>
                  </a:lnTo>
                  <a:lnTo>
                    <a:pt x="361943" y="4734568"/>
                  </a:lnTo>
                  <a:lnTo>
                    <a:pt x="384565" y="4734568"/>
                  </a:lnTo>
                  <a:lnTo>
                    <a:pt x="407186" y="4734568"/>
                  </a:lnTo>
                  <a:lnTo>
                    <a:pt x="429808" y="4734568"/>
                  </a:lnTo>
                  <a:lnTo>
                    <a:pt x="452429" y="4734568"/>
                  </a:lnTo>
                  <a:lnTo>
                    <a:pt x="475051" y="4734568"/>
                  </a:lnTo>
                  <a:lnTo>
                    <a:pt x="497672" y="4734568"/>
                  </a:lnTo>
                  <a:lnTo>
                    <a:pt x="520294" y="4734568"/>
                  </a:lnTo>
                  <a:lnTo>
                    <a:pt x="542915" y="4734568"/>
                  </a:lnTo>
                  <a:lnTo>
                    <a:pt x="565537" y="4734568"/>
                  </a:lnTo>
                  <a:lnTo>
                    <a:pt x="588158" y="4734568"/>
                  </a:lnTo>
                  <a:lnTo>
                    <a:pt x="610780" y="4734568"/>
                  </a:lnTo>
                  <a:lnTo>
                    <a:pt x="633401" y="4734568"/>
                  </a:lnTo>
                  <a:lnTo>
                    <a:pt x="656023" y="4734568"/>
                  </a:lnTo>
                  <a:lnTo>
                    <a:pt x="678644" y="4734568"/>
                  </a:lnTo>
                  <a:lnTo>
                    <a:pt x="701266" y="4734568"/>
                  </a:lnTo>
                  <a:lnTo>
                    <a:pt x="723887" y="4734568"/>
                  </a:lnTo>
                  <a:lnTo>
                    <a:pt x="746509" y="4734568"/>
                  </a:lnTo>
                  <a:lnTo>
                    <a:pt x="769130" y="4734568"/>
                  </a:lnTo>
                  <a:lnTo>
                    <a:pt x="791752" y="4734568"/>
                  </a:lnTo>
                  <a:lnTo>
                    <a:pt x="814373" y="4734568"/>
                  </a:lnTo>
                  <a:lnTo>
                    <a:pt x="836995" y="4734568"/>
                  </a:lnTo>
                  <a:lnTo>
                    <a:pt x="859616" y="4734568"/>
                  </a:lnTo>
                  <a:lnTo>
                    <a:pt x="882238" y="4734568"/>
                  </a:lnTo>
                  <a:lnTo>
                    <a:pt x="904859" y="4734568"/>
                  </a:lnTo>
                  <a:lnTo>
                    <a:pt x="927481" y="4734568"/>
                  </a:lnTo>
                  <a:lnTo>
                    <a:pt x="950102" y="4734568"/>
                  </a:lnTo>
                  <a:lnTo>
                    <a:pt x="972724" y="4734568"/>
                  </a:lnTo>
                  <a:lnTo>
                    <a:pt x="995345" y="4734568"/>
                  </a:lnTo>
                  <a:lnTo>
                    <a:pt x="1017967" y="4734568"/>
                  </a:lnTo>
                  <a:lnTo>
                    <a:pt x="1040588" y="4734568"/>
                  </a:lnTo>
                  <a:lnTo>
                    <a:pt x="1063210" y="4734568"/>
                  </a:lnTo>
                  <a:lnTo>
                    <a:pt x="1085831" y="4734568"/>
                  </a:lnTo>
                  <a:lnTo>
                    <a:pt x="1108453" y="4734568"/>
                  </a:lnTo>
                  <a:lnTo>
                    <a:pt x="1131074" y="4734568"/>
                  </a:lnTo>
                  <a:lnTo>
                    <a:pt x="1153696" y="4734568"/>
                  </a:lnTo>
                  <a:lnTo>
                    <a:pt x="1176317" y="4734568"/>
                  </a:lnTo>
                  <a:lnTo>
                    <a:pt x="1198939" y="4734568"/>
                  </a:lnTo>
                  <a:lnTo>
                    <a:pt x="1221560" y="4734568"/>
                  </a:lnTo>
                  <a:lnTo>
                    <a:pt x="1244182" y="4734568"/>
                  </a:lnTo>
                  <a:lnTo>
                    <a:pt x="1266803" y="4734567"/>
                  </a:lnTo>
                  <a:lnTo>
                    <a:pt x="1289425" y="4734567"/>
                  </a:lnTo>
                  <a:lnTo>
                    <a:pt x="1312046" y="4734567"/>
                  </a:lnTo>
                  <a:lnTo>
                    <a:pt x="1334668" y="4734567"/>
                  </a:lnTo>
                  <a:lnTo>
                    <a:pt x="1357289" y="4734567"/>
                  </a:lnTo>
                  <a:lnTo>
                    <a:pt x="1379911" y="4734567"/>
                  </a:lnTo>
                  <a:lnTo>
                    <a:pt x="1402532" y="4734567"/>
                  </a:lnTo>
                  <a:lnTo>
                    <a:pt x="1425154" y="4734567"/>
                  </a:lnTo>
                  <a:lnTo>
                    <a:pt x="1447775" y="4734567"/>
                  </a:lnTo>
                  <a:lnTo>
                    <a:pt x="1470397" y="4734566"/>
                  </a:lnTo>
                  <a:lnTo>
                    <a:pt x="1493018" y="4734566"/>
                  </a:lnTo>
                  <a:lnTo>
                    <a:pt x="1515640" y="4734566"/>
                  </a:lnTo>
                  <a:lnTo>
                    <a:pt x="1538261" y="4734566"/>
                  </a:lnTo>
                  <a:lnTo>
                    <a:pt x="1560883" y="4734565"/>
                  </a:lnTo>
                  <a:lnTo>
                    <a:pt x="1583504" y="4734565"/>
                  </a:lnTo>
                  <a:lnTo>
                    <a:pt x="1606126" y="4734565"/>
                  </a:lnTo>
                  <a:lnTo>
                    <a:pt x="1628747" y="4734564"/>
                  </a:lnTo>
                  <a:lnTo>
                    <a:pt x="1651369" y="4734564"/>
                  </a:lnTo>
                  <a:lnTo>
                    <a:pt x="1673990" y="4734563"/>
                  </a:lnTo>
                  <a:lnTo>
                    <a:pt x="1696612" y="4734563"/>
                  </a:lnTo>
                  <a:lnTo>
                    <a:pt x="1719233" y="4734562"/>
                  </a:lnTo>
                  <a:lnTo>
                    <a:pt x="1741855" y="4734561"/>
                  </a:lnTo>
                  <a:lnTo>
                    <a:pt x="1764476" y="4734560"/>
                  </a:lnTo>
                  <a:lnTo>
                    <a:pt x="1787098" y="4734559"/>
                  </a:lnTo>
                  <a:lnTo>
                    <a:pt x="1809719" y="4734558"/>
                  </a:lnTo>
                  <a:lnTo>
                    <a:pt x="1832341" y="4734557"/>
                  </a:lnTo>
                  <a:lnTo>
                    <a:pt x="1854962" y="4734555"/>
                  </a:lnTo>
                  <a:lnTo>
                    <a:pt x="1877584" y="4734553"/>
                  </a:lnTo>
                  <a:lnTo>
                    <a:pt x="1900205" y="4734552"/>
                  </a:lnTo>
                  <a:lnTo>
                    <a:pt x="1922827" y="4734549"/>
                  </a:lnTo>
                  <a:lnTo>
                    <a:pt x="1945448" y="4734547"/>
                  </a:lnTo>
                  <a:lnTo>
                    <a:pt x="1968070" y="4734544"/>
                  </a:lnTo>
                  <a:lnTo>
                    <a:pt x="1990691" y="4734541"/>
                  </a:lnTo>
                  <a:lnTo>
                    <a:pt x="2013313" y="4734537"/>
                  </a:lnTo>
                  <a:lnTo>
                    <a:pt x="2035934" y="4734533"/>
                  </a:lnTo>
                  <a:lnTo>
                    <a:pt x="2058556" y="4734529"/>
                  </a:lnTo>
                  <a:lnTo>
                    <a:pt x="2081177" y="4734523"/>
                  </a:lnTo>
                  <a:lnTo>
                    <a:pt x="2103799" y="4734517"/>
                  </a:lnTo>
                  <a:lnTo>
                    <a:pt x="2126420" y="4734511"/>
                  </a:lnTo>
                  <a:lnTo>
                    <a:pt x="2149042" y="4734503"/>
                  </a:lnTo>
                  <a:lnTo>
                    <a:pt x="2171663" y="4734495"/>
                  </a:lnTo>
                  <a:lnTo>
                    <a:pt x="2194285" y="4734485"/>
                  </a:lnTo>
                  <a:lnTo>
                    <a:pt x="2216906" y="4734474"/>
                  </a:lnTo>
                  <a:lnTo>
                    <a:pt x="2239528" y="4734461"/>
                  </a:lnTo>
                  <a:lnTo>
                    <a:pt x="2262149" y="4734447"/>
                  </a:lnTo>
                  <a:lnTo>
                    <a:pt x="2284771" y="4734431"/>
                  </a:lnTo>
                  <a:lnTo>
                    <a:pt x="2307392" y="4734413"/>
                  </a:lnTo>
                  <a:lnTo>
                    <a:pt x="2330014" y="4734392"/>
                  </a:lnTo>
                  <a:lnTo>
                    <a:pt x="2352635" y="4734369"/>
                  </a:lnTo>
                  <a:lnTo>
                    <a:pt x="2375256" y="4734342"/>
                  </a:lnTo>
                  <a:lnTo>
                    <a:pt x="2397878" y="4734312"/>
                  </a:lnTo>
                  <a:lnTo>
                    <a:pt x="2420499" y="4734278"/>
                  </a:lnTo>
                  <a:lnTo>
                    <a:pt x="2443121" y="4734239"/>
                  </a:lnTo>
                  <a:lnTo>
                    <a:pt x="2465742" y="4734196"/>
                  </a:lnTo>
                  <a:lnTo>
                    <a:pt x="2488364" y="4734146"/>
                  </a:lnTo>
                  <a:lnTo>
                    <a:pt x="2510985" y="4734090"/>
                  </a:lnTo>
                  <a:lnTo>
                    <a:pt x="2533607" y="4734026"/>
                  </a:lnTo>
                  <a:lnTo>
                    <a:pt x="2556228" y="4733954"/>
                  </a:lnTo>
                  <a:lnTo>
                    <a:pt x="2578850" y="4733873"/>
                  </a:lnTo>
                  <a:lnTo>
                    <a:pt x="2601471" y="4733780"/>
                  </a:lnTo>
                  <a:lnTo>
                    <a:pt x="2624093" y="4733676"/>
                  </a:lnTo>
                  <a:lnTo>
                    <a:pt x="2646714" y="4733557"/>
                  </a:lnTo>
                  <a:lnTo>
                    <a:pt x="2669336" y="4733423"/>
                  </a:lnTo>
                  <a:lnTo>
                    <a:pt x="2691957" y="4733270"/>
                  </a:lnTo>
                  <a:lnTo>
                    <a:pt x="2714579" y="4733098"/>
                  </a:lnTo>
                  <a:lnTo>
                    <a:pt x="2737200" y="4732902"/>
                  </a:lnTo>
                  <a:lnTo>
                    <a:pt x="2759822" y="4732681"/>
                  </a:lnTo>
                  <a:lnTo>
                    <a:pt x="2782443" y="4732430"/>
                  </a:lnTo>
                  <a:lnTo>
                    <a:pt x="2805065" y="4732146"/>
                  </a:lnTo>
                  <a:lnTo>
                    <a:pt x="2827686" y="4731824"/>
                  </a:lnTo>
                  <a:lnTo>
                    <a:pt x="2850308" y="4731460"/>
                  </a:lnTo>
                  <a:lnTo>
                    <a:pt x="2872929" y="4731047"/>
                  </a:lnTo>
                  <a:lnTo>
                    <a:pt x="2895551" y="4730579"/>
                  </a:lnTo>
                  <a:lnTo>
                    <a:pt x="2918172" y="4730049"/>
                  </a:lnTo>
                  <a:lnTo>
                    <a:pt x="2940794" y="4729449"/>
                  </a:lnTo>
                  <a:lnTo>
                    <a:pt x="2963415" y="4728769"/>
                  </a:lnTo>
                  <a:lnTo>
                    <a:pt x="2986037" y="4727999"/>
                  </a:lnTo>
                  <a:lnTo>
                    <a:pt x="3008658" y="4727127"/>
                  </a:lnTo>
                  <a:lnTo>
                    <a:pt x="3031280" y="4726139"/>
                  </a:lnTo>
                  <a:lnTo>
                    <a:pt x="3053901" y="4725021"/>
                  </a:lnTo>
                  <a:lnTo>
                    <a:pt x="3076523" y="4723754"/>
                  </a:lnTo>
                  <a:lnTo>
                    <a:pt x="3099144" y="4722321"/>
                  </a:lnTo>
                  <a:lnTo>
                    <a:pt x="3121766" y="4720697"/>
                  </a:lnTo>
                  <a:lnTo>
                    <a:pt x="3144387" y="4718860"/>
                  </a:lnTo>
                  <a:lnTo>
                    <a:pt x="3167009" y="4716780"/>
                  </a:lnTo>
                  <a:lnTo>
                    <a:pt x="3189630" y="4714426"/>
                  </a:lnTo>
                  <a:lnTo>
                    <a:pt x="3212252" y="4711763"/>
                  </a:lnTo>
                  <a:lnTo>
                    <a:pt x="3234873" y="4708749"/>
                  </a:lnTo>
                  <a:lnTo>
                    <a:pt x="3257495" y="4705340"/>
                  </a:lnTo>
                  <a:lnTo>
                    <a:pt x="3280116" y="4701485"/>
                  </a:lnTo>
                  <a:lnTo>
                    <a:pt x="3302738" y="4697126"/>
                  </a:lnTo>
                  <a:lnTo>
                    <a:pt x="3325359" y="4692199"/>
                  </a:lnTo>
                  <a:lnTo>
                    <a:pt x="3347981" y="4686631"/>
                  </a:lnTo>
                  <a:lnTo>
                    <a:pt x="3370602" y="4680342"/>
                  </a:lnTo>
                  <a:lnTo>
                    <a:pt x="3393224" y="4673240"/>
                  </a:lnTo>
                  <a:lnTo>
                    <a:pt x="3415845" y="4665225"/>
                  </a:lnTo>
                  <a:lnTo>
                    <a:pt x="3438467" y="4656182"/>
                  </a:lnTo>
                  <a:lnTo>
                    <a:pt x="3461088" y="4645987"/>
                  </a:lnTo>
                  <a:lnTo>
                    <a:pt x="3483710" y="4634499"/>
                  </a:lnTo>
                  <a:lnTo>
                    <a:pt x="3506331" y="4621563"/>
                  </a:lnTo>
                  <a:lnTo>
                    <a:pt x="3528953" y="4607010"/>
                  </a:lnTo>
                  <a:lnTo>
                    <a:pt x="3551574" y="4590652"/>
                  </a:lnTo>
                  <a:lnTo>
                    <a:pt x="3574196" y="4572282"/>
                  </a:lnTo>
                  <a:lnTo>
                    <a:pt x="3596817" y="4551678"/>
                  </a:lnTo>
                  <a:lnTo>
                    <a:pt x="3619439" y="4528597"/>
                  </a:lnTo>
                  <a:lnTo>
                    <a:pt x="3642060" y="4502776"/>
                  </a:lnTo>
                  <a:lnTo>
                    <a:pt x="3664682" y="4473938"/>
                  </a:lnTo>
                  <a:lnTo>
                    <a:pt x="3687303" y="4441785"/>
                  </a:lnTo>
                  <a:lnTo>
                    <a:pt x="3709925" y="4406008"/>
                  </a:lnTo>
                  <a:lnTo>
                    <a:pt x="3732546" y="4366283"/>
                  </a:lnTo>
                  <a:lnTo>
                    <a:pt x="3755168" y="4322281"/>
                  </a:lnTo>
                  <a:lnTo>
                    <a:pt x="3777789" y="4273670"/>
                  </a:lnTo>
                  <a:lnTo>
                    <a:pt x="3800411" y="4220123"/>
                  </a:lnTo>
                  <a:lnTo>
                    <a:pt x="3823032" y="4161326"/>
                  </a:lnTo>
                  <a:lnTo>
                    <a:pt x="3845654" y="4096987"/>
                  </a:lnTo>
                  <a:lnTo>
                    <a:pt x="3868275" y="4026846"/>
                  </a:lnTo>
                  <a:lnTo>
                    <a:pt x="3890897" y="3950689"/>
                  </a:lnTo>
                  <a:lnTo>
                    <a:pt x="3913518" y="3868356"/>
                  </a:lnTo>
                  <a:lnTo>
                    <a:pt x="3936140" y="3779755"/>
                  </a:lnTo>
                  <a:lnTo>
                    <a:pt x="3958761" y="3684872"/>
                  </a:lnTo>
                  <a:lnTo>
                    <a:pt x="3981383" y="3583778"/>
                  </a:lnTo>
                  <a:lnTo>
                    <a:pt x="4004004" y="3476634"/>
                  </a:lnTo>
                  <a:lnTo>
                    <a:pt x="4026626" y="3363698"/>
                  </a:lnTo>
                  <a:lnTo>
                    <a:pt x="4049247" y="3245319"/>
                  </a:lnTo>
                  <a:lnTo>
                    <a:pt x="4071869" y="3121933"/>
                  </a:lnTo>
                  <a:lnTo>
                    <a:pt x="4094490" y="2994056"/>
                  </a:lnTo>
                  <a:lnTo>
                    <a:pt x="4117112" y="2862272"/>
                  </a:lnTo>
                  <a:lnTo>
                    <a:pt x="4139733" y="2727222"/>
                  </a:lnTo>
                  <a:lnTo>
                    <a:pt x="4162355" y="2589588"/>
                  </a:lnTo>
                  <a:lnTo>
                    <a:pt x="4184976" y="2450084"/>
                  </a:lnTo>
                  <a:lnTo>
                    <a:pt x="4207598" y="2309446"/>
                  </a:lnTo>
                  <a:lnTo>
                    <a:pt x="4230219" y="2168419"/>
                  </a:lnTo>
                  <a:lnTo>
                    <a:pt x="4252841" y="2027754"/>
                  </a:lnTo>
                  <a:lnTo>
                    <a:pt x="4275462" y="1888197"/>
                  </a:lnTo>
                  <a:lnTo>
                    <a:pt x="4298084" y="1750484"/>
                  </a:lnTo>
                  <a:lnTo>
                    <a:pt x="4320705" y="1615330"/>
                  </a:lnTo>
                  <a:lnTo>
                    <a:pt x="4343327" y="1483419"/>
                  </a:lnTo>
                  <a:lnTo>
                    <a:pt x="4365948" y="1355393"/>
                  </a:lnTo>
                  <a:lnTo>
                    <a:pt x="4388570" y="1231838"/>
                  </a:lnTo>
                  <a:lnTo>
                    <a:pt x="4411191" y="1113272"/>
                  </a:lnTo>
                  <a:lnTo>
                    <a:pt x="4433813" y="1000136"/>
                  </a:lnTo>
                  <a:lnTo>
                    <a:pt x="4456434" y="892782"/>
                  </a:lnTo>
                  <a:lnTo>
                    <a:pt x="4479056" y="791469"/>
                  </a:lnTo>
                  <a:lnTo>
                    <a:pt x="4501677" y="696363"/>
                  </a:lnTo>
                  <a:lnTo>
                    <a:pt x="4524299" y="607539"/>
                  </a:lnTo>
                  <a:lnTo>
                    <a:pt x="4546920" y="524984"/>
                  </a:lnTo>
                  <a:lnTo>
                    <a:pt x="4569542" y="448610"/>
                  </a:lnTo>
                  <a:lnTo>
                    <a:pt x="4592163" y="378259"/>
                  </a:lnTo>
                  <a:lnTo>
                    <a:pt x="4614785" y="313717"/>
                  </a:lnTo>
                  <a:lnTo>
                    <a:pt x="4637406" y="254728"/>
                  </a:lnTo>
                  <a:lnTo>
                    <a:pt x="4660028" y="201000"/>
                  </a:lnTo>
                  <a:lnTo>
                    <a:pt x="4682649" y="152219"/>
                  </a:lnTo>
                  <a:lnTo>
                    <a:pt x="4705270" y="108059"/>
                  </a:lnTo>
                  <a:lnTo>
                    <a:pt x="4727892" y="68188"/>
                  </a:lnTo>
                  <a:lnTo>
                    <a:pt x="4750513" y="3227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99579" y="3048959"/>
              <a:ext cx="4773135" cy="3055138"/>
            </a:xfrm>
            <a:custGeom>
              <a:avLst/>
              <a:pathLst>
                <a:path w="4773135" h="3055138">
                  <a:moveTo>
                    <a:pt x="0" y="3055138"/>
                  </a:moveTo>
                  <a:lnTo>
                    <a:pt x="22621" y="3055138"/>
                  </a:lnTo>
                  <a:lnTo>
                    <a:pt x="45242" y="3055138"/>
                  </a:lnTo>
                  <a:lnTo>
                    <a:pt x="67864" y="3055138"/>
                  </a:lnTo>
                  <a:lnTo>
                    <a:pt x="90485" y="3055138"/>
                  </a:lnTo>
                  <a:lnTo>
                    <a:pt x="113107" y="3055138"/>
                  </a:lnTo>
                  <a:lnTo>
                    <a:pt x="135728" y="3055138"/>
                  </a:lnTo>
                  <a:lnTo>
                    <a:pt x="158350" y="3055138"/>
                  </a:lnTo>
                  <a:lnTo>
                    <a:pt x="180971" y="3055138"/>
                  </a:lnTo>
                  <a:lnTo>
                    <a:pt x="203593" y="3055138"/>
                  </a:lnTo>
                  <a:lnTo>
                    <a:pt x="226214" y="3055138"/>
                  </a:lnTo>
                  <a:lnTo>
                    <a:pt x="248836" y="3055138"/>
                  </a:lnTo>
                  <a:lnTo>
                    <a:pt x="271457" y="3055138"/>
                  </a:lnTo>
                  <a:lnTo>
                    <a:pt x="294079" y="3055138"/>
                  </a:lnTo>
                  <a:lnTo>
                    <a:pt x="316700" y="3055138"/>
                  </a:lnTo>
                  <a:lnTo>
                    <a:pt x="339322" y="3055138"/>
                  </a:lnTo>
                  <a:lnTo>
                    <a:pt x="361943" y="3055138"/>
                  </a:lnTo>
                  <a:lnTo>
                    <a:pt x="384565" y="3055138"/>
                  </a:lnTo>
                  <a:lnTo>
                    <a:pt x="407186" y="3055138"/>
                  </a:lnTo>
                  <a:lnTo>
                    <a:pt x="429808" y="3055138"/>
                  </a:lnTo>
                  <a:lnTo>
                    <a:pt x="452429" y="3055138"/>
                  </a:lnTo>
                  <a:lnTo>
                    <a:pt x="475051" y="3055138"/>
                  </a:lnTo>
                  <a:lnTo>
                    <a:pt x="497672" y="3055138"/>
                  </a:lnTo>
                  <a:lnTo>
                    <a:pt x="520294" y="3055138"/>
                  </a:lnTo>
                  <a:lnTo>
                    <a:pt x="542915" y="3055138"/>
                  </a:lnTo>
                  <a:lnTo>
                    <a:pt x="565537" y="3055138"/>
                  </a:lnTo>
                  <a:lnTo>
                    <a:pt x="588158" y="3055138"/>
                  </a:lnTo>
                  <a:lnTo>
                    <a:pt x="610780" y="3055138"/>
                  </a:lnTo>
                  <a:lnTo>
                    <a:pt x="633401" y="3055138"/>
                  </a:lnTo>
                  <a:lnTo>
                    <a:pt x="656023" y="3055138"/>
                  </a:lnTo>
                  <a:lnTo>
                    <a:pt x="678644" y="3055138"/>
                  </a:lnTo>
                  <a:lnTo>
                    <a:pt x="701266" y="3055138"/>
                  </a:lnTo>
                  <a:lnTo>
                    <a:pt x="723887" y="3055138"/>
                  </a:lnTo>
                  <a:lnTo>
                    <a:pt x="746509" y="3055138"/>
                  </a:lnTo>
                  <a:lnTo>
                    <a:pt x="769130" y="3055138"/>
                  </a:lnTo>
                  <a:lnTo>
                    <a:pt x="791752" y="3055138"/>
                  </a:lnTo>
                  <a:lnTo>
                    <a:pt x="814373" y="3055138"/>
                  </a:lnTo>
                  <a:lnTo>
                    <a:pt x="836995" y="3055138"/>
                  </a:lnTo>
                  <a:lnTo>
                    <a:pt x="859616" y="3055138"/>
                  </a:lnTo>
                  <a:lnTo>
                    <a:pt x="882238" y="3055138"/>
                  </a:lnTo>
                  <a:lnTo>
                    <a:pt x="904859" y="3055138"/>
                  </a:lnTo>
                  <a:lnTo>
                    <a:pt x="927481" y="3055138"/>
                  </a:lnTo>
                  <a:lnTo>
                    <a:pt x="950102" y="3055138"/>
                  </a:lnTo>
                  <a:lnTo>
                    <a:pt x="972724" y="3055138"/>
                  </a:lnTo>
                  <a:lnTo>
                    <a:pt x="995345" y="3055138"/>
                  </a:lnTo>
                  <a:lnTo>
                    <a:pt x="1017967" y="3055138"/>
                  </a:lnTo>
                  <a:lnTo>
                    <a:pt x="1040588" y="3055138"/>
                  </a:lnTo>
                  <a:lnTo>
                    <a:pt x="1063210" y="3055138"/>
                  </a:lnTo>
                  <a:lnTo>
                    <a:pt x="1085831" y="3055138"/>
                  </a:lnTo>
                  <a:lnTo>
                    <a:pt x="1108453" y="3055138"/>
                  </a:lnTo>
                  <a:lnTo>
                    <a:pt x="1131074" y="3055138"/>
                  </a:lnTo>
                  <a:lnTo>
                    <a:pt x="1153696" y="3055138"/>
                  </a:lnTo>
                  <a:lnTo>
                    <a:pt x="1176317" y="3055138"/>
                  </a:lnTo>
                  <a:lnTo>
                    <a:pt x="1198939" y="3055138"/>
                  </a:lnTo>
                  <a:lnTo>
                    <a:pt x="1221560" y="3055138"/>
                  </a:lnTo>
                  <a:lnTo>
                    <a:pt x="1244182" y="3055138"/>
                  </a:lnTo>
                  <a:lnTo>
                    <a:pt x="1266803" y="3055138"/>
                  </a:lnTo>
                  <a:lnTo>
                    <a:pt x="1289425" y="3055138"/>
                  </a:lnTo>
                  <a:lnTo>
                    <a:pt x="1312046" y="3055138"/>
                  </a:lnTo>
                  <a:lnTo>
                    <a:pt x="1334668" y="3055138"/>
                  </a:lnTo>
                  <a:lnTo>
                    <a:pt x="1357289" y="3055138"/>
                  </a:lnTo>
                  <a:lnTo>
                    <a:pt x="1379911" y="3055138"/>
                  </a:lnTo>
                  <a:lnTo>
                    <a:pt x="1402532" y="3055138"/>
                  </a:lnTo>
                  <a:lnTo>
                    <a:pt x="1425154" y="3055138"/>
                  </a:lnTo>
                  <a:lnTo>
                    <a:pt x="1447775" y="3055138"/>
                  </a:lnTo>
                  <a:lnTo>
                    <a:pt x="1470397" y="3055138"/>
                  </a:lnTo>
                  <a:lnTo>
                    <a:pt x="1493018" y="3055138"/>
                  </a:lnTo>
                  <a:lnTo>
                    <a:pt x="1515640" y="3055138"/>
                  </a:lnTo>
                  <a:lnTo>
                    <a:pt x="1538261" y="3055138"/>
                  </a:lnTo>
                  <a:lnTo>
                    <a:pt x="1560883" y="3055138"/>
                  </a:lnTo>
                  <a:lnTo>
                    <a:pt x="1583504" y="3055138"/>
                  </a:lnTo>
                  <a:lnTo>
                    <a:pt x="1606126" y="3055138"/>
                  </a:lnTo>
                  <a:lnTo>
                    <a:pt x="1628747" y="3055138"/>
                  </a:lnTo>
                  <a:lnTo>
                    <a:pt x="1651369" y="3055137"/>
                  </a:lnTo>
                  <a:lnTo>
                    <a:pt x="1673990" y="3055137"/>
                  </a:lnTo>
                  <a:lnTo>
                    <a:pt x="1696612" y="3055137"/>
                  </a:lnTo>
                  <a:lnTo>
                    <a:pt x="1719233" y="3055137"/>
                  </a:lnTo>
                  <a:lnTo>
                    <a:pt x="1741855" y="3055137"/>
                  </a:lnTo>
                  <a:lnTo>
                    <a:pt x="1764476" y="3055137"/>
                  </a:lnTo>
                  <a:lnTo>
                    <a:pt x="1787098" y="3055137"/>
                  </a:lnTo>
                  <a:lnTo>
                    <a:pt x="1809719" y="3055137"/>
                  </a:lnTo>
                  <a:lnTo>
                    <a:pt x="1832341" y="3055137"/>
                  </a:lnTo>
                  <a:lnTo>
                    <a:pt x="1854962" y="3055137"/>
                  </a:lnTo>
                  <a:lnTo>
                    <a:pt x="1877584" y="3055137"/>
                  </a:lnTo>
                  <a:lnTo>
                    <a:pt x="1900205" y="3055137"/>
                  </a:lnTo>
                  <a:lnTo>
                    <a:pt x="1922827" y="3055136"/>
                  </a:lnTo>
                  <a:lnTo>
                    <a:pt x="1945448" y="3055136"/>
                  </a:lnTo>
                  <a:lnTo>
                    <a:pt x="1968070" y="3055136"/>
                  </a:lnTo>
                  <a:lnTo>
                    <a:pt x="1990691" y="3055136"/>
                  </a:lnTo>
                  <a:lnTo>
                    <a:pt x="2013313" y="3055135"/>
                  </a:lnTo>
                  <a:lnTo>
                    <a:pt x="2035934" y="3055135"/>
                  </a:lnTo>
                  <a:lnTo>
                    <a:pt x="2058556" y="3055135"/>
                  </a:lnTo>
                  <a:lnTo>
                    <a:pt x="2081177" y="3055134"/>
                  </a:lnTo>
                  <a:lnTo>
                    <a:pt x="2103799" y="3055134"/>
                  </a:lnTo>
                  <a:lnTo>
                    <a:pt x="2126420" y="3055133"/>
                  </a:lnTo>
                  <a:lnTo>
                    <a:pt x="2149042" y="3055133"/>
                  </a:lnTo>
                  <a:lnTo>
                    <a:pt x="2171663" y="3055132"/>
                  </a:lnTo>
                  <a:lnTo>
                    <a:pt x="2194285" y="3055131"/>
                  </a:lnTo>
                  <a:lnTo>
                    <a:pt x="2216906" y="3055130"/>
                  </a:lnTo>
                  <a:lnTo>
                    <a:pt x="2239528" y="3055130"/>
                  </a:lnTo>
                  <a:lnTo>
                    <a:pt x="2262149" y="3055128"/>
                  </a:lnTo>
                  <a:lnTo>
                    <a:pt x="2284771" y="3055127"/>
                  </a:lnTo>
                  <a:lnTo>
                    <a:pt x="2307392" y="3055126"/>
                  </a:lnTo>
                  <a:lnTo>
                    <a:pt x="2330014" y="3055124"/>
                  </a:lnTo>
                  <a:lnTo>
                    <a:pt x="2352635" y="3055122"/>
                  </a:lnTo>
                  <a:lnTo>
                    <a:pt x="2375256" y="3055120"/>
                  </a:lnTo>
                  <a:lnTo>
                    <a:pt x="2397878" y="3055118"/>
                  </a:lnTo>
                  <a:lnTo>
                    <a:pt x="2420499" y="3055115"/>
                  </a:lnTo>
                  <a:lnTo>
                    <a:pt x="2443121" y="3055112"/>
                  </a:lnTo>
                  <a:lnTo>
                    <a:pt x="2465742" y="3055109"/>
                  </a:lnTo>
                  <a:lnTo>
                    <a:pt x="2488364" y="3055105"/>
                  </a:lnTo>
                  <a:lnTo>
                    <a:pt x="2510985" y="3055101"/>
                  </a:lnTo>
                  <a:lnTo>
                    <a:pt x="2533607" y="3055096"/>
                  </a:lnTo>
                  <a:lnTo>
                    <a:pt x="2556228" y="3055090"/>
                  </a:lnTo>
                  <a:lnTo>
                    <a:pt x="2578850" y="3055084"/>
                  </a:lnTo>
                  <a:lnTo>
                    <a:pt x="2601471" y="3055077"/>
                  </a:lnTo>
                  <a:lnTo>
                    <a:pt x="2624093" y="3055069"/>
                  </a:lnTo>
                  <a:lnTo>
                    <a:pt x="2646714" y="3055059"/>
                  </a:lnTo>
                  <a:lnTo>
                    <a:pt x="2669336" y="3055049"/>
                  </a:lnTo>
                  <a:lnTo>
                    <a:pt x="2691957" y="3055037"/>
                  </a:lnTo>
                  <a:lnTo>
                    <a:pt x="2714579" y="3055024"/>
                  </a:lnTo>
                  <a:lnTo>
                    <a:pt x="2737200" y="3055009"/>
                  </a:lnTo>
                  <a:lnTo>
                    <a:pt x="2759822" y="3054991"/>
                  </a:lnTo>
                  <a:lnTo>
                    <a:pt x="2782443" y="3054972"/>
                  </a:lnTo>
                  <a:lnTo>
                    <a:pt x="2805065" y="3054950"/>
                  </a:lnTo>
                  <a:lnTo>
                    <a:pt x="2827686" y="3054925"/>
                  </a:lnTo>
                  <a:lnTo>
                    <a:pt x="2850308" y="3054897"/>
                  </a:lnTo>
                  <a:lnTo>
                    <a:pt x="2872929" y="3054864"/>
                  </a:lnTo>
                  <a:lnTo>
                    <a:pt x="2895551" y="3054828"/>
                  </a:lnTo>
                  <a:lnTo>
                    <a:pt x="2918172" y="3054787"/>
                  </a:lnTo>
                  <a:lnTo>
                    <a:pt x="2940794" y="3054740"/>
                  </a:lnTo>
                  <a:lnTo>
                    <a:pt x="2963415" y="3054687"/>
                  </a:lnTo>
                  <a:lnTo>
                    <a:pt x="2986037" y="3054628"/>
                  </a:lnTo>
                  <a:lnTo>
                    <a:pt x="3008658" y="3054560"/>
                  </a:lnTo>
                  <a:lnTo>
                    <a:pt x="3031280" y="3054483"/>
                  </a:lnTo>
                  <a:lnTo>
                    <a:pt x="3053901" y="3054396"/>
                  </a:lnTo>
                  <a:lnTo>
                    <a:pt x="3076523" y="3054297"/>
                  </a:lnTo>
                  <a:lnTo>
                    <a:pt x="3099144" y="3054185"/>
                  </a:lnTo>
                  <a:lnTo>
                    <a:pt x="3121766" y="3054059"/>
                  </a:lnTo>
                  <a:lnTo>
                    <a:pt x="3144387" y="3053915"/>
                  </a:lnTo>
                  <a:lnTo>
                    <a:pt x="3167009" y="3053753"/>
                  </a:lnTo>
                  <a:lnTo>
                    <a:pt x="3189630" y="3053569"/>
                  </a:lnTo>
                  <a:lnTo>
                    <a:pt x="3212252" y="3053360"/>
                  </a:lnTo>
                  <a:lnTo>
                    <a:pt x="3234873" y="3053124"/>
                  </a:lnTo>
                  <a:lnTo>
                    <a:pt x="3257495" y="3052856"/>
                  </a:lnTo>
                  <a:lnTo>
                    <a:pt x="3280116" y="3052553"/>
                  </a:lnTo>
                  <a:lnTo>
                    <a:pt x="3302738" y="3052209"/>
                  </a:lnTo>
                  <a:lnTo>
                    <a:pt x="3325359" y="3051820"/>
                  </a:lnTo>
                  <a:lnTo>
                    <a:pt x="3347981" y="3051379"/>
                  </a:lnTo>
                  <a:lnTo>
                    <a:pt x="3370602" y="3050880"/>
                  </a:lnTo>
                  <a:lnTo>
                    <a:pt x="3393224" y="3050314"/>
                  </a:lnTo>
                  <a:lnTo>
                    <a:pt x="3415845" y="3049673"/>
                  </a:lnTo>
                  <a:lnTo>
                    <a:pt x="3438467" y="3048948"/>
                  </a:lnTo>
                  <a:lnTo>
                    <a:pt x="3461088" y="3048126"/>
                  </a:lnTo>
                  <a:lnTo>
                    <a:pt x="3483710" y="3047195"/>
                  </a:lnTo>
                  <a:lnTo>
                    <a:pt x="3506331" y="3046141"/>
                  </a:lnTo>
                  <a:lnTo>
                    <a:pt x="3528953" y="3044948"/>
                  </a:lnTo>
                  <a:lnTo>
                    <a:pt x="3551574" y="3043596"/>
                  </a:lnTo>
                  <a:lnTo>
                    <a:pt x="3574196" y="3042066"/>
                  </a:lnTo>
                  <a:lnTo>
                    <a:pt x="3596817" y="3040334"/>
                  </a:lnTo>
                  <a:lnTo>
                    <a:pt x="3619439" y="3038374"/>
                  </a:lnTo>
                  <a:lnTo>
                    <a:pt x="3642060" y="3036155"/>
                  </a:lnTo>
                  <a:lnTo>
                    <a:pt x="3664682" y="3033644"/>
                  </a:lnTo>
                  <a:lnTo>
                    <a:pt x="3687303" y="3030803"/>
                  </a:lnTo>
                  <a:lnTo>
                    <a:pt x="3709925" y="3027588"/>
                  </a:lnTo>
                  <a:lnTo>
                    <a:pt x="3732546" y="3023953"/>
                  </a:lnTo>
                  <a:lnTo>
                    <a:pt x="3755168" y="3019842"/>
                  </a:lnTo>
                  <a:lnTo>
                    <a:pt x="3777789" y="3015194"/>
                  </a:lnTo>
                  <a:lnTo>
                    <a:pt x="3800411" y="3009942"/>
                  </a:lnTo>
                  <a:lnTo>
                    <a:pt x="3823032" y="3004007"/>
                  </a:lnTo>
                  <a:lnTo>
                    <a:pt x="3845654" y="2997305"/>
                  </a:lnTo>
                  <a:lnTo>
                    <a:pt x="3868275" y="2989738"/>
                  </a:lnTo>
                  <a:lnTo>
                    <a:pt x="3890897" y="2981201"/>
                  </a:lnTo>
                  <a:lnTo>
                    <a:pt x="3913518" y="2971572"/>
                  </a:lnTo>
                  <a:lnTo>
                    <a:pt x="3936140" y="2960718"/>
                  </a:lnTo>
                  <a:lnTo>
                    <a:pt x="3958761" y="2948494"/>
                  </a:lnTo>
                  <a:lnTo>
                    <a:pt x="3981383" y="2934735"/>
                  </a:lnTo>
                  <a:lnTo>
                    <a:pt x="4004004" y="2919262"/>
                  </a:lnTo>
                  <a:lnTo>
                    <a:pt x="4026626" y="2901878"/>
                  </a:lnTo>
                  <a:lnTo>
                    <a:pt x="4049247" y="2882369"/>
                  </a:lnTo>
                  <a:lnTo>
                    <a:pt x="4071869" y="2860500"/>
                  </a:lnTo>
                  <a:lnTo>
                    <a:pt x="4094490" y="2836020"/>
                  </a:lnTo>
                  <a:lnTo>
                    <a:pt x="4117112" y="2808657"/>
                  </a:lnTo>
                  <a:lnTo>
                    <a:pt x="4139733" y="2778123"/>
                  </a:lnTo>
                  <a:lnTo>
                    <a:pt x="4162355" y="2744114"/>
                  </a:lnTo>
                  <a:lnTo>
                    <a:pt x="4184976" y="2706313"/>
                  </a:lnTo>
                  <a:lnTo>
                    <a:pt x="4207598" y="2664392"/>
                  </a:lnTo>
                  <a:lnTo>
                    <a:pt x="4230219" y="2618021"/>
                  </a:lnTo>
                  <a:lnTo>
                    <a:pt x="4252841" y="2566869"/>
                  </a:lnTo>
                  <a:lnTo>
                    <a:pt x="4275462" y="2510614"/>
                  </a:lnTo>
                  <a:lnTo>
                    <a:pt x="4298084" y="2448952"/>
                  </a:lnTo>
                  <a:lnTo>
                    <a:pt x="4320705" y="2381609"/>
                  </a:lnTo>
                  <a:lnTo>
                    <a:pt x="4343327" y="2308344"/>
                  </a:lnTo>
                  <a:lnTo>
                    <a:pt x="4365948" y="2228973"/>
                  </a:lnTo>
                  <a:lnTo>
                    <a:pt x="4388570" y="2143369"/>
                  </a:lnTo>
                  <a:lnTo>
                    <a:pt x="4411191" y="2051479"/>
                  </a:lnTo>
                  <a:lnTo>
                    <a:pt x="4433813" y="1953332"/>
                  </a:lnTo>
                  <a:lnTo>
                    <a:pt x="4456434" y="1849047"/>
                  </a:lnTo>
                  <a:lnTo>
                    <a:pt x="4479056" y="1738836"/>
                  </a:lnTo>
                  <a:lnTo>
                    <a:pt x="4501677" y="1623004"/>
                  </a:lnTo>
                  <a:lnTo>
                    <a:pt x="4524299" y="1501946"/>
                  </a:lnTo>
                  <a:lnTo>
                    <a:pt x="4546920" y="1376142"/>
                  </a:lnTo>
                  <a:lnTo>
                    <a:pt x="4569542" y="1246145"/>
                  </a:lnTo>
                  <a:lnTo>
                    <a:pt x="4592163" y="1112570"/>
                  </a:lnTo>
                  <a:lnTo>
                    <a:pt x="4614785" y="976081"/>
                  </a:lnTo>
                  <a:lnTo>
                    <a:pt x="4637406" y="837378"/>
                  </a:lnTo>
                  <a:lnTo>
                    <a:pt x="4660028" y="697189"/>
                  </a:lnTo>
                  <a:lnTo>
                    <a:pt x="4682649" y="556254"/>
                  </a:lnTo>
                  <a:lnTo>
                    <a:pt x="4705270" y="415323"/>
                  </a:lnTo>
                  <a:lnTo>
                    <a:pt x="4727892" y="275145"/>
                  </a:lnTo>
                  <a:lnTo>
                    <a:pt x="4750513" y="13646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99579" y="1108075"/>
              <a:ext cx="4773135" cy="4995993"/>
            </a:xfrm>
            <a:custGeom>
              <a:avLst/>
              <a:pathLst>
                <a:path w="4773135" h="4995993">
                  <a:moveTo>
                    <a:pt x="0" y="4995993"/>
                  </a:moveTo>
                  <a:lnTo>
                    <a:pt x="22621" y="4995990"/>
                  </a:lnTo>
                  <a:lnTo>
                    <a:pt x="45242" y="4995986"/>
                  </a:lnTo>
                  <a:lnTo>
                    <a:pt x="67864" y="4995982"/>
                  </a:lnTo>
                  <a:lnTo>
                    <a:pt x="90485" y="4995978"/>
                  </a:lnTo>
                  <a:lnTo>
                    <a:pt x="113107" y="4995973"/>
                  </a:lnTo>
                  <a:lnTo>
                    <a:pt x="135728" y="4995967"/>
                  </a:lnTo>
                  <a:lnTo>
                    <a:pt x="158350" y="4995961"/>
                  </a:lnTo>
                  <a:lnTo>
                    <a:pt x="180971" y="4995954"/>
                  </a:lnTo>
                  <a:lnTo>
                    <a:pt x="203593" y="4995947"/>
                  </a:lnTo>
                  <a:lnTo>
                    <a:pt x="226214" y="4995939"/>
                  </a:lnTo>
                  <a:lnTo>
                    <a:pt x="248836" y="4995929"/>
                  </a:lnTo>
                  <a:lnTo>
                    <a:pt x="271457" y="4995919"/>
                  </a:lnTo>
                  <a:lnTo>
                    <a:pt x="294079" y="4995908"/>
                  </a:lnTo>
                  <a:lnTo>
                    <a:pt x="316700" y="4995895"/>
                  </a:lnTo>
                  <a:lnTo>
                    <a:pt x="339322" y="4995881"/>
                  </a:lnTo>
                  <a:lnTo>
                    <a:pt x="361943" y="4995865"/>
                  </a:lnTo>
                  <a:lnTo>
                    <a:pt x="384565" y="4995848"/>
                  </a:lnTo>
                  <a:lnTo>
                    <a:pt x="407186" y="4995829"/>
                  </a:lnTo>
                  <a:lnTo>
                    <a:pt x="429808" y="4995807"/>
                  </a:lnTo>
                  <a:lnTo>
                    <a:pt x="452429" y="4995783"/>
                  </a:lnTo>
                  <a:lnTo>
                    <a:pt x="475051" y="4995757"/>
                  </a:lnTo>
                  <a:lnTo>
                    <a:pt x="497672" y="4995727"/>
                  </a:lnTo>
                  <a:lnTo>
                    <a:pt x="520294" y="4995694"/>
                  </a:lnTo>
                  <a:lnTo>
                    <a:pt x="542915" y="4995658"/>
                  </a:lnTo>
                  <a:lnTo>
                    <a:pt x="565537" y="4995617"/>
                  </a:lnTo>
                  <a:lnTo>
                    <a:pt x="588158" y="4995572"/>
                  </a:lnTo>
                  <a:lnTo>
                    <a:pt x="610780" y="4995522"/>
                  </a:lnTo>
                  <a:lnTo>
                    <a:pt x="633401" y="4995467"/>
                  </a:lnTo>
                  <a:lnTo>
                    <a:pt x="656023" y="4995405"/>
                  </a:lnTo>
                  <a:lnTo>
                    <a:pt x="678644" y="4995336"/>
                  </a:lnTo>
                  <a:lnTo>
                    <a:pt x="701266" y="4995260"/>
                  </a:lnTo>
                  <a:lnTo>
                    <a:pt x="723887" y="4995175"/>
                  </a:lnTo>
                  <a:lnTo>
                    <a:pt x="746509" y="4995081"/>
                  </a:lnTo>
                  <a:lnTo>
                    <a:pt x="769130" y="4994976"/>
                  </a:lnTo>
                  <a:lnTo>
                    <a:pt x="791752" y="4994860"/>
                  </a:lnTo>
                  <a:lnTo>
                    <a:pt x="814373" y="4994731"/>
                  </a:lnTo>
                  <a:lnTo>
                    <a:pt x="836995" y="4994587"/>
                  </a:lnTo>
                  <a:lnTo>
                    <a:pt x="859616" y="4994428"/>
                  </a:lnTo>
                  <a:lnTo>
                    <a:pt x="882238" y="4994250"/>
                  </a:lnTo>
                  <a:lnTo>
                    <a:pt x="904859" y="4994053"/>
                  </a:lnTo>
                  <a:lnTo>
                    <a:pt x="927481" y="4993834"/>
                  </a:lnTo>
                  <a:lnTo>
                    <a:pt x="950102" y="4993591"/>
                  </a:lnTo>
                  <a:lnTo>
                    <a:pt x="972724" y="4993321"/>
                  </a:lnTo>
                  <a:lnTo>
                    <a:pt x="995345" y="4993020"/>
                  </a:lnTo>
                  <a:lnTo>
                    <a:pt x="1017967" y="4992686"/>
                  </a:lnTo>
                  <a:lnTo>
                    <a:pt x="1040588" y="4992315"/>
                  </a:lnTo>
                  <a:lnTo>
                    <a:pt x="1063210" y="4991903"/>
                  </a:lnTo>
                  <a:lnTo>
                    <a:pt x="1085831" y="4991445"/>
                  </a:lnTo>
                  <a:lnTo>
                    <a:pt x="1108453" y="4990937"/>
                  </a:lnTo>
                  <a:lnTo>
                    <a:pt x="1131074" y="4990371"/>
                  </a:lnTo>
                  <a:lnTo>
                    <a:pt x="1153696" y="4989743"/>
                  </a:lnTo>
                  <a:lnTo>
                    <a:pt x="1176317" y="4989046"/>
                  </a:lnTo>
                  <a:lnTo>
                    <a:pt x="1198939" y="4988271"/>
                  </a:lnTo>
                  <a:lnTo>
                    <a:pt x="1221560" y="4987410"/>
                  </a:lnTo>
                  <a:lnTo>
                    <a:pt x="1244182" y="4986454"/>
                  </a:lnTo>
                  <a:lnTo>
                    <a:pt x="1266803" y="4985391"/>
                  </a:lnTo>
                  <a:lnTo>
                    <a:pt x="1289425" y="4984212"/>
                  </a:lnTo>
                  <a:lnTo>
                    <a:pt x="1312046" y="4982901"/>
                  </a:lnTo>
                  <a:lnTo>
                    <a:pt x="1334668" y="4981446"/>
                  </a:lnTo>
                  <a:lnTo>
                    <a:pt x="1357289" y="4979830"/>
                  </a:lnTo>
                  <a:lnTo>
                    <a:pt x="1379911" y="4978036"/>
                  </a:lnTo>
                  <a:lnTo>
                    <a:pt x="1402532" y="4976044"/>
                  </a:lnTo>
                  <a:lnTo>
                    <a:pt x="1425154" y="4973833"/>
                  </a:lnTo>
                  <a:lnTo>
                    <a:pt x="1447775" y="4971378"/>
                  </a:lnTo>
                  <a:lnTo>
                    <a:pt x="1470397" y="4968653"/>
                  </a:lnTo>
                  <a:lnTo>
                    <a:pt x="1493018" y="4965630"/>
                  </a:lnTo>
                  <a:lnTo>
                    <a:pt x="1515640" y="4962275"/>
                  </a:lnTo>
                  <a:lnTo>
                    <a:pt x="1538261" y="4958554"/>
                  </a:lnTo>
                  <a:lnTo>
                    <a:pt x="1560883" y="4954427"/>
                  </a:lnTo>
                  <a:lnTo>
                    <a:pt x="1583504" y="4949850"/>
                  </a:lnTo>
                  <a:lnTo>
                    <a:pt x="1606126" y="4944776"/>
                  </a:lnTo>
                  <a:lnTo>
                    <a:pt x="1628747" y="4939153"/>
                  </a:lnTo>
                  <a:lnTo>
                    <a:pt x="1651369" y="4932922"/>
                  </a:lnTo>
                  <a:lnTo>
                    <a:pt x="1673990" y="4926020"/>
                  </a:lnTo>
                  <a:lnTo>
                    <a:pt x="1696612" y="4918379"/>
                  </a:lnTo>
                  <a:lnTo>
                    <a:pt x="1719233" y="4909921"/>
                  </a:lnTo>
                  <a:lnTo>
                    <a:pt x="1741855" y="4900565"/>
                  </a:lnTo>
                  <a:lnTo>
                    <a:pt x="1764476" y="4890219"/>
                  </a:lnTo>
                  <a:lnTo>
                    <a:pt x="1787098" y="4878784"/>
                  </a:lnTo>
                  <a:lnTo>
                    <a:pt x="1809719" y="4866155"/>
                  </a:lnTo>
                  <a:lnTo>
                    <a:pt x="1832341" y="4852216"/>
                  </a:lnTo>
                  <a:lnTo>
                    <a:pt x="1854962" y="4836841"/>
                  </a:lnTo>
                  <a:lnTo>
                    <a:pt x="1877584" y="4819896"/>
                  </a:lnTo>
                  <a:lnTo>
                    <a:pt x="1900205" y="4801238"/>
                  </a:lnTo>
                  <a:lnTo>
                    <a:pt x="1922827" y="4780714"/>
                  </a:lnTo>
                  <a:lnTo>
                    <a:pt x="1945448" y="4758159"/>
                  </a:lnTo>
                  <a:lnTo>
                    <a:pt x="1968070" y="4733404"/>
                  </a:lnTo>
                  <a:lnTo>
                    <a:pt x="1990691" y="4706266"/>
                  </a:lnTo>
                  <a:lnTo>
                    <a:pt x="2013313" y="4676560"/>
                  </a:lnTo>
                  <a:lnTo>
                    <a:pt x="2035934" y="4644090"/>
                  </a:lnTo>
                  <a:lnTo>
                    <a:pt x="2058556" y="4608660"/>
                  </a:lnTo>
                  <a:lnTo>
                    <a:pt x="2081177" y="4570068"/>
                  </a:lnTo>
                  <a:lnTo>
                    <a:pt x="2103799" y="4528114"/>
                  </a:lnTo>
                  <a:lnTo>
                    <a:pt x="2126420" y="4482602"/>
                  </a:lnTo>
                  <a:lnTo>
                    <a:pt x="2149042" y="4433343"/>
                  </a:lnTo>
                  <a:lnTo>
                    <a:pt x="2171663" y="4380159"/>
                  </a:lnTo>
                  <a:lnTo>
                    <a:pt x="2194285" y="4322887"/>
                  </a:lnTo>
                  <a:lnTo>
                    <a:pt x="2216906" y="4261385"/>
                  </a:lnTo>
                  <a:lnTo>
                    <a:pt x="2239528" y="4195538"/>
                  </a:lnTo>
                  <a:lnTo>
                    <a:pt x="2262149" y="4125260"/>
                  </a:lnTo>
                  <a:lnTo>
                    <a:pt x="2284771" y="4050501"/>
                  </a:lnTo>
                  <a:lnTo>
                    <a:pt x="2307392" y="3971250"/>
                  </a:lnTo>
                  <a:lnTo>
                    <a:pt x="2330014" y="3887540"/>
                  </a:lnTo>
                  <a:lnTo>
                    <a:pt x="2352635" y="3799452"/>
                  </a:lnTo>
                  <a:lnTo>
                    <a:pt x="2375256" y="3707112"/>
                  </a:lnTo>
                  <a:lnTo>
                    <a:pt x="2397878" y="3610696"/>
                  </a:lnTo>
                  <a:lnTo>
                    <a:pt x="2420499" y="3510424"/>
                  </a:lnTo>
                  <a:lnTo>
                    <a:pt x="2443121" y="3406564"/>
                  </a:lnTo>
                  <a:lnTo>
                    <a:pt x="2465742" y="3299422"/>
                  </a:lnTo>
                  <a:lnTo>
                    <a:pt x="2488364" y="3189342"/>
                  </a:lnTo>
                  <a:lnTo>
                    <a:pt x="2510985" y="3076696"/>
                  </a:lnTo>
                  <a:lnTo>
                    <a:pt x="2533607" y="2961884"/>
                  </a:lnTo>
                  <a:lnTo>
                    <a:pt x="2556228" y="2845324"/>
                  </a:lnTo>
                  <a:lnTo>
                    <a:pt x="2578850" y="2727449"/>
                  </a:lnTo>
                  <a:lnTo>
                    <a:pt x="2601471" y="2608703"/>
                  </a:lnTo>
                  <a:lnTo>
                    <a:pt x="2624093" y="2489537"/>
                  </a:lnTo>
                  <a:lnTo>
                    <a:pt x="2646714" y="2370402"/>
                  </a:lnTo>
                  <a:lnTo>
                    <a:pt x="2669336" y="2251751"/>
                  </a:lnTo>
                  <a:lnTo>
                    <a:pt x="2691957" y="2134034"/>
                  </a:lnTo>
                  <a:lnTo>
                    <a:pt x="2714579" y="2017693"/>
                  </a:lnTo>
                  <a:lnTo>
                    <a:pt x="2737200" y="1903159"/>
                  </a:lnTo>
                  <a:lnTo>
                    <a:pt x="2759822" y="1790849"/>
                  </a:lnTo>
                  <a:lnTo>
                    <a:pt x="2782443" y="1681158"/>
                  </a:lnTo>
                  <a:lnTo>
                    <a:pt x="2805065" y="1574455"/>
                  </a:lnTo>
                  <a:lnTo>
                    <a:pt x="2827686" y="1471080"/>
                  </a:lnTo>
                  <a:lnTo>
                    <a:pt x="2850308" y="1371333"/>
                  </a:lnTo>
                  <a:lnTo>
                    <a:pt x="2872929" y="1275474"/>
                  </a:lnTo>
                  <a:lnTo>
                    <a:pt x="2895551" y="1183720"/>
                  </a:lnTo>
                  <a:lnTo>
                    <a:pt x="2918172" y="1096238"/>
                  </a:lnTo>
                  <a:lnTo>
                    <a:pt x="2940794" y="1013149"/>
                  </a:lnTo>
                  <a:lnTo>
                    <a:pt x="2963415" y="934526"/>
                  </a:lnTo>
                  <a:lnTo>
                    <a:pt x="2986037" y="860395"/>
                  </a:lnTo>
                  <a:lnTo>
                    <a:pt x="3008658" y="790741"/>
                  </a:lnTo>
                  <a:lnTo>
                    <a:pt x="3031280" y="725508"/>
                  </a:lnTo>
                  <a:lnTo>
                    <a:pt x="3053901" y="664606"/>
                  </a:lnTo>
                  <a:lnTo>
                    <a:pt x="3076523" y="607915"/>
                  </a:lnTo>
                  <a:lnTo>
                    <a:pt x="3099144" y="555290"/>
                  </a:lnTo>
                  <a:lnTo>
                    <a:pt x="3121766" y="506567"/>
                  </a:lnTo>
                  <a:lnTo>
                    <a:pt x="3144387" y="461565"/>
                  </a:lnTo>
                  <a:lnTo>
                    <a:pt x="3167009" y="420093"/>
                  </a:lnTo>
                  <a:lnTo>
                    <a:pt x="3189630" y="381956"/>
                  </a:lnTo>
                  <a:lnTo>
                    <a:pt x="3212252" y="346952"/>
                  </a:lnTo>
                  <a:lnTo>
                    <a:pt x="3234873" y="314881"/>
                  </a:lnTo>
                  <a:lnTo>
                    <a:pt x="3257495" y="285545"/>
                  </a:lnTo>
                  <a:lnTo>
                    <a:pt x="3280116" y="258752"/>
                  </a:lnTo>
                  <a:lnTo>
                    <a:pt x="3302738" y="234315"/>
                  </a:lnTo>
                  <a:lnTo>
                    <a:pt x="3325359" y="212055"/>
                  </a:lnTo>
                  <a:lnTo>
                    <a:pt x="3347981" y="191801"/>
                  </a:lnTo>
                  <a:lnTo>
                    <a:pt x="3370602" y="173392"/>
                  </a:lnTo>
                  <a:lnTo>
                    <a:pt x="3393224" y="156676"/>
                  </a:lnTo>
                  <a:lnTo>
                    <a:pt x="3415845" y="141510"/>
                  </a:lnTo>
                  <a:lnTo>
                    <a:pt x="3438467" y="127761"/>
                  </a:lnTo>
                  <a:lnTo>
                    <a:pt x="3461088" y="115306"/>
                  </a:lnTo>
                  <a:lnTo>
                    <a:pt x="3483710" y="104030"/>
                  </a:lnTo>
                  <a:lnTo>
                    <a:pt x="3506331" y="93828"/>
                  </a:lnTo>
                  <a:lnTo>
                    <a:pt x="3528953" y="84603"/>
                  </a:lnTo>
                  <a:lnTo>
                    <a:pt x="3551574" y="76264"/>
                  </a:lnTo>
                  <a:lnTo>
                    <a:pt x="3574196" y="68731"/>
                  </a:lnTo>
                  <a:lnTo>
                    <a:pt x="3596817" y="61927"/>
                  </a:lnTo>
                  <a:lnTo>
                    <a:pt x="3619439" y="55785"/>
                  </a:lnTo>
                  <a:lnTo>
                    <a:pt x="3642060" y="50242"/>
                  </a:lnTo>
                  <a:lnTo>
                    <a:pt x="3664682" y="45241"/>
                  </a:lnTo>
                  <a:lnTo>
                    <a:pt x="3687303" y="40730"/>
                  </a:lnTo>
                  <a:lnTo>
                    <a:pt x="3709925" y="36662"/>
                  </a:lnTo>
                  <a:lnTo>
                    <a:pt x="3732546" y="32994"/>
                  </a:lnTo>
                  <a:lnTo>
                    <a:pt x="3755168" y="29688"/>
                  </a:lnTo>
                  <a:lnTo>
                    <a:pt x="3777789" y="26708"/>
                  </a:lnTo>
                  <a:lnTo>
                    <a:pt x="3800411" y="24023"/>
                  </a:lnTo>
                  <a:lnTo>
                    <a:pt x="3823032" y="21604"/>
                  </a:lnTo>
                  <a:lnTo>
                    <a:pt x="3845654" y="19425"/>
                  </a:lnTo>
                  <a:lnTo>
                    <a:pt x="3868275" y="17461"/>
                  </a:lnTo>
                  <a:lnTo>
                    <a:pt x="3890897" y="15693"/>
                  </a:lnTo>
                  <a:lnTo>
                    <a:pt x="3913518" y="14101"/>
                  </a:lnTo>
                  <a:lnTo>
                    <a:pt x="3936140" y="12667"/>
                  </a:lnTo>
                  <a:lnTo>
                    <a:pt x="3958761" y="11376"/>
                  </a:lnTo>
                  <a:lnTo>
                    <a:pt x="3981383" y="10213"/>
                  </a:lnTo>
                  <a:lnTo>
                    <a:pt x="4004004" y="9166"/>
                  </a:lnTo>
                  <a:lnTo>
                    <a:pt x="4026626" y="8224"/>
                  </a:lnTo>
                  <a:lnTo>
                    <a:pt x="4049247" y="7376"/>
                  </a:lnTo>
                  <a:lnTo>
                    <a:pt x="4071869" y="6612"/>
                  </a:lnTo>
                  <a:lnTo>
                    <a:pt x="4094490" y="5925"/>
                  </a:lnTo>
                  <a:lnTo>
                    <a:pt x="4117112" y="5306"/>
                  </a:lnTo>
                  <a:lnTo>
                    <a:pt x="4139733" y="4749"/>
                  </a:lnTo>
                  <a:lnTo>
                    <a:pt x="4162355" y="4248"/>
                  </a:lnTo>
                  <a:lnTo>
                    <a:pt x="4184976" y="3796"/>
                  </a:lnTo>
                  <a:lnTo>
                    <a:pt x="4207598" y="3390"/>
                  </a:lnTo>
                  <a:lnTo>
                    <a:pt x="4230219" y="3025"/>
                  </a:lnTo>
                  <a:lnTo>
                    <a:pt x="4252841" y="2696"/>
                  </a:lnTo>
                  <a:lnTo>
                    <a:pt x="4275462" y="2400"/>
                  </a:lnTo>
                  <a:lnTo>
                    <a:pt x="4298084" y="2133"/>
                  </a:lnTo>
                  <a:lnTo>
                    <a:pt x="4320705" y="1894"/>
                  </a:lnTo>
                  <a:lnTo>
                    <a:pt x="4343327" y="1678"/>
                  </a:lnTo>
                  <a:lnTo>
                    <a:pt x="4365948" y="1484"/>
                  </a:lnTo>
                  <a:lnTo>
                    <a:pt x="4388570" y="1309"/>
                  </a:lnTo>
                  <a:lnTo>
                    <a:pt x="4411191" y="1152"/>
                  </a:lnTo>
                  <a:lnTo>
                    <a:pt x="4433813" y="1010"/>
                  </a:lnTo>
                  <a:lnTo>
                    <a:pt x="4456434" y="883"/>
                  </a:lnTo>
                  <a:lnTo>
                    <a:pt x="4479056" y="768"/>
                  </a:lnTo>
                  <a:lnTo>
                    <a:pt x="4501677" y="665"/>
                  </a:lnTo>
                  <a:lnTo>
                    <a:pt x="4524299" y="572"/>
                  </a:lnTo>
                  <a:lnTo>
                    <a:pt x="4546920" y="489"/>
                  </a:lnTo>
                  <a:lnTo>
                    <a:pt x="4569542" y="414"/>
                  </a:lnTo>
                  <a:lnTo>
                    <a:pt x="4592163" y="346"/>
                  </a:lnTo>
                  <a:lnTo>
                    <a:pt x="4614785" y="285"/>
                  </a:lnTo>
                  <a:lnTo>
                    <a:pt x="4637406" y="230"/>
                  </a:lnTo>
                  <a:lnTo>
                    <a:pt x="4660028" y="181"/>
                  </a:lnTo>
                  <a:lnTo>
                    <a:pt x="4682649" y="137"/>
                  </a:lnTo>
                  <a:lnTo>
                    <a:pt x="4705270" y="97"/>
                  </a:lnTo>
                  <a:lnTo>
                    <a:pt x="4727892" y="61"/>
                  </a:lnTo>
                  <a:lnTo>
                    <a:pt x="4750513" y="2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199579" y="1108492"/>
              <a:ext cx="4773135" cy="4995593"/>
            </a:xfrm>
            <a:custGeom>
              <a:avLst/>
              <a:pathLst>
                <a:path w="4773135" h="4995593">
                  <a:moveTo>
                    <a:pt x="0" y="4995593"/>
                  </a:moveTo>
                  <a:lnTo>
                    <a:pt x="22621" y="4995592"/>
                  </a:lnTo>
                  <a:lnTo>
                    <a:pt x="45242" y="4995590"/>
                  </a:lnTo>
                  <a:lnTo>
                    <a:pt x="67864" y="4995589"/>
                  </a:lnTo>
                  <a:lnTo>
                    <a:pt x="90485" y="4995587"/>
                  </a:lnTo>
                  <a:lnTo>
                    <a:pt x="113107" y="4995585"/>
                  </a:lnTo>
                  <a:lnTo>
                    <a:pt x="135728" y="4995583"/>
                  </a:lnTo>
                  <a:lnTo>
                    <a:pt x="158350" y="4995581"/>
                  </a:lnTo>
                  <a:lnTo>
                    <a:pt x="180971" y="4995578"/>
                  </a:lnTo>
                  <a:lnTo>
                    <a:pt x="203593" y="4995575"/>
                  </a:lnTo>
                  <a:lnTo>
                    <a:pt x="226214" y="4995572"/>
                  </a:lnTo>
                  <a:lnTo>
                    <a:pt x="248836" y="4995569"/>
                  </a:lnTo>
                  <a:lnTo>
                    <a:pt x="271457" y="4995565"/>
                  </a:lnTo>
                  <a:lnTo>
                    <a:pt x="294079" y="4995560"/>
                  </a:lnTo>
                  <a:lnTo>
                    <a:pt x="316700" y="4995555"/>
                  </a:lnTo>
                  <a:lnTo>
                    <a:pt x="339322" y="4995550"/>
                  </a:lnTo>
                  <a:lnTo>
                    <a:pt x="361943" y="4995544"/>
                  </a:lnTo>
                  <a:lnTo>
                    <a:pt x="384565" y="4995537"/>
                  </a:lnTo>
                  <a:lnTo>
                    <a:pt x="407186" y="4995530"/>
                  </a:lnTo>
                  <a:lnTo>
                    <a:pt x="429808" y="4995522"/>
                  </a:lnTo>
                  <a:lnTo>
                    <a:pt x="452429" y="4995512"/>
                  </a:lnTo>
                  <a:lnTo>
                    <a:pt x="475051" y="4995502"/>
                  </a:lnTo>
                  <a:lnTo>
                    <a:pt x="497672" y="4995491"/>
                  </a:lnTo>
                  <a:lnTo>
                    <a:pt x="520294" y="4995478"/>
                  </a:lnTo>
                  <a:lnTo>
                    <a:pt x="542915" y="4995464"/>
                  </a:lnTo>
                  <a:lnTo>
                    <a:pt x="565537" y="4995449"/>
                  </a:lnTo>
                  <a:lnTo>
                    <a:pt x="588158" y="4995431"/>
                  </a:lnTo>
                  <a:lnTo>
                    <a:pt x="610780" y="4995412"/>
                  </a:lnTo>
                  <a:lnTo>
                    <a:pt x="633401" y="4995391"/>
                  </a:lnTo>
                  <a:lnTo>
                    <a:pt x="656023" y="4995367"/>
                  </a:lnTo>
                  <a:lnTo>
                    <a:pt x="678644" y="4995340"/>
                  </a:lnTo>
                  <a:lnTo>
                    <a:pt x="701266" y="4995311"/>
                  </a:lnTo>
                  <a:lnTo>
                    <a:pt x="723887" y="4995278"/>
                  </a:lnTo>
                  <a:lnTo>
                    <a:pt x="746509" y="4995242"/>
                  </a:lnTo>
                  <a:lnTo>
                    <a:pt x="769130" y="4995202"/>
                  </a:lnTo>
                  <a:lnTo>
                    <a:pt x="791752" y="4995157"/>
                  </a:lnTo>
                  <a:lnTo>
                    <a:pt x="814373" y="4995107"/>
                  </a:lnTo>
                  <a:lnTo>
                    <a:pt x="836995" y="4995052"/>
                  </a:lnTo>
                  <a:lnTo>
                    <a:pt x="859616" y="4994991"/>
                  </a:lnTo>
                  <a:lnTo>
                    <a:pt x="882238" y="4994922"/>
                  </a:lnTo>
                  <a:lnTo>
                    <a:pt x="904859" y="4994846"/>
                  </a:lnTo>
                  <a:lnTo>
                    <a:pt x="927481" y="4994762"/>
                  </a:lnTo>
                  <a:lnTo>
                    <a:pt x="950102" y="4994668"/>
                  </a:lnTo>
                  <a:lnTo>
                    <a:pt x="972724" y="4994564"/>
                  </a:lnTo>
                  <a:lnTo>
                    <a:pt x="995345" y="4994449"/>
                  </a:lnTo>
                  <a:lnTo>
                    <a:pt x="1017967" y="4994320"/>
                  </a:lnTo>
                  <a:lnTo>
                    <a:pt x="1040588" y="4994177"/>
                  </a:lnTo>
                  <a:lnTo>
                    <a:pt x="1063210" y="4994018"/>
                  </a:lnTo>
                  <a:lnTo>
                    <a:pt x="1085831" y="4993842"/>
                  </a:lnTo>
                  <a:lnTo>
                    <a:pt x="1108453" y="4993646"/>
                  </a:lnTo>
                  <a:lnTo>
                    <a:pt x="1131074" y="4993428"/>
                  </a:lnTo>
                  <a:lnTo>
                    <a:pt x="1153696" y="4993186"/>
                  </a:lnTo>
                  <a:lnTo>
                    <a:pt x="1176317" y="4992917"/>
                  </a:lnTo>
                  <a:lnTo>
                    <a:pt x="1198939" y="4992618"/>
                  </a:lnTo>
                  <a:lnTo>
                    <a:pt x="1221560" y="4992286"/>
                  </a:lnTo>
                  <a:lnTo>
                    <a:pt x="1244182" y="4991917"/>
                  </a:lnTo>
                  <a:lnTo>
                    <a:pt x="1266803" y="4991507"/>
                  </a:lnTo>
                  <a:lnTo>
                    <a:pt x="1289425" y="4991051"/>
                  </a:lnTo>
                  <a:lnTo>
                    <a:pt x="1312046" y="4990545"/>
                  </a:lnTo>
                  <a:lnTo>
                    <a:pt x="1334668" y="4989983"/>
                  </a:lnTo>
                  <a:lnTo>
                    <a:pt x="1357289" y="4989358"/>
                  </a:lnTo>
                  <a:lnTo>
                    <a:pt x="1379911" y="4988664"/>
                  </a:lnTo>
                  <a:lnTo>
                    <a:pt x="1402532" y="4987893"/>
                  </a:lnTo>
                  <a:lnTo>
                    <a:pt x="1425154" y="4987036"/>
                  </a:lnTo>
                  <a:lnTo>
                    <a:pt x="1447775" y="4986085"/>
                  </a:lnTo>
                  <a:lnTo>
                    <a:pt x="1470397" y="4985028"/>
                  </a:lnTo>
                  <a:lnTo>
                    <a:pt x="1493018" y="4983854"/>
                  </a:lnTo>
                  <a:lnTo>
                    <a:pt x="1515640" y="4982551"/>
                  </a:lnTo>
                  <a:lnTo>
                    <a:pt x="1538261" y="4981103"/>
                  </a:lnTo>
                  <a:lnTo>
                    <a:pt x="1560883" y="4979495"/>
                  </a:lnTo>
                  <a:lnTo>
                    <a:pt x="1583504" y="4977710"/>
                  </a:lnTo>
                  <a:lnTo>
                    <a:pt x="1606126" y="4975728"/>
                  </a:lnTo>
                  <a:lnTo>
                    <a:pt x="1628747" y="4973528"/>
                  </a:lnTo>
                  <a:lnTo>
                    <a:pt x="1651369" y="4971086"/>
                  </a:lnTo>
                  <a:lnTo>
                    <a:pt x="1673990" y="4968375"/>
                  </a:lnTo>
                  <a:lnTo>
                    <a:pt x="1696612" y="4965367"/>
                  </a:lnTo>
                  <a:lnTo>
                    <a:pt x="1719233" y="4962030"/>
                  </a:lnTo>
                  <a:lnTo>
                    <a:pt x="1741855" y="4958327"/>
                  </a:lnTo>
                  <a:lnTo>
                    <a:pt x="1764476" y="4954220"/>
                  </a:lnTo>
                  <a:lnTo>
                    <a:pt x="1787098" y="4949667"/>
                  </a:lnTo>
                  <a:lnTo>
                    <a:pt x="1809719" y="4944618"/>
                  </a:lnTo>
                  <a:lnTo>
                    <a:pt x="1832341" y="4939023"/>
                  </a:lnTo>
                  <a:lnTo>
                    <a:pt x="1854962" y="4932823"/>
                  </a:lnTo>
                  <a:lnTo>
                    <a:pt x="1877584" y="4925956"/>
                  </a:lnTo>
                  <a:lnTo>
                    <a:pt x="1900205" y="4918352"/>
                  </a:lnTo>
                  <a:lnTo>
                    <a:pt x="1922827" y="4909936"/>
                  </a:lnTo>
                  <a:lnTo>
                    <a:pt x="1945448" y="4900625"/>
                  </a:lnTo>
                  <a:lnTo>
                    <a:pt x="1968070" y="4890329"/>
                  </a:lnTo>
                  <a:lnTo>
                    <a:pt x="1990691" y="4878951"/>
                  </a:lnTo>
                  <a:lnTo>
                    <a:pt x="2013313" y="4866383"/>
                  </a:lnTo>
                  <a:lnTo>
                    <a:pt x="2035934" y="4852510"/>
                  </a:lnTo>
                  <a:lnTo>
                    <a:pt x="2058556" y="4837208"/>
                  </a:lnTo>
                  <a:lnTo>
                    <a:pt x="2081177" y="4820343"/>
                  </a:lnTo>
                  <a:lnTo>
                    <a:pt x="2103799" y="4801772"/>
                  </a:lnTo>
                  <a:lnTo>
                    <a:pt x="2126420" y="4781342"/>
                  </a:lnTo>
                  <a:lnTo>
                    <a:pt x="2149042" y="4758890"/>
                  </a:lnTo>
                  <a:lnTo>
                    <a:pt x="2171663" y="4734246"/>
                  </a:lnTo>
                  <a:lnTo>
                    <a:pt x="2194285" y="4707229"/>
                  </a:lnTo>
                  <a:lnTo>
                    <a:pt x="2216906" y="4677652"/>
                  </a:lnTo>
                  <a:lnTo>
                    <a:pt x="2239528" y="4645322"/>
                  </a:lnTo>
                  <a:lnTo>
                    <a:pt x="2262149" y="4610040"/>
                  </a:lnTo>
                  <a:lnTo>
                    <a:pt x="2284771" y="4571606"/>
                  </a:lnTo>
                  <a:lnTo>
                    <a:pt x="2307392" y="4529821"/>
                  </a:lnTo>
                  <a:lnTo>
                    <a:pt x="2330014" y="4484487"/>
                  </a:lnTo>
                  <a:lnTo>
                    <a:pt x="2352635" y="4435415"/>
                  </a:lnTo>
                  <a:lnTo>
                    <a:pt x="2375256" y="4382426"/>
                  </a:lnTo>
                  <a:lnTo>
                    <a:pt x="2397878" y="4325357"/>
                  </a:lnTo>
                  <a:lnTo>
                    <a:pt x="2420499" y="4264064"/>
                  </a:lnTo>
                  <a:lnTo>
                    <a:pt x="2443121" y="4198431"/>
                  </a:lnTo>
                  <a:lnTo>
                    <a:pt x="2465742" y="4128370"/>
                  </a:lnTo>
                  <a:lnTo>
                    <a:pt x="2488364" y="4053829"/>
                  </a:lnTo>
                  <a:lnTo>
                    <a:pt x="2510985" y="3974797"/>
                  </a:lnTo>
                  <a:lnTo>
                    <a:pt x="2533607" y="3891303"/>
                  </a:lnTo>
                  <a:lnTo>
                    <a:pt x="2556228" y="3803426"/>
                  </a:lnTo>
                  <a:lnTo>
                    <a:pt x="2578850" y="3711289"/>
                  </a:lnTo>
                  <a:lnTo>
                    <a:pt x="2601471" y="3615067"/>
                  </a:lnTo>
                  <a:lnTo>
                    <a:pt x="2624093" y="3514977"/>
                  </a:lnTo>
                  <a:lnTo>
                    <a:pt x="2646714" y="3411285"/>
                  </a:lnTo>
                  <a:lnTo>
                    <a:pt x="2669336" y="3304295"/>
                  </a:lnTo>
                  <a:lnTo>
                    <a:pt x="2691957" y="3194350"/>
                  </a:lnTo>
                  <a:lnTo>
                    <a:pt x="2714579" y="3081820"/>
                  </a:lnTo>
                  <a:lnTo>
                    <a:pt x="2737200" y="2967103"/>
                  </a:lnTo>
                  <a:lnTo>
                    <a:pt x="2759822" y="2850619"/>
                  </a:lnTo>
                  <a:lnTo>
                    <a:pt x="2782443" y="2732798"/>
                  </a:lnTo>
                  <a:lnTo>
                    <a:pt x="2805065" y="2614084"/>
                  </a:lnTo>
                  <a:lnTo>
                    <a:pt x="2827686" y="2494928"/>
                  </a:lnTo>
                  <a:lnTo>
                    <a:pt x="2850308" y="2375781"/>
                  </a:lnTo>
                  <a:lnTo>
                    <a:pt x="2872929" y="2257096"/>
                  </a:lnTo>
                  <a:lnTo>
                    <a:pt x="2895551" y="2139323"/>
                  </a:lnTo>
                  <a:lnTo>
                    <a:pt x="2918172" y="2022905"/>
                  </a:lnTo>
                  <a:lnTo>
                    <a:pt x="2940794" y="1908273"/>
                  </a:lnTo>
                  <a:lnTo>
                    <a:pt x="2963415" y="1795845"/>
                  </a:lnTo>
                  <a:lnTo>
                    <a:pt x="2986037" y="1686018"/>
                  </a:lnTo>
                  <a:lnTo>
                    <a:pt x="3008658" y="1579161"/>
                  </a:lnTo>
                  <a:lnTo>
                    <a:pt x="3031280" y="1475617"/>
                  </a:lnTo>
                  <a:lnTo>
                    <a:pt x="3053901" y="1375686"/>
                  </a:lnTo>
                  <a:lnTo>
                    <a:pt x="3076523" y="1279633"/>
                  </a:lnTo>
                  <a:lnTo>
                    <a:pt x="3099144" y="1187675"/>
                  </a:lnTo>
                  <a:lnTo>
                    <a:pt x="3121766" y="1099981"/>
                  </a:lnTo>
                  <a:lnTo>
                    <a:pt x="3144387" y="1016676"/>
                  </a:lnTo>
                  <a:lnTo>
                    <a:pt x="3167009" y="937835"/>
                  </a:lnTo>
                  <a:lnTo>
                    <a:pt x="3189630" y="863485"/>
                  </a:lnTo>
                  <a:lnTo>
                    <a:pt x="3212252" y="793614"/>
                  </a:lnTo>
                  <a:lnTo>
                    <a:pt x="3234873" y="728167"/>
                  </a:lnTo>
                  <a:lnTo>
                    <a:pt x="3257495" y="667057"/>
                  </a:lnTo>
                  <a:lnTo>
                    <a:pt x="3280116" y="610164"/>
                  </a:lnTo>
                  <a:lnTo>
                    <a:pt x="3302738" y="557345"/>
                  </a:lnTo>
                  <a:lnTo>
                    <a:pt x="3325359" y="508435"/>
                  </a:lnTo>
                  <a:lnTo>
                    <a:pt x="3347981" y="463256"/>
                  </a:lnTo>
                  <a:lnTo>
                    <a:pt x="3370602" y="421617"/>
                  </a:lnTo>
                  <a:lnTo>
                    <a:pt x="3393224" y="383322"/>
                  </a:lnTo>
                  <a:lnTo>
                    <a:pt x="3415845" y="348170"/>
                  </a:lnTo>
                  <a:lnTo>
                    <a:pt x="3438467" y="315961"/>
                  </a:lnTo>
                  <a:lnTo>
                    <a:pt x="3461088" y="286496"/>
                  </a:lnTo>
                  <a:lnTo>
                    <a:pt x="3483710" y="259584"/>
                  </a:lnTo>
                  <a:lnTo>
                    <a:pt x="3506331" y="235037"/>
                  </a:lnTo>
                  <a:lnTo>
                    <a:pt x="3528953" y="212674"/>
                  </a:lnTo>
                  <a:lnTo>
                    <a:pt x="3551574" y="192327"/>
                  </a:lnTo>
                  <a:lnTo>
                    <a:pt x="3574196" y="173831"/>
                  </a:lnTo>
                  <a:lnTo>
                    <a:pt x="3596817" y="157036"/>
                  </a:lnTo>
                  <a:lnTo>
                    <a:pt x="3619439" y="141797"/>
                  </a:lnTo>
                  <a:lnTo>
                    <a:pt x="3642060" y="127982"/>
                  </a:lnTo>
                  <a:lnTo>
                    <a:pt x="3664682" y="115467"/>
                  </a:lnTo>
                  <a:lnTo>
                    <a:pt x="3687303" y="104136"/>
                  </a:lnTo>
                  <a:lnTo>
                    <a:pt x="3709925" y="93884"/>
                  </a:lnTo>
                  <a:lnTo>
                    <a:pt x="3732546" y="84614"/>
                  </a:lnTo>
                  <a:lnTo>
                    <a:pt x="3755168" y="76234"/>
                  </a:lnTo>
                  <a:lnTo>
                    <a:pt x="3777789" y="68663"/>
                  </a:lnTo>
                  <a:lnTo>
                    <a:pt x="3800411" y="61825"/>
                  </a:lnTo>
                  <a:lnTo>
                    <a:pt x="3823032" y="55652"/>
                  </a:lnTo>
                  <a:lnTo>
                    <a:pt x="3845654" y="50081"/>
                  </a:lnTo>
                  <a:lnTo>
                    <a:pt x="3868275" y="45055"/>
                  </a:lnTo>
                  <a:lnTo>
                    <a:pt x="3890897" y="40521"/>
                  </a:lnTo>
                  <a:lnTo>
                    <a:pt x="3913518" y="36433"/>
                  </a:lnTo>
                  <a:lnTo>
                    <a:pt x="3936140" y="32746"/>
                  </a:lnTo>
                  <a:lnTo>
                    <a:pt x="3958761" y="29423"/>
                  </a:lnTo>
                  <a:lnTo>
                    <a:pt x="3981383" y="26429"/>
                  </a:lnTo>
                  <a:lnTo>
                    <a:pt x="4004004" y="23730"/>
                  </a:lnTo>
                  <a:lnTo>
                    <a:pt x="4026626" y="21298"/>
                  </a:lnTo>
                  <a:lnTo>
                    <a:pt x="4049247" y="19108"/>
                  </a:lnTo>
                  <a:lnTo>
                    <a:pt x="4071869" y="17135"/>
                  </a:lnTo>
                  <a:lnTo>
                    <a:pt x="4094490" y="15358"/>
                  </a:lnTo>
                  <a:lnTo>
                    <a:pt x="4117112" y="13757"/>
                  </a:lnTo>
                  <a:lnTo>
                    <a:pt x="4139733" y="12316"/>
                  </a:lnTo>
                  <a:lnTo>
                    <a:pt x="4162355" y="11018"/>
                  </a:lnTo>
                  <a:lnTo>
                    <a:pt x="4184976" y="9849"/>
                  </a:lnTo>
                  <a:lnTo>
                    <a:pt x="4207598" y="8797"/>
                  </a:lnTo>
                  <a:lnTo>
                    <a:pt x="4230219" y="7850"/>
                  </a:lnTo>
                  <a:lnTo>
                    <a:pt x="4252841" y="6998"/>
                  </a:lnTo>
                  <a:lnTo>
                    <a:pt x="4275462" y="6230"/>
                  </a:lnTo>
                  <a:lnTo>
                    <a:pt x="4298084" y="5539"/>
                  </a:lnTo>
                  <a:lnTo>
                    <a:pt x="4320705" y="4917"/>
                  </a:lnTo>
                  <a:lnTo>
                    <a:pt x="4343327" y="4357"/>
                  </a:lnTo>
                  <a:lnTo>
                    <a:pt x="4365948" y="3853"/>
                  </a:lnTo>
                  <a:lnTo>
                    <a:pt x="4388570" y="3400"/>
                  </a:lnTo>
                  <a:lnTo>
                    <a:pt x="4411191" y="2992"/>
                  </a:lnTo>
                  <a:lnTo>
                    <a:pt x="4433813" y="2624"/>
                  </a:lnTo>
                  <a:lnTo>
                    <a:pt x="4456434" y="2294"/>
                  </a:lnTo>
                  <a:lnTo>
                    <a:pt x="4479056" y="1996"/>
                  </a:lnTo>
                  <a:lnTo>
                    <a:pt x="4501677" y="1728"/>
                  </a:lnTo>
                  <a:lnTo>
                    <a:pt x="4524299" y="1487"/>
                  </a:lnTo>
                  <a:lnTo>
                    <a:pt x="4546920" y="1270"/>
                  </a:lnTo>
                  <a:lnTo>
                    <a:pt x="4569542" y="1075"/>
                  </a:lnTo>
                  <a:lnTo>
                    <a:pt x="4592163" y="899"/>
                  </a:lnTo>
                  <a:lnTo>
                    <a:pt x="4614785" y="741"/>
                  </a:lnTo>
                  <a:lnTo>
                    <a:pt x="4637406" y="599"/>
                  </a:lnTo>
                  <a:lnTo>
                    <a:pt x="4660028" y="471"/>
                  </a:lnTo>
                  <a:lnTo>
                    <a:pt x="4682649" y="356"/>
                  </a:lnTo>
                  <a:lnTo>
                    <a:pt x="4705270" y="252"/>
                  </a:lnTo>
                  <a:lnTo>
                    <a:pt x="4727892" y="159"/>
                  </a:lnTo>
                  <a:lnTo>
                    <a:pt x="4750513" y="7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199579" y="1109173"/>
              <a:ext cx="4773135" cy="4994918"/>
            </a:xfrm>
            <a:custGeom>
              <a:avLst/>
              <a:pathLst>
                <a:path w="4773135" h="4994918">
                  <a:moveTo>
                    <a:pt x="0" y="4994918"/>
                  </a:moveTo>
                  <a:lnTo>
                    <a:pt x="22621" y="4994917"/>
                  </a:lnTo>
                  <a:lnTo>
                    <a:pt x="45242" y="4994917"/>
                  </a:lnTo>
                  <a:lnTo>
                    <a:pt x="67864" y="4994916"/>
                  </a:lnTo>
                  <a:lnTo>
                    <a:pt x="90485" y="4994915"/>
                  </a:lnTo>
                  <a:lnTo>
                    <a:pt x="113107" y="4994914"/>
                  </a:lnTo>
                  <a:lnTo>
                    <a:pt x="135728" y="4994913"/>
                  </a:lnTo>
                  <a:lnTo>
                    <a:pt x="158350" y="4994912"/>
                  </a:lnTo>
                  <a:lnTo>
                    <a:pt x="180971" y="4994911"/>
                  </a:lnTo>
                  <a:lnTo>
                    <a:pt x="203593" y="4994909"/>
                  </a:lnTo>
                  <a:lnTo>
                    <a:pt x="226214" y="4994908"/>
                  </a:lnTo>
                  <a:lnTo>
                    <a:pt x="248836" y="4994906"/>
                  </a:lnTo>
                  <a:lnTo>
                    <a:pt x="271457" y="4994904"/>
                  </a:lnTo>
                  <a:lnTo>
                    <a:pt x="294079" y="4994902"/>
                  </a:lnTo>
                  <a:lnTo>
                    <a:pt x="316700" y="4994899"/>
                  </a:lnTo>
                  <a:lnTo>
                    <a:pt x="339322" y="4994896"/>
                  </a:lnTo>
                  <a:lnTo>
                    <a:pt x="361943" y="4994893"/>
                  </a:lnTo>
                  <a:lnTo>
                    <a:pt x="384565" y="4994890"/>
                  </a:lnTo>
                  <a:lnTo>
                    <a:pt x="407186" y="4994886"/>
                  </a:lnTo>
                  <a:lnTo>
                    <a:pt x="429808" y="4994882"/>
                  </a:lnTo>
                  <a:lnTo>
                    <a:pt x="452429" y="4994878"/>
                  </a:lnTo>
                  <a:lnTo>
                    <a:pt x="475051" y="4994873"/>
                  </a:lnTo>
                  <a:lnTo>
                    <a:pt x="497672" y="4994867"/>
                  </a:lnTo>
                  <a:lnTo>
                    <a:pt x="520294" y="4994861"/>
                  </a:lnTo>
                  <a:lnTo>
                    <a:pt x="542915" y="4994854"/>
                  </a:lnTo>
                  <a:lnTo>
                    <a:pt x="565537" y="4994846"/>
                  </a:lnTo>
                  <a:lnTo>
                    <a:pt x="588158" y="4994837"/>
                  </a:lnTo>
                  <a:lnTo>
                    <a:pt x="610780" y="4994828"/>
                  </a:lnTo>
                  <a:lnTo>
                    <a:pt x="633401" y="4994817"/>
                  </a:lnTo>
                  <a:lnTo>
                    <a:pt x="656023" y="4994805"/>
                  </a:lnTo>
                  <a:lnTo>
                    <a:pt x="678644" y="4994792"/>
                  </a:lnTo>
                  <a:lnTo>
                    <a:pt x="701266" y="4994777"/>
                  </a:lnTo>
                  <a:lnTo>
                    <a:pt x="723887" y="4994761"/>
                  </a:lnTo>
                  <a:lnTo>
                    <a:pt x="746509" y="4994743"/>
                  </a:lnTo>
                  <a:lnTo>
                    <a:pt x="769130" y="4994723"/>
                  </a:lnTo>
                  <a:lnTo>
                    <a:pt x="791752" y="4994700"/>
                  </a:lnTo>
                  <a:lnTo>
                    <a:pt x="814373" y="4994675"/>
                  </a:lnTo>
                  <a:lnTo>
                    <a:pt x="836995" y="4994648"/>
                  </a:lnTo>
                  <a:lnTo>
                    <a:pt x="859616" y="4994617"/>
                  </a:lnTo>
                  <a:lnTo>
                    <a:pt x="882238" y="4994583"/>
                  </a:lnTo>
                  <a:lnTo>
                    <a:pt x="904859" y="4994545"/>
                  </a:lnTo>
                  <a:lnTo>
                    <a:pt x="927481" y="4994503"/>
                  </a:lnTo>
                  <a:lnTo>
                    <a:pt x="950102" y="4994456"/>
                  </a:lnTo>
                  <a:lnTo>
                    <a:pt x="972724" y="4994404"/>
                  </a:lnTo>
                  <a:lnTo>
                    <a:pt x="995345" y="4994347"/>
                  </a:lnTo>
                  <a:lnTo>
                    <a:pt x="1017967" y="4994282"/>
                  </a:lnTo>
                  <a:lnTo>
                    <a:pt x="1040588" y="4994211"/>
                  </a:lnTo>
                  <a:lnTo>
                    <a:pt x="1063210" y="4994132"/>
                  </a:lnTo>
                  <a:lnTo>
                    <a:pt x="1085831" y="4994044"/>
                  </a:lnTo>
                  <a:lnTo>
                    <a:pt x="1108453" y="4993946"/>
                  </a:lnTo>
                  <a:lnTo>
                    <a:pt x="1131074" y="4993837"/>
                  </a:lnTo>
                  <a:lnTo>
                    <a:pt x="1153696" y="4993716"/>
                  </a:lnTo>
                  <a:lnTo>
                    <a:pt x="1176317" y="4993581"/>
                  </a:lnTo>
                  <a:lnTo>
                    <a:pt x="1198939" y="4993432"/>
                  </a:lnTo>
                  <a:lnTo>
                    <a:pt x="1221560" y="4993266"/>
                  </a:lnTo>
                  <a:lnTo>
                    <a:pt x="1244182" y="4993082"/>
                  </a:lnTo>
                  <a:lnTo>
                    <a:pt x="1266803" y="4992877"/>
                  </a:lnTo>
                  <a:lnTo>
                    <a:pt x="1289425" y="4992649"/>
                  </a:lnTo>
                  <a:lnTo>
                    <a:pt x="1312046" y="4992396"/>
                  </a:lnTo>
                  <a:lnTo>
                    <a:pt x="1334668" y="4992115"/>
                  </a:lnTo>
                  <a:lnTo>
                    <a:pt x="1357289" y="4991803"/>
                  </a:lnTo>
                  <a:lnTo>
                    <a:pt x="1379911" y="4991456"/>
                  </a:lnTo>
                  <a:lnTo>
                    <a:pt x="1402532" y="4991070"/>
                  </a:lnTo>
                  <a:lnTo>
                    <a:pt x="1425154" y="4990642"/>
                  </a:lnTo>
                  <a:lnTo>
                    <a:pt x="1447775" y="4990166"/>
                  </a:lnTo>
                  <a:lnTo>
                    <a:pt x="1470397" y="4989637"/>
                  </a:lnTo>
                  <a:lnTo>
                    <a:pt x="1493018" y="4989049"/>
                  </a:lnTo>
                  <a:lnTo>
                    <a:pt x="1515640" y="4988396"/>
                  </a:lnTo>
                  <a:lnTo>
                    <a:pt x="1538261" y="4987671"/>
                  </a:lnTo>
                  <a:lnTo>
                    <a:pt x="1560883" y="4986865"/>
                  </a:lnTo>
                  <a:lnTo>
                    <a:pt x="1583504" y="4985970"/>
                  </a:lnTo>
                  <a:lnTo>
                    <a:pt x="1606126" y="4984976"/>
                  </a:lnTo>
                  <a:lnTo>
                    <a:pt x="1628747" y="4983872"/>
                  </a:lnTo>
                  <a:lnTo>
                    <a:pt x="1651369" y="4982646"/>
                  </a:lnTo>
                  <a:lnTo>
                    <a:pt x="1673990" y="4981284"/>
                  </a:lnTo>
                  <a:lnTo>
                    <a:pt x="1696612" y="4979771"/>
                  </a:lnTo>
                  <a:lnTo>
                    <a:pt x="1719233" y="4978092"/>
                  </a:lnTo>
                  <a:lnTo>
                    <a:pt x="1741855" y="4976227"/>
                  </a:lnTo>
                  <a:lnTo>
                    <a:pt x="1764476" y="4974156"/>
                  </a:lnTo>
                  <a:lnTo>
                    <a:pt x="1787098" y="4971858"/>
                  </a:lnTo>
                  <a:lnTo>
                    <a:pt x="1809719" y="4969307"/>
                  </a:lnTo>
                  <a:lnTo>
                    <a:pt x="1832341" y="4966476"/>
                  </a:lnTo>
                  <a:lnTo>
                    <a:pt x="1854962" y="4963334"/>
                  </a:lnTo>
                  <a:lnTo>
                    <a:pt x="1877584" y="4959849"/>
                  </a:lnTo>
                  <a:lnTo>
                    <a:pt x="1900205" y="4955982"/>
                  </a:lnTo>
                  <a:lnTo>
                    <a:pt x="1922827" y="4951694"/>
                  </a:lnTo>
                  <a:lnTo>
                    <a:pt x="1945448" y="4946940"/>
                  </a:lnTo>
                  <a:lnTo>
                    <a:pt x="1968070" y="4941670"/>
                  </a:lnTo>
                  <a:lnTo>
                    <a:pt x="1990691" y="4935829"/>
                  </a:lnTo>
                  <a:lnTo>
                    <a:pt x="2013313" y="4929358"/>
                  </a:lnTo>
                  <a:lnTo>
                    <a:pt x="2035934" y="4922192"/>
                  </a:lnTo>
                  <a:lnTo>
                    <a:pt x="2058556" y="4914259"/>
                  </a:lnTo>
                  <a:lnTo>
                    <a:pt x="2081177" y="4905480"/>
                  </a:lnTo>
                  <a:lnTo>
                    <a:pt x="2103799" y="4895769"/>
                  </a:lnTo>
                  <a:lnTo>
                    <a:pt x="2126420" y="4885033"/>
                  </a:lnTo>
                  <a:lnTo>
                    <a:pt x="2149042" y="4873171"/>
                  </a:lnTo>
                  <a:lnTo>
                    <a:pt x="2171663" y="4860072"/>
                  </a:lnTo>
                  <a:lnTo>
                    <a:pt x="2194285" y="4845618"/>
                  </a:lnTo>
                  <a:lnTo>
                    <a:pt x="2216906" y="4829680"/>
                  </a:lnTo>
                  <a:lnTo>
                    <a:pt x="2239528" y="4812120"/>
                  </a:lnTo>
                  <a:lnTo>
                    <a:pt x="2262149" y="4792792"/>
                  </a:lnTo>
                  <a:lnTo>
                    <a:pt x="2284771" y="4771538"/>
                  </a:lnTo>
                  <a:lnTo>
                    <a:pt x="2307392" y="4748191"/>
                  </a:lnTo>
                  <a:lnTo>
                    <a:pt x="2330014" y="4722578"/>
                  </a:lnTo>
                  <a:lnTo>
                    <a:pt x="2352635" y="4694515"/>
                  </a:lnTo>
                  <a:lnTo>
                    <a:pt x="2375256" y="4663812"/>
                  </a:lnTo>
                  <a:lnTo>
                    <a:pt x="2397878" y="4630273"/>
                  </a:lnTo>
                  <a:lnTo>
                    <a:pt x="2420499" y="4593699"/>
                  </a:lnTo>
                  <a:lnTo>
                    <a:pt x="2443121" y="4553889"/>
                  </a:lnTo>
                  <a:lnTo>
                    <a:pt x="2465742" y="4510645"/>
                  </a:lnTo>
                  <a:lnTo>
                    <a:pt x="2488364" y="4463772"/>
                  </a:lnTo>
                  <a:lnTo>
                    <a:pt x="2510985" y="4413085"/>
                  </a:lnTo>
                  <a:lnTo>
                    <a:pt x="2533607" y="4358410"/>
                  </a:lnTo>
                  <a:lnTo>
                    <a:pt x="2556228" y="4299592"/>
                  </a:lnTo>
                  <a:lnTo>
                    <a:pt x="2578850" y="4236499"/>
                  </a:lnTo>
                  <a:lnTo>
                    <a:pt x="2601471" y="4169025"/>
                  </a:lnTo>
                  <a:lnTo>
                    <a:pt x="2624093" y="4097097"/>
                  </a:lnTo>
                  <a:lnTo>
                    <a:pt x="2646714" y="4020679"/>
                  </a:lnTo>
                  <a:lnTo>
                    <a:pt x="2669336" y="3939777"/>
                  </a:lnTo>
                  <a:lnTo>
                    <a:pt x="2691957" y="3854440"/>
                  </a:lnTo>
                  <a:lnTo>
                    <a:pt x="2714579" y="3764765"/>
                  </a:lnTo>
                  <a:lnTo>
                    <a:pt x="2737200" y="3670898"/>
                  </a:lnTo>
                  <a:lnTo>
                    <a:pt x="2759822" y="3573030"/>
                  </a:lnTo>
                  <a:lnTo>
                    <a:pt x="2782443" y="3471401"/>
                  </a:lnTo>
                  <a:lnTo>
                    <a:pt x="2805065" y="3366292"/>
                  </a:lnTo>
                  <a:lnTo>
                    <a:pt x="2827686" y="3258024"/>
                  </a:lnTo>
                  <a:lnTo>
                    <a:pt x="2850308" y="3146952"/>
                  </a:lnTo>
                  <a:lnTo>
                    <a:pt x="2872929" y="3033460"/>
                  </a:lnTo>
                  <a:lnTo>
                    <a:pt x="2895551" y="2917953"/>
                  </a:lnTo>
                  <a:lnTo>
                    <a:pt x="2918172" y="2800856"/>
                  </a:lnTo>
                  <a:lnTo>
                    <a:pt x="2940794" y="2682608"/>
                  </a:lnTo>
                  <a:lnTo>
                    <a:pt x="2963415" y="2563655"/>
                  </a:lnTo>
                  <a:lnTo>
                    <a:pt x="2986037" y="2444447"/>
                  </a:lnTo>
                  <a:lnTo>
                    <a:pt x="3008658" y="2325438"/>
                  </a:lnTo>
                  <a:lnTo>
                    <a:pt x="3031280" y="2207080"/>
                  </a:lnTo>
                  <a:lnTo>
                    <a:pt x="3053901" y="2089820"/>
                  </a:lnTo>
                  <a:lnTo>
                    <a:pt x="3076523" y="1974096"/>
                  </a:lnTo>
                  <a:lnTo>
                    <a:pt x="3099144" y="1860335"/>
                  </a:lnTo>
                  <a:lnTo>
                    <a:pt x="3121766" y="1748947"/>
                  </a:lnTo>
                  <a:lnTo>
                    <a:pt x="3144387" y="1640317"/>
                  </a:lnTo>
                  <a:lnTo>
                    <a:pt x="3167009" y="1534805"/>
                  </a:lnTo>
                  <a:lnTo>
                    <a:pt x="3189630" y="1432735"/>
                  </a:lnTo>
                  <a:lnTo>
                    <a:pt x="3212252" y="1334395"/>
                  </a:lnTo>
                  <a:lnTo>
                    <a:pt x="3234873" y="1240029"/>
                  </a:lnTo>
                  <a:lnTo>
                    <a:pt x="3257495" y="1149834"/>
                  </a:lnTo>
                  <a:lnTo>
                    <a:pt x="3280116" y="1063962"/>
                  </a:lnTo>
                  <a:lnTo>
                    <a:pt x="3302738" y="982515"/>
                  </a:lnTo>
                  <a:lnTo>
                    <a:pt x="3325359" y="905548"/>
                  </a:lnTo>
                  <a:lnTo>
                    <a:pt x="3347981" y="833074"/>
                  </a:lnTo>
                  <a:lnTo>
                    <a:pt x="3370602" y="765059"/>
                  </a:lnTo>
                  <a:lnTo>
                    <a:pt x="3393224" y="701437"/>
                  </a:lnTo>
                  <a:lnTo>
                    <a:pt x="3415845" y="642104"/>
                  </a:lnTo>
                  <a:lnTo>
                    <a:pt x="3438467" y="586932"/>
                  </a:lnTo>
                  <a:lnTo>
                    <a:pt x="3461088" y="535767"/>
                  </a:lnTo>
                  <a:lnTo>
                    <a:pt x="3483710" y="488438"/>
                  </a:lnTo>
                  <a:lnTo>
                    <a:pt x="3506331" y="444762"/>
                  </a:lnTo>
                  <a:lnTo>
                    <a:pt x="3528953" y="404544"/>
                  </a:lnTo>
                  <a:lnTo>
                    <a:pt x="3551574" y="367586"/>
                  </a:lnTo>
                  <a:lnTo>
                    <a:pt x="3574196" y="333688"/>
                  </a:lnTo>
                  <a:lnTo>
                    <a:pt x="3596817" y="302649"/>
                  </a:lnTo>
                  <a:lnTo>
                    <a:pt x="3619439" y="274274"/>
                  </a:lnTo>
                  <a:lnTo>
                    <a:pt x="3642060" y="248372"/>
                  </a:lnTo>
                  <a:lnTo>
                    <a:pt x="3664682" y="224759"/>
                  </a:lnTo>
                  <a:lnTo>
                    <a:pt x="3687303" y="203258"/>
                  </a:lnTo>
                  <a:lnTo>
                    <a:pt x="3709925" y="183703"/>
                  </a:lnTo>
                  <a:lnTo>
                    <a:pt x="3732546" y="165936"/>
                  </a:lnTo>
                  <a:lnTo>
                    <a:pt x="3755168" y="149808"/>
                  </a:lnTo>
                  <a:lnTo>
                    <a:pt x="3777789" y="135180"/>
                  </a:lnTo>
                  <a:lnTo>
                    <a:pt x="3800411" y="121922"/>
                  </a:lnTo>
                  <a:lnTo>
                    <a:pt x="3823032" y="109915"/>
                  </a:lnTo>
                  <a:lnTo>
                    <a:pt x="3845654" y="99048"/>
                  </a:lnTo>
                  <a:lnTo>
                    <a:pt x="3868275" y="89217"/>
                  </a:lnTo>
                  <a:lnTo>
                    <a:pt x="3890897" y="80329"/>
                  </a:lnTo>
                  <a:lnTo>
                    <a:pt x="3913518" y="72297"/>
                  </a:lnTo>
                  <a:lnTo>
                    <a:pt x="3936140" y="65041"/>
                  </a:lnTo>
                  <a:lnTo>
                    <a:pt x="3958761" y="58489"/>
                  </a:lnTo>
                  <a:lnTo>
                    <a:pt x="3981383" y="52575"/>
                  </a:lnTo>
                  <a:lnTo>
                    <a:pt x="4004004" y="47238"/>
                  </a:lnTo>
                  <a:lnTo>
                    <a:pt x="4026626" y="42423"/>
                  </a:lnTo>
                  <a:lnTo>
                    <a:pt x="4049247" y="38081"/>
                  </a:lnTo>
                  <a:lnTo>
                    <a:pt x="4071869" y="34165"/>
                  </a:lnTo>
                  <a:lnTo>
                    <a:pt x="4094490" y="30635"/>
                  </a:lnTo>
                  <a:lnTo>
                    <a:pt x="4117112" y="27454"/>
                  </a:lnTo>
                  <a:lnTo>
                    <a:pt x="4139733" y="24586"/>
                  </a:lnTo>
                  <a:lnTo>
                    <a:pt x="4162355" y="22003"/>
                  </a:lnTo>
                  <a:lnTo>
                    <a:pt x="4184976" y="19675"/>
                  </a:lnTo>
                  <a:lnTo>
                    <a:pt x="4207598" y="17578"/>
                  </a:lnTo>
                  <a:lnTo>
                    <a:pt x="4230219" y="15689"/>
                  </a:lnTo>
                  <a:lnTo>
                    <a:pt x="4252841" y="13988"/>
                  </a:lnTo>
                  <a:lnTo>
                    <a:pt x="4275462" y="12456"/>
                  </a:lnTo>
                  <a:lnTo>
                    <a:pt x="4298084" y="11076"/>
                  </a:lnTo>
                  <a:lnTo>
                    <a:pt x="4320705" y="9834"/>
                  </a:lnTo>
                  <a:lnTo>
                    <a:pt x="4343327" y="8716"/>
                  </a:lnTo>
                  <a:lnTo>
                    <a:pt x="4365948" y="7709"/>
                  </a:lnTo>
                  <a:lnTo>
                    <a:pt x="4388570" y="6802"/>
                  </a:lnTo>
                  <a:lnTo>
                    <a:pt x="4411191" y="5986"/>
                  </a:lnTo>
                  <a:lnTo>
                    <a:pt x="4433813" y="5252"/>
                  </a:lnTo>
                  <a:lnTo>
                    <a:pt x="4456434" y="4591"/>
                  </a:lnTo>
                  <a:lnTo>
                    <a:pt x="4479056" y="3995"/>
                  </a:lnTo>
                  <a:lnTo>
                    <a:pt x="4501677" y="3460"/>
                  </a:lnTo>
                  <a:lnTo>
                    <a:pt x="4524299" y="2977"/>
                  </a:lnTo>
                  <a:lnTo>
                    <a:pt x="4546920" y="2543"/>
                  </a:lnTo>
                  <a:lnTo>
                    <a:pt x="4569542" y="2153"/>
                  </a:lnTo>
                  <a:lnTo>
                    <a:pt x="4592163" y="1801"/>
                  </a:lnTo>
                  <a:lnTo>
                    <a:pt x="4614785" y="1485"/>
                  </a:lnTo>
                  <a:lnTo>
                    <a:pt x="4637406" y="1200"/>
                  </a:lnTo>
                  <a:lnTo>
                    <a:pt x="4660028" y="944"/>
                  </a:lnTo>
                  <a:lnTo>
                    <a:pt x="4682649" y="713"/>
                  </a:lnTo>
                  <a:lnTo>
                    <a:pt x="4705270" y="506"/>
                  </a:lnTo>
                  <a:lnTo>
                    <a:pt x="4727892" y="319"/>
                  </a:lnTo>
                  <a:lnTo>
                    <a:pt x="4750513" y="15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99579" y="1113735"/>
              <a:ext cx="4773135" cy="4990360"/>
            </a:xfrm>
            <a:custGeom>
              <a:avLst/>
              <a:pathLst>
                <a:path w="4773135" h="4990360">
                  <a:moveTo>
                    <a:pt x="0" y="4990360"/>
                  </a:moveTo>
                  <a:lnTo>
                    <a:pt x="22621" y="4990360"/>
                  </a:lnTo>
                  <a:lnTo>
                    <a:pt x="45242" y="4990360"/>
                  </a:lnTo>
                  <a:lnTo>
                    <a:pt x="67864" y="4990360"/>
                  </a:lnTo>
                  <a:lnTo>
                    <a:pt x="90485" y="4990359"/>
                  </a:lnTo>
                  <a:lnTo>
                    <a:pt x="113107" y="4990359"/>
                  </a:lnTo>
                  <a:lnTo>
                    <a:pt x="135728" y="4990359"/>
                  </a:lnTo>
                  <a:lnTo>
                    <a:pt x="158350" y="4990359"/>
                  </a:lnTo>
                  <a:lnTo>
                    <a:pt x="180971" y="4990358"/>
                  </a:lnTo>
                  <a:lnTo>
                    <a:pt x="203593" y="4990358"/>
                  </a:lnTo>
                  <a:lnTo>
                    <a:pt x="226214" y="4990358"/>
                  </a:lnTo>
                  <a:lnTo>
                    <a:pt x="248836" y="4990357"/>
                  </a:lnTo>
                  <a:lnTo>
                    <a:pt x="271457" y="4990357"/>
                  </a:lnTo>
                  <a:lnTo>
                    <a:pt x="294079" y="4990356"/>
                  </a:lnTo>
                  <a:lnTo>
                    <a:pt x="316700" y="4990356"/>
                  </a:lnTo>
                  <a:lnTo>
                    <a:pt x="339322" y="4990355"/>
                  </a:lnTo>
                  <a:lnTo>
                    <a:pt x="361943" y="4990354"/>
                  </a:lnTo>
                  <a:lnTo>
                    <a:pt x="384565" y="4990354"/>
                  </a:lnTo>
                  <a:lnTo>
                    <a:pt x="407186" y="4990353"/>
                  </a:lnTo>
                  <a:lnTo>
                    <a:pt x="429808" y="4990352"/>
                  </a:lnTo>
                  <a:lnTo>
                    <a:pt x="452429" y="4990351"/>
                  </a:lnTo>
                  <a:lnTo>
                    <a:pt x="475051" y="4990350"/>
                  </a:lnTo>
                  <a:lnTo>
                    <a:pt x="497672" y="4990348"/>
                  </a:lnTo>
                  <a:lnTo>
                    <a:pt x="520294" y="4990347"/>
                  </a:lnTo>
                  <a:lnTo>
                    <a:pt x="542915" y="4990345"/>
                  </a:lnTo>
                  <a:lnTo>
                    <a:pt x="565537" y="4990344"/>
                  </a:lnTo>
                  <a:lnTo>
                    <a:pt x="588158" y="4990342"/>
                  </a:lnTo>
                  <a:lnTo>
                    <a:pt x="610780" y="4990339"/>
                  </a:lnTo>
                  <a:lnTo>
                    <a:pt x="633401" y="4990337"/>
                  </a:lnTo>
                  <a:lnTo>
                    <a:pt x="656023" y="4990334"/>
                  </a:lnTo>
                  <a:lnTo>
                    <a:pt x="678644" y="4990331"/>
                  </a:lnTo>
                  <a:lnTo>
                    <a:pt x="701266" y="4990328"/>
                  </a:lnTo>
                  <a:lnTo>
                    <a:pt x="723887" y="4990324"/>
                  </a:lnTo>
                  <a:lnTo>
                    <a:pt x="746509" y="4990320"/>
                  </a:lnTo>
                  <a:lnTo>
                    <a:pt x="769130" y="4990315"/>
                  </a:lnTo>
                  <a:lnTo>
                    <a:pt x="791752" y="4990310"/>
                  </a:lnTo>
                  <a:lnTo>
                    <a:pt x="814373" y="4990304"/>
                  </a:lnTo>
                  <a:lnTo>
                    <a:pt x="836995" y="4990298"/>
                  </a:lnTo>
                  <a:lnTo>
                    <a:pt x="859616" y="4990291"/>
                  </a:lnTo>
                  <a:lnTo>
                    <a:pt x="882238" y="4990283"/>
                  </a:lnTo>
                  <a:lnTo>
                    <a:pt x="904859" y="4990275"/>
                  </a:lnTo>
                  <a:lnTo>
                    <a:pt x="927481" y="4990265"/>
                  </a:lnTo>
                  <a:lnTo>
                    <a:pt x="950102" y="4990254"/>
                  </a:lnTo>
                  <a:lnTo>
                    <a:pt x="972724" y="4990242"/>
                  </a:lnTo>
                  <a:lnTo>
                    <a:pt x="995345" y="4990229"/>
                  </a:lnTo>
                  <a:lnTo>
                    <a:pt x="1017967" y="4990214"/>
                  </a:lnTo>
                  <a:lnTo>
                    <a:pt x="1040588" y="4990198"/>
                  </a:lnTo>
                  <a:lnTo>
                    <a:pt x="1063210" y="4990180"/>
                  </a:lnTo>
                  <a:lnTo>
                    <a:pt x="1085831" y="4990160"/>
                  </a:lnTo>
                  <a:lnTo>
                    <a:pt x="1108453" y="4990137"/>
                  </a:lnTo>
                  <a:lnTo>
                    <a:pt x="1131074" y="4990112"/>
                  </a:lnTo>
                  <a:lnTo>
                    <a:pt x="1153696" y="4990084"/>
                  </a:lnTo>
                  <a:lnTo>
                    <a:pt x="1176317" y="4990054"/>
                  </a:lnTo>
                  <a:lnTo>
                    <a:pt x="1198939" y="4990019"/>
                  </a:lnTo>
                  <a:lnTo>
                    <a:pt x="1221560" y="4989981"/>
                  </a:lnTo>
                  <a:lnTo>
                    <a:pt x="1244182" y="4989939"/>
                  </a:lnTo>
                  <a:lnTo>
                    <a:pt x="1266803" y="4989892"/>
                  </a:lnTo>
                  <a:lnTo>
                    <a:pt x="1289425" y="4989840"/>
                  </a:lnTo>
                  <a:lnTo>
                    <a:pt x="1312046" y="4989782"/>
                  </a:lnTo>
                  <a:lnTo>
                    <a:pt x="1334668" y="4989717"/>
                  </a:lnTo>
                  <a:lnTo>
                    <a:pt x="1357289" y="4989645"/>
                  </a:lnTo>
                  <a:lnTo>
                    <a:pt x="1379911" y="4989566"/>
                  </a:lnTo>
                  <a:lnTo>
                    <a:pt x="1402532" y="4989477"/>
                  </a:lnTo>
                  <a:lnTo>
                    <a:pt x="1425154" y="4989379"/>
                  </a:lnTo>
                  <a:lnTo>
                    <a:pt x="1447775" y="4989269"/>
                  </a:lnTo>
                  <a:lnTo>
                    <a:pt x="1470397" y="4989148"/>
                  </a:lnTo>
                  <a:lnTo>
                    <a:pt x="1493018" y="4989013"/>
                  </a:lnTo>
                  <a:lnTo>
                    <a:pt x="1515640" y="4988863"/>
                  </a:lnTo>
                  <a:lnTo>
                    <a:pt x="1538261" y="4988696"/>
                  </a:lnTo>
                  <a:lnTo>
                    <a:pt x="1560883" y="4988511"/>
                  </a:lnTo>
                  <a:lnTo>
                    <a:pt x="1583504" y="4988305"/>
                  </a:lnTo>
                  <a:lnTo>
                    <a:pt x="1606126" y="4988076"/>
                  </a:lnTo>
                  <a:lnTo>
                    <a:pt x="1628747" y="4987822"/>
                  </a:lnTo>
                  <a:lnTo>
                    <a:pt x="1651369" y="4987539"/>
                  </a:lnTo>
                  <a:lnTo>
                    <a:pt x="1673990" y="4987225"/>
                  </a:lnTo>
                  <a:lnTo>
                    <a:pt x="1696612" y="4986877"/>
                  </a:lnTo>
                  <a:lnTo>
                    <a:pt x="1719233" y="4986489"/>
                  </a:lnTo>
                  <a:lnTo>
                    <a:pt x="1741855" y="4986059"/>
                  </a:lnTo>
                  <a:lnTo>
                    <a:pt x="1764476" y="4985580"/>
                  </a:lnTo>
                  <a:lnTo>
                    <a:pt x="1787098" y="4985049"/>
                  </a:lnTo>
                  <a:lnTo>
                    <a:pt x="1809719" y="4984458"/>
                  </a:lnTo>
                  <a:lnTo>
                    <a:pt x="1832341" y="4983802"/>
                  </a:lnTo>
                  <a:lnTo>
                    <a:pt x="1854962" y="4983074"/>
                  </a:lnTo>
                  <a:lnTo>
                    <a:pt x="1877584" y="4982264"/>
                  </a:lnTo>
                  <a:lnTo>
                    <a:pt x="1900205" y="4981365"/>
                  </a:lnTo>
                  <a:lnTo>
                    <a:pt x="1922827" y="4980366"/>
                  </a:lnTo>
                  <a:lnTo>
                    <a:pt x="1945448" y="4979256"/>
                  </a:lnTo>
                  <a:lnTo>
                    <a:pt x="1968070" y="4978024"/>
                  </a:lnTo>
                  <a:lnTo>
                    <a:pt x="1990691" y="4976655"/>
                  </a:lnTo>
                  <a:lnTo>
                    <a:pt x="2013313" y="4975135"/>
                  </a:lnTo>
                  <a:lnTo>
                    <a:pt x="2035934" y="4973448"/>
                  </a:lnTo>
                  <a:lnTo>
                    <a:pt x="2058556" y="4971574"/>
                  </a:lnTo>
                  <a:lnTo>
                    <a:pt x="2081177" y="4969493"/>
                  </a:lnTo>
                  <a:lnTo>
                    <a:pt x="2103799" y="4967184"/>
                  </a:lnTo>
                  <a:lnTo>
                    <a:pt x="2126420" y="4964621"/>
                  </a:lnTo>
                  <a:lnTo>
                    <a:pt x="2149042" y="4961776"/>
                  </a:lnTo>
                  <a:lnTo>
                    <a:pt x="2171663" y="4958619"/>
                  </a:lnTo>
                  <a:lnTo>
                    <a:pt x="2194285" y="4955117"/>
                  </a:lnTo>
                  <a:lnTo>
                    <a:pt x="2216906" y="4951232"/>
                  </a:lnTo>
                  <a:lnTo>
                    <a:pt x="2239528" y="4946923"/>
                  </a:lnTo>
                  <a:lnTo>
                    <a:pt x="2262149" y="4942146"/>
                  </a:lnTo>
                  <a:lnTo>
                    <a:pt x="2284771" y="4936851"/>
                  </a:lnTo>
                  <a:lnTo>
                    <a:pt x="2307392" y="4930983"/>
                  </a:lnTo>
                  <a:lnTo>
                    <a:pt x="2330014" y="4924481"/>
                  </a:lnTo>
                  <a:lnTo>
                    <a:pt x="2352635" y="4917281"/>
                  </a:lnTo>
                  <a:lnTo>
                    <a:pt x="2375256" y="4909311"/>
                  </a:lnTo>
                  <a:lnTo>
                    <a:pt x="2397878" y="4900490"/>
                  </a:lnTo>
                  <a:lnTo>
                    <a:pt x="2420499" y="4890734"/>
                  </a:lnTo>
                  <a:lnTo>
                    <a:pt x="2443121" y="4879949"/>
                  </a:lnTo>
                  <a:lnTo>
                    <a:pt x="2465742" y="4868032"/>
                  </a:lnTo>
                  <a:lnTo>
                    <a:pt x="2488364" y="4854874"/>
                  </a:lnTo>
                  <a:lnTo>
                    <a:pt x="2510985" y="4840354"/>
                  </a:lnTo>
                  <a:lnTo>
                    <a:pt x="2533607" y="4824344"/>
                  </a:lnTo>
                  <a:lnTo>
                    <a:pt x="2556228" y="4806706"/>
                  </a:lnTo>
                  <a:lnTo>
                    <a:pt x="2578850" y="4787293"/>
                  </a:lnTo>
                  <a:lnTo>
                    <a:pt x="2601471" y="4765946"/>
                  </a:lnTo>
                  <a:lnTo>
                    <a:pt x="2624093" y="4742499"/>
                  </a:lnTo>
                  <a:lnTo>
                    <a:pt x="2646714" y="4716776"/>
                  </a:lnTo>
                  <a:lnTo>
                    <a:pt x="2669336" y="4688596"/>
                  </a:lnTo>
                  <a:lnTo>
                    <a:pt x="2691957" y="4657766"/>
                  </a:lnTo>
                  <a:lnTo>
                    <a:pt x="2714579" y="4624091"/>
                  </a:lnTo>
                  <a:lnTo>
                    <a:pt x="2737200" y="4587372"/>
                  </a:lnTo>
                  <a:lnTo>
                    <a:pt x="2759822" y="4547409"/>
                  </a:lnTo>
                  <a:lnTo>
                    <a:pt x="2782443" y="4504001"/>
                  </a:lnTo>
                  <a:lnTo>
                    <a:pt x="2805065" y="4456957"/>
                  </a:lnTo>
                  <a:lnTo>
                    <a:pt x="2827686" y="4406089"/>
                  </a:lnTo>
                  <a:lnTo>
                    <a:pt x="2850308" y="4351226"/>
                  </a:lnTo>
                  <a:lnTo>
                    <a:pt x="2872929" y="4292214"/>
                  </a:lnTo>
                  <a:lnTo>
                    <a:pt x="2895551" y="4228920"/>
                  </a:lnTo>
                  <a:lnTo>
                    <a:pt x="2918172" y="4161242"/>
                  </a:lnTo>
                  <a:lnTo>
                    <a:pt x="2940794" y="4089107"/>
                  </a:lnTo>
                  <a:lnTo>
                    <a:pt x="2963415" y="4012482"/>
                  </a:lnTo>
                  <a:lnTo>
                    <a:pt x="2986037" y="3931373"/>
                  </a:lnTo>
                  <a:lnTo>
                    <a:pt x="3008658" y="3845834"/>
                  </a:lnTo>
                  <a:lnTo>
                    <a:pt x="3031280" y="3755962"/>
                  </a:lnTo>
                  <a:lnTo>
                    <a:pt x="3053901" y="3661906"/>
                  </a:lnTo>
                  <a:lnTo>
                    <a:pt x="3076523" y="3563859"/>
                  </a:lnTo>
                  <a:lnTo>
                    <a:pt x="3099144" y="3462063"/>
                  </a:lnTo>
                  <a:lnTo>
                    <a:pt x="3121766" y="3356801"/>
                  </a:lnTo>
                  <a:lnTo>
                    <a:pt x="3144387" y="3248395"/>
                  </a:lnTo>
                  <a:lnTo>
                    <a:pt x="3167009" y="3137203"/>
                  </a:lnTo>
                  <a:lnTo>
                    <a:pt x="3189630" y="3023608"/>
                  </a:lnTo>
                  <a:lnTo>
                    <a:pt x="3212252" y="2908019"/>
                  </a:lnTo>
                  <a:lnTo>
                    <a:pt x="3234873" y="2790859"/>
                  </a:lnTo>
                  <a:lnTo>
                    <a:pt x="3257495" y="2672569"/>
                  </a:lnTo>
                  <a:lnTo>
                    <a:pt x="3280116" y="2553594"/>
                  </a:lnTo>
                  <a:lnTo>
                    <a:pt x="3302738" y="2434385"/>
                  </a:lnTo>
                  <a:lnTo>
                    <a:pt x="3325359" y="2315396"/>
                  </a:lnTo>
                  <a:lnTo>
                    <a:pt x="3347981" y="2197079"/>
                  </a:lnTo>
                  <a:lnTo>
                    <a:pt x="3370602" y="2079880"/>
                  </a:lnTo>
                  <a:lnTo>
                    <a:pt x="3393224" y="1964237"/>
                  </a:lnTo>
                  <a:lnTo>
                    <a:pt x="3415845" y="1850577"/>
                  </a:lnTo>
                  <a:lnTo>
                    <a:pt x="3438467" y="1739308"/>
                  </a:lnTo>
                  <a:lnTo>
                    <a:pt x="3461088" y="1630814"/>
                  </a:lnTo>
                  <a:lnTo>
                    <a:pt x="3483710" y="1525454"/>
                  </a:lnTo>
                  <a:lnTo>
                    <a:pt x="3506331" y="1423551"/>
                  </a:lnTo>
                  <a:lnTo>
                    <a:pt x="3528953" y="1325389"/>
                  </a:lnTo>
                  <a:lnTo>
                    <a:pt x="3551574" y="1231211"/>
                  </a:lnTo>
                  <a:lnTo>
                    <a:pt x="3574196" y="1141213"/>
                  </a:lnTo>
                  <a:lnTo>
                    <a:pt x="3596817" y="1055543"/>
                  </a:lnTo>
                  <a:lnTo>
                    <a:pt x="3619439" y="974302"/>
                  </a:lnTo>
                  <a:lnTo>
                    <a:pt x="3642060" y="897543"/>
                  </a:lnTo>
                  <a:lnTo>
                    <a:pt x="3664682" y="825275"/>
                  </a:lnTo>
                  <a:lnTo>
                    <a:pt x="3687303" y="757465"/>
                  </a:lnTo>
                  <a:lnTo>
                    <a:pt x="3709925" y="694043"/>
                  </a:lnTo>
                  <a:lnTo>
                    <a:pt x="3732546" y="634906"/>
                  </a:lnTo>
                  <a:lnTo>
                    <a:pt x="3755168" y="579922"/>
                  </a:lnTo>
                  <a:lnTo>
                    <a:pt x="3777789" y="528938"/>
                  </a:lnTo>
                  <a:lnTo>
                    <a:pt x="3800411" y="481782"/>
                  </a:lnTo>
                  <a:lnTo>
                    <a:pt x="3823032" y="438269"/>
                  </a:lnTo>
                  <a:lnTo>
                    <a:pt x="3845654" y="398206"/>
                  </a:lnTo>
                  <a:lnTo>
                    <a:pt x="3868275" y="361394"/>
                  </a:lnTo>
                  <a:lnTo>
                    <a:pt x="3890897" y="327632"/>
                  </a:lnTo>
                  <a:lnTo>
                    <a:pt x="3913518" y="296720"/>
                  </a:lnTo>
                  <a:lnTo>
                    <a:pt x="3936140" y="268463"/>
                  </a:lnTo>
                  <a:lnTo>
                    <a:pt x="3958761" y="242671"/>
                  </a:lnTo>
                  <a:lnTo>
                    <a:pt x="3981383" y="219159"/>
                  </a:lnTo>
                  <a:lnTo>
                    <a:pt x="4004004" y="197752"/>
                  </a:lnTo>
                  <a:lnTo>
                    <a:pt x="4026626" y="178283"/>
                  </a:lnTo>
                  <a:lnTo>
                    <a:pt x="4049247" y="160595"/>
                  </a:lnTo>
                  <a:lnTo>
                    <a:pt x="4071869" y="144539"/>
                  </a:lnTo>
                  <a:lnTo>
                    <a:pt x="4094490" y="129976"/>
                  </a:lnTo>
                  <a:lnTo>
                    <a:pt x="4117112" y="116779"/>
                  </a:lnTo>
                  <a:lnTo>
                    <a:pt x="4139733" y="104827"/>
                  </a:lnTo>
                  <a:lnTo>
                    <a:pt x="4162355" y="94010"/>
                  </a:lnTo>
                  <a:lnTo>
                    <a:pt x="4184976" y="84225"/>
                  </a:lnTo>
                  <a:lnTo>
                    <a:pt x="4207598" y="75378"/>
                  </a:lnTo>
                  <a:lnTo>
                    <a:pt x="4230219" y="67383"/>
                  </a:lnTo>
                  <a:lnTo>
                    <a:pt x="4252841" y="60161"/>
                  </a:lnTo>
                  <a:lnTo>
                    <a:pt x="4275462" y="53640"/>
                  </a:lnTo>
                  <a:lnTo>
                    <a:pt x="4298084" y="47754"/>
                  </a:lnTo>
                  <a:lnTo>
                    <a:pt x="4320705" y="42442"/>
                  </a:lnTo>
                  <a:lnTo>
                    <a:pt x="4343327" y="37651"/>
                  </a:lnTo>
                  <a:lnTo>
                    <a:pt x="4365948" y="33329"/>
                  </a:lnTo>
                  <a:lnTo>
                    <a:pt x="4388570" y="29432"/>
                  </a:lnTo>
                  <a:lnTo>
                    <a:pt x="4411191" y="25919"/>
                  </a:lnTo>
                  <a:lnTo>
                    <a:pt x="4433813" y="22753"/>
                  </a:lnTo>
                  <a:lnTo>
                    <a:pt x="4456434" y="19899"/>
                  </a:lnTo>
                  <a:lnTo>
                    <a:pt x="4479056" y="17328"/>
                  </a:lnTo>
                  <a:lnTo>
                    <a:pt x="4501677" y="15011"/>
                  </a:lnTo>
                  <a:lnTo>
                    <a:pt x="4524299" y="12924"/>
                  </a:lnTo>
                  <a:lnTo>
                    <a:pt x="4546920" y="11044"/>
                  </a:lnTo>
                  <a:lnTo>
                    <a:pt x="4569542" y="9352"/>
                  </a:lnTo>
                  <a:lnTo>
                    <a:pt x="4592163" y="7827"/>
                  </a:lnTo>
                  <a:lnTo>
                    <a:pt x="4614785" y="6454"/>
                  </a:lnTo>
                  <a:lnTo>
                    <a:pt x="4637406" y="5218"/>
                  </a:lnTo>
                  <a:lnTo>
                    <a:pt x="4660028" y="4105"/>
                  </a:lnTo>
                  <a:lnTo>
                    <a:pt x="4682649" y="3103"/>
                  </a:lnTo>
                  <a:lnTo>
                    <a:pt x="4705270" y="2201"/>
                  </a:lnTo>
                  <a:lnTo>
                    <a:pt x="4727892" y="1389"/>
                  </a:lnTo>
                  <a:lnTo>
                    <a:pt x="4750513" y="65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199579" y="1120027"/>
              <a:ext cx="4773135" cy="4984069"/>
            </a:xfrm>
            <a:custGeom>
              <a:avLst/>
              <a:pathLst>
                <a:path w="4773135" h="4984069">
                  <a:moveTo>
                    <a:pt x="0" y="4984069"/>
                  </a:moveTo>
                  <a:lnTo>
                    <a:pt x="22621" y="4984069"/>
                  </a:lnTo>
                  <a:lnTo>
                    <a:pt x="45242" y="4984069"/>
                  </a:lnTo>
                  <a:lnTo>
                    <a:pt x="67864" y="4984069"/>
                  </a:lnTo>
                  <a:lnTo>
                    <a:pt x="90485" y="4984069"/>
                  </a:lnTo>
                  <a:lnTo>
                    <a:pt x="113107" y="4984069"/>
                  </a:lnTo>
                  <a:lnTo>
                    <a:pt x="135728" y="4984069"/>
                  </a:lnTo>
                  <a:lnTo>
                    <a:pt x="158350" y="4984069"/>
                  </a:lnTo>
                  <a:lnTo>
                    <a:pt x="180971" y="4984068"/>
                  </a:lnTo>
                  <a:lnTo>
                    <a:pt x="203593" y="4984068"/>
                  </a:lnTo>
                  <a:lnTo>
                    <a:pt x="226214" y="4984068"/>
                  </a:lnTo>
                  <a:lnTo>
                    <a:pt x="248836" y="4984068"/>
                  </a:lnTo>
                  <a:lnTo>
                    <a:pt x="271457" y="4984068"/>
                  </a:lnTo>
                  <a:lnTo>
                    <a:pt x="294079" y="4984067"/>
                  </a:lnTo>
                  <a:lnTo>
                    <a:pt x="316700" y="4984067"/>
                  </a:lnTo>
                  <a:lnTo>
                    <a:pt x="339322" y="4984067"/>
                  </a:lnTo>
                  <a:lnTo>
                    <a:pt x="361943" y="4984066"/>
                  </a:lnTo>
                  <a:lnTo>
                    <a:pt x="384565" y="4984066"/>
                  </a:lnTo>
                  <a:lnTo>
                    <a:pt x="407186" y="4984066"/>
                  </a:lnTo>
                  <a:lnTo>
                    <a:pt x="429808" y="4984065"/>
                  </a:lnTo>
                  <a:lnTo>
                    <a:pt x="452429" y="4984065"/>
                  </a:lnTo>
                  <a:lnTo>
                    <a:pt x="475051" y="4984064"/>
                  </a:lnTo>
                  <a:lnTo>
                    <a:pt x="497672" y="4984064"/>
                  </a:lnTo>
                  <a:lnTo>
                    <a:pt x="520294" y="4984063"/>
                  </a:lnTo>
                  <a:lnTo>
                    <a:pt x="542915" y="4984062"/>
                  </a:lnTo>
                  <a:lnTo>
                    <a:pt x="565537" y="4984061"/>
                  </a:lnTo>
                  <a:lnTo>
                    <a:pt x="588158" y="4984060"/>
                  </a:lnTo>
                  <a:lnTo>
                    <a:pt x="610780" y="4984059"/>
                  </a:lnTo>
                  <a:lnTo>
                    <a:pt x="633401" y="4984058"/>
                  </a:lnTo>
                  <a:lnTo>
                    <a:pt x="656023" y="4984057"/>
                  </a:lnTo>
                  <a:lnTo>
                    <a:pt x="678644" y="4984055"/>
                  </a:lnTo>
                  <a:lnTo>
                    <a:pt x="701266" y="4984054"/>
                  </a:lnTo>
                  <a:lnTo>
                    <a:pt x="723887" y="4984052"/>
                  </a:lnTo>
                  <a:lnTo>
                    <a:pt x="746509" y="4984050"/>
                  </a:lnTo>
                  <a:lnTo>
                    <a:pt x="769130" y="4984047"/>
                  </a:lnTo>
                  <a:lnTo>
                    <a:pt x="791752" y="4984045"/>
                  </a:lnTo>
                  <a:lnTo>
                    <a:pt x="814373" y="4984042"/>
                  </a:lnTo>
                  <a:lnTo>
                    <a:pt x="836995" y="4984039"/>
                  </a:lnTo>
                  <a:lnTo>
                    <a:pt x="859616" y="4984036"/>
                  </a:lnTo>
                  <a:lnTo>
                    <a:pt x="882238" y="4984032"/>
                  </a:lnTo>
                  <a:lnTo>
                    <a:pt x="904859" y="4984028"/>
                  </a:lnTo>
                  <a:lnTo>
                    <a:pt x="927481" y="4984023"/>
                  </a:lnTo>
                  <a:lnTo>
                    <a:pt x="950102" y="4984018"/>
                  </a:lnTo>
                  <a:lnTo>
                    <a:pt x="972724" y="4984012"/>
                  </a:lnTo>
                  <a:lnTo>
                    <a:pt x="995345" y="4984006"/>
                  </a:lnTo>
                  <a:lnTo>
                    <a:pt x="1017967" y="4983999"/>
                  </a:lnTo>
                  <a:lnTo>
                    <a:pt x="1040588" y="4983991"/>
                  </a:lnTo>
                  <a:lnTo>
                    <a:pt x="1063210" y="4983982"/>
                  </a:lnTo>
                  <a:lnTo>
                    <a:pt x="1085831" y="4983972"/>
                  </a:lnTo>
                  <a:lnTo>
                    <a:pt x="1108453" y="4983961"/>
                  </a:lnTo>
                  <a:lnTo>
                    <a:pt x="1131074" y="4983949"/>
                  </a:lnTo>
                  <a:lnTo>
                    <a:pt x="1153696" y="4983936"/>
                  </a:lnTo>
                  <a:lnTo>
                    <a:pt x="1176317" y="4983921"/>
                  </a:lnTo>
                  <a:lnTo>
                    <a:pt x="1198939" y="4983904"/>
                  </a:lnTo>
                  <a:lnTo>
                    <a:pt x="1221560" y="4983886"/>
                  </a:lnTo>
                  <a:lnTo>
                    <a:pt x="1244182" y="4983865"/>
                  </a:lnTo>
                  <a:lnTo>
                    <a:pt x="1266803" y="4983843"/>
                  </a:lnTo>
                  <a:lnTo>
                    <a:pt x="1289425" y="4983817"/>
                  </a:lnTo>
                  <a:lnTo>
                    <a:pt x="1312046" y="4983789"/>
                  </a:lnTo>
                  <a:lnTo>
                    <a:pt x="1334668" y="4983758"/>
                  </a:lnTo>
                  <a:lnTo>
                    <a:pt x="1357289" y="4983723"/>
                  </a:lnTo>
                  <a:lnTo>
                    <a:pt x="1379911" y="4983685"/>
                  </a:lnTo>
                  <a:lnTo>
                    <a:pt x="1402532" y="4983642"/>
                  </a:lnTo>
                  <a:lnTo>
                    <a:pt x="1425154" y="4983594"/>
                  </a:lnTo>
                  <a:lnTo>
                    <a:pt x="1447775" y="4983541"/>
                  </a:lnTo>
                  <a:lnTo>
                    <a:pt x="1470397" y="4983482"/>
                  </a:lnTo>
                  <a:lnTo>
                    <a:pt x="1493018" y="4983417"/>
                  </a:lnTo>
                  <a:lnTo>
                    <a:pt x="1515640" y="4983344"/>
                  </a:lnTo>
                  <a:lnTo>
                    <a:pt x="1538261" y="4983263"/>
                  </a:lnTo>
                  <a:lnTo>
                    <a:pt x="1560883" y="4983174"/>
                  </a:lnTo>
                  <a:lnTo>
                    <a:pt x="1583504" y="4983074"/>
                  </a:lnTo>
                  <a:lnTo>
                    <a:pt x="1606126" y="4982963"/>
                  </a:lnTo>
                  <a:lnTo>
                    <a:pt x="1628747" y="4982840"/>
                  </a:lnTo>
                  <a:lnTo>
                    <a:pt x="1651369" y="4982703"/>
                  </a:lnTo>
                  <a:lnTo>
                    <a:pt x="1673990" y="4982551"/>
                  </a:lnTo>
                  <a:lnTo>
                    <a:pt x="1696612" y="4982382"/>
                  </a:lnTo>
                  <a:lnTo>
                    <a:pt x="1719233" y="4982194"/>
                  </a:lnTo>
                  <a:lnTo>
                    <a:pt x="1741855" y="4981986"/>
                  </a:lnTo>
                  <a:lnTo>
                    <a:pt x="1764476" y="4981754"/>
                  </a:lnTo>
                  <a:lnTo>
                    <a:pt x="1787098" y="4981496"/>
                  </a:lnTo>
                  <a:lnTo>
                    <a:pt x="1809719" y="4981210"/>
                  </a:lnTo>
                  <a:lnTo>
                    <a:pt x="1832341" y="4980892"/>
                  </a:lnTo>
                  <a:lnTo>
                    <a:pt x="1854962" y="4980538"/>
                  </a:lnTo>
                  <a:lnTo>
                    <a:pt x="1877584" y="4980146"/>
                  </a:lnTo>
                  <a:lnTo>
                    <a:pt x="1900205" y="4979710"/>
                  </a:lnTo>
                  <a:lnTo>
                    <a:pt x="1922827" y="4979225"/>
                  </a:lnTo>
                  <a:lnTo>
                    <a:pt x="1945448" y="4978686"/>
                  </a:lnTo>
                  <a:lnTo>
                    <a:pt x="1968070" y="4978088"/>
                  </a:lnTo>
                  <a:lnTo>
                    <a:pt x="1990691" y="4977423"/>
                  </a:lnTo>
                  <a:lnTo>
                    <a:pt x="2013313" y="4976685"/>
                  </a:lnTo>
                  <a:lnTo>
                    <a:pt x="2035934" y="4975864"/>
                  </a:lnTo>
                  <a:lnTo>
                    <a:pt x="2058556" y="4974953"/>
                  </a:lnTo>
                  <a:lnTo>
                    <a:pt x="2081177" y="4973941"/>
                  </a:lnTo>
                  <a:lnTo>
                    <a:pt x="2103799" y="4972816"/>
                  </a:lnTo>
                  <a:lnTo>
                    <a:pt x="2126420" y="4971568"/>
                  </a:lnTo>
                  <a:lnTo>
                    <a:pt x="2149042" y="4970181"/>
                  </a:lnTo>
                  <a:lnTo>
                    <a:pt x="2171663" y="4968641"/>
                  </a:lnTo>
                  <a:lnTo>
                    <a:pt x="2194285" y="4966931"/>
                  </a:lnTo>
                  <a:lnTo>
                    <a:pt x="2216906" y="4965032"/>
                  </a:lnTo>
                  <a:lnTo>
                    <a:pt x="2239528" y="4962924"/>
                  </a:lnTo>
                  <a:lnTo>
                    <a:pt x="2262149" y="4960584"/>
                  </a:lnTo>
                  <a:lnTo>
                    <a:pt x="2284771" y="4957987"/>
                  </a:lnTo>
                  <a:lnTo>
                    <a:pt x="2307392" y="4955104"/>
                  </a:lnTo>
                  <a:lnTo>
                    <a:pt x="2330014" y="4951906"/>
                  </a:lnTo>
                  <a:lnTo>
                    <a:pt x="2352635" y="4948358"/>
                  </a:lnTo>
                  <a:lnTo>
                    <a:pt x="2375256" y="4944422"/>
                  </a:lnTo>
                  <a:lnTo>
                    <a:pt x="2397878" y="4940057"/>
                  </a:lnTo>
                  <a:lnTo>
                    <a:pt x="2420499" y="4935217"/>
                  </a:lnTo>
                  <a:lnTo>
                    <a:pt x="2443121" y="4929853"/>
                  </a:lnTo>
                  <a:lnTo>
                    <a:pt x="2465742" y="4923908"/>
                  </a:lnTo>
                  <a:lnTo>
                    <a:pt x="2488364" y="4917322"/>
                  </a:lnTo>
                  <a:lnTo>
                    <a:pt x="2510985" y="4910030"/>
                  </a:lnTo>
                  <a:lnTo>
                    <a:pt x="2533607" y="4901956"/>
                  </a:lnTo>
                  <a:lnTo>
                    <a:pt x="2556228" y="4893023"/>
                  </a:lnTo>
                  <a:lnTo>
                    <a:pt x="2578850" y="4883143"/>
                  </a:lnTo>
                  <a:lnTo>
                    <a:pt x="2601471" y="4872220"/>
                  </a:lnTo>
                  <a:lnTo>
                    <a:pt x="2624093" y="4860153"/>
                  </a:lnTo>
                  <a:lnTo>
                    <a:pt x="2646714" y="4846830"/>
                  </a:lnTo>
                  <a:lnTo>
                    <a:pt x="2669336" y="4832130"/>
                  </a:lnTo>
                  <a:lnTo>
                    <a:pt x="2691957" y="4815923"/>
                  </a:lnTo>
                  <a:lnTo>
                    <a:pt x="2714579" y="4798069"/>
                  </a:lnTo>
                  <a:lnTo>
                    <a:pt x="2737200" y="4778421"/>
                  </a:lnTo>
                  <a:lnTo>
                    <a:pt x="2759822" y="4756819"/>
                  </a:lnTo>
                  <a:lnTo>
                    <a:pt x="2782443" y="4733095"/>
                  </a:lnTo>
                  <a:lnTo>
                    <a:pt x="2805065" y="4707073"/>
                  </a:lnTo>
                  <a:lnTo>
                    <a:pt x="2827686" y="4678569"/>
                  </a:lnTo>
                  <a:lnTo>
                    <a:pt x="2850308" y="4647392"/>
                  </a:lnTo>
                  <a:lnTo>
                    <a:pt x="2872929" y="4613344"/>
                  </a:lnTo>
                  <a:lnTo>
                    <a:pt x="2895551" y="4576228"/>
                  </a:lnTo>
                  <a:lnTo>
                    <a:pt x="2918172" y="4535841"/>
                  </a:lnTo>
                  <a:lnTo>
                    <a:pt x="2940794" y="4491986"/>
                  </a:lnTo>
                  <a:lnTo>
                    <a:pt x="2963415" y="4444469"/>
                  </a:lnTo>
                  <a:lnTo>
                    <a:pt x="2986037" y="4393107"/>
                  </a:lnTo>
                  <a:lnTo>
                    <a:pt x="3008658" y="4337730"/>
                  </a:lnTo>
                  <a:lnTo>
                    <a:pt x="3031280" y="4278185"/>
                  </a:lnTo>
                  <a:lnTo>
                    <a:pt x="3053901" y="4214344"/>
                  </a:lnTo>
                  <a:lnTo>
                    <a:pt x="3076523" y="4146107"/>
                  </a:lnTo>
                  <a:lnTo>
                    <a:pt x="3099144" y="4073408"/>
                  </a:lnTo>
                  <a:lnTo>
                    <a:pt x="3121766" y="3996216"/>
                  </a:lnTo>
                  <a:lnTo>
                    <a:pt x="3144387" y="3914545"/>
                  </a:lnTo>
                  <a:lnTo>
                    <a:pt x="3167009" y="3828453"/>
                  </a:lnTo>
                  <a:lnTo>
                    <a:pt x="3189630" y="3738045"/>
                  </a:lnTo>
                  <a:lnTo>
                    <a:pt x="3212252" y="3643474"/>
                  </a:lnTo>
                  <a:lnTo>
                    <a:pt x="3234873" y="3544941"/>
                  </a:lnTo>
                  <a:lnTo>
                    <a:pt x="3257495" y="3442692"/>
                  </a:lnTo>
                  <a:lnTo>
                    <a:pt x="3280116" y="3337015"/>
                  </a:lnTo>
                  <a:lnTo>
                    <a:pt x="3302738" y="3228238"/>
                  </a:lnTo>
                  <a:lnTo>
                    <a:pt x="3325359" y="3116721"/>
                  </a:lnTo>
                  <a:lnTo>
                    <a:pt x="3347981" y="3002852"/>
                  </a:lnTo>
                  <a:lnTo>
                    <a:pt x="3370602" y="2887041"/>
                  </a:lnTo>
                  <a:lnTo>
                    <a:pt x="3393224" y="2769715"/>
                  </a:lnTo>
                  <a:lnTo>
                    <a:pt x="3415845" y="2651314"/>
                  </a:lnTo>
                  <a:lnTo>
                    <a:pt x="3438467" y="2532284"/>
                  </a:lnTo>
                  <a:lnTo>
                    <a:pt x="3461088" y="2413078"/>
                  </a:lnTo>
                  <a:lnTo>
                    <a:pt x="3483710" y="2294149"/>
                  </a:lnTo>
                  <a:lnTo>
                    <a:pt x="3506331" y="2175948"/>
                  </a:lnTo>
                  <a:lnTo>
                    <a:pt x="3528953" y="2058922"/>
                  </a:lnTo>
                  <a:lnTo>
                    <a:pt x="3551574" y="1943506"/>
                  </a:lnTo>
                  <a:lnTo>
                    <a:pt x="3574196" y="1830125"/>
                  </a:lnTo>
                  <a:lnTo>
                    <a:pt x="3596817" y="1719184"/>
                  </a:lnTo>
                  <a:lnTo>
                    <a:pt x="3619439" y="1611067"/>
                  </a:lnTo>
                  <a:lnTo>
                    <a:pt x="3642060" y="1506125"/>
                  </a:lnTo>
                  <a:lnTo>
                    <a:pt x="3664682" y="1404678"/>
                  </a:lnTo>
                  <a:lnTo>
                    <a:pt x="3687303" y="1307006"/>
                  </a:lnTo>
                  <a:lnTo>
                    <a:pt x="3709925" y="1213345"/>
                  </a:lnTo>
                  <a:lnTo>
                    <a:pt x="3732546" y="1123885"/>
                  </a:lnTo>
                  <a:lnTo>
                    <a:pt x="3755168" y="1038769"/>
                  </a:lnTo>
                  <a:lnTo>
                    <a:pt x="3777789" y="958090"/>
                  </a:lnTo>
                  <a:lnTo>
                    <a:pt x="3800411" y="881898"/>
                  </a:lnTo>
                  <a:lnTo>
                    <a:pt x="3823032" y="810194"/>
                  </a:lnTo>
                  <a:lnTo>
                    <a:pt x="3845654" y="742942"/>
                  </a:lnTo>
                  <a:lnTo>
                    <a:pt x="3868275" y="680066"/>
                  </a:lnTo>
                  <a:lnTo>
                    <a:pt x="3890897" y="621460"/>
                  </a:lnTo>
                  <a:lnTo>
                    <a:pt x="3913518" y="566989"/>
                  </a:lnTo>
                  <a:lnTo>
                    <a:pt x="3936140" y="516497"/>
                  </a:lnTo>
                  <a:lnTo>
                    <a:pt x="3958761" y="469810"/>
                  </a:lnTo>
                  <a:lnTo>
                    <a:pt x="3981383" y="426743"/>
                  </a:lnTo>
                  <a:lnTo>
                    <a:pt x="4004004" y="387101"/>
                  </a:lnTo>
                  <a:lnTo>
                    <a:pt x="4026626" y="350684"/>
                  </a:lnTo>
                  <a:lnTo>
                    <a:pt x="4049247" y="317292"/>
                  </a:lnTo>
                  <a:lnTo>
                    <a:pt x="4071869" y="286726"/>
                  </a:lnTo>
                  <a:lnTo>
                    <a:pt x="4094490" y="258790"/>
                  </a:lnTo>
                  <a:lnTo>
                    <a:pt x="4117112" y="233295"/>
                  </a:lnTo>
                  <a:lnTo>
                    <a:pt x="4139733" y="210058"/>
                  </a:lnTo>
                  <a:lnTo>
                    <a:pt x="4162355" y="188904"/>
                  </a:lnTo>
                  <a:lnTo>
                    <a:pt x="4184976" y="169668"/>
                  </a:lnTo>
                  <a:lnTo>
                    <a:pt x="4207598" y="152193"/>
                  </a:lnTo>
                  <a:lnTo>
                    <a:pt x="4230219" y="136333"/>
                  </a:lnTo>
                  <a:lnTo>
                    <a:pt x="4252841" y="121949"/>
                  </a:lnTo>
                  <a:lnTo>
                    <a:pt x="4275462" y="108915"/>
                  </a:lnTo>
                  <a:lnTo>
                    <a:pt x="4298084" y="97112"/>
                  </a:lnTo>
                  <a:lnTo>
                    <a:pt x="4320705" y="86430"/>
                  </a:lnTo>
                  <a:lnTo>
                    <a:pt x="4343327" y="76768"/>
                  </a:lnTo>
                  <a:lnTo>
                    <a:pt x="4365948" y="68034"/>
                  </a:lnTo>
                  <a:lnTo>
                    <a:pt x="4388570" y="60140"/>
                  </a:lnTo>
                  <a:lnTo>
                    <a:pt x="4411191" y="53011"/>
                  </a:lnTo>
                  <a:lnTo>
                    <a:pt x="4433813" y="46573"/>
                  </a:lnTo>
                  <a:lnTo>
                    <a:pt x="4456434" y="40763"/>
                  </a:lnTo>
                  <a:lnTo>
                    <a:pt x="4479056" y="35520"/>
                  </a:lnTo>
                  <a:lnTo>
                    <a:pt x="4501677" y="30790"/>
                  </a:lnTo>
                  <a:lnTo>
                    <a:pt x="4524299" y="26524"/>
                  </a:lnTo>
                  <a:lnTo>
                    <a:pt x="4546920" y="22678"/>
                  </a:lnTo>
                  <a:lnTo>
                    <a:pt x="4569542" y="19210"/>
                  </a:lnTo>
                  <a:lnTo>
                    <a:pt x="4592163" y="16085"/>
                  </a:lnTo>
                  <a:lnTo>
                    <a:pt x="4614785" y="13268"/>
                  </a:lnTo>
                  <a:lnTo>
                    <a:pt x="4637406" y="10731"/>
                  </a:lnTo>
                  <a:lnTo>
                    <a:pt x="4660028" y="8444"/>
                  </a:lnTo>
                  <a:lnTo>
                    <a:pt x="4682649" y="6385"/>
                  </a:lnTo>
                  <a:lnTo>
                    <a:pt x="4705270" y="4530"/>
                  </a:lnTo>
                  <a:lnTo>
                    <a:pt x="4727892" y="2859"/>
                  </a:lnTo>
                  <a:lnTo>
                    <a:pt x="4750513" y="135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199579" y="1125294"/>
              <a:ext cx="4773135" cy="4978802"/>
            </a:xfrm>
            <a:custGeom>
              <a:avLst/>
              <a:pathLst>
                <a:path w="4773135" h="4978802">
                  <a:moveTo>
                    <a:pt x="0" y="4978802"/>
                  </a:moveTo>
                  <a:lnTo>
                    <a:pt x="22621" y="4978802"/>
                  </a:lnTo>
                  <a:lnTo>
                    <a:pt x="45242" y="4978802"/>
                  </a:lnTo>
                  <a:lnTo>
                    <a:pt x="67864" y="4978802"/>
                  </a:lnTo>
                  <a:lnTo>
                    <a:pt x="90485" y="4978802"/>
                  </a:lnTo>
                  <a:lnTo>
                    <a:pt x="113107" y="4978802"/>
                  </a:lnTo>
                  <a:lnTo>
                    <a:pt x="135728" y="4978802"/>
                  </a:lnTo>
                  <a:lnTo>
                    <a:pt x="158350" y="4978801"/>
                  </a:lnTo>
                  <a:lnTo>
                    <a:pt x="180971" y="4978801"/>
                  </a:lnTo>
                  <a:lnTo>
                    <a:pt x="203593" y="4978801"/>
                  </a:lnTo>
                  <a:lnTo>
                    <a:pt x="226214" y="4978801"/>
                  </a:lnTo>
                  <a:lnTo>
                    <a:pt x="248836" y="4978801"/>
                  </a:lnTo>
                  <a:lnTo>
                    <a:pt x="271457" y="4978801"/>
                  </a:lnTo>
                  <a:lnTo>
                    <a:pt x="294079" y="4978801"/>
                  </a:lnTo>
                  <a:lnTo>
                    <a:pt x="316700" y="4978800"/>
                  </a:lnTo>
                  <a:lnTo>
                    <a:pt x="339322" y="4978800"/>
                  </a:lnTo>
                  <a:lnTo>
                    <a:pt x="361943" y="4978800"/>
                  </a:lnTo>
                  <a:lnTo>
                    <a:pt x="384565" y="4978800"/>
                  </a:lnTo>
                  <a:lnTo>
                    <a:pt x="407186" y="4978799"/>
                  </a:lnTo>
                  <a:lnTo>
                    <a:pt x="429808" y="4978799"/>
                  </a:lnTo>
                  <a:lnTo>
                    <a:pt x="452429" y="4978799"/>
                  </a:lnTo>
                  <a:lnTo>
                    <a:pt x="475051" y="4978798"/>
                  </a:lnTo>
                  <a:lnTo>
                    <a:pt x="497672" y="4978798"/>
                  </a:lnTo>
                  <a:lnTo>
                    <a:pt x="520294" y="4978797"/>
                  </a:lnTo>
                  <a:lnTo>
                    <a:pt x="542915" y="4978797"/>
                  </a:lnTo>
                  <a:lnTo>
                    <a:pt x="565537" y="4978796"/>
                  </a:lnTo>
                  <a:lnTo>
                    <a:pt x="588158" y="4978796"/>
                  </a:lnTo>
                  <a:lnTo>
                    <a:pt x="610780" y="4978795"/>
                  </a:lnTo>
                  <a:lnTo>
                    <a:pt x="633401" y="4978794"/>
                  </a:lnTo>
                  <a:lnTo>
                    <a:pt x="656023" y="4978793"/>
                  </a:lnTo>
                  <a:lnTo>
                    <a:pt x="678644" y="4978792"/>
                  </a:lnTo>
                  <a:lnTo>
                    <a:pt x="701266" y="4978791"/>
                  </a:lnTo>
                  <a:lnTo>
                    <a:pt x="723887" y="4978790"/>
                  </a:lnTo>
                  <a:lnTo>
                    <a:pt x="746509" y="4978788"/>
                  </a:lnTo>
                  <a:lnTo>
                    <a:pt x="769130" y="4978787"/>
                  </a:lnTo>
                  <a:lnTo>
                    <a:pt x="791752" y="4978785"/>
                  </a:lnTo>
                  <a:lnTo>
                    <a:pt x="814373" y="4978783"/>
                  </a:lnTo>
                  <a:lnTo>
                    <a:pt x="836995" y="4978781"/>
                  </a:lnTo>
                  <a:lnTo>
                    <a:pt x="859616" y="4978779"/>
                  </a:lnTo>
                  <a:lnTo>
                    <a:pt x="882238" y="4978776"/>
                  </a:lnTo>
                  <a:lnTo>
                    <a:pt x="904859" y="4978773"/>
                  </a:lnTo>
                  <a:lnTo>
                    <a:pt x="927481" y="4978770"/>
                  </a:lnTo>
                  <a:lnTo>
                    <a:pt x="950102" y="4978766"/>
                  </a:lnTo>
                  <a:lnTo>
                    <a:pt x="972724" y="4978762"/>
                  </a:lnTo>
                  <a:lnTo>
                    <a:pt x="995345" y="4978758"/>
                  </a:lnTo>
                  <a:lnTo>
                    <a:pt x="1017967" y="4978753"/>
                  </a:lnTo>
                  <a:lnTo>
                    <a:pt x="1040588" y="4978747"/>
                  </a:lnTo>
                  <a:lnTo>
                    <a:pt x="1063210" y="4978741"/>
                  </a:lnTo>
                  <a:lnTo>
                    <a:pt x="1085831" y="4978734"/>
                  </a:lnTo>
                  <a:lnTo>
                    <a:pt x="1108453" y="4978727"/>
                  </a:lnTo>
                  <a:lnTo>
                    <a:pt x="1131074" y="4978718"/>
                  </a:lnTo>
                  <a:lnTo>
                    <a:pt x="1153696" y="4978709"/>
                  </a:lnTo>
                  <a:lnTo>
                    <a:pt x="1176317" y="4978698"/>
                  </a:lnTo>
                  <a:lnTo>
                    <a:pt x="1198939" y="4978687"/>
                  </a:lnTo>
                  <a:lnTo>
                    <a:pt x="1221560" y="4978674"/>
                  </a:lnTo>
                  <a:lnTo>
                    <a:pt x="1244182" y="4978660"/>
                  </a:lnTo>
                  <a:lnTo>
                    <a:pt x="1266803" y="4978644"/>
                  </a:lnTo>
                  <a:lnTo>
                    <a:pt x="1289425" y="4978626"/>
                  </a:lnTo>
                  <a:lnTo>
                    <a:pt x="1312046" y="4978606"/>
                  </a:lnTo>
                  <a:lnTo>
                    <a:pt x="1334668" y="4978585"/>
                  </a:lnTo>
                  <a:lnTo>
                    <a:pt x="1357289" y="4978560"/>
                  </a:lnTo>
                  <a:lnTo>
                    <a:pt x="1379911" y="4978534"/>
                  </a:lnTo>
                  <a:lnTo>
                    <a:pt x="1402532" y="4978504"/>
                  </a:lnTo>
                  <a:lnTo>
                    <a:pt x="1425154" y="4978470"/>
                  </a:lnTo>
                  <a:lnTo>
                    <a:pt x="1447775" y="4978433"/>
                  </a:lnTo>
                  <a:lnTo>
                    <a:pt x="1470397" y="4978392"/>
                  </a:lnTo>
                  <a:lnTo>
                    <a:pt x="1493018" y="4978347"/>
                  </a:lnTo>
                  <a:lnTo>
                    <a:pt x="1515640" y="4978296"/>
                  </a:lnTo>
                  <a:lnTo>
                    <a:pt x="1538261" y="4978240"/>
                  </a:lnTo>
                  <a:lnTo>
                    <a:pt x="1560883" y="4978177"/>
                  </a:lnTo>
                  <a:lnTo>
                    <a:pt x="1583504" y="4978107"/>
                  </a:lnTo>
                  <a:lnTo>
                    <a:pt x="1606126" y="4978030"/>
                  </a:lnTo>
                  <a:lnTo>
                    <a:pt x="1628747" y="4977944"/>
                  </a:lnTo>
                  <a:lnTo>
                    <a:pt x="1651369" y="4977849"/>
                  </a:lnTo>
                  <a:lnTo>
                    <a:pt x="1673990" y="4977743"/>
                  </a:lnTo>
                  <a:lnTo>
                    <a:pt x="1696612" y="4977625"/>
                  </a:lnTo>
                  <a:lnTo>
                    <a:pt x="1719233" y="4977494"/>
                  </a:lnTo>
                  <a:lnTo>
                    <a:pt x="1741855" y="4977348"/>
                  </a:lnTo>
                  <a:lnTo>
                    <a:pt x="1764476" y="4977186"/>
                  </a:lnTo>
                  <a:lnTo>
                    <a:pt x="1787098" y="4977006"/>
                  </a:lnTo>
                  <a:lnTo>
                    <a:pt x="1809719" y="4976806"/>
                  </a:lnTo>
                  <a:lnTo>
                    <a:pt x="1832341" y="4976584"/>
                  </a:lnTo>
                  <a:lnTo>
                    <a:pt x="1854962" y="4976338"/>
                  </a:lnTo>
                  <a:lnTo>
                    <a:pt x="1877584" y="4976064"/>
                  </a:lnTo>
                  <a:lnTo>
                    <a:pt x="1900205" y="4975759"/>
                  </a:lnTo>
                  <a:lnTo>
                    <a:pt x="1922827" y="4975420"/>
                  </a:lnTo>
                  <a:lnTo>
                    <a:pt x="1945448" y="4975044"/>
                  </a:lnTo>
                  <a:lnTo>
                    <a:pt x="1968070" y="4974627"/>
                  </a:lnTo>
                  <a:lnTo>
                    <a:pt x="1990691" y="4974162"/>
                  </a:lnTo>
                  <a:lnTo>
                    <a:pt x="2013313" y="4973646"/>
                  </a:lnTo>
                  <a:lnTo>
                    <a:pt x="2035934" y="4973073"/>
                  </a:lnTo>
                  <a:lnTo>
                    <a:pt x="2058556" y="4972437"/>
                  </a:lnTo>
                  <a:lnTo>
                    <a:pt x="2081177" y="4971729"/>
                  </a:lnTo>
                  <a:lnTo>
                    <a:pt x="2103799" y="4970944"/>
                  </a:lnTo>
                  <a:lnTo>
                    <a:pt x="2126420" y="4970071"/>
                  </a:lnTo>
                  <a:lnTo>
                    <a:pt x="2149042" y="4969101"/>
                  </a:lnTo>
                  <a:lnTo>
                    <a:pt x="2171663" y="4968024"/>
                  </a:lnTo>
                  <a:lnTo>
                    <a:pt x="2194285" y="4966828"/>
                  </a:lnTo>
                  <a:lnTo>
                    <a:pt x="2216906" y="4965500"/>
                  </a:lnTo>
                  <a:lnTo>
                    <a:pt x="2239528" y="4964024"/>
                  </a:lnTo>
                  <a:lnTo>
                    <a:pt x="2262149" y="4962386"/>
                  </a:lnTo>
                  <a:lnTo>
                    <a:pt x="2284771" y="4960567"/>
                  </a:lnTo>
                  <a:lnTo>
                    <a:pt x="2307392" y="4958548"/>
                  </a:lnTo>
                  <a:lnTo>
                    <a:pt x="2330014" y="4956306"/>
                  </a:lnTo>
                  <a:lnTo>
                    <a:pt x="2352635" y="4953817"/>
                  </a:lnTo>
                  <a:lnTo>
                    <a:pt x="2375256" y="4951055"/>
                  </a:lnTo>
                  <a:lnTo>
                    <a:pt x="2397878" y="4947990"/>
                  </a:lnTo>
                  <a:lnTo>
                    <a:pt x="2420499" y="4944590"/>
                  </a:lnTo>
                  <a:lnTo>
                    <a:pt x="2443121" y="4940818"/>
                  </a:lnTo>
                  <a:lnTo>
                    <a:pt x="2465742" y="4936634"/>
                  </a:lnTo>
                  <a:lnTo>
                    <a:pt x="2488364" y="4931995"/>
                  </a:lnTo>
                  <a:lnTo>
                    <a:pt x="2510985" y="4926852"/>
                  </a:lnTo>
                  <a:lnTo>
                    <a:pt x="2533607" y="4921152"/>
                  </a:lnTo>
                  <a:lnTo>
                    <a:pt x="2556228" y="4914837"/>
                  </a:lnTo>
                  <a:lnTo>
                    <a:pt x="2578850" y="4907843"/>
                  </a:lnTo>
                  <a:lnTo>
                    <a:pt x="2601471" y="4900098"/>
                  </a:lnTo>
                  <a:lnTo>
                    <a:pt x="2624093" y="4891528"/>
                  </a:lnTo>
                  <a:lnTo>
                    <a:pt x="2646714" y="4882047"/>
                  </a:lnTo>
                  <a:lnTo>
                    <a:pt x="2669336" y="4871564"/>
                  </a:lnTo>
                  <a:lnTo>
                    <a:pt x="2691957" y="4859979"/>
                  </a:lnTo>
                  <a:lnTo>
                    <a:pt x="2714579" y="4847185"/>
                  </a:lnTo>
                  <a:lnTo>
                    <a:pt x="2737200" y="4833065"/>
                  </a:lnTo>
                  <a:lnTo>
                    <a:pt x="2759822" y="4817492"/>
                  </a:lnTo>
                  <a:lnTo>
                    <a:pt x="2782443" y="4800331"/>
                  </a:lnTo>
                  <a:lnTo>
                    <a:pt x="2805065" y="4781437"/>
                  </a:lnTo>
                  <a:lnTo>
                    <a:pt x="2827686" y="4760656"/>
                  </a:lnTo>
                  <a:lnTo>
                    <a:pt x="2850308" y="4737823"/>
                  </a:lnTo>
                  <a:lnTo>
                    <a:pt x="2872929" y="4712765"/>
                  </a:lnTo>
                  <a:lnTo>
                    <a:pt x="2895551" y="4685302"/>
                  </a:lnTo>
                  <a:lnTo>
                    <a:pt x="2918172" y="4655244"/>
                  </a:lnTo>
                  <a:lnTo>
                    <a:pt x="2940794" y="4622397"/>
                  </a:lnTo>
                  <a:lnTo>
                    <a:pt x="2963415" y="4586564"/>
                  </a:lnTo>
                  <a:lnTo>
                    <a:pt x="2986037" y="4547542"/>
                  </a:lnTo>
                  <a:lnTo>
                    <a:pt x="3008658" y="4505133"/>
                  </a:lnTo>
                  <a:lnTo>
                    <a:pt x="3031280" y="4459140"/>
                  </a:lnTo>
                  <a:lnTo>
                    <a:pt x="3053901" y="4409376"/>
                  </a:lnTo>
                  <a:lnTo>
                    <a:pt x="3076523" y="4355665"/>
                  </a:lnTo>
                  <a:lnTo>
                    <a:pt x="3099144" y="4297846"/>
                  </a:lnTo>
                  <a:lnTo>
                    <a:pt x="3121766" y="4235780"/>
                  </a:lnTo>
                  <a:lnTo>
                    <a:pt x="3144387" y="4169356"/>
                  </a:lnTo>
                  <a:lnTo>
                    <a:pt x="3167009" y="4098492"/>
                  </a:lnTo>
                  <a:lnTo>
                    <a:pt x="3189630" y="4023143"/>
                  </a:lnTo>
                  <a:lnTo>
                    <a:pt x="3212252" y="3943305"/>
                  </a:lnTo>
                  <a:lnTo>
                    <a:pt x="3234873" y="3859016"/>
                  </a:lnTo>
                  <a:lnTo>
                    <a:pt x="3257495" y="3770362"/>
                  </a:lnTo>
                  <a:lnTo>
                    <a:pt x="3280116" y="3677476"/>
                  </a:lnTo>
                  <a:lnTo>
                    <a:pt x="3302738" y="3580540"/>
                  </a:lnTo>
                  <a:lnTo>
                    <a:pt x="3325359" y="3479782"/>
                  </a:lnTo>
                  <a:lnTo>
                    <a:pt x="3347981" y="3375473"/>
                  </a:lnTo>
                  <a:lnTo>
                    <a:pt x="3370602" y="3267926"/>
                  </a:lnTo>
                  <a:lnTo>
                    <a:pt x="3393224" y="3157487"/>
                  </a:lnTo>
                  <a:lnTo>
                    <a:pt x="3415845" y="3044534"/>
                  </a:lnTo>
                  <a:lnTo>
                    <a:pt x="3438467" y="2929468"/>
                  </a:lnTo>
                  <a:lnTo>
                    <a:pt x="3461088" y="2812711"/>
                  </a:lnTo>
                  <a:lnTo>
                    <a:pt x="3483710" y="2694697"/>
                  </a:lnTo>
                  <a:lnTo>
                    <a:pt x="3506331" y="2575870"/>
                  </a:lnTo>
                  <a:lnTo>
                    <a:pt x="3528953" y="2456682"/>
                  </a:lnTo>
                  <a:lnTo>
                    <a:pt x="3551574" y="2337584"/>
                  </a:lnTo>
                  <a:lnTo>
                    <a:pt x="3574196" y="2219031"/>
                  </a:lnTo>
                  <a:lnTo>
                    <a:pt x="3596817" y="2101469"/>
                  </a:lnTo>
                  <a:lnTo>
                    <a:pt x="3619439" y="1985341"/>
                  </a:lnTo>
                  <a:lnTo>
                    <a:pt x="3642060" y="1871075"/>
                  </a:lnTo>
                  <a:lnTo>
                    <a:pt x="3664682" y="1759086"/>
                  </a:lnTo>
                  <a:lnTo>
                    <a:pt x="3687303" y="1649767"/>
                  </a:lnTo>
                  <a:lnTo>
                    <a:pt x="3709925" y="1543482"/>
                  </a:lnTo>
                  <a:lnTo>
                    <a:pt x="3732546" y="1440566"/>
                  </a:lnTo>
                  <a:lnTo>
                    <a:pt x="3755168" y="1341315"/>
                  </a:lnTo>
                  <a:lnTo>
                    <a:pt x="3777789" y="1245984"/>
                  </a:lnTo>
                  <a:lnTo>
                    <a:pt x="3800411" y="1154781"/>
                  </a:lnTo>
                  <a:lnTo>
                    <a:pt x="3823032" y="1067870"/>
                  </a:lnTo>
                  <a:lnTo>
                    <a:pt x="3845654" y="985363"/>
                  </a:lnTo>
                  <a:lnTo>
                    <a:pt x="3868275" y="907328"/>
                  </a:lnTo>
                  <a:lnTo>
                    <a:pt x="3890897" y="833787"/>
                  </a:lnTo>
                  <a:lnTo>
                    <a:pt x="3913518" y="764716"/>
                  </a:lnTo>
                  <a:lnTo>
                    <a:pt x="3936140" y="700057"/>
                  </a:lnTo>
                  <a:lnTo>
                    <a:pt x="3958761" y="639715"/>
                  </a:lnTo>
                  <a:lnTo>
                    <a:pt x="3981383" y="583566"/>
                  </a:lnTo>
                  <a:lnTo>
                    <a:pt x="4004004" y="531462"/>
                  </a:lnTo>
                  <a:lnTo>
                    <a:pt x="4026626" y="483237"/>
                  </a:lnTo>
                  <a:lnTo>
                    <a:pt x="4049247" y="438709"/>
                  </a:lnTo>
                  <a:lnTo>
                    <a:pt x="4071869" y="397687"/>
                  </a:lnTo>
                  <a:lnTo>
                    <a:pt x="4094490" y="359972"/>
                  </a:lnTo>
                  <a:lnTo>
                    <a:pt x="4117112" y="325364"/>
                  </a:lnTo>
                  <a:lnTo>
                    <a:pt x="4139733" y="293662"/>
                  </a:lnTo>
                  <a:lnTo>
                    <a:pt x="4162355" y="264671"/>
                  </a:lnTo>
                  <a:lnTo>
                    <a:pt x="4184976" y="238198"/>
                  </a:lnTo>
                  <a:lnTo>
                    <a:pt x="4207598" y="214057"/>
                  </a:lnTo>
                  <a:lnTo>
                    <a:pt x="4230219" y="192069"/>
                  </a:lnTo>
                  <a:lnTo>
                    <a:pt x="4252841" y="172066"/>
                  </a:lnTo>
                  <a:lnTo>
                    <a:pt x="4275462" y="153887"/>
                  </a:lnTo>
                  <a:lnTo>
                    <a:pt x="4298084" y="137382"/>
                  </a:lnTo>
                  <a:lnTo>
                    <a:pt x="4320705" y="122409"/>
                  </a:lnTo>
                  <a:lnTo>
                    <a:pt x="4343327" y="108837"/>
                  </a:lnTo>
                  <a:lnTo>
                    <a:pt x="4365948" y="96543"/>
                  </a:lnTo>
                  <a:lnTo>
                    <a:pt x="4388570" y="85414"/>
                  </a:lnTo>
                  <a:lnTo>
                    <a:pt x="4411191" y="75346"/>
                  </a:lnTo>
                  <a:lnTo>
                    <a:pt x="4433813" y="66241"/>
                  </a:lnTo>
                  <a:lnTo>
                    <a:pt x="4456434" y="58013"/>
                  </a:lnTo>
                  <a:lnTo>
                    <a:pt x="4479056" y="50579"/>
                  </a:lnTo>
                  <a:lnTo>
                    <a:pt x="4501677" y="43866"/>
                  </a:lnTo>
                  <a:lnTo>
                    <a:pt x="4524299" y="37806"/>
                  </a:lnTo>
                  <a:lnTo>
                    <a:pt x="4546920" y="32337"/>
                  </a:lnTo>
                  <a:lnTo>
                    <a:pt x="4569542" y="27403"/>
                  </a:lnTo>
                  <a:lnTo>
                    <a:pt x="4592163" y="22952"/>
                  </a:lnTo>
                  <a:lnTo>
                    <a:pt x="4614785" y="18939"/>
                  </a:lnTo>
                  <a:lnTo>
                    <a:pt x="4637406" y="15321"/>
                  </a:lnTo>
                  <a:lnTo>
                    <a:pt x="4660028" y="12060"/>
                  </a:lnTo>
                  <a:lnTo>
                    <a:pt x="4682649" y="9120"/>
                  </a:lnTo>
                  <a:lnTo>
                    <a:pt x="4705270" y="6472"/>
                  </a:lnTo>
                  <a:lnTo>
                    <a:pt x="4727892" y="4086"/>
                  </a:lnTo>
                  <a:lnTo>
                    <a:pt x="4750513" y="193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99579" y="1125781"/>
              <a:ext cx="4773135" cy="4978315"/>
            </a:xfrm>
            <a:custGeom>
              <a:avLst/>
              <a:pathLst>
                <a:path w="4773135" h="4978315">
                  <a:moveTo>
                    <a:pt x="0" y="4978315"/>
                  </a:moveTo>
                  <a:lnTo>
                    <a:pt x="22621" y="4978315"/>
                  </a:lnTo>
                  <a:lnTo>
                    <a:pt x="45242" y="4978315"/>
                  </a:lnTo>
                  <a:lnTo>
                    <a:pt x="67864" y="4978315"/>
                  </a:lnTo>
                  <a:lnTo>
                    <a:pt x="90485" y="4978314"/>
                  </a:lnTo>
                  <a:lnTo>
                    <a:pt x="113107" y="4978314"/>
                  </a:lnTo>
                  <a:lnTo>
                    <a:pt x="135728" y="4978314"/>
                  </a:lnTo>
                  <a:lnTo>
                    <a:pt x="158350" y="4978314"/>
                  </a:lnTo>
                  <a:lnTo>
                    <a:pt x="180971" y="4978314"/>
                  </a:lnTo>
                  <a:lnTo>
                    <a:pt x="203593" y="4978314"/>
                  </a:lnTo>
                  <a:lnTo>
                    <a:pt x="226214" y="4978314"/>
                  </a:lnTo>
                  <a:lnTo>
                    <a:pt x="248836" y="4978314"/>
                  </a:lnTo>
                  <a:lnTo>
                    <a:pt x="271457" y="4978314"/>
                  </a:lnTo>
                  <a:lnTo>
                    <a:pt x="294079" y="4978313"/>
                  </a:lnTo>
                  <a:lnTo>
                    <a:pt x="316700" y="4978313"/>
                  </a:lnTo>
                  <a:lnTo>
                    <a:pt x="339322" y="4978313"/>
                  </a:lnTo>
                  <a:lnTo>
                    <a:pt x="361943" y="4978313"/>
                  </a:lnTo>
                  <a:lnTo>
                    <a:pt x="384565" y="4978313"/>
                  </a:lnTo>
                  <a:lnTo>
                    <a:pt x="407186" y="4978312"/>
                  </a:lnTo>
                  <a:lnTo>
                    <a:pt x="429808" y="4978312"/>
                  </a:lnTo>
                  <a:lnTo>
                    <a:pt x="452429" y="4978312"/>
                  </a:lnTo>
                  <a:lnTo>
                    <a:pt x="475051" y="4978311"/>
                  </a:lnTo>
                  <a:lnTo>
                    <a:pt x="497672" y="4978311"/>
                  </a:lnTo>
                  <a:lnTo>
                    <a:pt x="520294" y="4978310"/>
                  </a:lnTo>
                  <a:lnTo>
                    <a:pt x="542915" y="4978310"/>
                  </a:lnTo>
                  <a:lnTo>
                    <a:pt x="565537" y="4978309"/>
                  </a:lnTo>
                  <a:lnTo>
                    <a:pt x="588158" y="4978309"/>
                  </a:lnTo>
                  <a:lnTo>
                    <a:pt x="610780" y="4978308"/>
                  </a:lnTo>
                  <a:lnTo>
                    <a:pt x="633401" y="4978307"/>
                  </a:lnTo>
                  <a:lnTo>
                    <a:pt x="656023" y="4978306"/>
                  </a:lnTo>
                  <a:lnTo>
                    <a:pt x="678644" y="4978305"/>
                  </a:lnTo>
                  <a:lnTo>
                    <a:pt x="701266" y="4978304"/>
                  </a:lnTo>
                  <a:lnTo>
                    <a:pt x="723887" y="4978303"/>
                  </a:lnTo>
                  <a:lnTo>
                    <a:pt x="746509" y="4978301"/>
                  </a:lnTo>
                  <a:lnTo>
                    <a:pt x="769130" y="4978300"/>
                  </a:lnTo>
                  <a:lnTo>
                    <a:pt x="791752" y="4978298"/>
                  </a:lnTo>
                  <a:lnTo>
                    <a:pt x="814373" y="4978296"/>
                  </a:lnTo>
                  <a:lnTo>
                    <a:pt x="836995" y="4978294"/>
                  </a:lnTo>
                  <a:lnTo>
                    <a:pt x="859616" y="4978292"/>
                  </a:lnTo>
                  <a:lnTo>
                    <a:pt x="882238" y="4978289"/>
                  </a:lnTo>
                  <a:lnTo>
                    <a:pt x="904859" y="4978287"/>
                  </a:lnTo>
                  <a:lnTo>
                    <a:pt x="927481" y="4978283"/>
                  </a:lnTo>
                  <a:lnTo>
                    <a:pt x="950102" y="4978280"/>
                  </a:lnTo>
                  <a:lnTo>
                    <a:pt x="972724" y="4978276"/>
                  </a:lnTo>
                  <a:lnTo>
                    <a:pt x="995345" y="4978272"/>
                  </a:lnTo>
                  <a:lnTo>
                    <a:pt x="1017967" y="4978267"/>
                  </a:lnTo>
                  <a:lnTo>
                    <a:pt x="1040588" y="4978261"/>
                  </a:lnTo>
                  <a:lnTo>
                    <a:pt x="1063210" y="4978255"/>
                  </a:lnTo>
                  <a:lnTo>
                    <a:pt x="1085831" y="4978249"/>
                  </a:lnTo>
                  <a:lnTo>
                    <a:pt x="1108453" y="4978241"/>
                  </a:lnTo>
                  <a:lnTo>
                    <a:pt x="1131074" y="4978233"/>
                  </a:lnTo>
                  <a:lnTo>
                    <a:pt x="1153696" y="4978224"/>
                  </a:lnTo>
                  <a:lnTo>
                    <a:pt x="1176317" y="4978214"/>
                  </a:lnTo>
                  <a:lnTo>
                    <a:pt x="1198939" y="4978203"/>
                  </a:lnTo>
                  <a:lnTo>
                    <a:pt x="1221560" y="4978190"/>
                  </a:lnTo>
                  <a:lnTo>
                    <a:pt x="1244182" y="4978176"/>
                  </a:lnTo>
                  <a:lnTo>
                    <a:pt x="1266803" y="4978161"/>
                  </a:lnTo>
                  <a:lnTo>
                    <a:pt x="1289425" y="4978144"/>
                  </a:lnTo>
                  <a:lnTo>
                    <a:pt x="1312046" y="4978125"/>
                  </a:lnTo>
                  <a:lnTo>
                    <a:pt x="1334668" y="4978103"/>
                  </a:lnTo>
                  <a:lnTo>
                    <a:pt x="1357289" y="4978080"/>
                  </a:lnTo>
                  <a:lnTo>
                    <a:pt x="1379911" y="4978054"/>
                  </a:lnTo>
                  <a:lnTo>
                    <a:pt x="1402532" y="4978025"/>
                  </a:lnTo>
                  <a:lnTo>
                    <a:pt x="1425154" y="4977992"/>
                  </a:lnTo>
                  <a:lnTo>
                    <a:pt x="1447775" y="4977956"/>
                  </a:lnTo>
                  <a:lnTo>
                    <a:pt x="1470397" y="4977916"/>
                  </a:lnTo>
                  <a:lnTo>
                    <a:pt x="1493018" y="4977872"/>
                  </a:lnTo>
                  <a:lnTo>
                    <a:pt x="1515640" y="4977823"/>
                  </a:lnTo>
                  <a:lnTo>
                    <a:pt x="1538261" y="4977768"/>
                  </a:lnTo>
                  <a:lnTo>
                    <a:pt x="1560883" y="4977707"/>
                  </a:lnTo>
                  <a:lnTo>
                    <a:pt x="1583504" y="4977639"/>
                  </a:lnTo>
                  <a:lnTo>
                    <a:pt x="1606126" y="4977564"/>
                  </a:lnTo>
                  <a:lnTo>
                    <a:pt x="1628747" y="4977480"/>
                  </a:lnTo>
                  <a:lnTo>
                    <a:pt x="1651369" y="4977387"/>
                  </a:lnTo>
                  <a:lnTo>
                    <a:pt x="1673990" y="4977284"/>
                  </a:lnTo>
                  <a:lnTo>
                    <a:pt x="1696612" y="4977169"/>
                  </a:lnTo>
                  <a:lnTo>
                    <a:pt x="1719233" y="4977042"/>
                  </a:lnTo>
                  <a:lnTo>
                    <a:pt x="1741855" y="4976900"/>
                  </a:lnTo>
                  <a:lnTo>
                    <a:pt x="1764476" y="4976743"/>
                  </a:lnTo>
                  <a:lnTo>
                    <a:pt x="1787098" y="4976568"/>
                  </a:lnTo>
                  <a:lnTo>
                    <a:pt x="1809719" y="4976374"/>
                  </a:lnTo>
                  <a:lnTo>
                    <a:pt x="1832341" y="4976158"/>
                  </a:lnTo>
                  <a:lnTo>
                    <a:pt x="1854962" y="4975918"/>
                  </a:lnTo>
                  <a:lnTo>
                    <a:pt x="1877584" y="4975651"/>
                  </a:lnTo>
                  <a:lnTo>
                    <a:pt x="1900205" y="4975355"/>
                  </a:lnTo>
                  <a:lnTo>
                    <a:pt x="1922827" y="4975025"/>
                  </a:lnTo>
                  <a:lnTo>
                    <a:pt x="1945448" y="4974659"/>
                  </a:lnTo>
                  <a:lnTo>
                    <a:pt x="1968070" y="4974253"/>
                  </a:lnTo>
                  <a:lnTo>
                    <a:pt x="1990691" y="4973801"/>
                  </a:lnTo>
                  <a:lnTo>
                    <a:pt x="2013313" y="4973299"/>
                  </a:lnTo>
                  <a:lnTo>
                    <a:pt x="2035934" y="4972742"/>
                  </a:lnTo>
                  <a:lnTo>
                    <a:pt x="2058556" y="4972123"/>
                  </a:lnTo>
                  <a:lnTo>
                    <a:pt x="2081177" y="4971434"/>
                  </a:lnTo>
                  <a:lnTo>
                    <a:pt x="2103799" y="4970670"/>
                  </a:lnTo>
                  <a:lnTo>
                    <a:pt x="2126420" y="4969821"/>
                  </a:lnTo>
                  <a:lnTo>
                    <a:pt x="2149042" y="4968878"/>
                  </a:lnTo>
                  <a:lnTo>
                    <a:pt x="2171663" y="4967830"/>
                  </a:lnTo>
                  <a:lnTo>
                    <a:pt x="2194285" y="4966666"/>
                  </a:lnTo>
                  <a:lnTo>
                    <a:pt x="2216906" y="4965374"/>
                  </a:lnTo>
                  <a:lnTo>
                    <a:pt x="2239528" y="4963938"/>
                  </a:lnTo>
                  <a:lnTo>
                    <a:pt x="2262149" y="4962344"/>
                  </a:lnTo>
                  <a:lnTo>
                    <a:pt x="2284771" y="4960574"/>
                  </a:lnTo>
                  <a:lnTo>
                    <a:pt x="2307392" y="4958609"/>
                  </a:lnTo>
                  <a:lnTo>
                    <a:pt x="2330014" y="4956428"/>
                  </a:lnTo>
                  <a:lnTo>
                    <a:pt x="2352635" y="4954006"/>
                  </a:lnTo>
                  <a:lnTo>
                    <a:pt x="2375256" y="4951319"/>
                  </a:lnTo>
                  <a:lnTo>
                    <a:pt x="2397878" y="4948336"/>
                  </a:lnTo>
                  <a:lnTo>
                    <a:pt x="2420499" y="4945027"/>
                  </a:lnTo>
                  <a:lnTo>
                    <a:pt x="2443121" y="4941355"/>
                  </a:lnTo>
                  <a:lnTo>
                    <a:pt x="2465742" y="4937283"/>
                  </a:lnTo>
                  <a:lnTo>
                    <a:pt x="2488364" y="4932768"/>
                  </a:lnTo>
                  <a:lnTo>
                    <a:pt x="2510985" y="4927762"/>
                  </a:lnTo>
                  <a:lnTo>
                    <a:pt x="2533607" y="4922213"/>
                  </a:lnTo>
                  <a:lnTo>
                    <a:pt x="2556228" y="4916065"/>
                  </a:lnTo>
                  <a:lnTo>
                    <a:pt x="2578850" y="4909255"/>
                  </a:lnTo>
                  <a:lnTo>
                    <a:pt x="2601471" y="4901714"/>
                  </a:lnTo>
                  <a:lnTo>
                    <a:pt x="2624093" y="4893367"/>
                  </a:lnTo>
                  <a:lnTo>
                    <a:pt x="2646714" y="4884133"/>
                  </a:lnTo>
                  <a:lnTo>
                    <a:pt x="2669336" y="4873922"/>
                  </a:lnTo>
                  <a:lnTo>
                    <a:pt x="2691957" y="4862635"/>
                  </a:lnTo>
                  <a:lnTo>
                    <a:pt x="2714579" y="4850169"/>
                  </a:lnTo>
                  <a:lnTo>
                    <a:pt x="2737200" y="4836407"/>
                  </a:lnTo>
                  <a:lnTo>
                    <a:pt x="2759822" y="4821227"/>
                  </a:lnTo>
                  <a:lnTo>
                    <a:pt x="2782443" y="4804495"/>
                  </a:lnTo>
                  <a:lnTo>
                    <a:pt x="2805065" y="4786069"/>
                  </a:lnTo>
                  <a:lnTo>
                    <a:pt x="2827686" y="4765797"/>
                  </a:lnTo>
                  <a:lnTo>
                    <a:pt x="2850308" y="4743517"/>
                  </a:lnTo>
                  <a:lnTo>
                    <a:pt x="2872929" y="4719059"/>
                  </a:lnTo>
                  <a:lnTo>
                    <a:pt x="2895551" y="4692243"/>
                  </a:lnTo>
                  <a:lnTo>
                    <a:pt x="2918172" y="4662882"/>
                  </a:lnTo>
                  <a:lnTo>
                    <a:pt x="2940794" y="4630784"/>
                  </a:lnTo>
                  <a:lnTo>
                    <a:pt x="2963415" y="4595751"/>
                  </a:lnTo>
                  <a:lnTo>
                    <a:pt x="2986037" y="4557583"/>
                  </a:lnTo>
                  <a:lnTo>
                    <a:pt x="3008658" y="4516079"/>
                  </a:lnTo>
                  <a:lnTo>
                    <a:pt x="3031280" y="4471043"/>
                  </a:lnTo>
                  <a:lnTo>
                    <a:pt x="3053901" y="4422283"/>
                  </a:lnTo>
                  <a:lnTo>
                    <a:pt x="3076523" y="4369621"/>
                  </a:lnTo>
                  <a:lnTo>
                    <a:pt x="3099144" y="4312891"/>
                  </a:lnTo>
                  <a:lnTo>
                    <a:pt x="3121766" y="4251948"/>
                  </a:lnTo>
                  <a:lnTo>
                    <a:pt x="3144387" y="4186674"/>
                  </a:lnTo>
                  <a:lnTo>
                    <a:pt x="3167009" y="4116977"/>
                  </a:lnTo>
                  <a:lnTo>
                    <a:pt x="3189630" y="4042804"/>
                  </a:lnTo>
                  <a:lnTo>
                    <a:pt x="3212252" y="3964138"/>
                  </a:lnTo>
                  <a:lnTo>
                    <a:pt x="3234873" y="3881007"/>
                  </a:lnTo>
                  <a:lnTo>
                    <a:pt x="3257495" y="3793484"/>
                  </a:lnTo>
                  <a:lnTo>
                    <a:pt x="3280116" y="3701690"/>
                  </a:lnTo>
                  <a:lnTo>
                    <a:pt x="3302738" y="3605794"/>
                  </a:lnTo>
                  <a:lnTo>
                    <a:pt x="3325359" y="3506011"/>
                  </a:lnTo>
                  <a:lnTo>
                    <a:pt x="3347981" y="3402603"/>
                  </a:lnTo>
                  <a:lnTo>
                    <a:pt x="3370602" y="3295870"/>
                  </a:lnTo>
                  <a:lnTo>
                    <a:pt x="3393224" y="3186153"/>
                  </a:lnTo>
                  <a:lnTo>
                    <a:pt x="3415845" y="3073820"/>
                  </a:lnTo>
                  <a:lnTo>
                    <a:pt x="3438467" y="2959267"/>
                  </a:lnTo>
                  <a:lnTo>
                    <a:pt x="3461088" y="2842910"/>
                  </a:lnTo>
                  <a:lnTo>
                    <a:pt x="3483710" y="2725182"/>
                  </a:lnTo>
                  <a:lnTo>
                    <a:pt x="3506331" y="2606525"/>
                  </a:lnTo>
                  <a:lnTo>
                    <a:pt x="3528953" y="2487388"/>
                  </a:lnTo>
                  <a:lnTo>
                    <a:pt x="3551574" y="2368223"/>
                  </a:lnTo>
                  <a:lnTo>
                    <a:pt x="3574196" y="2249483"/>
                  </a:lnTo>
                  <a:lnTo>
                    <a:pt x="3596817" y="2131619"/>
                  </a:lnTo>
                  <a:lnTo>
                    <a:pt x="3619439" y="2015074"/>
                  </a:lnTo>
                  <a:lnTo>
                    <a:pt x="3642060" y="1900280"/>
                  </a:lnTo>
                  <a:lnTo>
                    <a:pt x="3664682" y="1787657"/>
                  </a:lnTo>
                  <a:lnTo>
                    <a:pt x="3687303" y="1677602"/>
                  </a:lnTo>
                  <a:lnTo>
                    <a:pt x="3709925" y="1570490"/>
                  </a:lnTo>
                  <a:lnTo>
                    <a:pt x="3732546" y="1466662"/>
                  </a:lnTo>
                  <a:lnTo>
                    <a:pt x="3755168" y="1366426"/>
                  </a:lnTo>
                  <a:lnTo>
                    <a:pt x="3777789" y="1270047"/>
                  </a:lnTo>
                  <a:lnTo>
                    <a:pt x="3800411" y="1177747"/>
                  </a:lnTo>
                  <a:lnTo>
                    <a:pt x="3823032" y="1089699"/>
                  </a:lnTo>
                  <a:lnTo>
                    <a:pt x="3845654" y="1006032"/>
                  </a:lnTo>
                  <a:lnTo>
                    <a:pt x="3868275" y="926824"/>
                  </a:lnTo>
                  <a:lnTo>
                    <a:pt x="3890897" y="852107"/>
                  </a:lnTo>
                  <a:lnTo>
                    <a:pt x="3913518" y="781871"/>
                  </a:lnTo>
                  <a:lnTo>
                    <a:pt x="3936140" y="716065"/>
                  </a:lnTo>
                  <a:lnTo>
                    <a:pt x="3958761" y="654604"/>
                  </a:lnTo>
                  <a:lnTo>
                    <a:pt x="3981383" y="597372"/>
                  </a:lnTo>
                  <a:lnTo>
                    <a:pt x="4004004" y="544225"/>
                  </a:lnTo>
                  <a:lnTo>
                    <a:pt x="4026626" y="495003"/>
                  </a:lnTo>
                  <a:lnTo>
                    <a:pt x="4049247" y="449526"/>
                  </a:lnTo>
                  <a:lnTo>
                    <a:pt x="4071869" y="407605"/>
                  </a:lnTo>
                  <a:lnTo>
                    <a:pt x="4094490" y="369044"/>
                  </a:lnTo>
                  <a:lnTo>
                    <a:pt x="4117112" y="333642"/>
                  </a:lnTo>
                  <a:lnTo>
                    <a:pt x="4139733" y="301200"/>
                  </a:lnTo>
                  <a:lnTo>
                    <a:pt x="4162355" y="271518"/>
                  </a:lnTo>
                  <a:lnTo>
                    <a:pt x="4184976" y="244404"/>
                  </a:lnTo>
                  <a:lnTo>
                    <a:pt x="4207598" y="219670"/>
                  </a:lnTo>
                  <a:lnTo>
                    <a:pt x="4230219" y="197136"/>
                  </a:lnTo>
                  <a:lnTo>
                    <a:pt x="4252841" y="176630"/>
                  </a:lnTo>
                  <a:lnTo>
                    <a:pt x="4275462" y="157989"/>
                  </a:lnTo>
                  <a:lnTo>
                    <a:pt x="4298084" y="141060"/>
                  </a:lnTo>
                  <a:lnTo>
                    <a:pt x="4320705" y="125699"/>
                  </a:lnTo>
                  <a:lnTo>
                    <a:pt x="4343327" y="111772"/>
                  </a:lnTo>
                  <a:lnTo>
                    <a:pt x="4365948" y="99155"/>
                  </a:lnTo>
                  <a:lnTo>
                    <a:pt x="4388570" y="87732"/>
                  </a:lnTo>
                  <a:lnTo>
                    <a:pt x="4411191" y="77396"/>
                  </a:lnTo>
                  <a:lnTo>
                    <a:pt x="4433813" y="68048"/>
                  </a:lnTo>
                  <a:lnTo>
                    <a:pt x="4456434" y="59599"/>
                  </a:lnTo>
                  <a:lnTo>
                    <a:pt x="4479056" y="51964"/>
                  </a:lnTo>
                  <a:lnTo>
                    <a:pt x="4501677" y="45070"/>
                  </a:lnTo>
                  <a:lnTo>
                    <a:pt x="4524299" y="38845"/>
                  </a:lnTo>
                  <a:lnTo>
                    <a:pt x="4546920" y="33227"/>
                  </a:lnTo>
                  <a:lnTo>
                    <a:pt x="4569542" y="28158"/>
                  </a:lnTo>
                  <a:lnTo>
                    <a:pt x="4592163" y="23585"/>
                  </a:lnTo>
                  <a:lnTo>
                    <a:pt x="4614785" y="19462"/>
                  </a:lnTo>
                  <a:lnTo>
                    <a:pt x="4637406" y="15745"/>
                  </a:lnTo>
                  <a:lnTo>
                    <a:pt x="4660028" y="12393"/>
                  </a:lnTo>
                  <a:lnTo>
                    <a:pt x="4682649" y="9373"/>
                  </a:lnTo>
                  <a:lnTo>
                    <a:pt x="4705270" y="6651"/>
                  </a:lnTo>
                  <a:lnTo>
                    <a:pt x="4727892" y="4199"/>
                  </a:lnTo>
                  <a:lnTo>
                    <a:pt x="4750513" y="199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99579" y="1131554"/>
              <a:ext cx="4773135" cy="4972542"/>
            </a:xfrm>
            <a:custGeom>
              <a:avLst/>
              <a:pathLst>
                <a:path w="4773135" h="4972542">
                  <a:moveTo>
                    <a:pt x="0" y="4972542"/>
                  </a:moveTo>
                  <a:lnTo>
                    <a:pt x="22621" y="4972542"/>
                  </a:lnTo>
                  <a:lnTo>
                    <a:pt x="45242" y="4972542"/>
                  </a:lnTo>
                  <a:lnTo>
                    <a:pt x="67864" y="4972542"/>
                  </a:lnTo>
                  <a:lnTo>
                    <a:pt x="90485" y="4972542"/>
                  </a:lnTo>
                  <a:lnTo>
                    <a:pt x="113107" y="4972542"/>
                  </a:lnTo>
                  <a:lnTo>
                    <a:pt x="135728" y="4972542"/>
                  </a:lnTo>
                  <a:lnTo>
                    <a:pt x="158350" y="4972542"/>
                  </a:lnTo>
                  <a:lnTo>
                    <a:pt x="180971" y="4972542"/>
                  </a:lnTo>
                  <a:lnTo>
                    <a:pt x="203593" y="4972542"/>
                  </a:lnTo>
                  <a:lnTo>
                    <a:pt x="226214" y="4972542"/>
                  </a:lnTo>
                  <a:lnTo>
                    <a:pt x="248836" y="4972541"/>
                  </a:lnTo>
                  <a:lnTo>
                    <a:pt x="271457" y="4972541"/>
                  </a:lnTo>
                  <a:lnTo>
                    <a:pt x="294079" y="4972541"/>
                  </a:lnTo>
                  <a:lnTo>
                    <a:pt x="316700" y="4972541"/>
                  </a:lnTo>
                  <a:lnTo>
                    <a:pt x="339322" y="4972541"/>
                  </a:lnTo>
                  <a:lnTo>
                    <a:pt x="361943" y="4972541"/>
                  </a:lnTo>
                  <a:lnTo>
                    <a:pt x="384565" y="4972541"/>
                  </a:lnTo>
                  <a:lnTo>
                    <a:pt x="407186" y="4972540"/>
                  </a:lnTo>
                  <a:lnTo>
                    <a:pt x="429808" y="4972540"/>
                  </a:lnTo>
                  <a:lnTo>
                    <a:pt x="452429" y="4972540"/>
                  </a:lnTo>
                  <a:lnTo>
                    <a:pt x="475051" y="4972540"/>
                  </a:lnTo>
                  <a:lnTo>
                    <a:pt x="497672" y="4972539"/>
                  </a:lnTo>
                  <a:lnTo>
                    <a:pt x="520294" y="4972539"/>
                  </a:lnTo>
                  <a:lnTo>
                    <a:pt x="542915" y="4972538"/>
                  </a:lnTo>
                  <a:lnTo>
                    <a:pt x="565537" y="4972538"/>
                  </a:lnTo>
                  <a:lnTo>
                    <a:pt x="588158" y="4972538"/>
                  </a:lnTo>
                  <a:lnTo>
                    <a:pt x="610780" y="4972537"/>
                  </a:lnTo>
                  <a:lnTo>
                    <a:pt x="633401" y="4972536"/>
                  </a:lnTo>
                  <a:lnTo>
                    <a:pt x="656023" y="4972536"/>
                  </a:lnTo>
                  <a:lnTo>
                    <a:pt x="678644" y="4972535"/>
                  </a:lnTo>
                  <a:lnTo>
                    <a:pt x="701266" y="4972534"/>
                  </a:lnTo>
                  <a:lnTo>
                    <a:pt x="723887" y="4972533"/>
                  </a:lnTo>
                  <a:lnTo>
                    <a:pt x="746509" y="4972532"/>
                  </a:lnTo>
                  <a:lnTo>
                    <a:pt x="769130" y="4972531"/>
                  </a:lnTo>
                  <a:lnTo>
                    <a:pt x="791752" y="4972530"/>
                  </a:lnTo>
                  <a:lnTo>
                    <a:pt x="814373" y="4972528"/>
                  </a:lnTo>
                  <a:lnTo>
                    <a:pt x="836995" y="4972527"/>
                  </a:lnTo>
                  <a:lnTo>
                    <a:pt x="859616" y="4972525"/>
                  </a:lnTo>
                  <a:lnTo>
                    <a:pt x="882238" y="4972523"/>
                  </a:lnTo>
                  <a:lnTo>
                    <a:pt x="904859" y="4972521"/>
                  </a:lnTo>
                  <a:lnTo>
                    <a:pt x="927481" y="4972518"/>
                  </a:lnTo>
                  <a:lnTo>
                    <a:pt x="950102" y="4972516"/>
                  </a:lnTo>
                  <a:lnTo>
                    <a:pt x="972724" y="4972513"/>
                  </a:lnTo>
                  <a:lnTo>
                    <a:pt x="995345" y="4972510"/>
                  </a:lnTo>
                  <a:lnTo>
                    <a:pt x="1017967" y="4972506"/>
                  </a:lnTo>
                  <a:lnTo>
                    <a:pt x="1040588" y="4972502"/>
                  </a:lnTo>
                  <a:lnTo>
                    <a:pt x="1063210" y="4972497"/>
                  </a:lnTo>
                  <a:lnTo>
                    <a:pt x="1085831" y="4972492"/>
                  </a:lnTo>
                  <a:lnTo>
                    <a:pt x="1108453" y="4972487"/>
                  </a:lnTo>
                  <a:lnTo>
                    <a:pt x="1131074" y="4972481"/>
                  </a:lnTo>
                  <a:lnTo>
                    <a:pt x="1153696" y="4972474"/>
                  </a:lnTo>
                  <a:lnTo>
                    <a:pt x="1176317" y="4972466"/>
                  </a:lnTo>
                  <a:lnTo>
                    <a:pt x="1198939" y="4972457"/>
                  </a:lnTo>
                  <a:lnTo>
                    <a:pt x="1221560" y="4972448"/>
                  </a:lnTo>
                  <a:lnTo>
                    <a:pt x="1244182" y="4972438"/>
                  </a:lnTo>
                  <a:lnTo>
                    <a:pt x="1266803" y="4972426"/>
                  </a:lnTo>
                  <a:lnTo>
                    <a:pt x="1289425" y="4972413"/>
                  </a:lnTo>
                  <a:lnTo>
                    <a:pt x="1312046" y="4972398"/>
                  </a:lnTo>
                  <a:lnTo>
                    <a:pt x="1334668" y="4972382"/>
                  </a:lnTo>
                  <a:lnTo>
                    <a:pt x="1357289" y="4972365"/>
                  </a:lnTo>
                  <a:lnTo>
                    <a:pt x="1379911" y="4972345"/>
                  </a:lnTo>
                  <a:lnTo>
                    <a:pt x="1402532" y="4972323"/>
                  </a:lnTo>
                  <a:lnTo>
                    <a:pt x="1425154" y="4972298"/>
                  </a:lnTo>
                  <a:lnTo>
                    <a:pt x="1447775" y="4972271"/>
                  </a:lnTo>
                  <a:lnTo>
                    <a:pt x="1470397" y="4972241"/>
                  </a:lnTo>
                  <a:lnTo>
                    <a:pt x="1493018" y="4972207"/>
                  </a:lnTo>
                  <a:lnTo>
                    <a:pt x="1515640" y="4972170"/>
                  </a:lnTo>
                  <a:lnTo>
                    <a:pt x="1538261" y="4972129"/>
                  </a:lnTo>
                  <a:lnTo>
                    <a:pt x="1560883" y="4972083"/>
                  </a:lnTo>
                  <a:lnTo>
                    <a:pt x="1583504" y="4972032"/>
                  </a:lnTo>
                  <a:lnTo>
                    <a:pt x="1606126" y="4971975"/>
                  </a:lnTo>
                  <a:lnTo>
                    <a:pt x="1628747" y="4971912"/>
                  </a:lnTo>
                  <a:lnTo>
                    <a:pt x="1651369" y="4971841"/>
                  </a:lnTo>
                  <a:lnTo>
                    <a:pt x="1673990" y="4971763"/>
                  </a:lnTo>
                  <a:lnTo>
                    <a:pt x="1696612" y="4971677"/>
                  </a:lnTo>
                  <a:lnTo>
                    <a:pt x="1719233" y="4971580"/>
                  </a:lnTo>
                  <a:lnTo>
                    <a:pt x="1741855" y="4971473"/>
                  </a:lnTo>
                  <a:lnTo>
                    <a:pt x="1764476" y="4971354"/>
                  </a:lnTo>
                  <a:lnTo>
                    <a:pt x="1787098" y="4971222"/>
                  </a:lnTo>
                  <a:lnTo>
                    <a:pt x="1809719" y="4971075"/>
                  </a:lnTo>
                  <a:lnTo>
                    <a:pt x="1832341" y="4970912"/>
                  </a:lnTo>
                  <a:lnTo>
                    <a:pt x="1854962" y="4970730"/>
                  </a:lnTo>
                  <a:lnTo>
                    <a:pt x="1877584" y="4970529"/>
                  </a:lnTo>
                  <a:lnTo>
                    <a:pt x="1900205" y="4970305"/>
                  </a:lnTo>
                  <a:lnTo>
                    <a:pt x="1922827" y="4970056"/>
                  </a:lnTo>
                  <a:lnTo>
                    <a:pt x="1945448" y="4969779"/>
                  </a:lnTo>
                  <a:lnTo>
                    <a:pt x="1968070" y="4969472"/>
                  </a:lnTo>
                  <a:lnTo>
                    <a:pt x="1990691" y="4969130"/>
                  </a:lnTo>
                  <a:lnTo>
                    <a:pt x="2013313" y="4968751"/>
                  </a:lnTo>
                  <a:lnTo>
                    <a:pt x="2035934" y="4968329"/>
                  </a:lnTo>
                  <a:lnTo>
                    <a:pt x="2058556" y="4967861"/>
                  </a:lnTo>
                  <a:lnTo>
                    <a:pt x="2081177" y="4967340"/>
                  </a:lnTo>
                  <a:lnTo>
                    <a:pt x="2103799" y="4966762"/>
                  </a:lnTo>
                  <a:lnTo>
                    <a:pt x="2126420" y="4966120"/>
                  </a:lnTo>
                  <a:lnTo>
                    <a:pt x="2149042" y="4965406"/>
                  </a:lnTo>
                  <a:lnTo>
                    <a:pt x="2171663" y="4964613"/>
                  </a:lnTo>
                  <a:lnTo>
                    <a:pt x="2194285" y="4963732"/>
                  </a:lnTo>
                  <a:lnTo>
                    <a:pt x="2216906" y="4962754"/>
                  </a:lnTo>
                  <a:lnTo>
                    <a:pt x="2239528" y="4961668"/>
                  </a:lnTo>
                  <a:lnTo>
                    <a:pt x="2262149" y="4960461"/>
                  </a:lnTo>
                  <a:lnTo>
                    <a:pt x="2284771" y="4959120"/>
                  </a:lnTo>
                  <a:lnTo>
                    <a:pt x="2307392" y="4957632"/>
                  </a:lnTo>
                  <a:lnTo>
                    <a:pt x="2330014" y="4955979"/>
                  </a:lnTo>
                  <a:lnTo>
                    <a:pt x="2352635" y="4954144"/>
                  </a:lnTo>
                  <a:lnTo>
                    <a:pt x="2375256" y="4952106"/>
                  </a:lnTo>
                  <a:lnTo>
                    <a:pt x="2397878" y="4949844"/>
                  </a:lnTo>
                  <a:lnTo>
                    <a:pt x="2420499" y="4947334"/>
                  </a:lnTo>
                  <a:lnTo>
                    <a:pt x="2443121" y="4944547"/>
                  </a:lnTo>
                  <a:lnTo>
                    <a:pt x="2465742" y="4941455"/>
                  </a:lnTo>
                  <a:lnTo>
                    <a:pt x="2488364" y="4938024"/>
                  </a:lnTo>
                  <a:lnTo>
                    <a:pt x="2510985" y="4934219"/>
                  </a:lnTo>
                  <a:lnTo>
                    <a:pt x="2533607" y="4929998"/>
                  </a:lnTo>
                  <a:lnTo>
                    <a:pt x="2556228" y="4925318"/>
                  </a:lnTo>
                  <a:lnTo>
                    <a:pt x="2578850" y="4920130"/>
                  </a:lnTo>
                  <a:lnTo>
                    <a:pt x="2601471" y="4914381"/>
                  </a:lnTo>
                  <a:lnTo>
                    <a:pt x="2624093" y="4908010"/>
                  </a:lnTo>
                  <a:lnTo>
                    <a:pt x="2646714" y="4900955"/>
                  </a:lnTo>
                  <a:lnTo>
                    <a:pt x="2669336" y="4893144"/>
                  </a:lnTo>
                  <a:lnTo>
                    <a:pt x="2691957" y="4884499"/>
                  </a:lnTo>
                  <a:lnTo>
                    <a:pt x="2714579" y="4874937"/>
                  </a:lnTo>
                  <a:lnTo>
                    <a:pt x="2737200" y="4864364"/>
                  </a:lnTo>
                  <a:lnTo>
                    <a:pt x="2759822" y="4852681"/>
                  </a:lnTo>
                  <a:lnTo>
                    <a:pt x="2782443" y="4839779"/>
                  </a:lnTo>
                  <a:lnTo>
                    <a:pt x="2805065" y="4825541"/>
                  </a:lnTo>
                  <a:lnTo>
                    <a:pt x="2827686" y="4809838"/>
                  </a:lnTo>
                  <a:lnTo>
                    <a:pt x="2850308" y="4792536"/>
                  </a:lnTo>
                  <a:lnTo>
                    <a:pt x="2872929" y="4773488"/>
                  </a:lnTo>
                  <a:lnTo>
                    <a:pt x="2895551" y="4752539"/>
                  </a:lnTo>
                  <a:lnTo>
                    <a:pt x="2918172" y="4729524"/>
                  </a:lnTo>
                  <a:lnTo>
                    <a:pt x="2940794" y="4704269"/>
                  </a:lnTo>
                  <a:lnTo>
                    <a:pt x="2963415" y="4676593"/>
                  </a:lnTo>
                  <a:lnTo>
                    <a:pt x="2986037" y="4646306"/>
                  </a:lnTo>
                  <a:lnTo>
                    <a:pt x="3008658" y="4613213"/>
                  </a:lnTo>
                  <a:lnTo>
                    <a:pt x="3031280" y="4577117"/>
                  </a:lnTo>
                  <a:lnTo>
                    <a:pt x="3053901" y="4537815"/>
                  </a:lnTo>
                  <a:lnTo>
                    <a:pt x="3076523" y="4495109"/>
                  </a:lnTo>
                  <a:lnTo>
                    <a:pt x="3099144" y="4448804"/>
                  </a:lnTo>
                  <a:lnTo>
                    <a:pt x="3121766" y="4398711"/>
                  </a:lnTo>
                  <a:lnTo>
                    <a:pt x="3144387" y="4344657"/>
                  </a:lnTo>
                  <a:lnTo>
                    <a:pt x="3167009" y="4286482"/>
                  </a:lnTo>
                  <a:lnTo>
                    <a:pt x="3189630" y="4224050"/>
                  </a:lnTo>
                  <a:lnTo>
                    <a:pt x="3212252" y="4157252"/>
                  </a:lnTo>
                  <a:lnTo>
                    <a:pt x="3234873" y="4086008"/>
                  </a:lnTo>
                  <a:lnTo>
                    <a:pt x="3257495" y="4010278"/>
                  </a:lnTo>
                  <a:lnTo>
                    <a:pt x="3280116" y="3930059"/>
                  </a:lnTo>
                  <a:lnTo>
                    <a:pt x="3302738" y="3845396"/>
                  </a:lnTo>
                  <a:lnTo>
                    <a:pt x="3325359" y="3756376"/>
                  </a:lnTo>
                  <a:lnTo>
                    <a:pt x="3347981" y="3663139"/>
                  </a:lnTo>
                  <a:lnTo>
                    <a:pt x="3370602" y="3565869"/>
                  </a:lnTo>
                  <a:lnTo>
                    <a:pt x="3393224" y="3464798"/>
                  </a:lnTo>
                  <a:lnTo>
                    <a:pt x="3415845" y="3360202"/>
                  </a:lnTo>
                  <a:lnTo>
                    <a:pt x="3438467" y="3252395"/>
                  </a:lnTo>
                  <a:lnTo>
                    <a:pt x="3461088" y="3141727"/>
                  </a:lnTo>
                  <a:lnTo>
                    <a:pt x="3483710" y="3028579"/>
                  </a:lnTo>
                  <a:lnTo>
                    <a:pt x="3506331" y="2913353"/>
                  </a:lnTo>
                  <a:lnTo>
                    <a:pt x="3528953" y="2796472"/>
                  </a:lnTo>
                  <a:lnTo>
                    <a:pt x="3551574" y="2678371"/>
                  </a:lnTo>
                  <a:lnTo>
                    <a:pt x="3574196" y="2559496"/>
                  </a:lnTo>
                  <a:lnTo>
                    <a:pt x="3596817" y="2440298"/>
                  </a:lnTo>
                  <a:lnTo>
                    <a:pt x="3619439" y="2321229"/>
                  </a:lnTo>
                  <a:lnTo>
                    <a:pt x="3642060" y="2202743"/>
                  </a:lnTo>
                  <a:lnTo>
                    <a:pt x="3664682" y="2085286"/>
                  </a:lnTo>
                  <a:lnTo>
                    <a:pt x="3687303" y="1969299"/>
                  </a:lnTo>
                  <a:lnTo>
                    <a:pt x="3709925" y="1855211"/>
                  </a:lnTo>
                  <a:lnTo>
                    <a:pt x="3732546" y="1743434"/>
                  </a:lnTo>
                  <a:lnTo>
                    <a:pt x="3755168" y="1634358"/>
                  </a:lnTo>
                  <a:lnTo>
                    <a:pt x="3777789" y="1528347"/>
                  </a:lnTo>
                  <a:lnTo>
                    <a:pt x="3800411" y="1425732"/>
                  </a:lnTo>
                  <a:lnTo>
                    <a:pt x="3823032" y="1326804"/>
                  </a:lnTo>
                  <a:lnTo>
                    <a:pt x="3845654" y="1231816"/>
                  </a:lnTo>
                  <a:lnTo>
                    <a:pt x="3868275" y="1140972"/>
                  </a:lnTo>
                  <a:lnTo>
                    <a:pt x="3890897" y="1054431"/>
                  </a:lnTo>
                  <a:lnTo>
                    <a:pt x="3913518" y="972302"/>
                  </a:lnTo>
                  <a:lnTo>
                    <a:pt x="3936140" y="894649"/>
                  </a:lnTo>
                  <a:lnTo>
                    <a:pt x="3958761" y="821488"/>
                  </a:lnTo>
                  <a:lnTo>
                    <a:pt x="3981383" y="752795"/>
                  </a:lnTo>
                  <a:lnTo>
                    <a:pt x="4004004" y="688507"/>
                  </a:lnTo>
                  <a:lnTo>
                    <a:pt x="4026626" y="628526"/>
                  </a:lnTo>
                  <a:lnTo>
                    <a:pt x="4049247" y="572726"/>
                  </a:lnTo>
                  <a:lnTo>
                    <a:pt x="4071869" y="520959"/>
                  </a:lnTo>
                  <a:lnTo>
                    <a:pt x="4094490" y="473055"/>
                  </a:lnTo>
                  <a:lnTo>
                    <a:pt x="4117112" y="428832"/>
                  </a:lnTo>
                  <a:lnTo>
                    <a:pt x="4139733" y="388098"/>
                  </a:lnTo>
                  <a:lnTo>
                    <a:pt x="4162355" y="350655"/>
                  </a:lnTo>
                  <a:lnTo>
                    <a:pt x="4184976" y="316301"/>
                  </a:lnTo>
                  <a:lnTo>
                    <a:pt x="4207598" y="284838"/>
                  </a:lnTo>
                  <a:lnTo>
                    <a:pt x="4230219" y="256068"/>
                  </a:lnTo>
                  <a:lnTo>
                    <a:pt x="4252841" y="229800"/>
                  </a:lnTo>
                  <a:lnTo>
                    <a:pt x="4275462" y="205848"/>
                  </a:lnTo>
                  <a:lnTo>
                    <a:pt x="4298084" y="184036"/>
                  </a:lnTo>
                  <a:lnTo>
                    <a:pt x="4320705" y="164194"/>
                  </a:lnTo>
                  <a:lnTo>
                    <a:pt x="4343327" y="146163"/>
                  </a:lnTo>
                  <a:lnTo>
                    <a:pt x="4365948" y="129793"/>
                  </a:lnTo>
                  <a:lnTo>
                    <a:pt x="4388570" y="114944"/>
                  </a:lnTo>
                  <a:lnTo>
                    <a:pt x="4411191" y="101485"/>
                  </a:lnTo>
                  <a:lnTo>
                    <a:pt x="4433813" y="89294"/>
                  </a:lnTo>
                  <a:lnTo>
                    <a:pt x="4456434" y="78259"/>
                  </a:lnTo>
                  <a:lnTo>
                    <a:pt x="4479056" y="68276"/>
                  </a:lnTo>
                  <a:lnTo>
                    <a:pt x="4501677" y="59250"/>
                  </a:lnTo>
                  <a:lnTo>
                    <a:pt x="4524299" y="51092"/>
                  </a:lnTo>
                  <a:lnTo>
                    <a:pt x="4546920" y="43722"/>
                  </a:lnTo>
                  <a:lnTo>
                    <a:pt x="4569542" y="37067"/>
                  </a:lnTo>
                  <a:lnTo>
                    <a:pt x="4592163" y="31060"/>
                  </a:lnTo>
                  <a:lnTo>
                    <a:pt x="4614785" y="25638"/>
                  </a:lnTo>
                  <a:lnTo>
                    <a:pt x="4637406" y="20747"/>
                  </a:lnTo>
                  <a:lnTo>
                    <a:pt x="4660028" y="16335"/>
                  </a:lnTo>
                  <a:lnTo>
                    <a:pt x="4682649" y="12357"/>
                  </a:lnTo>
                  <a:lnTo>
                    <a:pt x="4705270" y="8771"/>
                  </a:lnTo>
                  <a:lnTo>
                    <a:pt x="4727892" y="5538"/>
                  </a:lnTo>
                  <a:lnTo>
                    <a:pt x="4750513" y="262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99579" y="1144904"/>
              <a:ext cx="4773135" cy="4959192"/>
            </a:xfrm>
            <a:custGeom>
              <a:avLst/>
              <a:pathLst>
                <a:path w="4773135" h="4959192">
                  <a:moveTo>
                    <a:pt x="0" y="4959192"/>
                  </a:moveTo>
                  <a:lnTo>
                    <a:pt x="22621" y="4959192"/>
                  </a:lnTo>
                  <a:lnTo>
                    <a:pt x="45242" y="4959192"/>
                  </a:lnTo>
                  <a:lnTo>
                    <a:pt x="67864" y="4959192"/>
                  </a:lnTo>
                  <a:lnTo>
                    <a:pt x="90485" y="4959192"/>
                  </a:lnTo>
                  <a:lnTo>
                    <a:pt x="113107" y="4959192"/>
                  </a:lnTo>
                  <a:lnTo>
                    <a:pt x="135728" y="4959192"/>
                  </a:lnTo>
                  <a:lnTo>
                    <a:pt x="158350" y="4959192"/>
                  </a:lnTo>
                  <a:lnTo>
                    <a:pt x="180971" y="4959192"/>
                  </a:lnTo>
                  <a:lnTo>
                    <a:pt x="203593" y="4959192"/>
                  </a:lnTo>
                  <a:lnTo>
                    <a:pt x="226214" y="4959192"/>
                  </a:lnTo>
                  <a:lnTo>
                    <a:pt x="248836" y="4959192"/>
                  </a:lnTo>
                  <a:lnTo>
                    <a:pt x="271457" y="4959192"/>
                  </a:lnTo>
                  <a:lnTo>
                    <a:pt x="294079" y="4959192"/>
                  </a:lnTo>
                  <a:lnTo>
                    <a:pt x="316700" y="4959192"/>
                  </a:lnTo>
                  <a:lnTo>
                    <a:pt x="339322" y="4959191"/>
                  </a:lnTo>
                  <a:lnTo>
                    <a:pt x="361943" y="4959191"/>
                  </a:lnTo>
                  <a:lnTo>
                    <a:pt x="384565" y="4959191"/>
                  </a:lnTo>
                  <a:lnTo>
                    <a:pt x="407186" y="4959191"/>
                  </a:lnTo>
                  <a:lnTo>
                    <a:pt x="429808" y="4959191"/>
                  </a:lnTo>
                  <a:lnTo>
                    <a:pt x="452429" y="4959191"/>
                  </a:lnTo>
                  <a:lnTo>
                    <a:pt x="475051" y="4959191"/>
                  </a:lnTo>
                  <a:lnTo>
                    <a:pt x="497672" y="4959190"/>
                  </a:lnTo>
                  <a:lnTo>
                    <a:pt x="520294" y="4959190"/>
                  </a:lnTo>
                  <a:lnTo>
                    <a:pt x="542915" y="4959190"/>
                  </a:lnTo>
                  <a:lnTo>
                    <a:pt x="565537" y="4959190"/>
                  </a:lnTo>
                  <a:lnTo>
                    <a:pt x="588158" y="4959189"/>
                  </a:lnTo>
                  <a:lnTo>
                    <a:pt x="610780" y="4959189"/>
                  </a:lnTo>
                  <a:lnTo>
                    <a:pt x="633401" y="4959189"/>
                  </a:lnTo>
                  <a:lnTo>
                    <a:pt x="656023" y="4959188"/>
                  </a:lnTo>
                  <a:lnTo>
                    <a:pt x="678644" y="4959188"/>
                  </a:lnTo>
                  <a:lnTo>
                    <a:pt x="701266" y="4959187"/>
                  </a:lnTo>
                  <a:lnTo>
                    <a:pt x="723887" y="4959187"/>
                  </a:lnTo>
                  <a:lnTo>
                    <a:pt x="746509" y="4959186"/>
                  </a:lnTo>
                  <a:lnTo>
                    <a:pt x="769130" y="4959185"/>
                  </a:lnTo>
                  <a:lnTo>
                    <a:pt x="791752" y="4959184"/>
                  </a:lnTo>
                  <a:lnTo>
                    <a:pt x="814373" y="4959183"/>
                  </a:lnTo>
                  <a:lnTo>
                    <a:pt x="836995" y="4959182"/>
                  </a:lnTo>
                  <a:lnTo>
                    <a:pt x="859616" y="4959181"/>
                  </a:lnTo>
                  <a:lnTo>
                    <a:pt x="882238" y="4959180"/>
                  </a:lnTo>
                  <a:lnTo>
                    <a:pt x="904859" y="4959179"/>
                  </a:lnTo>
                  <a:lnTo>
                    <a:pt x="927481" y="4959177"/>
                  </a:lnTo>
                  <a:lnTo>
                    <a:pt x="950102" y="4959175"/>
                  </a:lnTo>
                  <a:lnTo>
                    <a:pt x="972724" y="4959174"/>
                  </a:lnTo>
                  <a:lnTo>
                    <a:pt x="995345" y="4959171"/>
                  </a:lnTo>
                  <a:lnTo>
                    <a:pt x="1017967" y="4959169"/>
                  </a:lnTo>
                  <a:lnTo>
                    <a:pt x="1040588" y="4959167"/>
                  </a:lnTo>
                  <a:lnTo>
                    <a:pt x="1063210" y="4959164"/>
                  </a:lnTo>
                  <a:lnTo>
                    <a:pt x="1085831" y="4959160"/>
                  </a:lnTo>
                  <a:lnTo>
                    <a:pt x="1108453" y="4959157"/>
                  </a:lnTo>
                  <a:lnTo>
                    <a:pt x="1131074" y="4959153"/>
                  </a:lnTo>
                  <a:lnTo>
                    <a:pt x="1153696" y="4959149"/>
                  </a:lnTo>
                  <a:lnTo>
                    <a:pt x="1176317" y="4959144"/>
                  </a:lnTo>
                  <a:lnTo>
                    <a:pt x="1198939" y="4959138"/>
                  </a:lnTo>
                  <a:lnTo>
                    <a:pt x="1221560" y="4959132"/>
                  </a:lnTo>
                  <a:lnTo>
                    <a:pt x="1244182" y="4959126"/>
                  </a:lnTo>
                  <a:lnTo>
                    <a:pt x="1266803" y="4959118"/>
                  </a:lnTo>
                  <a:lnTo>
                    <a:pt x="1289425" y="4959110"/>
                  </a:lnTo>
                  <a:lnTo>
                    <a:pt x="1312046" y="4959101"/>
                  </a:lnTo>
                  <a:lnTo>
                    <a:pt x="1334668" y="4959090"/>
                  </a:lnTo>
                  <a:lnTo>
                    <a:pt x="1357289" y="4959079"/>
                  </a:lnTo>
                  <a:lnTo>
                    <a:pt x="1379911" y="4959066"/>
                  </a:lnTo>
                  <a:lnTo>
                    <a:pt x="1402532" y="4959052"/>
                  </a:lnTo>
                  <a:lnTo>
                    <a:pt x="1425154" y="4959037"/>
                  </a:lnTo>
                  <a:lnTo>
                    <a:pt x="1447775" y="4959019"/>
                  </a:lnTo>
                  <a:lnTo>
                    <a:pt x="1470397" y="4959000"/>
                  </a:lnTo>
                  <a:lnTo>
                    <a:pt x="1493018" y="4958979"/>
                  </a:lnTo>
                  <a:lnTo>
                    <a:pt x="1515640" y="4958955"/>
                  </a:lnTo>
                  <a:lnTo>
                    <a:pt x="1538261" y="4958929"/>
                  </a:lnTo>
                  <a:lnTo>
                    <a:pt x="1560883" y="4958899"/>
                  </a:lnTo>
                  <a:lnTo>
                    <a:pt x="1583504" y="4958867"/>
                  </a:lnTo>
                  <a:lnTo>
                    <a:pt x="1606126" y="4958830"/>
                  </a:lnTo>
                  <a:lnTo>
                    <a:pt x="1628747" y="4958790"/>
                  </a:lnTo>
                  <a:lnTo>
                    <a:pt x="1651369" y="4958745"/>
                  </a:lnTo>
                  <a:lnTo>
                    <a:pt x="1673990" y="4958695"/>
                  </a:lnTo>
                  <a:lnTo>
                    <a:pt x="1696612" y="4958640"/>
                  </a:lnTo>
                  <a:lnTo>
                    <a:pt x="1719233" y="4958579"/>
                  </a:lnTo>
                  <a:lnTo>
                    <a:pt x="1741855" y="4958510"/>
                  </a:lnTo>
                  <a:lnTo>
                    <a:pt x="1764476" y="4958434"/>
                  </a:lnTo>
                  <a:lnTo>
                    <a:pt x="1787098" y="4958350"/>
                  </a:lnTo>
                  <a:lnTo>
                    <a:pt x="1809719" y="4958256"/>
                  </a:lnTo>
                  <a:lnTo>
                    <a:pt x="1832341" y="4958152"/>
                  </a:lnTo>
                  <a:lnTo>
                    <a:pt x="1854962" y="4958036"/>
                  </a:lnTo>
                  <a:lnTo>
                    <a:pt x="1877584" y="4957908"/>
                  </a:lnTo>
                  <a:lnTo>
                    <a:pt x="1900205" y="4957765"/>
                  </a:lnTo>
                  <a:lnTo>
                    <a:pt x="1922827" y="4957606"/>
                  </a:lnTo>
                  <a:lnTo>
                    <a:pt x="1945448" y="4957429"/>
                  </a:lnTo>
                  <a:lnTo>
                    <a:pt x="1968070" y="4957233"/>
                  </a:lnTo>
                  <a:lnTo>
                    <a:pt x="1990691" y="4957015"/>
                  </a:lnTo>
                  <a:lnTo>
                    <a:pt x="2013313" y="4956773"/>
                  </a:lnTo>
                  <a:lnTo>
                    <a:pt x="2035934" y="4956504"/>
                  </a:lnTo>
                  <a:lnTo>
                    <a:pt x="2058556" y="4956205"/>
                  </a:lnTo>
                  <a:lnTo>
                    <a:pt x="2081177" y="4955872"/>
                  </a:lnTo>
                  <a:lnTo>
                    <a:pt x="2103799" y="4955503"/>
                  </a:lnTo>
                  <a:lnTo>
                    <a:pt x="2126420" y="4955093"/>
                  </a:lnTo>
                  <a:lnTo>
                    <a:pt x="2149042" y="4954637"/>
                  </a:lnTo>
                  <a:lnTo>
                    <a:pt x="2171663" y="4954130"/>
                  </a:lnTo>
                  <a:lnTo>
                    <a:pt x="2194285" y="4953568"/>
                  </a:lnTo>
                  <a:lnTo>
                    <a:pt x="2216906" y="4952943"/>
                  </a:lnTo>
                  <a:lnTo>
                    <a:pt x="2239528" y="4952248"/>
                  </a:lnTo>
                  <a:lnTo>
                    <a:pt x="2262149" y="4951477"/>
                  </a:lnTo>
                  <a:lnTo>
                    <a:pt x="2284771" y="4950620"/>
                  </a:lnTo>
                  <a:lnTo>
                    <a:pt x="2307392" y="4949668"/>
                  </a:lnTo>
                  <a:lnTo>
                    <a:pt x="2330014" y="4948610"/>
                  </a:lnTo>
                  <a:lnTo>
                    <a:pt x="2352635" y="4947436"/>
                  </a:lnTo>
                  <a:lnTo>
                    <a:pt x="2375256" y="4946131"/>
                  </a:lnTo>
                  <a:lnTo>
                    <a:pt x="2397878" y="4944683"/>
                  </a:lnTo>
                  <a:lnTo>
                    <a:pt x="2420499" y="4943074"/>
                  </a:lnTo>
                  <a:lnTo>
                    <a:pt x="2443121" y="4941288"/>
                  </a:lnTo>
                  <a:lnTo>
                    <a:pt x="2465742" y="4939305"/>
                  </a:lnTo>
                  <a:lnTo>
                    <a:pt x="2488364" y="4937104"/>
                  </a:lnTo>
                  <a:lnTo>
                    <a:pt x="2510985" y="4934660"/>
                  </a:lnTo>
                  <a:lnTo>
                    <a:pt x="2533607" y="4931948"/>
                  </a:lnTo>
                  <a:lnTo>
                    <a:pt x="2556228" y="4928938"/>
                  </a:lnTo>
                  <a:lnTo>
                    <a:pt x="2578850" y="4925598"/>
                  </a:lnTo>
                  <a:lnTo>
                    <a:pt x="2601471" y="4921894"/>
                  </a:lnTo>
                  <a:lnTo>
                    <a:pt x="2624093" y="4917785"/>
                  </a:lnTo>
                  <a:lnTo>
                    <a:pt x="2646714" y="4913228"/>
                  </a:lnTo>
                  <a:lnTo>
                    <a:pt x="2669336" y="4908177"/>
                  </a:lnTo>
                  <a:lnTo>
                    <a:pt x="2691957" y="4902579"/>
                  </a:lnTo>
                  <a:lnTo>
                    <a:pt x="2714579" y="4896375"/>
                  </a:lnTo>
                  <a:lnTo>
                    <a:pt x="2737200" y="4889504"/>
                  </a:lnTo>
                  <a:lnTo>
                    <a:pt x="2759822" y="4881896"/>
                  </a:lnTo>
                  <a:lnTo>
                    <a:pt x="2782443" y="4873476"/>
                  </a:lnTo>
                  <a:lnTo>
                    <a:pt x="2805065" y="4864160"/>
                  </a:lnTo>
                  <a:lnTo>
                    <a:pt x="2827686" y="4853858"/>
                  </a:lnTo>
                  <a:lnTo>
                    <a:pt x="2850308" y="4842473"/>
                  </a:lnTo>
                  <a:lnTo>
                    <a:pt x="2872929" y="4829898"/>
                  </a:lnTo>
                  <a:lnTo>
                    <a:pt x="2895551" y="4816018"/>
                  </a:lnTo>
                  <a:lnTo>
                    <a:pt x="2918172" y="4800708"/>
                  </a:lnTo>
                  <a:lnTo>
                    <a:pt x="2940794" y="4783834"/>
                  </a:lnTo>
                  <a:lnTo>
                    <a:pt x="2963415" y="4765253"/>
                  </a:lnTo>
                  <a:lnTo>
                    <a:pt x="2986037" y="4744812"/>
                  </a:lnTo>
                  <a:lnTo>
                    <a:pt x="3008658" y="4722349"/>
                  </a:lnTo>
                  <a:lnTo>
                    <a:pt x="3031280" y="4697692"/>
                  </a:lnTo>
                  <a:lnTo>
                    <a:pt x="3053901" y="4670662"/>
                  </a:lnTo>
                  <a:lnTo>
                    <a:pt x="3076523" y="4641070"/>
                  </a:lnTo>
                  <a:lnTo>
                    <a:pt x="3099144" y="4608724"/>
                  </a:lnTo>
                  <a:lnTo>
                    <a:pt x="3121766" y="4573426"/>
                  </a:lnTo>
                  <a:lnTo>
                    <a:pt x="3144387" y="4534975"/>
                  </a:lnTo>
                  <a:lnTo>
                    <a:pt x="3167009" y="4493170"/>
                  </a:lnTo>
                  <a:lnTo>
                    <a:pt x="3189630" y="4447816"/>
                  </a:lnTo>
                  <a:lnTo>
                    <a:pt x="3212252" y="4398723"/>
                  </a:lnTo>
                  <a:lnTo>
                    <a:pt x="3234873" y="4345712"/>
                  </a:lnTo>
                  <a:lnTo>
                    <a:pt x="3257495" y="4288620"/>
                  </a:lnTo>
                  <a:lnTo>
                    <a:pt x="3280116" y="4227304"/>
                  </a:lnTo>
                  <a:lnTo>
                    <a:pt x="3302738" y="4161646"/>
                  </a:lnTo>
                  <a:lnTo>
                    <a:pt x="3325359" y="4091561"/>
                  </a:lnTo>
                  <a:lnTo>
                    <a:pt x="3347981" y="4016996"/>
                  </a:lnTo>
                  <a:lnTo>
                    <a:pt x="3370602" y="3937938"/>
                  </a:lnTo>
                  <a:lnTo>
                    <a:pt x="3393224" y="3854421"/>
                  </a:lnTo>
                  <a:lnTo>
                    <a:pt x="3415845" y="3766520"/>
                  </a:lnTo>
                  <a:lnTo>
                    <a:pt x="3438467" y="3674360"/>
                  </a:lnTo>
                  <a:lnTo>
                    <a:pt x="3461088" y="3578115"/>
                  </a:lnTo>
                  <a:lnTo>
                    <a:pt x="3483710" y="3478005"/>
                  </a:lnTo>
                  <a:lnTo>
                    <a:pt x="3506331" y="3374294"/>
                  </a:lnTo>
                  <a:lnTo>
                    <a:pt x="3528953" y="3267287"/>
                  </a:lnTo>
                  <a:lnTo>
                    <a:pt x="3551574" y="3157326"/>
                  </a:lnTo>
                  <a:lnTo>
                    <a:pt x="3574196" y="3044783"/>
                  </a:lnTo>
                  <a:lnTo>
                    <a:pt x="3596817" y="2930056"/>
                  </a:lnTo>
                  <a:lnTo>
                    <a:pt x="3619439" y="2813563"/>
                  </a:lnTo>
                  <a:lnTo>
                    <a:pt x="3642060" y="2695736"/>
                  </a:lnTo>
                  <a:lnTo>
                    <a:pt x="3664682" y="2577019"/>
                  </a:lnTo>
                  <a:lnTo>
                    <a:pt x="3687303" y="2457861"/>
                  </a:lnTo>
                  <a:lnTo>
                    <a:pt x="3709925" y="2338715"/>
                  </a:lnTo>
                  <a:lnTo>
                    <a:pt x="3732546" y="2220034"/>
                  </a:lnTo>
                  <a:lnTo>
                    <a:pt x="3755168" y="2102267"/>
                  </a:lnTo>
                  <a:lnTo>
                    <a:pt x="3777789" y="1985858"/>
                  </a:lnTo>
                  <a:lnTo>
                    <a:pt x="3800411" y="1871237"/>
                  </a:lnTo>
                  <a:lnTo>
                    <a:pt x="3823032" y="1758822"/>
                  </a:lnTo>
                  <a:lnTo>
                    <a:pt x="3845654" y="1649010"/>
                  </a:lnTo>
                  <a:lnTo>
                    <a:pt x="3868275" y="1542172"/>
                  </a:lnTo>
                  <a:lnTo>
                    <a:pt x="3890897" y="1438646"/>
                  </a:lnTo>
                  <a:lnTo>
                    <a:pt x="3913518" y="1338736"/>
                  </a:lnTo>
                  <a:lnTo>
                    <a:pt x="3936140" y="1242705"/>
                  </a:lnTo>
                  <a:lnTo>
                    <a:pt x="3958761" y="1150769"/>
                  </a:lnTo>
                  <a:lnTo>
                    <a:pt x="3981383" y="1063100"/>
                  </a:lnTo>
                  <a:lnTo>
                    <a:pt x="4004004" y="979819"/>
                  </a:lnTo>
                  <a:lnTo>
                    <a:pt x="4026626" y="901002"/>
                  </a:lnTo>
                  <a:lnTo>
                    <a:pt x="4049247" y="826677"/>
                  </a:lnTo>
                  <a:lnTo>
                    <a:pt x="4071869" y="756830"/>
                  </a:lnTo>
                  <a:lnTo>
                    <a:pt x="4094490" y="691408"/>
                  </a:lnTo>
                  <a:lnTo>
                    <a:pt x="4117112" y="630321"/>
                  </a:lnTo>
                  <a:lnTo>
                    <a:pt x="4139733" y="573451"/>
                  </a:lnTo>
                  <a:lnTo>
                    <a:pt x="4162355" y="520654"/>
                  </a:lnTo>
                  <a:lnTo>
                    <a:pt x="4184976" y="471765"/>
                  </a:lnTo>
                  <a:lnTo>
                    <a:pt x="4207598" y="426606"/>
                  </a:lnTo>
                  <a:lnTo>
                    <a:pt x="4230219" y="384986"/>
                  </a:lnTo>
                  <a:lnTo>
                    <a:pt x="4252841" y="346709"/>
                  </a:lnTo>
                  <a:lnTo>
                    <a:pt x="4275462" y="311573"/>
                  </a:lnTo>
                  <a:lnTo>
                    <a:pt x="4298084" y="279380"/>
                  </a:lnTo>
                  <a:lnTo>
                    <a:pt x="4320705" y="249930"/>
                  </a:lnTo>
                  <a:lnTo>
                    <a:pt x="4343327" y="223031"/>
                  </a:lnTo>
                  <a:lnTo>
                    <a:pt x="4365948" y="198496"/>
                  </a:lnTo>
                  <a:lnTo>
                    <a:pt x="4388570" y="176146"/>
                  </a:lnTo>
                  <a:lnTo>
                    <a:pt x="4411191" y="155808"/>
                  </a:lnTo>
                  <a:lnTo>
                    <a:pt x="4433813" y="137323"/>
                  </a:lnTo>
                  <a:lnTo>
                    <a:pt x="4456434" y="120536"/>
                  </a:lnTo>
                  <a:lnTo>
                    <a:pt x="4479056" y="105306"/>
                  </a:lnTo>
                  <a:lnTo>
                    <a:pt x="4501677" y="91498"/>
                  </a:lnTo>
                  <a:lnTo>
                    <a:pt x="4524299" y="78990"/>
                  </a:lnTo>
                  <a:lnTo>
                    <a:pt x="4546920" y="67665"/>
                  </a:lnTo>
                  <a:lnTo>
                    <a:pt x="4569542" y="57419"/>
                  </a:lnTo>
                  <a:lnTo>
                    <a:pt x="4592163" y="48153"/>
                  </a:lnTo>
                  <a:lnTo>
                    <a:pt x="4614785" y="39778"/>
                  </a:lnTo>
                  <a:lnTo>
                    <a:pt x="4637406" y="32212"/>
                  </a:lnTo>
                  <a:lnTo>
                    <a:pt x="4660028" y="25378"/>
                  </a:lnTo>
                  <a:lnTo>
                    <a:pt x="4682649" y="19209"/>
                  </a:lnTo>
                  <a:lnTo>
                    <a:pt x="4705270" y="13641"/>
                  </a:lnTo>
                  <a:lnTo>
                    <a:pt x="4727892" y="8617"/>
                  </a:lnTo>
                  <a:lnTo>
                    <a:pt x="4750513" y="408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21648" y="6087698"/>
              <a:ext cx="32796" cy="3279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634948" y="6078377"/>
              <a:ext cx="51439" cy="51439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61060" y="6081868"/>
              <a:ext cx="44458" cy="44458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676398" y="5958059"/>
              <a:ext cx="59026" cy="5902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695346" y="6070910"/>
              <a:ext cx="66373" cy="66373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731647" y="5116879"/>
              <a:ext cx="39012" cy="3901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745497" y="6075819"/>
              <a:ext cx="56556" cy="5655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69385" y="5979547"/>
              <a:ext cx="54023" cy="54023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793101" y="4771632"/>
              <a:ext cx="51834" cy="51834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815530" y="5841109"/>
              <a:ext cx="52220" cy="52220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36915" y="5976119"/>
              <a:ext cx="54692" cy="5469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854905" y="6072119"/>
              <a:ext cx="63956" cy="6395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94006" y="6088599"/>
              <a:ext cx="30996" cy="3099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05827" y="6077798"/>
              <a:ext cx="52597" cy="52597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27079" y="4526425"/>
              <a:ext cx="55336" cy="5533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50022" y="5856996"/>
              <a:ext cx="54692" cy="5469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78794" y="5474845"/>
              <a:ext cx="42392" cy="4239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94333" y="5977731"/>
              <a:ext cx="56556" cy="5655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14297" y="5867810"/>
              <a:ext cx="61872" cy="6187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37843" y="4587558"/>
              <a:ext cx="60024" cy="60024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70970" y="3934756"/>
              <a:ext cx="39012" cy="3901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86086" y="5832929"/>
              <a:ext cx="54023" cy="54023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618074" y="6084125"/>
              <a:ext cx="39944" cy="3994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627569" y="5972558"/>
              <a:ext cx="66197" cy="6619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55011" y="5877280"/>
              <a:ext cx="56556" cy="5655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72724" y="5819934"/>
              <a:ext cx="66373" cy="6637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88815" y="5923078"/>
              <a:ext cx="79433" cy="7943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16808" y="5731820"/>
              <a:ext cx="68691" cy="6869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748056" y="5618361"/>
              <a:ext cx="51439" cy="5143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761895" y="5749632"/>
              <a:ext cx="69003" cy="6900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791350" y="6076429"/>
              <a:ext cx="55336" cy="5533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803159" y="5922648"/>
              <a:ext cx="76961" cy="7696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830315" y="5822598"/>
              <a:ext cx="67893" cy="678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846686" y="5814637"/>
              <a:ext cx="80394" cy="8039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870035" y="5904535"/>
              <a:ext cx="78939" cy="7893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97624" y="5865154"/>
              <a:ext cx="69003" cy="6900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21737" y="5721611"/>
              <a:ext cx="66019" cy="6601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48520" y="5456918"/>
              <a:ext cx="57696" cy="5769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66044" y="5705317"/>
              <a:ext cx="67893" cy="678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87731" y="5698759"/>
              <a:ext cx="69762" cy="6976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28835" y="3760394"/>
              <a:ext cx="32796" cy="3279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32183" y="5457785"/>
              <a:ext cx="71343" cy="7134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56209" y="5251239"/>
              <a:ext cx="68534" cy="6853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87581" y="4389176"/>
              <a:ext cx="51034" cy="5103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20877" y="5688050"/>
              <a:ext cx="34339" cy="34339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26560" y="5954177"/>
              <a:ext cx="68216" cy="68216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54865" y="5686867"/>
              <a:ext cx="56848" cy="56848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69567" y="5871501"/>
              <a:ext cx="72688" cy="72688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86869" y="6004656"/>
              <a:ext cx="83325" cy="83325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17967" y="6070910"/>
              <a:ext cx="66373" cy="6637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742730" y="5806375"/>
              <a:ext cx="62091" cy="6209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63567" y="5983818"/>
              <a:ext cx="65659" cy="65659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86942" y="5823942"/>
              <a:ext cx="64152" cy="64152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805493" y="5944045"/>
              <a:ext cx="72293" cy="7229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829159" y="5889609"/>
              <a:ext cx="70204" cy="70204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853437" y="6025792"/>
              <a:ext cx="66892" cy="66892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875722" y="5807072"/>
              <a:ext cx="67564" cy="67564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00247" y="5788124"/>
              <a:ext cx="63757" cy="63757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24495" y="5858845"/>
              <a:ext cx="60503" cy="6050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45292" y="5615820"/>
              <a:ext cx="64152" cy="64152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67343" y="5642234"/>
              <a:ext cx="65293" cy="6529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89425" y="5462980"/>
              <a:ext cx="66373" cy="6637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13867" y="5878788"/>
              <a:ext cx="62732" cy="62732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38342" y="4984837"/>
              <a:ext cx="59026" cy="59026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59431" y="5593233"/>
              <a:ext cx="62091" cy="6209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78367" y="4857463"/>
              <a:ext cx="69461" cy="6946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23640" y="6089691"/>
              <a:ext cx="28811" cy="2881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36018" y="5970069"/>
              <a:ext cx="49299" cy="4929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653399" y="6074207"/>
              <a:ext cx="59779" cy="5977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9632" y="6043101"/>
              <a:ext cx="72557" cy="7255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92792" y="6040865"/>
              <a:ext cx="71481" cy="7148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720108" y="6073051"/>
              <a:ext cx="62091" cy="6209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739274" y="6069595"/>
              <a:ext cx="69003" cy="6900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65683" y="6073384"/>
              <a:ext cx="61426" cy="6142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93709" y="6078788"/>
              <a:ext cx="50618" cy="5061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816764" y="6079221"/>
              <a:ext cx="49751" cy="4975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826740" y="6066576"/>
              <a:ext cx="75041" cy="7504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55308" y="6072522"/>
              <a:ext cx="63149" cy="6314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879252" y="6073845"/>
              <a:ext cx="60503" cy="6050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899479" y="6071450"/>
              <a:ext cx="65293" cy="6529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21216" y="6070566"/>
              <a:ext cx="67062" cy="67062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54827" y="6081555"/>
              <a:ext cx="45083" cy="4508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71712" y="6075819"/>
              <a:ext cx="56556" cy="5655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87150" y="5953382"/>
              <a:ext cx="70923" cy="7092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12403" y="5964264"/>
              <a:ext cx="65659" cy="6565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35116" y="6071358"/>
              <a:ext cx="65477" cy="6547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56694" y="5925530"/>
              <a:ext cx="67564" cy="6756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79824" y="6070823"/>
              <a:ext cx="66547" cy="6654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613630" y="5864900"/>
              <a:ext cx="48833" cy="4883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37827" y="6081256"/>
              <a:ext cx="45682" cy="4568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650191" y="5967317"/>
              <a:ext cx="66197" cy="6619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673933" y="6072119"/>
              <a:ext cx="63956" cy="6395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698163" y="6073728"/>
              <a:ext cx="60738" cy="6073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723175" y="6076118"/>
              <a:ext cx="55957" cy="5595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743885" y="6011832"/>
              <a:ext cx="59779" cy="5977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772469" y="6080169"/>
              <a:ext cx="47855" cy="4785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92355" y="5759625"/>
              <a:ext cx="53325" cy="5332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808993" y="5929324"/>
              <a:ext cx="65293" cy="6529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832790" y="6072626"/>
              <a:ext cx="62942" cy="6294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855412" y="5668286"/>
              <a:ext cx="62942" cy="6294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880120" y="5996538"/>
              <a:ext cx="58768" cy="5876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02485" y="5537170"/>
              <a:ext cx="59280" cy="5928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31076" y="5887237"/>
              <a:ext cx="47341" cy="4734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50022" y="5747118"/>
              <a:ext cx="54692" cy="5469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67624" y="5738042"/>
              <a:ext cx="64731" cy="6473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95949" y="5952836"/>
              <a:ext cx="53325" cy="5332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14633" y="4927747"/>
              <a:ext cx="61200" cy="6120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38471" y="5647959"/>
              <a:ext cx="58768" cy="5876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58698" y="4889909"/>
              <a:ext cx="63556" cy="6355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86086" y="4978382"/>
              <a:ext cx="54023" cy="5402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206702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231827" y="6091102"/>
              <a:ext cx="25990" cy="259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262808" y="6099461"/>
              <a:ext cx="9271" cy="927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279141" y="6093173"/>
              <a:ext cx="21847" cy="218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301763" y="6093173"/>
              <a:ext cx="21847" cy="218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24384" y="6093173"/>
              <a:ext cx="21847" cy="218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365053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88767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410296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432017" y="6087698"/>
              <a:ext cx="32796" cy="327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451531" y="6084591"/>
              <a:ext cx="39012" cy="390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501874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514974" y="6080169"/>
              <a:ext cx="47855" cy="4785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536006" y="6078580"/>
              <a:ext cx="51034" cy="510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564172" y="6084125"/>
              <a:ext cx="39944" cy="3994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578198" y="6075529"/>
              <a:ext cx="57135" cy="571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601719" y="6076429"/>
              <a:ext cx="55336" cy="5533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637603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659132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72602" y="6079447"/>
              <a:ext cx="49299" cy="4929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692693" y="6076916"/>
              <a:ext cx="54361" cy="5436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711341" y="6072943"/>
              <a:ext cx="62307" cy="6230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735227" y="6074207"/>
              <a:ext cx="59779" cy="5977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767331" y="6083690"/>
              <a:ext cx="40813" cy="408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787231" y="6080968"/>
              <a:ext cx="46257" cy="462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800334" y="6071450"/>
              <a:ext cx="65293" cy="652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824449" y="6072943"/>
              <a:ext cx="62307" cy="6230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848840" y="6074713"/>
              <a:ext cx="58768" cy="5876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874547" y="6077798"/>
              <a:ext cx="52597" cy="525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901565" y="6082195"/>
              <a:ext cx="43803" cy="438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21912" y="6079921"/>
              <a:ext cx="48352" cy="4835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953212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988436" y="6078580"/>
              <a:ext cx="51034" cy="510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15761" y="6083284"/>
              <a:ext cx="41626" cy="416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032184" y="6077085"/>
              <a:ext cx="54023" cy="540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50243" y="6072522"/>
              <a:ext cx="63149" cy="631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080263" y="6079921"/>
              <a:ext cx="48352" cy="4835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110662" y="6087698"/>
              <a:ext cx="32796" cy="327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138758" y="6093173"/>
              <a:ext cx="21847" cy="218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151897" y="6083690"/>
              <a:ext cx="40813" cy="408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174952" y="6084125"/>
              <a:ext cx="39944" cy="3994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201148" y="6087698"/>
              <a:ext cx="32796" cy="327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220661" y="6084591"/>
              <a:ext cx="39012" cy="390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240560" y="6081868"/>
              <a:ext cx="44458" cy="4445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259493" y="6078180"/>
              <a:ext cx="51834" cy="518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280852" y="5952009"/>
              <a:ext cx="54361" cy="5436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302829" y="6076272"/>
              <a:ext cx="55649" cy="556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334822" y="6085644"/>
              <a:ext cx="36905" cy="3690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351247" y="6079447"/>
              <a:ext cx="49299" cy="4929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367365" y="6072943"/>
              <a:ext cx="62307" cy="6230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392715" y="6075673"/>
              <a:ext cx="56848" cy="568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429355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444824" y="6082539"/>
              <a:ext cx="43116" cy="431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469498" y="6084591"/>
              <a:ext cx="39012" cy="390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90067" y="6082539"/>
              <a:ext cx="43116" cy="431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510576" y="5645967"/>
              <a:ext cx="47341" cy="4734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528301" y="6075529"/>
              <a:ext cx="57135" cy="571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563992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572859" y="6074844"/>
              <a:ext cx="58506" cy="585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603175" y="6082539"/>
              <a:ext cx="43116" cy="431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614256" y="6070998"/>
              <a:ext cx="66197" cy="661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633567" y="6067688"/>
              <a:ext cx="72818" cy="728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669756" y="6081256"/>
              <a:ext cx="45682" cy="4568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686795" y="6075673"/>
              <a:ext cx="56848" cy="568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711923" y="6078180"/>
              <a:ext cx="51834" cy="518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737920" y="6081555"/>
              <a:ext cx="45083" cy="450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748505" y="5930733"/>
              <a:ext cx="69157" cy="691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782300" y="6080692"/>
              <a:ext cx="46809" cy="4680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796056" y="6071827"/>
              <a:ext cx="64540" cy="6454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824838" y="6077987"/>
              <a:ext cx="52220" cy="522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838108" y="5985364"/>
              <a:ext cx="70923" cy="709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870081" y="6077987"/>
              <a:ext cx="52220" cy="522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900360" y="6085644"/>
              <a:ext cx="36905" cy="3690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928439" y="6091102"/>
              <a:ext cx="25990" cy="259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940385" y="6080426"/>
              <a:ext cx="47341" cy="4734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960957" y="6078377"/>
              <a:ext cx="51439" cy="514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966057" y="5843626"/>
              <a:ext cx="86483" cy="864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993881" y="5879861"/>
              <a:ext cx="76077" cy="760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022081" y="5710460"/>
              <a:ext cx="64920" cy="649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041561" y="5904682"/>
              <a:ext cx="71204" cy="7120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075368" y="6079680"/>
              <a:ext cx="48833" cy="4883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093558" y="5977282"/>
              <a:ext cx="57696" cy="576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124621" y="6083690"/>
              <a:ext cx="40813" cy="408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153243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151521" y="5720777"/>
              <a:ext cx="77498" cy="7749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182407" y="5917478"/>
              <a:ext cx="60970" cy="609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213284" y="6081868"/>
              <a:ext cx="44458" cy="4445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220792" y="5832029"/>
              <a:ext cx="74685" cy="746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244744" y="5560649"/>
              <a:ext cx="72025" cy="7202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279707" y="5645967"/>
              <a:ext cx="47341" cy="4734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302072" y="6080169"/>
              <a:ext cx="47855" cy="4785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305195" y="5260554"/>
              <a:ext cx="86852" cy="8685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336741" y="5602653"/>
              <a:ext cx="69003" cy="690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374573" y="4947312"/>
              <a:ext cx="83824" cy="8382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410829" y="5225388"/>
              <a:ext cx="56556" cy="565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438058" y="4559818"/>
              <a:ext cx="47341" cy="4734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459700" y="4043925"/>
              <a:ext cx="49299" cy="4929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469689" y="5155330"/>
              <a:ext cx="74565" cy="7456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486314" y="4762145"/>
              <a:ext cx="86557" cy="865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510385" y="5187918"/>
              <a:ext cx="83659" cy="8365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542470" y="3451729"/>
              <a:ext cx="64731" cy="6473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584462" y="6091102"/>
              <a:ext cx="25990" cy="259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588003" y="3415769"/>
              <a:ext cx="64152" cy="6415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606422" y="4780897"/>
              <a:ext cx="72557" cy="725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634609" y="5089267"/>
              <a:ext cx="61426" cy="614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659519" y="5138870"/>
              <a:ext cx="56848" cy="568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681181" y="2622735"/>
              <a:ext cx="58768" cy="5876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697241" y="3392976"/>
              <a:ext cx="71891" cy="7189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738638" y="6086927"/>
              <a:ext cx="34339" cy="343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758023" y="5699361"/>
              <a:ext cx="40813" cy="408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784652" y="4422271"/>
              <a:ext cx="32796" cy="327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795394" y="2248878"/>
              <a:ext cx="56556" cy="565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818785" y="2269896"/>
              <a:ext cx="55017" cy="550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838202" y="2893930"/>
              <a:ext cx="61426" cy="614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863712" y="3123923"/>
              <a:ext cx="55649" cy="556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892600" y="2335326"/>
              <a:ext cx="43116" cy="431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922374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939895" y="2905137"/>
              <a:ext cx="39012" cy="390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956928" y="2633289"/>
              <a:ext cx="50190" cy="501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975659" y="2616146"/>
              <a:ext cx="57970" cy="579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000967" y="2366274"/>
              <a:ext cx="52597" cy="525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045252" y="6099461"/>
              <a:ext cx="9271" cy="927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068648" y="2746759"/>
              <a:ext cx="52965" cy="5296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088904" y="2842359"/>
              <a:ext cx="57696" cy="576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096984" y="2402714"/>
              <a:ext cx="86779" cy="8677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141437" y="2023058"/>
              <a:ext cx="43116" cy="431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168447" y="6086927"/>
              <a:ext cx="34339" cy="343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197314" y="1096890"/>
              <a:ext cx="21847" cy="218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240486" y="1094819"/>
              <a:ext cx="25990" cy="259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263107" y="2760246"/>
              <a:ext cx="25990" cy="259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294088" y="6099461"/>
              <a:ext cx="9271" cy="927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183181" y="6087698"/>
              <a:ext cx="32796" cy="327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207795" y="6089691"/>
              <a:ext cx="28811" cy="2881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227652" y="6086927"/>
              <a:ext cx="34339" cy="343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249597" y="6086250"/>
              <a:ext cx="35693" cy="3569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71612" y="6085644"/>
              <a:ext cx="36905" cy="3690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291873" y="6083284"/>
              <a:ext cx="41626" cy="4162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324384" y="6093173"/>
              <a:ext cx="21847" cy="218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347006" y="6093173"/>
              <a:ext cx="21847" cy="218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356880" y="6080426"/>
              <a:ext cx="47341" cy="4734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379501" y="6080426"/>
              <a:ext cx="47341" cy="4734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400485" y="6078788"/>
              <a:ext cx="50618" cy="506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426513" y="6082195"/>
              <a:ext cx="43803" cy="4380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449479" y="6082539"/>
              <a:ext cx="43116" cy="4311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474152" y="6084591"/>
              <a:ext cx="39012" cy="3901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499110" y="6086927"/>
              <a:ext cx="34339" cy="343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509012" y="6074207"/>
              <a:ext cx="59779" cy="5977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529253" y="6071827"/>
              <a:ext cx="64540" cy="6454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560740" y="6080692"/>
              <a:ext cx="46809" cy="468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575940" y="6073272"/>
              <a:ext cx="61650" cy="6165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601719" y="6076429"/>
              <a:ext cx="55336" cy="5533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631602" y="6083690"/>
              <a:ext cx="40813" cy="4081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649981" y="6079447"/>
              <a:ext cx="49299" cy="4929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665473" y="6072319"/>
              <a:ext cx="63556" cy="6355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687797" y="6072021"/>
              <a:ext cx="64152" cy="6415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709308" y="6070910"/>
              <a:ext cx="66373" cy="6637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731670" y="6070651"/>
              <a:ext cx="66892" cy="6689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764333" y="6080692"/>
              <a:ext cx="46809" cy="468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783348" y="6077085"/>
              <a:ext cx="54023" cy="5402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99794" y="6070910"/>
              <a:ext cx="66373" cy="6637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820355" y="6068849"/>
              <a:ext cx="70495" cy="7049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842011" y="6067884"/>
              <a:ext cx="72425" cy="7242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867146" y="6070398"/>
              <a:ext cx="67398" cy="6739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890457" y="6071087"/>
              <a:ext cx="66019" cy="6601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915956" y="6073964"/>
              <a:ext cx="60265" cy="6026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948737" y="6084125"/>
              <a:ext cx="39944" cy="3994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974933" y="6087698"/>
              <a:ext cx="32796" cy="327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979374" y="6069518"/>
              <a:ext cx="69157" cy="691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010092" y="6077614"/>
              <a:ext cx="52965" cy="5296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027218" y="6072119"/>
              <a:ext cx="63956" cy="6395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043336" y="6065616"/>
              <a:ext cx="76961" cy="7696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075454" y="6075112"/>
              <a:ext cx="57970" cy="5797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112654" y="6089691"/>
              <a:ext cx="28811" cy="2881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138758" y="6093173"/>
              <a:ext cx="21847" cy="218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146193" y="6077987"/>
              <a:ext cx="52220" cy="5222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177755" y="6086927"/>
              <a:ext cx="34339" cy="343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199699" y="6086250"/>
              <a:ext cx="35693" cy="3569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218266" y="6082195"/>
              <a:ext cx="43803" cy="4380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235121" y="6076429"/>
              <a:ext cx="55336" cy="5533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254257" y="6072943"/>
              <a:ext cx="62307" cy="6230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272361" y="6068425"/>
              <a:ext cx="71343" cy="7134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297824" y="6013838"/>
              <a:ext cx="65659" cy="6565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329870" y="6080692"/>
              <a:ext cx="46809" cy="468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345411" y="6073612"/>
              <a:ext cx="60970" cy="6097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361540" y="6067118"/>
              <a:ext cx="73957" cy="739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386952" y="6069909"/>
              <a:ext cx="68376" cy="6837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419345" y="6079680"/>
              <a:ext cx="48833" cy="4883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443541" y="6081256"/>
              <a:ext cx="45682" cy="4568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465599" y="6080692"/>
              <a:ext cx="46809" cy="468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483496" y="6075967"/>
              <a:ext cx="56259" cy="5625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499669" y="6069518"/>
              <a:ext cx="69157" cy="691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520460" y="6030402"/>
              <a:ext cx="72818" cy="728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556362" y="6080968"/>
              <a:ext cx="46257" cy="462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567844" y="6069830"/>
              <a:ext cx="68534" cy="6853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596908" y="6076272"/>
              <a:ext cx="55649" cy="5564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613009" y="6069751"/>
              <a:ext cx="68691" cy="6869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632693" y="6066814"/>
              <a:ext cx="74565" cy="7456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667722" y="6079221"/>
              <a:ext cx="49751" cy="4975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689910" y="5912245"/>
              <a:ext cx="50618" cy="506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706062" y="6072319"/>
              <a:ext cx="63556" cy="6355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738233" y="6081868"/>
              <a:ext cx="44458" cy="4445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750074" y="6071087"/>
              <a:ext cx="66019" cy="6601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775693" y="6074085"/>
              <a:ext cx="60024" cy="6002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792936" y="6068706"/>
              <a:ext cx="70781" cy="7078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821828" y="6074977"/>
              <a:ext cx="58240" cy="5824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827361" y="6057889"/>
              <a:ext cx="92416" cy="9241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863921" y="6071827"/>
              <a:ext cx="64540" cy="6454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898406" y="6083690"/>
              <a:ext cx="40813" cy="4081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922432" y="6085094"/>
              <a:ext cx="38004" cy="3800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935926" y="6075967"/>
              <a:ext cx="56259" cy="5625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952649" y="6070069"/>
              <a:ext cx="68055" cy="6805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955906" y="6050704"/>
              <a:ext cx="106786" cy="10678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991261" y="6039981"/>
              <a:ext cx="81319" cy="8131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4020759" y="6070315"/>
              <a:ext cx="67564" cy="6756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037204" y="6038904"/>
              <a:ext cx="79918" cy="799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074689" y="5906716"/>
              <a:ext cx="50190" cy="5019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095567" y="6077258"/>
              <a:ext cx="53677" cy="5367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121357" y="6080426"/>
              <a:ext cx="47341" cy="4734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150480" y="6086927"/>
              <a:ext cx="34339" cy="343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150359" y="5962738"/>
              <a:ext cx="79822" cy="7982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180526" y="5888940"/>
              <a:ext cx="64731" cy="6473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208167" y="5833030"/>
              <a:ext cx="54692" cy="5469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216389" y="5915401"/>
              <a:ext cx="83492" cy="8349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233421" y="5908357"/>
              <a:ext cx="94670" cy="9467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273009" y="6073728"/>
              <a:ext cx="60738" cy="6073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297432" y="5973564"/>
              <a:ext cx="57135" cy="5713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301286" y="5710485"/>
              <a:ext cx="94670" cy="9467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339069" y="5947016"/>
              <a:ext cx="64347" cy="643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378366" y="6088599"/>
              <a:ext cx="30996" cy="309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369150" y="5698118"/>
              <a:ext cx="94670" cy="9467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401469" y="5644695"/>
              <a:ext cx="75275" cy="7527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436009" y="5766110"/>
              <a:ext cx="51439" cy="514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454338" y="4908285"/>
              <a:ext cx="60024" cy="6002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469749" y="5523061"/>
              <a:ext cx="74445" cy="7444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479451" y="5433057"/>
              <a:ext cx="100284" cy="10028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510261" y="5219149"/>
              <a:ext cx="83906" cy="8390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533131" y="5535358"/>
              <a:ext cx="83409" cy="834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572582" y="5365466"/>
              <a:ext cx="49751" cy="4975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581928" y="5299645"/>
              <a:ext cx="76301" cy="7630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606960" y="5262504"/>
              <a:ext cx="71481" cy="7148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631457" y="4556207"/>
              <a:ext cx="67729" cy="6772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662848" y="5045288"/>
              <a:ext cx="50190" cy="5019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4675463" y="4765616"/>
              <a:ext cx="70204" cy="7020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4692989" y="4685615"/>
              <a:ext cx="80394" cy="8039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4728969" y="5419852"/>
              <a:ext cx="53677" cy="5367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755025" y="5399381"/>
              <a:ext cx="46809" cy="468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779149" y="5494397"/>
              <a:ext cx="43803" cy="4380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789094" y="4404091"/>
              <a:ext cx="69157" cy="691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814120" y="4010956"/>
              <a:ext cx="64347" cy="643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843196" y="3580236"/>
              <a:ext cx="51439" cy="514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868408" y="3463868"/>
              <a:ext cx="46257" cy="462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4888849" y="4746446"/>
              <a:ext cx="50618" cy="506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920381" y="4422271"/>
              <a:ext cx="32796" cy="327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931733" y="4217346"/>
              <a:ext cx="55336" cy="5533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962050" y="4418697"/>
              <a:ext cx="39944" cy="3994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967852" y="3569163"/>
              <a:ext cx="73583" cy="7358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999441" y="3010371"/>
              <a:ext cx="55649" cy="5564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038964" y="6093173"/>
              <a:ext cx="21847" cy="218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067873" y="6099461"/>
              <a:ext cx="9271" cy="92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064998" y="3452963"/>
              <a:ext cx="60265" cy="6026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096194" y="3896665"/>
              <a:ext cx="43116" cy="4311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086386" y="2546315"/>
              <a:ext cx="107974" cy="10797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137078" y="3504337"/>
              <a:ext cx="51834" cy="5183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171211" y="1093408"/>
              <a:ext cx="28811" cy="2881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226224" y="1103178"/>
              <a:ext cx="9271" cy="92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248845" y="6099461"/>
              <a:ext cx="9271" cy="92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271467" y="1103178"/>
              <a:ext cx="9271" cy="92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188655" y="6093173"/>
              <a:ext cx="21847" cy="2184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217565" y="6099461"/>
              <a:ext cx="9271" cy="927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233898" y="6093173"/>
              <a:ext cx="21847" cy="2184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254448" y="6091102"/>
              <a:ext cx="25990" cy="2599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273666" y="6087698"/>
              <a:ext cx="32796" cy="327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299691" y="6091102"/>
              <a:ext cx="25990" cy="2599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324384" y="6093173"/>
              <a:ext cx="21847" cy="2184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375915" y="6099461"/>
              <a:ext cx="9271" cy="927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387674" y="6088599"/>
              <a:ext cx="30996" cy="309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410296" y="6088599"/>
              <a:ext cx="30996" cy="309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430569" y="6086250"/>
              <a:ext cx="35693" cy="356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456631" y="6089691"/>
              <a:ext cx="28811" cy="2881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511644" y="6099461"/>
              <a:ext cx="9271" cy="927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515497" y="6080692"/>
              <a:ext cx="46809" cy="4680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2537106" y="6079680"/>
              <a:ext cx="48833" cy="4883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566975" y="6086927"/>
              <a:ext cx="34339" cy="343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582116" y="6079447"/>
              <a:ext cx="49299" cy="4929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604738" y="6079447"/>
              <a:ext cx="49299" cy="4929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637603" y="6089691"/>
              <a:ext cx="28811" cy="2881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656783" y="6086250"/>
              <a:ext cx="35693" cy="356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669584" y="6076429"/>
              <a:ext cx="55336" cy="5533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692862" y="6077085"/>
              <a:ext cx="54023" cy="5402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713786" y="6075388"/>
              <a:ext cx="57418" cy="574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736987" y="6075967"/>
              <a:ext cx="56259" cy="5625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771339" y="6087698"/>
              <a:ext cx="32796" cy="327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786955" y="6080692"/>
              <a:ext cx="46809" cy="4680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801510" y="6072626"/>
              <a:ext cx="62942" cy="6294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825470" y="6073964"/>
              <a:ext cx="60265" cy="6026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847288" y="6073161"/>
              <a:ext cx="61872" cy="6187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875126" y="6078377"/>
              <a:ext cx="51439" cy="514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897168" y="6077798"/>
              <a:ext cx="52597" cy="5259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928241" y="6086250"/>
              <a:ext cx="35693" cy="356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964074" y="6099461"/>
              <a:ext cx="9271" cy="927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980408" y="6093173"/>
              <a:ext cx="21847" cy="2184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988644" y="6078788"/>
              <a:ext cx="50618" cy="506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018727" y="6086250"/>
              <a:ext cx="35693" cy="356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036067" y="6080968"/>
              <a:ext cx="46257" cy="4625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050243" y="6072522"/>
              <a:ext cx="63149" cy="6314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085986" y="6085644"/>
              <a:ext cx="36905" cy="3690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110662" y="6087698"/>
              <a:ext cx="32796" cy="327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134184" y="6088599"/>
              <a:ext cx="30996" cy="309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150745" y="6082539"/>
              <a:ext cx="43116" cy="4311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177755" y="6086927"/>
              <a:ext cx="34339" cy="343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198544" y="6085094"/>
              <a:ext cx="38004" cy="3800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223769" y="6087698"/>
              <a:ext cx="32796" cy="327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242383" y="6083690"/>
              <a:ext cx="40813" cy="4081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259691" y="6078377"/>
              <a:ext cx="51439" cy="514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283616" y="6079680"/>
              <a:ext cx="48833" cy="4883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305345" y="6078788"/>
              <a:ext cx="50618" cy="506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330434" y="6081256"/>
              <a:ext cx="45682" cy="4568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351969" y="6080169"/>
              <a:ext cx="47855" cy="4785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368149" y="6073728"/>
              <a:ext cx="60738" cy="6073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392572" y="6075529"/>
              <a:ext cx="57135" cy="5713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427363" y="6087698"/>
              <a:ext cx="32796" cy="327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442712" y="6080426"/>
              <a:ext cx="47341" cy="4734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467808" y="6082901"/>
              <a:ext cx="42392" cy="4239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488221" y="6080692"/>
              <a:ext cx="46809" cy="4680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508938" y="6078788"/>
              <a:ext cx="50618" cy="506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524222" y="6071450"/>
              <a:ext cx="65293" cy="652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558677" y="6083284"/>
              <a:ext cx="41626" cy="4162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571742" y="6073728"/>
              <a:ext cx="60738" cy="6073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601328" y="6080692"/>
              <a:ext cx="46809" cy="4680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618787" y="6075529"/>
              <a:ext cx="57135" cy="5713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636790" y="6070910"/>
              <a:ext cx="66373" cy="6637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668670" y="6080169"/>
              <a:ext cx="47855" cy="4785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689500" y="6078377"/>
              <a:ext cx="51439" cy="514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708075" y="6074331"/>
              <a:ext cx="59531" cy="5953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738233" y="6081868"/>
              <a:ext cx="44458" cy="4445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750074" y="6071087"/>
              <a:ext cx="66019" cy="6601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780188" y="6078580"/>
              <a:ext cx="51034" cy="510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794627" y="6070398"/>
              <a:ext cx="67398" cy="6739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820463" y="6073612"/>
              <a:ext cx="60970" cy="6097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834768" y="6065295"/>
              <a:ext cx="77604" cy="7760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865706" y="6073612"/>
              <a:ext cx="60970" cy="6097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893717" y="6079002"/>
              <a:ext cx="50190" cy="5019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922432" y="6085094"/>
              <a:ext cx="38004" cy="3800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930191" y="6070232"/>
              <a:ext cx="67729" cy="6772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956787" y="6074207"/>
              <a:ext cx="59779" cy="5977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970081" y="6037578"/>
              <a:ext cx="78434" cy="784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995975" y="6068151"/>
              <a:ext cx="71891" cy="7189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020677" y="6070232"/>
              <a:ext cx="67729" cy="6772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049184" y="6076118"/>
              <a:ext cx="55957" cy="5595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077555" y="6081868"/>
              <a:ext cx="44458" cy="4445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095567" y="6077258"/>
              <a:ext cx="53677" cy="5367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124214" y="6083284"/>
              <a:ext cx="41626" cy="4162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142132" y="6078580"/>
              <a:ext cx="51034" cy="510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160887" y="5893030"/>
              <a:ext cx="58768" cy="5876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175254" y="6034016"/>
              <a:ext cx="75275" cy="7527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201982" y="6017973"/>
              <a:ext cx="67062" cy="6706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221661" y="6030614"/>
              <a:ext cx="72947" cy="7294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237478" y="5898484"/>
              <a:ext cx="86557" cy="8655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266035" y="5932626"/>
              <a:ext cx="74685" cy="7468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298175" y="5962720"/>
              <a:ext cx="55649" cy="5564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305757" y="5929752"/>
              <a:ext cx="85728" cy="8572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336436" y="5709198"/>
              <a:ext cx="69612" cy="6961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367025" y="6077258"/>
              <a:ext cx="53677" cy="5367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373970" y="5808851"/>
              <a:ext cx="85030" cy="8503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399839" y="5630369"/>
              <a:ext cx="78536" cy="7853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428542" y="5961102"/>
              <a:ext cx="66373" cy="6637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451703" y="5777551"/>
              <a:ext cx="65293" cy="652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469275" y="5744060"/>
              <a:ext cx="75392" cy="7539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489974" y="5567466"/>
              <a:ext cx="79237" cy="7923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516967" y="5812630"/>
              <a:ext cx="70495" cy="7049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534545" y="5600736"/>
              <a:ext cx="80582" cy="8058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568609" y="5781350"/>
              <a:ext cx="57696" cy="576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588301" y="5349172"/>
              <a:ext cx="63556" cy="6355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611126" y="5869970"/>
              <a:ext cx="63149" cy="6314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635809" y="5271610"/>
              <a:ext cx="59026" cy="5902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656369" y="5667418"/>
              <a:ext cx="63149" cy="6314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674756" y="4509447"/>
              <a:ext cx="71618" cy="716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694980" y="4786354"/>
              <a:ext cx="76413" cy="7641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729509" y="4793040"/>
              <a:ext cx="52597" cy="5259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753120" y="5579160"/>
              <a:ext cx="50618" cy="506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776175" y="5365466"/>
              <a:ext cx="49751" cy="4975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795105" y="4851949"/>
              <a:ext cx="57135" cy="5713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815469" y="5476700"/>
              <a:ext cx="61650" cy="6165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843196" y="4673173"/>
              <a:ext cx="51439" cy="514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863259" y="4800172"/>
              <a:ext cx="56556" cy="5655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889742" y="5311021"/>
              <a:ext cx="48833" cy="4883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911263" y="4950387"/>
              <a:ext cx="51034" cy="510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929269" y="4927276"/>
              <a:ext cx="60265" cy="6026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954044" y="5298919"/>
              <a:ext cx="55957" cy="5595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976515" y="4446744"/>
              <a:ext cx="56259" cy="5625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000427" y="4762447"/>
              <a:ext cx="53677" cy="5367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027046" y="5831442"/>
              <a:ext cx="45682" cy="4568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045163" y="5589308"/>
              <a:ext cx="54692" cy="5469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066706" y="4618423"/>
              <a:ext cx="56848" cy="5684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084565" y="2941370"/>
              <a:ext cx="66373" cy="6637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098257" y="3331219"/>
              <a:ext cx="84232" cy="8423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130165" y="5094982"/>
              <a:ext cx="65659" cy="6565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160099" y="5111557"/>
              <a:ext cx="51034" cy="510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192740" y="5089342"/>
              <a:ext cx="30996" cy="309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271467" y="6099461"/>
              <a:ext cx="9271" cy="927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94943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207795" y="6089691"/>
              <a:ext cx="28811" cy="2881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240186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256520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2285429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296288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320902" y="6089691"/>
              <a:ext cx="28811" cy="2881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2363381" y="6086927"/>
              <a:ext cx="34339" cy="3433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2388767" y="6089691"/>
              <a:ext cx="28811" cy="2881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412799" y="6091102"/>
              <a:ext cx="25990" cy="2599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2443780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2460113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511644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518495" y="6083690"/>
              <a:ext cx="40813" cy="4081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535413" y="6077987"/>
              <a:ext cx="52220" cy="5222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563738" y="6083690"/>
              <a:ext cx="40813" cy="4081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579754" y="6077085"/>
              <a:ext cx="54023" cy="5402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606845" y="6081555"/>
              <a:ext cx="45083" cy="4508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2633556" y="6085644"/>
              <a:ext cx="36905" cy="3690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656178" y="6085644"/>
              <a:ext cx="36905" cy="3690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2677279" y="6084125"/>
              <a:ext cx="39944" cy="3994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697331" y="6081555"/>
              <a:ext cx="45083" cy="4508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2717845" y="6079447"/>
              <a:ext cx="49299" cy="4929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2740940" y="6079921"/>
              <a:ext cx="48352" cy="4835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772240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789546" y="6083284"/>
              <a:ext cx="41626" cy="4162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807261" y="6078377"/>
              <a:ext cx="51439" cy="5143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2830085" y="6078580"/>
              <a:ext cx="51034" cy="5103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2848840" y="6074713"/>
              <a:ext cx="58768" cy="5876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2878303" y="6081555"/>
              <a:ext cx="45083" cy="4508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907068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924892" y="6082901"/>
              <a:ext cx="42392" cy="4239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964074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986696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2990824" y="6080968"/>
              <a:ext cx="46257" cy="4625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020176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036067" y="6080968"/>
              <a:ext cx="46257" cy="4625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055707" y="6077987"/>
              <a:ext cx="52220" cy="5222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088941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108607" y="6085644"/>
              <a:ext cx="36905" cy="3690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130679" y="6085094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161380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190289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202048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223769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240247" y="6081555"/>
              <a:ext cx="45083" cy="4508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263181" y="6081868"/>
              <a:ext cx="44458" cy="4445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279903" y="6075967"/>
              <a:ext cx="56259" cy="5625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3306726" y="6080169"/>
              <a:ext cx="47855" cy="4785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3336877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3351969" y="6080169"/>
              <a:ext cx="47855" cy="4785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369398" y="6074977"/>
              <a:ext cx="58240" cy="5824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395831" y="6078788"/>
              <a:ext cx="50618" cy="5061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430766" y="6091102"/>
              <a:ext cx="25990" cy="2599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449213" y="6086927"/>
              <a:ext cx="34339" cy="3433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471157" y="6086250"/>
              <a:ext cx="35693" cy="356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492119" y="6084591"/>
              <a:ext cx="39012" cy="3901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507949" y="6077798"/>
              <a:ext cx="52597" cy="5259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531560" y="6078788"/>
              <a:ext cx="50618" cy="5061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563992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570233" y="6072218"/>
              <a:ext cx="63757" cy="6375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605731" y="6085094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616201" y="6072943"/>
              <a:ext cx="62307" cy="6230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636277" y="6070398"/>
              <a:ext cx="67398" cy="6739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671784" y="6083284"/>
              <a:ext cx="41626" cy="4162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690803" y="6079680"/>
              <a:ext cx="48833" cy="4883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3711002" y="6077258"/>
              <a:ext cx="53677" cy="5367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733451" y="6077085"/>
              <a:ext cx="54023" cy="5402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752038" y="6073051"/>
              <a:ext cx="62091" cy="6209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781289" y="6079680"/>
              <a:ext cx="48833" cy="4883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811928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836542" y="6089691"/>
              <a:ext cx="28811" cy="2881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853163" y="6083690"/>
              <a:ext cx="40813" cy="4081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875785" y="6083690"/>
              <a:ext cx="40813" cy="4081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903315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930510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949650" y="6089691"/>
              <a:ext cx="28811" cy="2881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966705" y="6084125"/>
              <a:ext cx="39944" cy="3994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980046" y="6074844"/>
              <a:ext cx="58506" cy="5850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002280" y="6074457"/>
              <a:ext cx="59280" cy="5928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035539" y="6085094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041772" y="6068706"/>
              <a:ext cx="70781" cy="7078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080278" y="6084591"/>
              <a:ext cx="39012" cy="3901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093558" y="6075249"/>
              <a:ext cx="57696" cy="576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121357" y="6080426"/>
              <a:ext cx="47341" cy="4734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150480" y="6086927"/>
              <a:ext cx="34339" cy="3433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166866" y="6080692"/>
              <a:ext cx="46809" cy="4680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194439" y="6085644"/>
              <a:ext cx="36905" cy="3690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215107" y="6083690"/>
              <a:ext cx="40813" cy="4081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228245" y="6074207"/>
              <a:ext cx="59779" cy="5977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248778" y="6072119"/>
              <a:ext cx="63956" cy="6395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279450" y="6080169"/>
              <a:ext cx="47855" cy="4785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303158" y="6081256"/>
              <a:ext cx="45682" cy="4568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332223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350429" y="6083284"/>
              <a:ext cx="41626" cy="4162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369936" y="6080169"/>
              <a:ext cx="47855" cy="4785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392558" y="6080169"/>
              <a:ext cx="47855" cy="4785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413387" y="6078377"/>
              <a:ext cx="51439" cy="5143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434220" y="6076588"/>
              <a:ext cx="55017" cy="5501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460679" y="6080426"/>
              <a:ext cx="47341" cy="4734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473025" y="6020188"/>
              <a:ext cx="67893" cy="678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511746" y="5461715"/>
              <a:ext cx="35693" cy="356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516474" y="5826601"/>
              <a:ext cx="71481" cy="7148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570200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586534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604581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616590" y="5931037"/>
              <a:ext cx="52220" cy="5222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645816" y="6084591"/>
              <a:ext cx="39012" cy="3901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659519" y="5971583"/>
              <a:ext cx="56848" cy="5684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692718" y="6086250"/>
              <a:ext cx="35693" cy="356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705518" y="5844043"/>
              <a:ext cx="55336" cy="5533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737961" y="6086250"/>
              <a:ext cx="35693" cy="356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812749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841658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855920" y="2760246"/>
              <a:ext cx="25990" cy="2599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909523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923785" y="6091102"/>
              <a:ext cx="25990" cy="2599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940399" y="6085094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961210" y="6083284"/>
              <a:ext cx="41626" cy="4162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981803" y="5581627"/>
              <a:ext cx="45682" cy="4568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008263" y="6085094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033489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061585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075624" y="4721968"/>
              <a:ext cx="39012" cy="3901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098749" y="5585466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113534" y="4630965"/>
              <a:ext cx="53677" cy="5367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152071" y="3595032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178766" y="6083284"/>
              <a:ext cx="41626" cy="4162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199359" y="6081256"/>
              <a:ext cx="45682" cy="4568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2226369" y="6085644"/>
              <a:ext cx="36905" cy="369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243773" y="6080426"/>
              <a:ext cx="47341" cy="4734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2264548" y="6078580"/>
              <a:ext cx="51034" cy="510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2288270" y="6079680"/>
              <a:ext cx="48833" cy="4883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2311637" y="6080426"/>
              <a:ext cx="47341" cy="4734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328676" y="6074844"/>
              <a:ext cx="58506" cy="5850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2353042" y="6076588"/>
              <a:ext cx="55017" cy="5501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2378297" y="6079221"/>
              <a:ext cx="49751" cy="4975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2400277" y="6078580"/>
              <a:ext cx="51034" cy="510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2425287" y="6080968"/>
              <a:ext cx="46257" cy="4625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2449841" y="6082901"/>
              <a:ext cx="42392" cy="4239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476489" y="6086927"/>
              <a:ext cx="34339" cy="3433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499110" y="6086927"/>
              <a:ext cx="34339" cy="3433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2514252" y="6079447"/>
              <a:ext cx="49299" cy="4929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542520" y="6085094"/>
              <a:ext cx="38004" cy="3800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2561016" y="6080968"/>
              <a:ext cx="46257" cy="4625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2582349" y="6079680"/>
              <a:ext cx="48833" cy="4883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2605716" y="6080426"/>
              <a:ext cx="47341" cy="4734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2647373" y="6099461"/>
              <a:ext cx="9271" cy="927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660225" y="6089691"/>
              <a:ext cx="28811" cy="2881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2674123" y="6080968"/>
              <a:ext cx="46257" cy="4625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695457" y="6079680"/>
              <a:ext cx="48833" cy="4883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2716775" y="6078377"/>
              <a:ext cx="51439" cy="5143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2744303" y="6083284"/>
              <a:ext cx="41626" cy="4162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2760899" y="6077258"/>
              <a:ext cx="53677" cy="5367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790853" y="6084591"/>
              <a:ext cx="39012" cy="3901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2814528" y="6085644"/>
              <a:ext cx="36905" cy="369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825836" y="6074331"/>
              <a:ext cx="59531" cy="5953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2850878" y="6076751"/>
              <a:ext cx="54692" cy="5469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877441" y="6080692"/>
              <a:ext cx="46809" cy="46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2896628" y="6077258"/>
              <a:ext cx="53677" cy="5367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2917664" y="6075673"/>
              <a:ext cx="56848" cy="5684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2950863" y="6086250"/>
              <a:ext cx="35693" cy="3569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2978336" y="6091102"/>
              <a:ext cx="25990" cy="2599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982907" y="6073051"/>
              <a:ext cx="62091" cy="6209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015761" y="6083284"/>
              <a:ext cx="41626" cy="4162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023876" y="6068778"/>
              <a:ext cx="70638" cy="7063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043068" y="6065348"/>
              <a:ext cx="77498" cy="7749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073503" y="6073161"/>
              <a:ext cx="61872" cy="6187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114065" y="6091102"/>
              <a:ext cx="25990" cy="2599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130679" y="6085094"/>
              <a:ext cx="38004" cy="3800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149175" y="6080968"/>
              <a:ext cx="46257" cy="4625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170275" y="6079447"/>
              <a:ext cx="49299" cy="4929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178432" y="6064982"/>
              <a:ext cx="78229" cy="7822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217626" y="6081555"/>
              <a:ext cx="45083" cy="4508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226980" y="6068288"/>
              <a:ext cx="71618" cy="7161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258928" y="6077614"/>
              <a:ext cx="52965" cy="5296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288526" y="6084591"/>
              <a:ext cx="39012" cy="3901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284811" y="6058254"/>
              <a:ext cx="91686" cy="9168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3327966" y="6078788"/>
              <a:ext cx="50618" cy="5061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349414" y="6077614"/>
              <a:ext cx="52965" cy="5296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3356855" y="6062434"/>
              <a:ext cx="83325" cy="8332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3388679" y="6071637"/>
              <a:ext cx="64920" cy="6492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3419833" y="6080169"/>
              <a:ext cx="47855" cy="4785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442978" y="6080692"/>
              <a:ext cx="46809" cy="46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464588" y="6079680"/>
              <a:ext cx="48833" cy="4883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483058" y="6075529"/>
              <a:ext cx="57135" cy="5713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3504235" y="6074085"/>
              <a:ext cx="60024" cy="6002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521913" y="6069142"/>
              <a:ext cx="69910" cy="6991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552827" y="6077434"/>
              <a:ext cx="53325" cy="5332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574931" y="6076916"/>
              <a:ext cx="54361" cy="5436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3598070" y="6077434"/>
              <a:ext cx="53325" cy="5332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3604918" y="6061661"/>
              <a:ext cx="84872" cy="8487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633122" y="6067243"/>
              <a:ext cx="73708" cy="7370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3654447" y="6065946"/>
              <a:ext cx="76301" cy="7630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685087" y="6073964"/>
              <a:ext cx="60265" cy="6026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3703110" y="6069366"/>
              <a:ext cx="69461" cy="6946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733799" y="6077434"/>
              <a:ext cx="53325" cy="5332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754235" y="6075249"/>
              <a:ext cx="57696" cy="576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765183" y="6063574"/>
              <a:ext cx="81045" cy="8104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803677" y="6079447"/>
              <a:ext cx="49299" cy="4929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818209" y="6071358"/>
              <a:ext cx="65477" cy="6547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836227" y="6066754"/>
              <a:ext cx="74685" cy="7468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865146" y="6073051"/>
              <a:ext cx="62091" cy="6209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888213" y="6073497"/>
              <a:ext cx="61200" cy="6120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922981" y="6085644"/>
              <a:ext cx="36905" cy="369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929710" y="6069751"/>
              <a:ext cx="68691" cy="6869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952331" y="6069751"/>
              <a:ext cx="68691" cy="6869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3968914" y="6039576"/>
              <a:ext cx="80768" cy="8076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3990091" y="6062267"/>
              <a:ext cx="83659" cy="8365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022176" y="6071731"/>
              <a:ext cx="64731" cy="6473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047523" y="6074457"/>
              <a:ext cx="59280" cy="5928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073486" y="6077798"/>
              <a:ext cx="52597" cy="5259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080785" y="6041215"/>
              <a:ext cx="83241" cy="8324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119110" y="6078180"/>
              <a:ext cx="51834" cy="518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140468" y="6076916"/>
              <a:ext cx="54361" cy="5436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147368" y="6061194"/>
              <a:ext cx="85805" cy="858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174520" y="6065725"/>
              <a:ext cx="76743" cy="7674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210205" y="6078788"/>
              <a:ext cx="50618" cy="5061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218272" y="6064234"/>
              <a:ext cx="79725" cy="7972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240607" y="6063947"/>
              <a:ext cx="80299" cy="8029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274530" y="6075249"/>
              <a:ext cx="57696" cy="576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286332" y="6064429"/>
              <a:ext cx="79335" cy="7933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302716" y="6044118"/>
              <a:ext cx="91809" cy="91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334080" y="6032714"/>
              <a:ext cx="74324" cy="7432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367025" y="6077258"/>
              <a:ext cx="53677" cy="5367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372344" y="6026758"/>
              <a:ext cx="88282" cy="8828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400305" y="6036745"/>
              <a:ext cx="77604" cy="7760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431243" y="5995545"/>
              <a:ext cx="60970" cy="6097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445235" y="6064982"/>
              <a:ext cx="78229" cy="7822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4473025" y="6070150"/>
              <a:ext cx="67893" cy="6789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4478883" y="6044135"/>
              <a:ext cx="101419" cy="10141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504991" y="6044383"/>
              <a:ext cx="94446" cy="9444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536409" y="6035931"/>
              <a:ext cx="76853" cy="7685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570619" y="6077258"/>
              <a:ext cx="53677" cy="5367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577762" y="6022127"/>
              <a:ext cx="84634" cy="846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591814" y="5989389"/>
              <a:ext cx="101773" cy="10177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641917" y="6080692"/>
              <a:ext cx="46809" cy="46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648932" y="5841788"/>
              <a:ext cx="78022" cy="7802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685470" y="6079002"/>
              <a:ext cx="50190" cy="5019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710058" y="6080968"/>
              <a:ext cx="46257" cy="4625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724442" y="5933945"/>
              <a:ext cx="62732" cy="6273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747493" y="5999686"/>
              <a:ext cx="61872" cy="6187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771285" y="6074331"/>
              <a:ext cx="59531" cy="5953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4794687" y="5882947"/>
              <a:ext cx="57970" cy="5797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812186" y="6021006"/>
              <a:ext cx="68216" cy="6821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844739" y="6079921"/>
              <a:ext cx="48352" cy="4835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4868696" y="6081256"/>
              <a:ext cx="45682" cy="4568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897760" y="6087698"/>
              <a:ext cx="32796" cy="327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921282" y="6088599"/>
              <a:ext cx="30996" cy="309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4930017" y="5711347"/>
              <a:ext cx="58768" cy="5876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955913" y="6077987"/>
              <a:ext cx="52220" cy="5222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979335" y="5079531"/>
              <a:ext cx="50618" cy="5061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003861" y="5853588"/>
              <a:ext cx="46809" cy="46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026483" y="6080692"/>
              <a:ext cx="46809" cy="46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053506" y="5585466"/>
              <a:ext cx="38004" cy="3800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069613" y="5756239"/>
              <a:ext cx="51034" cy="510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083021" y="5251792"/>
              <a:ext cx="69461" cy="6946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098502" y="5398819"/>
              <a:ext cx="83741" cy="8374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140453" y="6081555"/>
              <a:ext cx="45083" cy="4508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154680" y="5338413"/>
              <a:ext cx="61872" cy="6187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189235" y="6085094"/>
              <a:ext cx="38004" cy="3800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215361" y="5089342"/>
              <a:ext cx="30996" cy="309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237082" y="5254985"/>
              <a:ext cx="32796" cy="327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271467" y="1103178"/>
              <a:ext cx="9271" cy="927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2176450" y="6080968"/>
              <a:ext cx="46257" cy="4625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2198273" y="6080169"/>
              <a:ext cx="47855" cy="4785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2222280" y="6081555"/>
              <a:ext cx="45083" cy="4508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2242794" y="6079447"/>
              <a:ext cx="49299" cy="4929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2262240" y="6076272"/>
              <a:ext cx="55649" cy="5564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287591" y="6079002"/>
              <a:ext cx="50190" cy="5019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314495" y="6083284"/>
              <a:ext cx="41626" cy="4162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334002" y="6080169"/>
              <a:ext cx="47855" cy="4785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2349505" y="6073051"/>
              <a:ext cx="62091" cy="6209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2374052" y="6074977"/>
              <a:ext cx="58240" cy="5824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2398126" y="6076429"/>
              <a:ext cx="55336" cy="5533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2419848" y="6075529"/>
              <a:ext cx="57135" cy="5713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2442613" y="6075673"/>
              <a:ext cx="56848" cy="568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468349" y="6078788"/>
              <a:ext cx="50618" cy="5061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2498433" y="6086250"/>
              <a:ext cx="35693" cy="3569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2512062" y="6077258"/>
              <a:ext cx="53677" cy="5367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538118" y="6080692"/>
              <a:ext cx="46809" cy="4680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2558227" y="6078180"/>
              <a:ext cx="51834" cy="5183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581249" y="6078580"/>
              <a:ext cx="51034" cy="5103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608981" y="6083690"/>
              <a:ext cx="40813" cy="4081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641085" y="6093173"/>
              <a:ext cx="21847" cy="2184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2661635" y="6091102"/>
              <a:ext cx="25990" cy="2599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2674710" y="6081555"/>
              <a:ext cx="45083" cy="4508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2702026" y="6086250"/>
              <a:ext cx="35693" cy="3569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713927" y="6075529"/>
              <a:ext cx="57135" cy="5713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2734631" y="6073612"/>
              <a:ext cx="60970" cy="6097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2757848" y="6074207"/>
              <a:ext cx="59779" cy="5977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2787518" y="6081256"/>
              <a:ext cx="45682" cy="4568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805800" y="6076916"/>
              <a:ext cx="54361" cy="5436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825233" y="6073728"/>
              <a:ext cx="60738" cy="6073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2846246" y="6072119"/>
              <a:ext cx="63956" cy="6395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2879287" y="6082539"/>
              <a:ext cx="43116" cy="431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2888736" y="6069366"/>
              <a:ext cx="69461" cy="6946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2917240" y="6075249"/>
              <a:ext cx="57696" cy="5769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940286" y="6075673"/>
              <a:ext cx="56848" cy="568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2972329" y="6085094"/>
              <a:ext cx="38004" cy="3800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2979607" y="6069751"/>
              <a:ext cx="68691" cy="6869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002466" y="6069989"/>
              <a:ext cx="68216" cy="682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019928" y="6064829"/>
              <a:ext cx="78536" cy="7853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040933" y="6063213"/>
              <a:ext cx="81768" cy="8176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073178" y="6072836"/>
              <a:ext cx="62521" cy="6252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112654" y="6089691"/>
              <a:ext cx="28811" cy="2881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3124806" y="6079221"/>
              <a:ext cx="49751" cy="4975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143594" y="6075388"/>
              <a:ext cx="57418" cy="5741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165159" y="6074331"/>
              <a:ext cx="59531" cy="5953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174230" y="6060781"/>
              <a:ext cx="86631" cy="8663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3203439" y="6067368"/>
              <a:ext cx="73458" cy="7345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3227187" y="6068495"/>
              <a:ext cx="71204" cy="7120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251303" y="6069989"/>
              <a:ext cx="68216" cy="682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288526" y="6084591"/>
              <a:ext cx="39012" cy="3901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290085" y="6063529"/>
              <a:ext cx="81136" cy="8113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318469" y="6069291"/>
              <a:ext cx="69612" cy="6961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343250" y="6071450"/>
              <a:ext cx="65293" cy="6529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351895" y="6057474"/>
              <a:ext cx="93245" cy="9324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385892" y="6068849"/>
              <a:ext cx="70495" cy="7049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416922" y="6077258"/>
              <a:ext cx="53677" cy="5367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420025" y="6057739"/>
              <a:ext cx="92715" cy="9271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459238" y="6074331"/>
              <a:ext cx="59531" cy="5953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476745" y="6069216"/>
              <a:ext cx="69762" cy="6976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3506422" y="6076272"/>
              <a:ext cx="55649" cy="5564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509122" y="6056351"/>
              <a:ext cx="95492" cy="9549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537496" y="6062103"/>
              <a:ext cx="83988" cy="8398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567844" y="6069830"/>
              <a:ext cx="68534" cy="6853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596309" y="6075673"/>
              <a:ext cx="56848" cy="568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603144" y="6059886"/>
              <a:ext cx="88421" cy="8842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631550" y="6065670"/>
              <a:ext cx="76853" cy="7685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3644557" y="6056056"/>
              <a:ext cx="96081" cy="9608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3681273" y="6070150"/>
              <a:ext cx="67893" cy="6789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3701112" y="6067368"/>
              <a:ext cx="73458" cy="7345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730093" y="6073728"/>
              <a:ext cx="60738" cy="6073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754954" y="6075967"/>
              <a:ext cx="56259" cy="5625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762206" y="6060597"/>
              <a:ext cx="86999" cy="8699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3797281" y="6073051"/>
              <a:ext cx="62091" cy="6209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3810426" y="6063574"/>
              <a:ext cx="81045" cy="8104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3830291" y="6060818"/>
              <a:ext cx="86557" cy="8655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867767" y="6075673"/>
              <a:ext cx="56848" cy="568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882084" y="6067368"/>
              <a:ext cx="73458" cy="7345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3908604" y="6071267"/>
              <a:ext cx="65659" cy="6565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928736" y="6068778"/>
              <a:ext cx="70638" cy="7063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943361" y="6060781"/>
              <a:ext cx="86631" cy="8663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3973219" y="6068017"/>
              <a:ext cx="72159" cy="7215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3988604" y="6060781"/>
              <a:ext cx="86631" cy="8663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018940" y="6068495"/>
              <a:ext cx="71204" cy="7120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4048178" y="6075112"/>
              <a:ext cx="57970" cy="5797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073122" y="6077434"/>
              <a:ext cx="53325" cy="5332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075871" y="6057562"/>
              <a:ext cx="93070" cy="9307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4111581" y="6070651"/>
              <a:ext cx="66892" cy="6689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4140986" y="6077434"/>
              <a:ext cx="53325" cy="5332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4155464" y="6069291"/>
              <a:ext cx="69612" cy="6961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4164772" y="6044438"/>
              <a:ext cx="96240" cy="9624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208502" y="6077085"/>
              <a:ext cx="54023" cy="5402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223947" y="6069909"/>
              <a:ext cx="68376" cy="6837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4225202" y="6042242"/>
              <a:ext cx="111108" cy="11110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260552" y="6061271"/>
              <a:ext cx="85651" cy="8565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4274742" y="6052840"/>
              <a:ext cx="102514" cy="10251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4325780" y="6081256"/>
              <a:ext cx="45682" cy="4568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4342257" y="6075112"/>
              <a:ext cx="57970" cy="5797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372306" y="6082539"/>
              <a:ext cx="43116" cy="431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370891" y="6058503"/>
              <a:ext cx="91188" cy="9118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4414690" y="6079680"/>
              <a:ext cx="48833" cy="4883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4429950" y="6072319"/>
              <a:ext cx="63556" cy="6355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4428078" y="6041856"/>
              <a:ext cx="112543" cy="11254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4479303" y="6076429"/>
              <a:ext cx="55336" cy="5533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4501315" y="6075819"/>
              <a:ext cx="56556" cy="5655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4503198" y="6033729"/>
              <a:ext cx="98032" cy="9803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551165" y="6080426"/>
              <a:ext cx="47341" cy="4734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4571540" y="6078180"/>
              <a:ext cx="51834" cy="5183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4596151" y="6080169"/>
              <a:ext cx="47855" cy="4785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4591573" y="6026156"/>
              <a:ext cx="102255" cy="10225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638310" y="6077085"/>
              <a:ext cx="54023" cy="5402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654244" y="6070398"/>
              <a:ext cx="67398" cy="6739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686389" y="6079921"/>
              <a:ext cx="48352" cy="4835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4706347" y="5682815"/>
              <a:ext cx="53677" cy="5367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729325" y="5938829"/>
              <a:ext cx="52965" cy="5296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4752319" y="6077987"/>
              <a:ext cx="52220" cy="5222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4760667" y="5967166"/>
              <a:ext cx="80768" cy="8076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785246" y="5857492"/>
              <a:ext cx="76853" cy="7685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4807545" y="5950491"/>
              <a:ext cx="77498" cy="7749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844040" y="5543905"/>
              <a:ext cx="49751" cy="4975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4868696" y="6081256"/>
              <a:ext cx="45682" cy="4568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885449" y="5875536"/>
              <a:ext cx="57418" cy="5741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915222" y="6082539"/>
              <a:ext cx="43116" cy="431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934985" y="5887516"/>
              <a:ext cx="48833" cy="4883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959481" y="6081555"/>
              <a:ext cx="45083" cy="4508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980973" y="6080426"/>
              <a:ext cx="47341" cy="4734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994996" y="5825097"/>
              <a:ext cx="64540" cy="6454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016356" y="5597234"/>
              <a:ext cx="67062" cy="6706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051313" y="6082901"/>
              <a:ext cx="42392" cy="4239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074317" y="6083284"/>
              <a:ext cx="41626" cy="4162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098245" y="6084591"/>
              <a:ext cx="39012" cy="3901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118144" y="5804296"/>
              <a:ext cx="44458" cy="4445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127463" y="5036275"/>
              <a:ext cx="71064" cy="7106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165210" y="6083690"/>
              <a:ext cx="40813" cy="4081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187831" y="5699361"/>
              <a:ext cx="40813" cy="4081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211353" y="6084591"/>
              <a:ext cx="39012" cy="3901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240486" y="6091102"/>
              <a:ext cx="25990" cy="2599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253873" y="5804296"/>
              <a:ext cx="44458" cy="4445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275319" y="4718069"/>
              <a:ext cx="46809" cy="4680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2179607" y="6084125"/>
              <a:ext cx="39944" cy="399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2198530" y="6080426"/>
              <a:ext cx="47341" cy="473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2220405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2240605" y="6077258"/>
              <a:ext cx="53677" cy="536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263402" y="6077434"/>
              <a:ext cx="53325" cy="533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289016" y="6080426"/>
              <a:ext cx="47341" cy="473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2312467" y="6081256"/>
              <a:ext cx="45682" cy="4568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2333054" y="6079221"/>
              <a:ext cx="49751" cy="497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352572" y="6076118"/>
              <a:ext cx="55957" cy="559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2374605" y="6075529"/>
              <a:ext cx="57135" cy="571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2399877" y="6078180"/>
              <a:ext cx="51834" cy="518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2422696" y="6078377"/>
              <a:ext cx="51439" cy="514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443528" y="6076588"/>
              <a:ext cx="55017" cy="550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2472100" y="6082539"/>
              <a:ext cx="43116" cy="4311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2496307" y="6084125"/>
              <a:ext cx="39944" cy="399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2510477" y="6075673"/>
              <a:ext cx="56848" cy="568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533245" y="6075819"/>
              <a:ext cx="56556" cy="5655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554504" y="6074457"/>
              <a:ext cx="59280" cy="5928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572420" y="6069751"/>
              <a:ext cx="68691" cy="686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2599874" y="6074584"/>
              <a:ext cx="59026" cy="590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2633556" y="6085644"/>
              <a:ext cx="36905" cy="369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2663707" y="6093173"/>
              <a:ext cx="21847" cy="218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2674123" y="6080968"/>
              <a:ext cx="46257" cy="462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698677" y="6082901"/>
              <a:ext cx="42392" cy="423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2714365" y="6075967"/>
              <a:ext cx="56259" cy="562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735104" y="6074085"/>
              <a:ext cx="60024" cy="600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760726" y="6077085"/>
              <a:ext cx="54023" cy="5402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2779759" y="6073497"/>
              <a:ext cx="61200" cy="612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2803091" y="6074207"/>
              <a:ext cx="59779" cy="597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2825590" y="6074085"/>
              <a:ext cx="60024" cy="600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2854553" y="6080426"/>
              <a:ext cx="47341" cy="473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2876429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2893098" y="6073728"/>
              <a:ext cx="60738" cy="6073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2920571" y="6078580"/>
              <a:ext cx="51034" cy="510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2940580" y="6075967"/>
              <a:ext cx="56259" cy="562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975833" y="6088599"/>
              <a:ext cx="30996" cy="309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2981493" y="6071637"/>
              <a:ext cx="64920" cy="6492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3007865" y="6075388"/>
              <a:ext cx="57418" cy="5741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022404" y="6067305"/>
              <a:ext cx="73583" cy="735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052433" y="6074713"/>
              <a:ext cx="58768" cy="5876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085986" y="6085644"/>
              <a:ext cx="36905" cy="369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109213" y="6086250"/>
              <a:ext cx="35693" cy="3569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128486" y="6082901"/>
              <a:ext cx="42392" cy="423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3141043" y="6072836"/>
              <a:ext cx="62521" cy="6252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166795" y="6075967"/>
              <a:ext cx="56259" cy="562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181137" y="6067688"/>
              <a:ext cx="72818" cy="7281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203630" y="6067559"/>
              <a:ext cx="73076" cy="7307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3239948" y="6081256"/>
              <a:ext cx="45682" cy="4568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3259691" y="6078377"/>
              <a:ext cx="51439" cy="514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3278519" y="6074584"/>
              <a:ext cx="59026" cy="590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293074" y="6066517"/>
              <a:ext cx="75159" cy="751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310565" y="6061387"/>
              <a:ext cx="85420" cy="8542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3341166" y="6069366"/>
              <a:ext cx="69461" cy="6946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3362573" y="6068151"/>
              <a:ext cx="71891" cy="718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3394841" y="6077798"/>
              <a:ext cx="52597" cy="5259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3427363" y="6087698"/>
              <a:ext cx="32796" cy="32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423104" y="6060818"/>
              <a:ext cx="86557" cy="865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462522" y="6077614"/>
              <a:ext cx="52965" cy="529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3479452" y="6071923"/>
              <a:ext cx="64347" cy="643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3510842" y="6080692"/>
              <a:ext cx="46809" cy="4680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511118" y="6058347"/>
              <a:ext cx="91500" cy="915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3541852" y="6066459"/>
              <a:ext cx="75275" cy="7527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566099" y="6068084"/>
              <a:ext cx="72025" cy="720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3599424" y="6078788"/>
              <a:ext cx="50618" cy="5061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3614345" y="6071087"/>
              <a:ext cx="66019" cy="6601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3640336" y="6074457"/>
              <a:ext cx="59280" cy="5928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3658174" y="6069673"/>
              <a:ext cx="68848" cy="688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3674202" y="6063079"/>
              <a:ext cx="82035" cy="820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704058" y="6070315"/>
              <a:ext cx="67564" cy="6756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3736286" y="6079921"/>
              <a:ext cx="48352" cy="483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758434" y="6079447"/>
              <a:ext cx="49299" cy="4929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3776585" y="6074977"/>
              <a:ext cx="58240" cy="5824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3797841" y="6073612"/>
              <a:ext cx="60970" cy="6097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3818678" y="6071827"/>
              <a:ext cx="64540" cy="6454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3844450" y="6074977"/>
              <a:ext cx="58240" cy="5824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3867767" y="6075673"/>
              <a:ext cx="56848" cy="568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3894396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3918892" y="6081555"/>
              <a:ext cx="45083" cy="450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3939639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3944201" y="6061621"/>
              <a:ext cx="84951" cy="849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3974196" y="6068995"/>
              <a:ext cx="70204" cy="7020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3996179" y="6068356"/>
              <a:ext cx="71481" cy="7148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4030871" y="6080426"/>
              <a:ext cx="47341" cy="473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4049184" y="6076118"/>
              <a:ext cx="55957" cy="559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4075135" y="6079447"/>
              <a:ext cx="49299" cy="4929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4085489" y="6067180"/>
              <a:ext cx="73833" cy="73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4108111" y="6067180"/>
              <a:ext cx="73833" cy="73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4140468" y="6076916"/>
              <a:ext cx="54361" cy="5436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4165395" y="6079221"/>
              <a:ext cx="49751" cy="497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4181317" y="6072522"/>
              <a:ext cx="63149" cy="631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4208167" y="6076751"/>
              <a:ext cx="54692" cy="546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4229711" y="6075673"/>
              <a:ext cx="56848" cy="568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4246810" y="6070150"/>
              <a:ext cx="67893" cy="6789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4271499" y="6072218"/>
              <a:ext cx="63757" cy="637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297432" y="5973564"/>
              <a:ext cx="57135" cy="571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4323745" y="6079221"/>
              <a:ext cx="49751" cy="497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4346826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4373892" y="6084125"/>
              <a:ext cx="39944" cy="399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4392069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4410539" y="6075529"/>
              <a:ext cx="57135" cy="571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4437312" y="5887516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4453637" y="5997682"/>
              <a:ext cx="61426" cy="614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4489125" y="6086250"/>
              <a:ext cx="35693" cy="3569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4507051" y="5818593"/>
              <a:ext cx="45083" cy="450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4524868" y="6076751"/>
              <a:ext cx="54692" cy="546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4559338" y="6088599"/>
              <a:ext cx="30996" cy="309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4571940" y="6078580"/>
              <a:ext cx="51034" cy="510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4593240" y="5945777"/>
              <a:ext cx="53677" cy="536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4621504" y="6082901"/>
              <a:ext cx="42392" cy="423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4648923" y="6087698"/>
              <a:ext cx="32796" cy="32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4666041" y="6082195"/>
              <a:ext cx="43803" cy="438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4688023" y="6081555"/>
              <a:ext cx="45083" cy="450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4713214" y="6084125"/>
              <a:ext cx="39944" cy="399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4733266" y="6081555"/>
              <a:ext cx="45083" cy="450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4756527" y="6082195"/>
              <a:ext cx="43803" cy="438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4776401" y="6079447"/>
              <a:ext cx="49299" cy="4929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4798155" y="5595069"/>
              <a:ext cx="51034" cy="510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4819455" y="6077258"/>
              <a:ext cx="53677" cy="536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4851069" y="6086250"/>
              <a:ext cx="35693" cy="3569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4872534" y="6085094"/>
              <a:ext cx="38004" cy="3800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4892256" y="6082195"/>
              <a:ext cx="43803" cy="438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4917273" y="4721968"/>
              <a:ext cx="39012" cy="3901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4943003" y="6087698"/>
              <a:ext cx="32796" cy="32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4965624" y="6087698"/>
              <a:ext cx="32796" cy="32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4980973" y="6080426"/>
              <a:ext cx="47341" cy="473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5008813" y="6085644"/>
              <a:ext cx="36905" cy="369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023048" y="6077258"/>
              <a:ext cx="53677" cy="536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5052536" y="5667768"/>
              <a:ext cx="39944" cy="399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076678" y="6085644"/>
              <a:ext cx="36905" cy="369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5102254" y="6088599"/>
              <a:ext cx="30996" cy="309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123975" y="6087698"/>
              <a:ext cx="32796" cy="32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5174693" y="6093173"/>
              <a:ext cx="21847" cy="218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5203602" y="6099461"/>
              <a:ext cx="9271" cy="92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5226224" y="6099461"/>
              <a:ext cx="9271" cy="92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2178383" y="6082901"/>
              <a:ext cx="42392" cy="423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2195718" y="6077614"/>
              <a:ext cx="52965" cy="5296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219727" y="6079002"/>
              <a:ext cx="50190" cy="501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2243516" y="6080169"/>
              <a:ext cx="47855" cy="4785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265189" y="6079221"/>
              <a:ext cx="49751" cy="4975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2291490" y="6082901"/>
              <a:ext cx="42392" cy="423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315802" y="6084591"/>
              <a:ext cx="39012" cy="3901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334525" y="6080692"/>
              <a:ext cx="46809" cy="4680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348377" y="6071923"/>
              <a:ext cx="64347" cy="643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376510" y="6077434"/>
              <a:ext cx="53325" cy="5332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2399877" y="6078180"/>
              <a:ext cx="51834" cy="5183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2421235" y="6076916"/>
              <a:ext cx="54361" cy="5436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2445942" y="6079002"/>
              <a:ext cx="50190" cy="501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2471117" y="6081555"/>
              <a:ext cx="45083" cy="4508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2500782" y="6088599"/>
              <a:ext cx="30996" cy="309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511233" y="6076429"/>
              <a:ext cx="55336" cy="5533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2539294" y="6081868"/>
              <a:ext cx="44458" cy="4445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2563738" y="6083690"/>
              <a:ext cx="40813" cy="4081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585208" y="6082539"/>
              <a:ext cx="43116" cy="4311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614982" y="6089691"/>
              <a:ext cx="28811" cy="2881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635610" y="6087698"/>
              <a:ext cx="32796" cy="327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2661635" y="6091102"/>
              <a:ext cx="25990" cy="259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2672602" y="6079447"/>
              <a:ext cx="49299" cy="4929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2702026" y="6086250"/>
              <a:ext cx="35693" cy="3569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719366" y="6080968"/>
              <a:ext cx="46257" cy="4625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744303" y="6083284"/>
              <a:ext cx="41626" cy="4162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752136" y="6068495"/>
              <a:ext cx="71204" cy="7120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2793190" y="6086927"/>
              <a:ext cx="34339" cy="343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2822057" y="6093173"/>
              <a:ext cx="21847" cy="218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832761" y="6081256"/>
              <a:ext cx="45682" cy="456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2858251" y="6084125"/>
              <a:ext cx="39944" cy="3994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2880032" y="6083284"/>
              <a:ext cx="41626" cy="4162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898158" y="6078788"/>
              <a:ext cx="50618" cy="5061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920171" y="6078180"/>
              <a:ext cx="51834" cy="5183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947152" y="6082539"/>
              <a:ext cx="43116" cy="4311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972329" y="6085094"/>
              <a:ext cx="38004" cy="3800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2980170" y="6070315"/>
              <a:ext cx="67564" cy="6756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3010092" y="6077614"/>
              <a:ext cx="52965" cy="5296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3021793" y="6066694"/>
              <a:ext cx="74805" cy="7480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3039620" y="6061900"/>
              <a:ext cx="84394" cy="8439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073178" y="6072836"/>
              <a:ext cx="62521" cy="6252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109891" y="6086927"/>
              <a:ext cx="34339" cy="343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3135276" y="6089691"/>
              <a:ext cx="28811" cy="2881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3149761" y="6081555"/>
              <a:ext cx="45083" cy="4508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3166647" y="6075819"/>
              <a:ext cx="56556" cy="5655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3168882" y="6055433"/>
              <a:ext cx="97328" cy="9732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3212659" y="6076588"/>
              <a:ext cx="55017" cy="5501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3220040" y="6061348"/>
              <a:ext cx="85497" cy="8549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3263181" y="6081868"/>
              <a:ext cx="44458" cy="4445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3295037" y="6091102"/>
              <a:ext cx="25990" cy="259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3300054" y="6073497"/>
              <a:ext cx="61200" cy="6120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3328180" y="6079002"/>
              <a:ext cx="50190" cy="501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3347048" y="6075249"/>
              <a:ext cx="57696" cy="576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3343014" y="6048593"/>
              <a:ext cx="111008" cy="11100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3386872" y="6069830"/>
              <a:ext cx="68534" cy="6853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3421219" y="6081555"/>
              <a:ext cx="45083" cy="4508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3444153" y="6081868"/>
              <a:ext cx="44458" cy="4445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3462165" y="6077258"/>
              <a:ext cx="53677" cy="5367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3479847" y="6072319"/>
              <a:ext cx="63556" cy="6355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3506901" y="6076751"/>
              <a:ext cx="54692" cy="546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3521407" y="6068635"/>
              <a:ext cx="70923" cy="7092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3548019" y="6072626"/>
              <a:ext cx="62942" cy="6294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3579270" y="6081256"/>
              <a:ext cx="45682" cy="456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3601328" y="6080692"/>
              <a:ext cx="46809" cy="4680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3603892" y="6060634"/>
              <a:ext cx="86926" cy="8692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3627982" y="6062103"/>
              <a:ext cx="83988" cy="8398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3649171" y="6060671"/>
              <a:ext cx="86852" cy="8685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3679900" y="6068778"/>
              <a:ext cx="70638" cy="7063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3701963" y="6068219"/>
              <a:ext cx="71755" cy="7175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3730949" y="6074584"/>
              <a:ext cx="59026" cy="5902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3755737" y="6076751"/>
              <a:ext cx="54692" cy="546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3757427" y="6055819"/>
              <a:ext cx="96555" cy="9655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3802216" y="6077987"/>
              <a:ext cx="52220" cy="5222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3810334" y="6063483"/>
              <a:ext cx="81228" cy="8122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3827482" y="6058009"/>
              <a:ext cx="92175" cy="9217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3857929" y="6065835"/>
              <a:ext cx="76524" cy="7652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3877751" y="6063035"/>
              <a:ext cx="82123" cy="8212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3913455" y="6076118"/>
              <a:ext cx="55957" cy="5595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3925575" y="6065616"/>
              <a:ext cx="76961" cy="7696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3948582" y="6066002"/>
              <a:ext cx="76190" cy="761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969533" y="6064331"/>
              <a:ext cx="79531" cy="7953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3988641" y="6060818"/>
              <a:ext cx="86557" cy="8655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4025832" y="6075388"/>
              <a:ext cx="57418" cy="5741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4047523" y="6074457"/>
              <a:ext cx="59280" cy="5928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4071360" y="6075673"/>
              <a:ext cx="56848" cy="5684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4081433" y="6063124"/>
              <a:ext cx="81946" cy="8194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4104143" y="6063213"/>
              <a:ext cx="81768" cy="8176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4141929" y="6078377"/>
              <a:ext cx="51439" cy="514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4161150" y="6074977"/>
              <a:ext cx="58240" cy="5824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4188016" y="6079221"/>
              <a:ext cx="49751" cy="4975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4202960" y="6071543"/>
              <a:ext cx="65108" cy="6510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4206813" y="6052775"/>
              <a:ext cx="102643" cy="10264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4240559" y="6063900"/>
              <a:ext cx="80394" cy="8039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4273009" y="6073728"/>
              <a:ext cx="60738" cy="6073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4282140" y="6060237"/>
              <a:ext cx="87719" cy="8771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4332223" y="6087698"/>
              <a:ext cx="32796" cy="327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4337460" y="6019332"/>
              <a:ext cx="67564" cy="6756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4341809" y="6052041"/>
              <a:ext cx="104110" cy="10411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4376623" y="6038743"/>
              <a:ext cx="79725" cy="7972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4393111" y="6044144"/>
              <a:ext cx="91992" cy="919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4421252" y="6063620"/>
              <a:ext cx="80953" cy="8095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4453525" y="6073272"/>
              <a:ext cx="61650" cy="6165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4455373" y="6043899"/>
              <a:ext cx="103196" cy="1031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4499953" y="6074457"/>
              <a:ext cx="59280" cy="5928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4518683" y="6017973"/>
              <a:ext cx="67062" cy="6706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4538756" y="6029286"/>
              <a:ext cx="72159" cy="7215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4574329" y="6080968"/>
              <a:ext cx="46257" cy="4625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4599672" y="6083690"/>
              <a:ext cx="40813" cy="4081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4623194" y="6084591"/>
              <a:ext cx="39012" cy="3901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4644126" y="6082901"/>
              <a:ext cx="42392" cy="423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4647421" y="6063574"/>
              <a:ext cx="81045" cy="8104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4671658" y="6008735"/>
              <a:ext cx="77814" cy="7781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4703802" y="6074713"/>
              <a:ext cx="58768" cy="5876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4711459" y="6043474"/>
              <a:ext cx="88697" cy="8869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4747493" y="6073161"/>
              <a:ext cx="61872" cy="6187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4770682" y="6073728"/>
              <a:ext cx="60738" cy="6073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4803700" y="6084125"/>
              <a:ext cx="39944" cy="3994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4823453" y="6081256"/>
              <a:ext cx="45682" cy="456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4850463" y="6085644"/>
              <a:ext cx="36905" cy="3690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4875138" y="6087698"/>
              <a:ext cx="32796" cy="327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4895706" y="6085644"/>
              <a:ext cx="36905" cy="3690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4925856" y="6093173"/>
              <a:ext cx="21847" cy="218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4942232" y="6086927"/>
              <a:ext cx="34339" cy="343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4950144" y="6007331"/>
              <a:ext cx="63757" cy="6375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4978925" y="5297708"/>
              <a:ext cx="51439" cy="514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5003861" y="5626485"/>
              <a:ext cx="46809" cy="4680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5017909" y="5879954"/>
              <a:ext cx="63956" cy="6395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5052102" y="6083690"/>
              <a:ext cx="40813" cy="4081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5077961" y="5373173"/>
              <a:ext cx="34339" cy="343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5081942" y="5788496"/>
              <a:ext cx="71618" cy="7161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5100705" y="5752161"/>
              <a:ext cx="79335" cy="7933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5136332" y="5807365"/>
              <a:ext cx="53325" cy="5332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5157048" y="5769634"/>
              <a:ext cx="57135" cy="5713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5190391" y="5461715"/>
              <a:ext cx="35693" cy="3569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5271467" y="6099461"/>
              <a:ext cx="9271" cy="927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206702" y="6088599"/>
              <a:ext cx="30996" cy="309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2240186" y="6099461"/>
              <a:ext cx="9271" cy="927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2262808" y="6099461"/>
              <a:ext cx="9271" cy="927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277070" y="6091102"/>
              <a:ext cx="25990" cy="259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299691" y="6091102"/>
              <a:ext cx="25990" cy="259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364152" y="6087698"/>
              <a:ext cx="32796" cy="327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387674" y="6088599"/>
              <a:ext cx="30996" cy="309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411388" y="6089691"/>
              <a:ext cx="28811" cy="2881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437492" y="6093173"/>
              <a:ext cx="21847" cy="2184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2454638" y="6087698"/>
              <a:ext cx="32796" cy="327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2489023" y="6099461"/>
              <a:ext cx="9271" cy="927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2497827" y="6085644"/>
              <a:ext cx="36905" cy="3690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525906" y="6091102"/>
              <a:ext cx="25990" cy="259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538682" y="6081256"/>
              <a:ext cx="45682" cy="4568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565142" y="6085094"/>
              <a:ext cx="38004" cy="380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2586359" y="6083690"/>
              <a:ext cx="40813" cy="4081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612218" y="6086927"/>
              <a:ext cx="34339" cy="3433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669995" y="6099461"/>
              <a:ext cx="9271" cy="927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678799" y="6085644"/>
              <a:ext cx="36905" cy="3690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695697" y="6079921"/>
              <a:ext cx="48352" cy="4835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2719366" y="6080968"/>
              <a:ext cx="46257" cy="4625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2743558" y="6082539"/>
              <a:ext cx="43116" cy="431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773332" y="6089691"/>
              <a:ext cx="28811" cy="2881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2789953" y="6083690"/>
              <a:ext cx="40813" cy="4081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2808331" y="6079447"/>
              <a:ext cx="49299" cy="4929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834044" y="6082539"/>
              <a:ext cx="43116" cy="431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854296" y="6080169"/>
              <a:ext cx="47855" cy="4785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2879649" y="6082901"/>
              <a:ext cx="42392" cy="4239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901238" y="6081868"/>
              <a:ext cx="44458" cy="4445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2922417" y="6080426"/>
              <a:ext cx="47341" cy="4734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944782" y="6080169"/>
              <a:ext cx="47855" cy="4785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966456" y="6079221"/>
              <a:ext cx="49751" cy="4975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2992395" y="6082539"/>
              <a:ext cx="43116" cy="431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009735" y="6077258"/>
              <a:ext cx="53677" cy="5367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3027725" y="6072626"/>
              <a:ext cx="62942" cy="6294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048631" y="6070910"/>
              <a:ext cx="66373" cy="6637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077776" y="6077434"/>
              <a:ext cx="53325" cy="5332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3103132" y="6080169"/>
              <a:ext cx="47855" cy="4785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24165" y="6078580"/>
              <a:ext cx="51034" cy="5103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3143183" y="6074977"/>
              <a:ext cx="58240" cy="5824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3167416" y="6076588"/>
              <a:ext cx="55017" cy="5501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3187061" y="6073612"/>
              <a:ext cx="60970" cy="6097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3211459" y="6075388"/>
              <a:ext cx="57418" cy="574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3229959" y="6071267"/>
              <a:ext cx="65659" cy="6565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249002" y="6067688"/>
              <a:ext cx="72818" cy="728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3272087" y="6068151"/>
              <a:ext cx="71891" cy="7189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3298875" y="6072319"/>
              <a:ext cx="63556" cy="6355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322675" y="6073497"/>
              <a:ext cx="61200" cy="6120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3341789" y="6069989"/>
              <a:ext cx="68216" cy="682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362109" y="6067688"/>
              <a:ext cx="72818" cy="728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3385538" y="6068495"/>
              <a:ext cx="71204" cy="712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413749" y="6074085"/>
              <a:ext cx="60024" cy="6002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437958" y="6075673"/>
              <a:ext cx="56848" cy="5684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3462165" y="6077258"/>
              <a:ext cx="53677" cy="5367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3481860" y="6074331"/>
              <a:ext cx="59531" cy="5953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501061" y="6070910"/>
              <a:ext cx="66373" cy="6637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3523337" y="6070566"/>
              <a:ext cx="67062" cy="6706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3548665" y="6073272"/>
              <a:ext cx="61650" cy="6165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3571398" y="6073384"/>
              <a:ext cx="61426" cy="6142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592854" y="6072218"/>
              <a:ext cx="63757" cy="6375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3610689" y="6067431"/>
              <a:ext cx="73331" cy="7333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3632455" y="6066576"/>
              <a:ext cx="75041" cy="7504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3656926" y="6068425"/>
              <a:ext cx="71343" cy="7134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680190" y="6069068"/>
              <a:ext cx="70058" cy="7005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701628" y="6067884"/>
              <a:ext cx="72425" cy="7242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727188" y="6070823"/>
              <a:ext cx="66547" cy="6654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748896" y="6069909"/>
              <a:ext cx="68376" cy="6837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3770676" y="6069068"/>
              <a:ext cx="70058" cy="7005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793224" y="6068995"/>
              <a:ext cx="70204" cy="702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3818394" y="6071543"/>
              <a:ext cx="65108" cy="6510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3845002" y="6075529"/>
              <a:ext cx="57135" cy="5713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3860800" y="6068706"/>
              <a:ext cx="70781" cy="7078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886835" y="6072119"/>
              <a:ext cx="63956" cy="6395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3908335" y="6070998"/>
              <a:ext cx="66197" cy="6619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3928246" y="6068288"/>
              <a:ext cx="71618" cy="716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3948923" y="6066343"/>
              <a:ext cx="75507" cy="7550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3969149" y="6063947"/>
              <a:ext cx="80299" cy="8029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3992057" y="6064234"/>
              <a:ext cx="79725" cy="7972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4017502" y="6067057"/>
              <a:ext cx="74080" cy="7408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4036733" y="6063667"/>
              <a:ext cx="80860" cy="8086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4064829" y="6069142"/>
              <a:ext cx="69910" cy="6991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4081611" y="6063302"/>
              <a:ext cx="81589" cy="8158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4106278" y="6065348"/>
              <a:ext cx="77498" cy="7749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4130426" y="6066874"/>
              <a:ext cx="74445" cy="7444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4154951" y="6068778"/>
              <a:ext cx="70638" cy="7063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4176879" y="6068084"/>
              <a:ext cx="72025" cy="7202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4200123" y="6068706"/>
              <a:ext cx="70781" cy="7078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4214819" y="6060781"/>
              <a:ext cx="86631" cy="8663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4242550" y="6065890"/>
              <a:ext cx="76413" cy="7641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4264315" y="6065034"/>
              <a:ext cx="78126" cy="7812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4288017" y="6066115"/>
              <a:ext cx="75964" cy="7596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4312676" y="6028811"/>
              <a:ext cx="71891" cy="7189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4336664" y="6069518"/>
              <a:ext cx="69157" cy="6915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4358055" y="6068288"/>
              <a:ext cx="71618" cy="716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4383932" y="6071543"/>
              <a:ext cx="65108" cy="6510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4401353" y="6066343"/>
              <a:ext cx="75507" cy="7550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4422110" y="6038320"/>
              <a:ext cx="79237" cy="7923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4448203" y="6029517"/>
              <a:ext cx="72293" cy="7229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4470825" y="6067950"/>
              <a:ext cx="72293" cy="7229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4494491" y="6068995"/>
              <a:ext cx="70204" cy="702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4522830" y="6074713"/>
              <a:ext cx="58768" cy="5876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4544351" y="6073612"/>
              <a:ext cx="60970" cy="6097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4561179" y="6067818"/>
              <a:ext cx="72557" cy="7255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4586214" y="6070232"/>
              <a:ext cx="67729" cy="6772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4608673" y="6070069"/>
              <a:ext cx="68055" cy="6805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4631876" y="5911195"/>
              <a:ext cx="66892" cy="6689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4648374" y="5959343"/>
              <a:ext cx="79138" cy="7913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4676457" y="6069989"/>
              <a:ext cx="68216" cy="682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4699322" y="6070232"/>
              <a:ext cx="67729" cy="6772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4717327" y="6036052"/>
              <a:ext cx="76961" cy="7696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4742151" y="6067818"/>
              <a:ext cx="72557" cy="7255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4763297" y="6066343"/>
              <a:ext cx="75507" cy="7550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4788282" y="6068706"/>
              <a:ext cx="70781" cy="7078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4811339" y="6024927"/>
              <a:ext cx="69910" cy="6991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4833813" y="6025549"/>
              <a:ext cx="70204" cy="702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4857509" y="5921665"/>
              <a:ext cx="68055" cy="6805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4876063" y="6035161"/>
              <a:ext cx="76190" cy="761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4899377" y="6000077"/>
              <a:ext cx="74805" cy="7480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4922672" y="6067368"/>
              <a:ext cx="73458" cy="7345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4941363" y="5946154"/>
              <a:ext cx="81319" cy="8131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4971814" y="6071267"/>
              <a:ext cx="65659" cy="6565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4996780" y="6073612"/>
              <a:ext cx="60970" cy="6097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5013285" y="5921618"/>
              <a:ext cx="73204" cy="732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5030679" y="5937360"/>
              <a:ext cx="83659" cy="8365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5056328" y="6008195"/>
              <a:ext cx="77604" cy="776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5083485" y="5925706"/>
              <a:ext cx="68534" cy="6853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5104912" y="5943728"/>
              <a:ext cx="70923" cy="7092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138819" y="5680218"/>
              <a:ext cx="48352" cy="4835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5160967" y="5524305"/>
              <a:ext cx="49299" cy="4929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5189785" y="5530502"/>
              <a:ext cx="36905" cy="3690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tx1377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78" name="tx1378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79" name="tx1379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80" name="tx1380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381" name="tx1381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82" name="pl1382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3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4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5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6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7"/>
            <p:cNvSpPr/>
            <p:nvPr/>
          </p:nvSpPr>
          <p:spPr>
            <a:xfrm>
              <a:off x="287822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8"/>
            <p:cNvSpPr/>
            <p:nvPr/>
          </p:nvSpPr>
          <p:spPr>
            <a:xfrm>
              <a:off x="355686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9"/>
            <p:cNvSpPr/>
            <p:nvPr/>
          </p:nvSpPr>
          <p:spPr>
            <a:xfrm>
              <a:off x="42581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90"/>
            <p:cNvSpPr/>
            <p:nvPr/>
          </p:nvSpPr>
          <p:spPr>
            <a:xfrm>
              <a:off x="493678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1"/>
            <p:cNvSpPr/>
            <p:nvPr/>
          </p:nvSpPr>
          <p:spPr>
            <a:xfrm>
              <a:off x="563804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2"/>
            <p:cNvSpPr/>
            <p:nvPr/>
          </p:nvSpPr>
          <p:spPr>
            <a:xfrm>
              <a:off x="633931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3"/>
            <p:cNvSpPr/>
            <p:nvPr/>
          </p:nvSpPr>
          <p:spPr>
            <a:xfrm>
              <a:off x="6972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tx1394"/>
            <p:cNvSpPr/>
            <p:nvPr/>
          </p:nvSpPr>
          <p:spPr>
            <a:xfrm>
              <a:off x="2769758" y="6141010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395" name="tx1395"/>
            <p:cNvSpPr/>
            <p:nvPr/>
          </p:nvSpPr>
          <p:spPr>
            <a:xfrm>
              <a:off x="3462035" y="6163691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396" name="tx1396"/>
            <p:cNvSpPr/>
            <p:nvPr/>
          </p:nvSpPr>
          <p:spPr>
            <a:xfrm>
              <a:off x="4149729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97" name="tx1397"/>
            <p:cNvSpPr/>
            <p:nvPr/>
          </p:nvSpPr>
          <p:spPr>
            <a:xfrm>
              <a:off x="4828374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98" name="tx1398"/>
            <p:cNvSpPr/>
            <p:nvPr/>
          </p:nvSpPr>
          <p:spPr>
            <a:xfrm>
              <a:off x="5539760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99" name="tx1399"/>
            <p:cNvSpPr/>
            <p:nvPr/>
          </p:nvSpPr>
          <p:spPr>
            <a:xfrm>
              <a:off x="6234270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400" name="tx1400"/>
            <p:cNvSpPr/>
            <p:nvPr/>
          </p:nvSpPr>
          <p:spPr>
            <a:xfrm>
              <a:off x="6867731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401" name="tx1401"/>
            <p:cNvSpPr/>
            <p:nvPr/>
          </p:nvSpPr>
          <p:spPr>
            <a:xfrm>
              <a:off x="4098995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1402" name="tx1402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1403" name="rc1403"/>
            <p:cNvSpPr/>
            <p:nvPr/>
          </p:nvSpPr>
          <p:spPr>
            <a:xfrm>
              <a:off x="7111893" y="1111473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tx1404"/>
            <p:cNvSpPr/>
            <p:nvPr/>
          </p:nvSpPr>
          <p:spPr>
            <a:xfrm>
              <a:off x="7181482" y="1199070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405" name="tx1405"/>
            <p:cNvSpPr/>
            <p:nvPr/>
          </p:nvSpPr>
          <p:spPr>
            <a:xfrm>
              <a:off x="7181482" y="1337022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406" name="rc1406"/>
            <p:cNvSpPr/>
            <p:nvPr/>
          </p:nvSpPr>
          <p:spPr>
            <a:xfrm>
              <a:off x="7181482" y="15739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7286574" y="1679062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7181482" y="179342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7272207" y="1884151"/>
              <a:ext cx="38004" cy="380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7181482" y="20128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7257263" y="2088663"/>
              <a:ext cx="67893" cy="6789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7181482" y="22323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7232507" y="2283363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tx1414"/>
            <p:cNvSpPr/>
            <p:nvPr/>
          </p:nvSpPr>
          <p:spPr>
            <a:xfrm>
              <a:off x="7476853" y="163970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15" name="tx1415"/>
            <p:cNvSpPr/>
            <p:nvPr/>
          </p:nvSpPr>
          <p:spPr>
            <a:xfrm>
              <a:off x="7476853" y="18576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16" name="tx1416"/>
            <p:cNvSpPr/>
            <p:nvPr/>
          </p:nvSpPr>
          <p:spPr>
            <a:xfrm>
              <a:off x="7476853" y="20771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17" name="tx1417"/>
            <p:cNvSpPr/>
            <p:nvPr/>
          </p:nvSpPr>
          <p:spPr>
            <a:xfrm>
              <a:off x="7476853" y="22965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418" name="rc1418"/>
            <p:cNvSpPr/>
            <p:nvPr/>
          </p:nvSpPr>
          <p:spPr>
            <a:xfrm>
              <a:off x="7111893" y="2660560"/>
              <a:ext cx="1825199" cy="34398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7181482" y="29584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7190482" y="2967465"/>
              <a:ext cx="201456" cy="201456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7203427" y="3068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7266384" y="3043367"/>
              <a:ext cx="49651" cy="496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7181482" y="31779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7190482" y="3186921"/>
              <a:ext cx="201456" cy="201456"/>
            </a:xfrm>
            <a:prstGeom prst="rect">
              <a:avLst/>
            </a:prstGeom>
            <a:solidFill>
              <a:srgbClr val="6700FF">
                <a:alpha val="29803"/>
              </a:srgbClr>
            </a:solidFill>
            <a:ln w="13550" cap="sq">
              <a:solidFill>
                <a:srgbClr val="67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pl1425"/>
            <p:cNvSpPr/>
            <p:nvPr/>
          </p:nvSpPr>
          <p:spPr>
            <a:xfrm>
              <a:off x="7203427" y="3287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7266384" y="3262823"/>
              <a:ext cx="49651" cy="4965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7181482" y="33973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7190482" y="3406377"/>
              <a:ext cx="201456" cy="201456"/>
            </a:xfrm>
            <a:prstGeom prst="rect">
              <a:avLst/>
            </a:prstGeom>
            <a:solidFill>
              <a:srgbClr val="0098FF">
                <a:alpha val="29803"/>
              </a:srgbClr>
            </a:solidFill>
            <a:ln w="13550" cap="sq">
              <a:solidFill>
                <a:srgbClr val="0098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pl1429"/>
            <p:cNvSpPr/>
            <p:nvPr/>
          </p:nvSpPr>
          <p:spPr>
            <a:xfrm>
              <a:off x="7203427" y="3507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7266384" y="3482279"/>
              <a:ext cx="49651" cy="4965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rc1431"/>
            <p:cNvSpPr/>
            <p:nvPr/>
          </p:nvSpPr>
          <p:spPr>
            <a:xfrm>
              <a:off x="7181482" y="36168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rc1432"/>
            <p:cNvSpPr/>
            <p:nvPr/>
          </p:nvSpPr>
          <p:spPr>
            <a:xfrm>
              <a:off x="7190482" y="3625833"/>
              <a:ext cx="201456" cy="201456"/>
            </a:xfrm>
            <a:prstGeom prst="rect">
              <a:avLst/>
            </a:prstGeom>
            <a:solidFill>
              <a:srgbClr val="00C9FF">
                <a:alpha val="29803"/>
              </a:srgbClr>
            </a:solidFill>
            <a:ln w="13550" cap="sq">
              <a:solidFill>
                <a:srgbClr val="00C9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pl1433"/>
            <p:cNvSpPr/>
            <p:nvPr/>
          </p:nvSpPr>
          <p:spPr>
            <a:xfrm>
              <a:off x="7203427" y="37265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7266384" y="3701735"/>
              <a:ext cx="49651" cy="49651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rc1435"/>
            <p:cNvSpPr/>
            <p:nvPr/>
          </p:nvSpPr>
          <p:spPr>
            <a:xfrm>
              <a:off x="7181482" y="383628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7190482" y="3845289"/>
              <a:ext cx="201456" cy="201455"/>
            </a:xfrm>
            <a:prstGeom prst="rect">
              <a:avLst/>
            </a:prstGeom>
            <a:solidFill>
              <a:srgbClr val="00CBFF">
                <a:alpha val="29803"/>
              </a:srgbClr>
            </a:solidFill>
            <a:ln w="13550" cap="sq">
              <a:solidFill>
                <a:srgbClr val="00CB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l1437"/>
            <p:cNvSpPr/>
            <p:nvPr/>
          </p:nvSpPr>
          <p:spPr>
            <a:xfrm>
              <a:off x="7203427" y="39460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7266384" y="3921191"/>
              <a:ext cx="49651" cy="4965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7181482" y="405574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7190482" y="4064745"/>
              <a:ext cx="201456" cy="201456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7203427" y="41654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7266384" y="4140647"/>
              <a:ext cx="49651" cy="49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7181482" y="42752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7190482" y="4284201"/>
              <a:ext cx="201456" cy="201455"/>
            </a:xfrm>
            <a:prstGeom prst="rect">
              <a:avLst/>
            </a:prstGeom>
            <a:solidFill>
              <a:srgbClr val="E14700">
                <a:alpha val="29803"/>
              </a:srgbClr>
            </a:solidFill>
            <a:ln w="13550" cap="sq">
              <a:solidFill>
                <a:srgbClr val="E14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l1445"/>
            <p:cNvSpPr/>
            <p:nvPr/>
          </p:nvSpPr>
          <p:spPr>
            <a:xfrm>
              <a:off x="7203427" y="43849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7266384" y="4360103"/>
              <a:ext cx="49651" cy="4965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7181482" y="44946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7190482" y="4503657"/>
              <a:ext cx="201456" cy="201456"/>
            </a:xfrm>
            <a:prstGeom prst="rect">
              <a:avLst/>
            </a:prstGeom>
            <a:solidFill>
              <a:srgbClr val="BB6A00">
                <a:alpha val="29803"/>
              </a:srgbClr>
            </a:solidFill>
            <a:ln w="13550" cap="sq">
              <a:solidFill>
                <a:srgbClr val="BB6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7203427" y="46043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7266384" y="4579559"/>
              <a:ext cx="49651" cy="4965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7181482" y="47141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7190482" y="4723113"/>
              <a:ext cx="201456" cy="201455"/>
            </a:xfrm>
            <a:prstGeom prst="rect">
              <a:avLst/>
            </a:prstGeom>
            <a:solidFill>
              <a:srgbClr val="8C8000">
                <a:alpha val="29803"/>
              </a:srgbClr>
            </a:solidFill>
            <a:ln w="13550" cap="sq">
              <a:solidFill>
                <a:srgbClr val="8C8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l1453"/>
            <p:cNvSpPr/>
            <p:nvPr/>
          </p:nvSpPr>
          <p:spPr>
            <a:xfrm>
              <a:off x="7203427" y="48238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7266384" y="4799015"/>
              <a:ext cx="49651" cy="4965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7181482" y="49335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7190482" y="4942569"/>
              <a:ext cx="201456" cy="201455"/>
            </a:xfrm>
            <a:prstGeom prst="rect">
              <a:avLst/>
            </a:prstGeom>
            <a:solidFill>
              <a:srgbClr val="2E9100">
                <a:alpha val="29803"/>
              </a:srgbClr>
            </a:solidFill>
            <a:ln w="13550" cap="sq">
              <a:solidFill>
                <a:srgbClr val="2E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l1457"/>
            <p:cNvSpPr/>
            <p:nvPr/>
          </p:nvSpPr>
          <p:spPr>
            <a:xfrm>
              <a:off x="7203427" y="50432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7266384" y="5018471"/>
              <a:ext cx="49651" cy="4965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7181482" y="51530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0" name="rc1460"/>
            <p:cNvSpPr/>
            <p:nvPr/>
          </p:nvSpPr>
          <p:spPr>
            <a:xfrm>
              <a:off x="7190482" y="5162025"/>
              <a:ext cx="201456" cy="201456"/>
            </a:xfrm>
            <a:prstGeom prst="rect">
              <a:avLst/>
            </a:prstGeom>
            <a:solidFill>
              <a:srgbClr val="009F00">
                <a:alpha val="29803"/>
              </a:srgbClr>
            </a:solidFill>
            <a:ln w="13550" cap="sq">
              <a:solidFill>
                <a:srgbClr val="009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7203427" y="52627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7266384" y="5237927"/>
              <a:ext cx="49651" cy="4965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7181482" y="53724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4" name="rc1464"/>
            <p:cNvSpPr/>
            <p:nvPr/>
          </p:nvSpPr>
          <p:spPr>
            <a:xfrm>
              <a:off x="7190482" y="5381481"/>
              <a:ext cx="201456" cy="201455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l1465"/>
            <p:cNvSpPr/>
            <p:nvPr/>
          </p:nvSpPr>
          <p:spPr>
            <a:xfrm>
              <a:off x="7203427" y="54822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7266384" y="5457383"/>
              <a:ext cx="49651" cy="496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7181482" y="55919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7190482" y="5600937"/>
              <a:ext cx="201456" cy="201456"/>
            </a:xfrm>
            <a:prstGeom prst="rect">
              <a:avLst/>
            </a:prstGeom>
            <a:solidFill>
              <a:srgbClr val="00B847">
                <a:alpha val="29803"/>
              </a:srgbClr>
            </a:solidFill>
            <a:ln w="13550" cap="sq">
              <a:solidFill>
                <a:srgbClr val="00B84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7203427" y="57016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7266384" y="5676839"/>
              <a:ext cx="49651" cy="4965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7181482" y="581139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7190482" y="5820393"/>
              <a:ext cx="201456" cy="201456"/>
            </a:xfrm>
            <a:prstGeom prst="rect">
              <a:avLst/>
            </a:prstGeom>
            <a:solidFill>
              <a:srgbClr val="00C3AE">
                <a:alpha val="29803"/>
              </a:srgbClr>
            </a:solidFill>
            <a:ln w="13550" cap="sq">
              <a:solidFill>
                <a:srgbClr val="00C3A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7203427" y="5921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7266384" y="5896295"/>
              <a:ext cx="49651" cy="4965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tx1475"/>
            <p:cNvSpPr/>
            <p:nvPr/>
          </p:nvSpPr>
          <p:spPr>
            <a:xfrm>
              <a:off x="7476853" y="3021580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7476853" y="3242524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7476853" y="3461980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7476853" y="3681496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7476853" y="3900892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7476853" y="4118860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7476853" y="4339864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7476853" y="4533602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7476853" y="4777228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7476853" y="4998232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485" name="tx1485"/>
            <p:cNvSpPr/>
            <p:nvPr/>
          </p:nvSpPr>
          <p:spPr>
            <a:xfrm>
              <a:off x="7476853" y="5217688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486" name="tx1486"/>
            <p:cNvSpPr/>
            <p:nvPr/>
          </p:nvSpPr>
          <p:spPr>
            <a:xfrm>
              <a:off x="7476853" y="5435596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487" name="tx1487"/>
            <p:cNvSpPr/>
            <p:nvPr/>
          </p:nvSpPr>
          <p:spPr>
            <a:xfrm>
              <a:off x="7476853" y="565660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488" name="tx1488"/>
            <p:cNvSpPr/>
            <p:nvPr/>
          </p:nvSpPr>
          <p:spPr>
            <a:xfrm>
              <a:off x="7476853" y="5876056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2021-01-30T17:50:17Z</dcterms:modified>
</cp:coreProperties>
</file>