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34144" y="204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19114" y="193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8720" y="192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39702" y="1985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763163" y="191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464419" y="210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34938" y="149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51278" y="167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11595" y="2071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20261" y="160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439514" y="20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02367" y="18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15119" y="131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30478" y="140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73747" y="125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16869" y="114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60657" y="163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49501" y="156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17560" y="18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32057" y="172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17823" y="1915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15888" y="1201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25152" y="158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0290" y="163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566271" y="1975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066124" y="171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074481" y="173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06892" y="168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27383" y="133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05981" y="116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853623" y="195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69666" y="150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98777" y="179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595345" y="2039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02173" y="182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689015" y="128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25276" y="180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09158" y="155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77425" y="210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39365" y="1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30851" y="125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41516" y="184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50619" y="10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15094" y="167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48045" y="1840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2382" y="128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20651" y="1654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4205" y="104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61996" y="117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46239" y="1604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35410" y="1956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098349" y="164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09616" y="122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49120" y="149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09005" y="126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33783" y="13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993806" y="176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53801" y="175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45318" y="119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91192" y="205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19146" y="1915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0376" y="107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47538" y="1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52766" y="14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2108" y="108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478687" y="202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23002" y="22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29849" y="13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97328" y="110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460407" y="195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43565" y="172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73892" y="161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48550" y="113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369" y="93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7712" y="93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996262" y="124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692479" y="190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15425" y="1695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05897" y="153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50883" y="180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38432" y="1542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1248" y="108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879184" y="1896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09749" y="164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32963" y="142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83989" y="181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51329" y="12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4813" y="148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03520" y="1814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63880" y="123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580832" y="121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70652" y="125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647503" y="201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38426" y="180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294056" y="150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478687" y="133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51811" y="116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00157" y="129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00356" y="109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373332" y="132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22725" y="188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888618" y="186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63926" y="1490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41211" y="18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33572" y="120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696579" y="188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82541" y="1843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00638" y="129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248" y="120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484930" y="132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33893" y="116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04306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0717" y="141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41933" y="1342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676058" y="193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57189" y="147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49646" y="1642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53811" y="142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00791" y="1396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52216" y="17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08999" y="151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18629" y="193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35126" y="1976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03198" y="104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066417" y="1720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72097" y="152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77768" y="113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70369" y="2101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67568" y="112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89257" y="11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90816" y="193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52406" y="142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87586" y="12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16329" y="194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173729" y="158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95039" y="206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77834" y="182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766783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60330" y="133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08277" y="1405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04349" y="161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648736" y="191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502" y="110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02034" y="1068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24898" y="202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29589" y="216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486799" y="132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02739" y="173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69192" y="140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960622" y="1800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42162" y="17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76401" y="134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198810" y="16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23497" y="201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6649" y="177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09444" y="198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16131" y="14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51116" y="13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584129" y="1269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591097" y="1873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80239" y="130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08031" y="164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25586" y="107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07528" y="127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33392" y="194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53195" y="16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57093" y="14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14415" y="160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83697" y="138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296542" y="142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090373" y="167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09636" y="134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35453" y="145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21478" y="962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386455" y="157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27602" y="12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676675" y="18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980947" y="173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192528" y="1580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23285" y="155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5267" y="188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6158" y="96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698488" y="192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762262" y="18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39244" y="1556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883627" y="173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02449" y="1568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962883" y="175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88745" y="173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654500" y="199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36437" y="155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2808" y="12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80754" y="1864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11702" y="138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52490" y="138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47902" y="13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57903" y="136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396387" y="148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597448" y="11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10681" y="171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76154" y="131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39496" y="174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0954" y="108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89670" y="108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20323" y="117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972081" y="176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85848" y="1317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2953" y="129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44569" y="200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598613" y="1961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688202" y="137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40943" y="1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898394" y="193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47286" y="180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71147" y="127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43211" y="982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32638" y="1241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66570" y="128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38118" y="128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37974" y="191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68527" y="147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39026" y="133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71934" y="123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84225" y="105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32223" y="129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40379" y="192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01619" y="149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58087" y="117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095432" y="165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08516" y="16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09009" y="1603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5170" y="103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38560" y="118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31282" y="11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31554" y="120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27450" y="2022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28592" y="1039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05903" y="16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692743" y="187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790827" y="195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51161" y="147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698008" y="20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14789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73905" y="135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55616" y="15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2955" y="211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25013" y="165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854171" y="181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05868" y="19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16408" y="18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981241" y="17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67439" y="123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790112" y="122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16071" y="198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27898" y="210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52171" y="129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176528" y="15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681999" y="19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25552" y="205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782705" y="187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07019" y="2016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24240" y="195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38437" y="126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70858" y="147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47364" y="126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387815" y="151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35255" y="148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70482" y="120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85595" y="141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48544" y="186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21477" y="188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49993" y="186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887874" y="184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0260" y="137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55022" y="136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096322" y="137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24579" y="172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24127" y="173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94808" y="194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06882" y="197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87531" y="114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75026" y="10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12775" y="197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4621" y="176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82207" y="110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51177" y="15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49176" y="1146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51030" y="179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685022" y="195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370024" y="1538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26389" y="120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05291" y="155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30104" y="144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03844" y="178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15245" y="1804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998591" y="170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81024" y="18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597517" y="121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57003" y="126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007575" y="174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06005" y="1896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977698" y="181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968764" y="1791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491" y="196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206316" y="159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069451" y="183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976201" y="1893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642473" y="1976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572328" y="139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042529" y="125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436744" y="1658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603300" y="198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584737" y="1971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007281" y="126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422966" y="2071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470575" y="2042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86700" y="1875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627540" y="1440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084032" y="157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643912" y="205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78605" y="189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640536" y="201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165783" y="124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937899" y="171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596313" y="2041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192557" y="1652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027244" y="177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918181" y="189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17165" y="186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628284" y="205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75189" y="164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569109" y="204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836420" y="194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181323" y="162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576575" y="1367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060252" y="1728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561779" y="206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04575" y="1970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460955" y="138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836332" y="18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652425" y="1274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019494" y="182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084159" y="1730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74571" y="132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536492" y="200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950611" y="115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399763" y="147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281247" y="1625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055565" y="175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29049" y="192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006743" y="181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143980" y="176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155175" y="118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38678" y="196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473364" y="2151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980781" y="175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9926" y="2015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488630" y="207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442567" y="140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620102" y="1479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402004" y="16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819862" y="1899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924698" y="190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893178" y="179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437694" y="210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970075" y="1692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570077" y="138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155136" y="1157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2413816" y="154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0794" y="17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63701" y="160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46711" y="2010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75094" y="189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53426" y="199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934376" y="181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934983" y="19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057806" y="176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75914" y="192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46773" y="193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836958" y="183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862391" y="1821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942753" y="129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719742" y="1436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480820" y="2175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52793" y="176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668572" y="1286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173034" y="168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2362430" y="1583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377647" y="1572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559802" y="137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662848" y="2017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98920" y="2017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269005" y="1661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800623" y="200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689641" y="1290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759003" y="1398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308774" y="1613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2909520" y="119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1009963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190472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1336841" y="400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700474" y="382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450239" y="326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1336909" y="405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154608" y="352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84082" y="29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904696" y="367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806318" y="37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95015" y="307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299830" y="349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451267" y="328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310311" y="342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77138" y="302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077935" y="293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043920" y="362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71439" y="359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19632" y="288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06488" y="288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075978" y="35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63033" y="35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6610" y="321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192224" y="299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056200" y="308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784408" y="37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711649" y="320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110972" y="28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452539" y="3980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625054" y="318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089991" y="288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985673" y="29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572514" y="390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078267" y="28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294536" y="329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1792422" y="37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2358242" y="343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225682" y="288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51527" y="35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1960211" y="359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382266" y="327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2813745" y="29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200151" y="284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438427" y="3328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9787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1976319" y="366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1876698" y="372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02216" y="410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029622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66897" y="38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917133" y="297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73328" y="28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580460" y="327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797" y="3859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476661" y="401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576947" y="386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41886" y="328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006440" y="360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28334" y="2822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082573" y="293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030885" y="361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3225457" y="2858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1482396" y="392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039526" y="355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819451" y="365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30700" y="292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670157" y="315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224860" y="279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442098" y="3963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933868" y="3601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637346" y="383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88241" y="317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436196" y="343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382100" y="3361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962814" y="297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1872295" y="3790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1960935" y="36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982767" y="298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887678" y="371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00413" y="29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875534" y="369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08849" y="323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13807" y="394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70936" y="3043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1888197" y="369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514043" y="384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1855923" y="36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377481" y="332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024866" y="297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82722" y="291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165998" y="288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367705" y="397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689142" y="380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139831" y="35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159500" y="285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582" y="392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53061" y="325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07756" y="305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1917036" y="369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218138" y="412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108623" y="2916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120053" y="29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741771" y="378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483697" y="330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759307" y="376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52516" y="3771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06050" y="3444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356255" y="334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201139" y="2933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003416" y="369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157308" y="280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041267" y="306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116589" y="358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876267" y="2981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742935" y="374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376689" y="395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1706590" y="382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171586" y="3544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3106744" y="2946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10370" y="36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535259" y="331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074882" y="305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70737" y="37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830118" y="371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488815" y="334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777362" y="38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658424" y="380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578170" y="386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2258446" y="352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53054" y="3825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090128" y="364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60497" y="354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682008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38406" y="3729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553030" y="3847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1897718" y="35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947587" y="30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1812366" y="367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110845" y="287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763329" y="308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063471" y="286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6851" y="30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765883" y="365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210368" y="350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55230" y="381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938564" y="292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951893" y="353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1840500" y="360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067151" y="345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255588" y="333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48265" y="385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00247" y="382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85294" y="293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2344806" y="337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192195" y="296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808031" y="371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756116" y="31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48386" y="382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815909" y="372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059949" y="361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493317" y="395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895937" y="304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055124" y="30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2211092" y="344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312112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29495" y="355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229958" y="291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109886" y="351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40320" y="326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573424" y="3809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1276677" y="406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1924" y="362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568198" y="32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949427" y="298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832770" y="3621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786482" y="320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897238" y="314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138706" y="35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861677" y="37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557473" y="391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530914" y="394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801611" y="375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375064" y="408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172330" y="360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180941" y="35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910332" y="374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1799194" y="3797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49139" y="34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28226" y="2823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447989" y="4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84163" y="345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2138490" y="358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960778" y="289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653238" y="385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758602" y="3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122960" y="3481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1991506" y="354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469605" y="335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218323" y="337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802169" y="282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384958" y="401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263447" y="412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2968803" y="29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41847" y="31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078865" y="3517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221915" y="3363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496272" y="318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24393" y="372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790240" y="316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604152" y="379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583073" y="3194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589110" y="335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099317" y="349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999021" y="298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2186" y="358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565723" y="387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95648" y="358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220016" y="3010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97940" y="3764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889038" y="3001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29073" y="393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3200268" y="289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971161" y="361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199250" y="28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65699" y="299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901701" y="3132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63088" y="3304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59896" y="3075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79139" y="357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810418" y="305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717472" y="377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47049" y="36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6394" y="397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156291" y="3619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008064" y="296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718510" y="383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524093" y="3273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131659" y="287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628127" y="3222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861491" y="364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594816" y="3354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1567181" y="394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1719351" y="37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368693" y="341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000118" y="361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57256" y="361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171312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49746" y="323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1427977" y="389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287617" y="33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325156" y="402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65043" y="372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457060" y="398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685825" y="377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775414" y="331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727522" y="329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601989" y="383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656144" y="3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1645840" y="384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550643" y="392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326849" y="402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663620" y="327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463813" y="382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2378880" y="356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182751" y="2915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714634" y="315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176822" y="343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628822" y="380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09286" y="4067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285582" y="345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1591626" y="38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1235312" y="4124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377207" y="33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393638" y="3490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1642415" y="39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100902" y="298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979724" y="3598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1504590" y="39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123958" y="3595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645409" y="386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838318" y="371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88386" y="3100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2400096" y="3537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365973" y="344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84218" y="389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144029" y="298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34668" y="332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650928" y="38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084941" y="293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477474" y="396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047619" y="364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384331" y="344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668200" y="3759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651819" y="39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266509" y="343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1795290" y="3833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27319" y="3983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723099" y="317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82428" y="284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222345" y="27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941843" y="2999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445474" y="387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856480" y="302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073796" y="36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288537" y="34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83395" y="30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617538" y="323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554694" y="38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870817" y="32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850198" y="3743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494315" y="393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759640" y="3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685433" y="371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193535" y="284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1740694" y="374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313364" y="350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2275228" y="3548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287892" y="4075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821085" y="327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179600" y="29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644176" y="320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256655" y="3544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2330616" y="3455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802364" y="314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4977" y="308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885593" y="317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390389" y="40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212853" y="350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37120" y="3055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355816" y="4024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073923" y="3090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14599" y="3139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22144" y="3946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086938" y="2897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295916" y="4074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218059" y="359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1732944" y="379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21181" y="412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3360" y="3892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03582" y="369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548265" y="387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2015834" y="3771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183622" y="285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113027" y="2906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040122" y="303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529603" y="3956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228677" y="352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944514" y="311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727796" y="376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805075" y="3126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406976" y="34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2294888" y="3485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658669" y="328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122803" y="3558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1483208" y="3957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753641" y="38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711786" y="3169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083640" y="358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258064" y="3467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373234" y="405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205093" y="355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191363" y="291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4577" y="3999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302825" y="345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636513" y="3229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223421" y="283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28693" y="3949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1408620" y="3967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1490440" y="3908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85965" y="3081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204398" y="2894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423788" y="3966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71482" y="308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506518" y="320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60254" y="377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2770502" y="3057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171938" y="2997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81665" y="312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161173" y="2853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589159" y="324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70793" y="2980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987367" y="370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997476" y="369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661742" y="397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3236848" y="2856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212462" y="3564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681529" y="394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842134" y="316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773936" y="315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63265" y="3931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513036" y="392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22165" y="302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518555" y="3829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12573" y="373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3150272" y="287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650126" y="386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1479940" y="3962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136279" y="3710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273330" y="3435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109397" y="3709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033272" y="3693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189523" y="2909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80681" y="36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287500" y="3492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614907" y="3930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1512850" y="4007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833141" y="323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211884" y="290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2111217" y="3641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1923279" y="373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583748" y="387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1672780" y="383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531511" y="395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1183" y="358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59927" y="337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841616" y="3781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823532" y="370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090177" y="2967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303686" y="3564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129526" y="351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1443761" y="399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501302" y="349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079158" y="3068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448165" y="39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047168" y="3078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2788204" y="3203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696276" y="383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203371" y="3574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672536" y="37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763887" y="385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1687195" y="3900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187821" y="358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2746360" y="3152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804449" y="376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2285474" y="3516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178612" y="3409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533918" y="3342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803872" y="386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176274" y="353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266050" y="4127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2990762" y="2995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624888" y="384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779759" y="374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1230419" y="41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2134772" y="3603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729656" y="3825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968010" y="3712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567572" y="3279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118165" y="3586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423279" y="3322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53952" y="38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756861" y="3657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581233" y="389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576487" y="3298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1852596" y="3768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214145" y="3541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46234" y="3066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12699" y="352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384312" y="407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2989979" y="3019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322250" y="3415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680471" y="326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75391" y="3633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073669" y="351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713392" y="38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09665" y="379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783997" y="3762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527322" y="328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8716" y="3773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097076" y="3639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915167" y="371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73813" y="347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18086" y="321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1683574" y="3867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863096" y="381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2845334" y="3095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948155" y="3729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718842" y="320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14290" y="3891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890907" y="381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384840" y="3412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5146" y="2971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728002" y="3816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384957" y="3432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564401" y="3374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563344" y="32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639498" y="386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10853" y="389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47969" y="3582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73811" y="3483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1710916" y="387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791150" y="380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920001" y="370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13994" y="296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035249" y="2959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4780" y="382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232611" y="3497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815967" y="332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305340" y="3449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806386" y="3164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080244" y="30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336733" y="3434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82080" y="343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76847" y="4071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24792" y="383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521539" y="3953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22497" y="40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566730" y="331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804743" y="3820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563413" y="3937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821603" y="3098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86163" y="3981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732122" y="3835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987298" y="361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1523868" y="394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161066" y="358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627501" y="387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39345" y="3353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1490538" y="398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185502" y="359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613125" y="327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1887756" y="3734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1828425" y="363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77491" y="3647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177526" y="2873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735781" y="320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298372" y="4109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26951" y="371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1640340" y="3931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485537" y="399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241262" y="3548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728080" y="380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2168063" y="358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1730830" y="3821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533625" y="3963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169707" y="301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012780" y="3061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096558" y="363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250499" y="345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471661" y="391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1922095" y="3793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210103" y="3439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938330" y="3641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297775" y="34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15909" y="3822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14869" y="3722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568296" y="3358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72377" y="356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410225" y="4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392101" y="332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62029" y="3210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670598" y="39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860601" y="376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2147611" y="3575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335451" y="344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793038" y="3161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1943507" y="3617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950768" y="3588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48118" y="3624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545906" y="3919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828386" y="368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952363" y="368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172115" y="368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1009963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190472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9" name="rc4479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339649" y="179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923103" y="215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525599" y="107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625660" y="94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239470" y="123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627099" y="101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390016" y="113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947900" y="140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377324" y="1096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513025" y="109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266098" y="172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90132" y="1123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3600932" y="2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815987" y="21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274954" y="179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782978" y="148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598044" y="100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193379" y="1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516087" y="992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4611393" y="15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733492" y="214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4591655" y="15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016803" y="213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05393" y="957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219977" y="178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5556112" y="102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608359" y="1047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453820" y="108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3891935" y="194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5595725" y="100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575145" y="10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74392" y="101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530629" y="10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007232" y="129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500225" y="991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147728" y="186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914119" y="139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441891" y="1132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139067" y="19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348926" y="195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38259" y="175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4321369" y="175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4538312" y="1575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40192" y="95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4019513" y="1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119143" y="142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968812" y="141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695581" y="160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632177" y="9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4484196" y="1658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168180" y="197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4687439" y="161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500479" y="15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3914452" y="2044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673855" y="9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4150507" y="1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638509" y="99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777557" y="21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5375543" y="105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310848" y="114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384761" y="161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009894" y="201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257075" y="1160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130240" y="20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727796" y="1571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3914168" y="201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3855688" y="209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01029" y="103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586752" y="227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205102" y="126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87037" y="134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3966865" y="19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3684" y="115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315477" y="130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146093" y="131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46315" y="19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9837" y="93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508925" y="154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606842" y="96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289966" y="184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299879" y="201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947821" y="13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338230" y="194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652621" y="221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55924" y="106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977307" y="188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278369" y="113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20845" y="1020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5263367" y="125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838973" y="127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155400" y="1159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83957" y="1643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733021" y="138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78383" y="93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394900" y="18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248611" y="177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232131" y="182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655370" y="1001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316808" y="173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454799" y="124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22597" y="108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869026" y="1462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5599913" y="1109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259551" y="193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3821809" y="21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70008" y="169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5037294" y="1536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262418" y="115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608691" y="102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79115" y="118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034270" y="14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76302" y="13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262252" y="1866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24650" y="10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312199" y="177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4234098" y="188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38511" y="187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118566" y="189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3873890" y="200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652552" y="1693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3897327" y="2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29135" y="181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652249" y="217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173749" y="182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99235" y="173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266234" y="114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4096753" y="20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4779113" y="147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137854" y="191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4077573" y="187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299947" y="188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12890" y="148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4312914" y="162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481768" y="101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044908" y="197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216689" y="18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126649" y="191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054850" y="206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3846049" y="2158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610071" y="1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3654519" y="218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797873" y="215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446989" y="112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068932" y="206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88502" y="19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319724" y="120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69638" y="1242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601244" y="98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5448751" y="106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807326" y="145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3734177" y="210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441989" y="169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031061" y="192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310741" y="176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587153" y="107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4362215" y="177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160459" y="126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684630" y="16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3711346" y="223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5998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976749" y="196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4002916" y="1959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03918" y="153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4531471" y="175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517350" y="165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402493" y="18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074784" y="186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087515" y="192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260519" y="128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498708" y="104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480819" y="10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3953136" y="202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3900781" y="210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5096537" y="128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3744667" y="21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407601" y="1317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616305" y="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4544858" y="17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5578042" y="119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99722" y="1826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5591732" y="1048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64389" y="177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5575165" y="1108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343954" y="19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866706" y="163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207901" y="197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5680862" y="9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3934435" y="199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5365356" y="119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5351606" y="11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5449720" y="1259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877402" y="137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777870" y="15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175402" y="19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971758" y="138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398569" y="177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305085" y="188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5470123" y="96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264522" y="191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00334" y="132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673699" y="169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428259" y="11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113233" y="191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5144537" y="127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5487268" y="118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243952" y="174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64982" y="14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223402" y="188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5472736" y="110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261694" y="180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53202" y="210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132149" y="195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519444" y="101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783487" y="15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463459" y="1118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3793146" y="211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5502113" y="108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532420" y="1209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630631" y="108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327426" y="1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478628" y="1669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907866" y="21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4246330" y="1922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541276" y="10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908443" y="152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4034094" y="201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262643" y="1837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5452107" y="1082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07768" y="167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038096" y="143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54460" y="97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3956394" y="2051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790053" y="143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85816" y="186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4124741" y="197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516782" y="1026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659030" y="162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5499637" y="111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3786962" y="2196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330655" y="184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086909" y="18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471464" y="178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5244637" y="12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396043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3930217" y="199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3877686" y="211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133891" y="184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140985" y="194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5598279" y="105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118977" y="191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3797892" y="203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806739" y="212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301200" y="180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157494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3901388" y="198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5596762" y="98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678700" y="16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797305" y="2153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492934" y="101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425774" y="158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171497" y="121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783380" y="1502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4089962" y="18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5332240" y="108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3979342" y="2009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3907338" y="2035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569118" y="162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674101" y="158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604268" y="10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297951" y="176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645047" y="21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135760" y="18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129027" y="203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4997700" y="14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463195" y="100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3788185" y="211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4634556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699427" y="2175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455660" y="179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62432" y="180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268495" y="200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201169" y="202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098416" y="13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130691" y="20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5667035" y="107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77712" y="172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3908992" y="218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642648" y="99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895839" y="214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3766108" y="2240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5652013" y="113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292471" y="1741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4701384" y="149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967511" y="1989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5338777" y="105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403932" y="161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938818" y="133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087329" y="12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4255735" y="180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352135" y="18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5316593" y="1108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80545" y="103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506184" y="107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000891" y="202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365288" y="176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5630054" y="92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28356" y="179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708136" y="1556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835088" y="153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234078" y="1724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381904" y="1135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553431" y="16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651710" y="1037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307433" y="175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44451" y="155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5144371" y="1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885936" y="132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645564" y="9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227209" y="18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149166" y="132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4118595" y="19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2542" y="163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4833728" y="1581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643745" y="210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4228706" y="190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4191383" y="197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4227395" y="185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458586" y="109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009952" y="198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615767" y="1596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525697" y="104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89412" y="153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139752" y="191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349953" y="163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5594003" y="977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577700" y="152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116237" y="195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7702" y="172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779769" y="13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228539" y="1113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5285346" y="1359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11132" y="107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306797" y="112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5388245" y="100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5227551" y="109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513984" y="15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064205" y="1459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4859132" y="143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234382" y="189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3863409" y="208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3934259" y="213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043919" y="194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4977463" y="138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595852" y="111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887590" y="211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904108" y="19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031158" y="1546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429600" y="1807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524210" y="114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54742" y="1111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896035" y="158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258856" y="123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3691911" y="210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771324" y="208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010921" y="2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371071" y="1811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430882" y="17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43240" y="2148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023819" y="20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439601" y="115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19617" y="1879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4920039" y="156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482933" y="168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748454" y="2094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3756635" y="210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392473" y="176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3712755" y="2224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838014" y="135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683602" y="1079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941471" y="2102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12574" y="117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277028" y="127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0316" y="1146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3917750" y="2094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20086" y="127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90721" y="127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427281" y="1184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3937566" y="2097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488081" y="172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47550" y="200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053911" y="1985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562316" y="975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5644635" y="107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628733" y="101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513083" y="115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351841" y="120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105443" y="1926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31706" y="1414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215358" y="13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15745" y="1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104523" y="2005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707950" y="1648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203674" y="193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566260" y="1743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651984" y="98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407181" y="17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422574" y="11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765941" y="159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64845" y="123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571759" y="1020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069137" y="1930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414882" y="1186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377872" y="181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035474" y="1453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132236" y="133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385270" y="1275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4804703" y="1649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321819" y="182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755206" y="156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4137247" y="1962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17775" y="188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5012849" y="138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42361" y="193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756841" y="222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3985820" y="2040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148472" y="201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773124" y="220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8418" y="195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518681" y="1722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510147" y="1134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558226" y="172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380955" y="188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422280" y="110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649088" y="170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566906" y="166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243806" y="1848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4008240" y="2098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3834120" y="2192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371922" y="117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129164" y="202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126492" y="1264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465338" y="174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4384439" y="18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76523" y="14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291237" y="1342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7170" y="21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985409" y="209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5492464" y="122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88135" y="157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297324" y="1220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74952" y="137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4103427" y="201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940335" y="1550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4813481" y="1489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875611" y="1455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743639" y="15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523300" y="106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96021" y="137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088797" y="140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889693" y="1417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241144" y="1865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752417" y="1542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50809" y="202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45780" y="2030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461776" y="1812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671771" y="1030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700865" y="169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720555" y="2215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5452098" y="1107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3784985" y="216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277782" y="125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554723" y="1757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208400" y="190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969674" y="205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181509" y="1870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066867" y="199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464937" y="1761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065027" y="19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3986134" y="218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265070" y="20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308099" y="1960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819832" y="1656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641846" y="1758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300388" y="2061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653002" y="1730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186705" y="1941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3924385" y="2153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582005" y="1086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032842" y="1987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2639" y="2209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357938" y="118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847056" y="151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524180" y="1173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35971" y="2111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597183" y="115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383979" y="1744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609846" y="1130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401309" y="1275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352566" y="1824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4661027" y="1721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645682" y="1758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800456" y="1648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3905958" y="2169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020462" y="208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481955" y="182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606930" y="112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56799" y="193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3985243" y="2103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980976" y="21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129898" y="198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287186" y="120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405830" y="181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806582" y="1571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573452" y="1056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512242" y="1827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87132" y="176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058598" y="140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4656280" y="1647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618096" y="1135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39251" y="1612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137306" y="1917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328257" y="130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222355" y="1913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886494" y="210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405517" y="182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81381" y="165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67689" y="1338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3733139" y="2229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387873" y="114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5597780" y="1054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825538" y="2095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3882570" y="199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4864465" y="1544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359729" y="185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073081" y="1946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218764" y="1956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284182" y="179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355952" y="184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76711" y="1641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3826252" y="21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032059" y="2003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3984392" y="2075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3764875" y="214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444348" y="181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868243" y="168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308676" y="1423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560027" y="170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588229" y="1198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415724" y="194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405713" y="119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20677" y="155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537577" y="1401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447597" y="1858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18458" y="1645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7506" y="194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304547" y="171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375944" y="176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295602" y="130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43287" y="156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885916" y="1510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313031" y="187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3994275" y="2135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862430" y="147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3943898" y="21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112127" y="1986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3971014" y="2094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85550" y="1062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308940" y="1922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704016" y="1539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003288" y="198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105287" y="2028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829168" y="1481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032900" y="1325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987180" y="1342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140163" y="131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429414" y="179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4277792" y="1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112743" y="200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65796" y="171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789525" y="178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846440" y="1470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25629" y="176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630945" y="1770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06877" y="12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41361" y="17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931979" y="211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640173" y="1615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679943" y="1631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077504" y="2005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282303" y="17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3459781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435454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7" name="rc7497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190462" y="316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241701" y="325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88926" y="329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402493" y="30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5287705" y="314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995498" y="32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366971" y="357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57073" y="380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3947890" y="381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033830" y="388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575596" y="334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5568354" y="285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082456" y="328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354611" y="322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922104" y="3216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209672" y="371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304654" y="3266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185031" y="321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4166556" y="3788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288262" y="290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388979" y="358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4050613" y="3868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398393" y="3553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02335" y="318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447674" y="3160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708498" y="338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9298" y="375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275884" y="372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483119" y="348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988081" y="3253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89492" y="379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419511" y="3086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026725" y="312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72533" y="3219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218568" y="377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5365385" y="314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361392" y="316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37129" y="2906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15377" y="322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960974" y="328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61263" y="3406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5324470" y="31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166125" y="3208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576986" y="324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04703" y="355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179737" y="306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233853" y="367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308236" y="36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4165969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281138" y="32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259756" y="320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3807453" y="4019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168141" y="317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3729" y="3011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5168415" y="32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220671" y="315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293165" y="3107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255578" y="3185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5338953" y="311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213283" y="304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499119" y="293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94878" y="375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70229" y="294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963401" y="319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5406456" y="3160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549260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68939" y="310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278487" y="3809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238873" y="315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314498" y="310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652307" y="349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139400" y="379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368850" y="362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4033390" y="38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4751918" y="3482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4425882" y="359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4097301" y="385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60774" y="320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257476" y="319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879800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434523" y="359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117049" y="38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81924" y="359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20480" y="35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533868" y="29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358163" y="3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273995" y="310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200268" y="316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565291" y="357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3832319" y="397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398246" y="363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88059" y="314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345852" y="314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280845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564518" y="302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250088" y="312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3830450" y="400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4352762" y="364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033321" y="386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5345363" y="3148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04435" y="3187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905126" y="3892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212158" y="31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245664" y="318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685765" y="285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592975" y="28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296385" y="358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5410468" y="31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7277" y="328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83082" y="286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358643" y="357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311221" y="360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4978911" y="323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527616" y="345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3960563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879467" y="3438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986143" y="328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264776" y="316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399009" y="301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684111" y="285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218137" y="308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316573" y="313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266469" y="31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865874" y="327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43707" y="323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5344013" y="311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198869" y="377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97303" y="350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3913493" y="395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883871" y="329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93197" y="360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518632" y="301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027253" y="328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128048" y="387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704544" y="336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545113" y="3455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958900" y="387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699309" y="346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959898" y="395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164990" y="388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24431" y="344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094561" y="327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34937" y="323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57822" y="297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247798" y="307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5556239" y="286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55536" y="2940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907739" y="3969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640555" y="353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41884" y="359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3837065" y="39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56310" y="381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22829" y="400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4503278" y="359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94844" y="32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0100" y="322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5201031" y="3058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405761" y="29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38049" y="28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5045602" y="3109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735596" y="3988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8370" y="340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4252740" y="3856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004541" y="3903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17714" y="351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3866511" y="38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554791" y="281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5081086" y="32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080997" y="326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991232" y="326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5200464" y="32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117039" y="325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205259" y="322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928475" y="323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58627" y="288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940893" y="327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059351" y="325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115884" y="3275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128351" y="326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16839" y="3145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5132432" y="3247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132393" y="325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099356" y="319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3804292" y="40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311573" y="360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5064714" y="326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134732" y="3216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3987641" y="385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925793" y="341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010451" y="3320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009003" y="33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121462" y="3204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075234" y="329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113751" y="383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102654" y="328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216170" y="37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246408" y="3171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007917" y="326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448605" y="36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161379" y="32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06333" y="3242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034720" y="314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649988" y="279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410860" y="307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3806230" y="395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089609" y="324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948624" y="329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982737" y="329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007173" y="330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649127" y="282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682213" y="28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763925" y="324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098495" y="32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016107" y="327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048596" y="316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52160" y="305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681743" y="291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052922" y="323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5068080" y="3206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4428299" y="360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4313638" y="36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271392" y="301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47970" y="362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48097" y="328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067884" y="331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5587749" y="287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152210" y="380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199896" y="38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141201" y="380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902327" y="335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4241633" y="374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340970" y="369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135319" y="324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99669" y="326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298264" y="305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130543" y="328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127461" y="324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5113643" y="3253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5112919" y="324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128822" y="380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989754" y="31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018828" y="312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530698" y="282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064029" y="324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494070" y="353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52904" y="3252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122587" y="32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257887" y="311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39095" y="393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083542" y="322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3914824" y="399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3949006" y="392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080704" y="3274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5120855" y="322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5120444" y="321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042520" y="383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11304" y="326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5057423" y="326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024093" y="3176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50151" y="362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3902337" y="400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4140379" y="383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451374" y="353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202323" y="3765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78884" y="38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5115375" y="322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8983" y="324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579452" y="34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533350" y="2975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988462" y="329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10336" y="322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21911" y="3863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4628459" y="343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16965" y="357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146583" y="382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618692" y="285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09228" y="27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5094796" y="318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035659" y="32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808803" y="323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17301" y="282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5080919" y="3212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5672818" y="279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4930246" y="3125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063990" y="326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037597" y="326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42804" y="392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149244" y="316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4263514" y="378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041991" y="330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987689" y="335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231221" y="318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137325" y="3147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305349" y="363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054615" y="3262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30248" y="329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932252" y="337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411037" y="360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046600" y="328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086771" y="325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229411" y="3641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566661" y="2836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3935110" y="3881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95434" y="377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837867" y="3296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4087" y="3774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794310" y="342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352575" y="310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348544" y="369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60238" y="3678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406153" y="311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4039555" y="387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219732" y="3782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16992" y="3382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109191" y="388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475897" y="305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47356" y="3443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878" y="380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476856" y="363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3914129" y="3876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3967325" y="380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3920431" y="4033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253885" y="314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07546" y="2931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850824" y="3402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573159" y="366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5238129" y="3183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029916" y="392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3829775" y="4060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4231152" y="3751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559713" y="303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547687" y="36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174472" y="3153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3858731" y="397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068912" y="387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031129" y="382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4136914" y="381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166321" y="3837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882383" y="3391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866452" y="3975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990341" y="3306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4165959" y="3880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3972424" y="398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06934" y="35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5423993" y="3085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04370" y="3427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238198" y="3684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659969" y="2807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5197596" y="3224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3944681" y="400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470642" y="3019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268300" y="369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065027" y="38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22181" y="372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609925" y="356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079442" y="386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523300" y="3110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390280" y="304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123743" y="3912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88069" y="337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659784" y="341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921135" y="334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391749" y="368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414667" y="2982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06308" y="3797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588817" y="3638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001898" y="329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614768" y="3050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3919012" y="394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620924" y="3473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604347" y="343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4248102" y="38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844786" y="3456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126013" y="3181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869241" y="3406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100501" y="3862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5389605" y="307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302658" y="381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829755" y="335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85989" y="3575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984881" y="322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097879" y="387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755030" y="338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115708" y="3145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612626" y="357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597673" y="353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3971846" y="393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3893755" y="4020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534172" y="364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192782" y="318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976719" y="3247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673161" y="3381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4578864" y="3580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497328" y="362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4351049" y="363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930187" y="330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516059" y="361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440091" y="3668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34771" y="3896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329501" y="3778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01544" y="339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58030" y="3598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620542" y="353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499276" y="360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252300" y="365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232738" y="373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5248590" y="3240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154480" y="3832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4469145" y="360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190482" y="3112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475751" y="3644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175695" y="3152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382325" y="357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846244" y="354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739441" y="352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2579" y="3038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707050" y="3524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4723676" y="3465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4309714" y="365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47222" y="310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342301" y="375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81119" y="346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898031" y="348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233384" y="382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594845" y="3488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78577" y="367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571740" y="360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422300" y="370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l10432"/>
            <p:cNvSpPr/>
            <p:nvPr/>
          </p:nvSpPr>
          <p:spPr>
            <a:xfrm>
              <a:off x="3459781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3" name="pl10433"/>
            <p:cNvSpPr/>
            <p:nvPr/>
          </p:nvSpPr>
          <p:spPr>
            <a:xfrm>
              <a:off x="435454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4" name="rc10434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tx10435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36" name="rc10436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tx10437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8" name="rc10438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tx10439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40" name="rc10440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tx10441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42" name="pl10442"/>
            <p:cNvSpPr/>
            <p:nvPr/>
          </p:nvSpPr>
          <p:spPr>
            <a:xfrm>
              <a:off x="13251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l10443"/>
            <p:cNvSpPr/>
            <p:nvPr/>
          </p:nvSpPr>
          <p:spPr>
            <a:xfrm>
              <a:off x="18144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l10444"/>
            <p:cNvSpPr/>
            <p:nvPr/>
          </p:nvSpPr>
          <p:spPr>
            <a:xfrm>
              <a:off x="230373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l10445"/>
            <p:cNvSpPr/>
            <p:nvPr/>
          </p:nvSpPr>
          <p:spPr>
            <a:xfrm>
              <a:off x="279302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328232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tx10447"/>
            <p:cNvSpPr/>
            <p:nvPr/>
          </p:nvSpPr>
          <p:spPr>
            <a:xfrm>
              <a:off x="126299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8" name="tx10448"/>
            <p:cNvSpPr/>
            <p:nvPr/>
          </p:nvSpPr>
          <p:spPr>
            <a:xfrm>
              <a:off x="1752285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2241579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2730873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51" name="tx10451"/>
            <p:cNvSpPr/>
            <p:nvPr/>
          </p:nvSpPr>
          <p:spPr>
            <a:xfrm>
              <a:off x="322016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2" name="pl10452"/>
            <p:cNvSpPr/>
            <p:nvPr/>
          </p:nvSpPr>
          <p:spPr>
            <a:xfrm>
              <a:off x="377496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426425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l10454"/>
            <p:cNvSpPr/>
            <p:nvPr/>
          </p:nvSpPr>
          <p:spPr>
            <a:xfrm>
              <a:off x="475355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l10455"/>
            <p:cNvSpPr/>
            <p:nvPr/>
          </p:nvSpPr>
          <p:spPr>
            <a:xfrm>
              <a:off x="52428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l10456"/>
            <p:cNvSpPr/>
            <p:nvPr/>
          </p:nvSpPr>
          <p:spPr>
            <a:xfrm>
              <a:off x="57321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tx10457"/>
            <p:cNvSpPr/>
            <p:nvPr/>
          </p:nvSpPr>
          <p:spPr>
            <a:xfrm>
              <a:off x="371280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58" name="tx10458"/>
            <p:cNvSpPr/>
            <p:nvPr/>
          </p:nvSpPr>
          <p:spPr>
            <a:xfrm>
              <a:off x="4202102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59" name="tx10459"/>
            <p:cNvSpPr/>
            <p:nvPr/>
          </p:nvSpPr>
          <p:spPr>
            <a:xfrm>
              <a:off x="469139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0" name="tx10460"/>
            <p:cNvSpPr/>
            <p:nvPr/>
          </p:nvSpPr>
          <p:spPr>
            <a:xfrm>
              <a:off x="5180690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61" name="tx10461"/>
            <p:cNvSpPr/>
            <p:nvPr/>
          </p:nvSpPr>
          <p:spPr>
            <a:xfrm>
              <a:off x="5669984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2" name="tx10462"/>
            <p:cNvSpPr/>
            <p:nvPr/>
          </p:nvSpPr>
          <p:spPr>
            <a:xfrm>
              <a:off x="823022" y="209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3" name="tx10463"/>
            <p:cNvSpPr/>
            <p:nvPr/>
          </p:nvSpPr>
          <p:spPr>
            <a:xfrm>
              <a:off x="823022" y="1510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4" name="tx10464"/>
            <p:cNvSpPr/>
            <p:nvPr/>
          </p:nvSpPr>
          <p:spPr>
            <a:xfrm>
              <a:off x="823022" y="9298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5" name="pl10465"/>
            <p:cNvSpPr/>
            <p:nvPr/>
          </p:nvSpPr>
          <p:spPr>
            <a:xfrm>
              <a:off x="975169" y="213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l10466"/>
            <p:cNvSpPr/>
            <p:nvPr/>
          </p:nvSpPr>
          <p:spPr>
            <a:xfrm>
              <a:off x="975169" y="155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l10467"/>
            <p:cNvSpPr/>
            <p:nvPr/>
          </p:nvSpPr>
          <p:spPr>
            <a:xfrm>
              <a:off x="975169" y="971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tx10468"/>
            <p:cNvSpPr/>
            <p:nvPr/>
          </p:nvSpPr>
          <p:spPr>
            <a:xfrm>
              <a:off x="823022" y="39426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9" name="tx10469"/>
            <p:cNvSpPr/>
            <p:nvPr/>
          </p:nvSpPr>
          <p:spPr>
            <a:xfrm>
              <a:off x="823022" y="33625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70" name="tx10470"/>
            <p:cNvSpPr/>
            <p:nvPr/>
          </p:nvSpPr>
          <p:spPr>
            <a:xfrm>
              <a:off x="823022" y="278234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71" name="pl10471"/>
            <p:cNvSpPr/>
            <p:nvPr/>
          </p:nvSpPr>
          <p:spPr>
            <a:xfrm>
              <a:off x="975169" y="398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l10472"/>
            <p:cNvSpPr/>
            <p:nvPr/>
          </p:nvSpPr>
          <p:spPr>
            <a:xfrm>
              <a:off x="975169" y="3404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l10473"/>
            <p:cNvSpPr/>
            <p:nvPr/>
          </p:nvSpPr>
          <p:spPr>
            <a:xfrm>
              <a:off x="975169" y="2824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tx10474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0475" name="tx10475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0476" name="rc10476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rc10477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rc10479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tx10481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0482" name="tx10482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2021-02-20T22:54:42Z</dcterms:modified>
</cp:coreProperties>
</file>