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038225"/>
            <a:ext cx="6400800" cy="5486400"/>
            <a:chOff x="2148682" y="1038225"/>
            <a:chExt cx="6400800" cy="5486400"/>
          </a:xfrm>
        </p:grpSpPr>
        <p:sp>
          <p:nvSpPr>
            <p:cNvPr id="3" name="rc3"/>
            <p:cNvSpPr/>
            <p:nvPr/>
          </p:nvSpPr>
          <p:spPr>
            <a:xfrm>
              <a:off x="2148681" y="1038225"/>
              <a:ext cx="64008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038225"/>
              <a:ext cx="64008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77620" y="133345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716413" y="155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105569" y="2067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298260" y="1888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295965" y="203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61507" y="191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585670" y="171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719241" y="1727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073113" y="1832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536688" y="192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291112" y="196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97174" y="237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13600" y="1379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662326" y="1746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864506" y="239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13598" y="217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463194" y="1953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741991" y="165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515211" y="1767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89701" y="2216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381409" y="1930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47018" y="16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933365" y="2296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487030" y="1810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138578" y="2178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27043" y="220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042046" y="226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876963" y="1580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17885" y="194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649206" y="165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58672" y="168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23526" y="224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40715" y="204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70262" y="144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08484" y="203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511772" y="171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228412" y="213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86153" y="2282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181377" y="214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566855" y="1748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84706" y="19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089807" y="2242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987902" y="229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64300" y="166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005174" y="2234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36919" y="1849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881893" y="1598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71651" y="1863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085411" y="209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195384" y="207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97923" y="2098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448917" y="180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51335" y="2356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19454" y="231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065059" y="215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24586" y="1588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163474" y="211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586095" y="1556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703165" y="1534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51653" y="2164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43717" y="209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432699" y="182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924371" y="165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001869" y="161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284485" y="201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03374" y="245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29158" y="22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772923" y="1738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94393" y="173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438562" y="186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848224" y="243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965878" y="16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47950" y="2187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31018" y="137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050949" y="221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38674" y="183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941296" y="15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93477" y="163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218159" y="2039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01513" y="198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10284" y="1746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78664" y="2342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83603" y="163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50360" y="170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945680" y="175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20351" y="24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796978" y="2460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105987" y="220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15040" y="152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17519" y="1884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386963" y="1908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953337" y="2295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77040" y="169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22938" y="181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39767" y="2128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522186" y="1758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209011" y="2130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76585" y="220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094095" y="217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511316" y="1787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227698" y="201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03400" y="2267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86368" y="2179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899900" y="2375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969658" y="228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50595" y="163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873762" y="1563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862911" y="151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159399" y="21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171760" y="2096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273492" y="208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952751" y="143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399054" y="187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54552" y="202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363969" y="1908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199845" y="20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178561" y="2044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186198" y="206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864306" y="153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093979" y="2115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920430" y="1542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524911" y="169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706777" y="179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430578" y="183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351948" y="165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858758" y="164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499044" y="179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89357" y="1816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187477" y="2035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101802" y="220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762689" y="1649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434441" y="1812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852325" y="2394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054247" y="2155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313566" y="194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054227" y="212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014881" y="221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191957" y="2069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651617" y="1621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196714" y="2149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143810" y="208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875761" y="160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905055" y="2337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88355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67553" y="189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777256" y="165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984281" y="1507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368790" y="186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1265" y="235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020544" y="224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884704" y="236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188724" y="2067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822536" y="17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136945" y="2057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86121" y="193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910531" y="164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872349" y="2399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934933" y="2252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836845" y="158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130877" y="1991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560292" y="1859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098775" y="2258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408587" y="187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022697" y="2221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35165" y="20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055442" y="216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833201" y="2340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849187" y="159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481116" y="177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039841" y="2195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036518" y="2206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076810" y="218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008035" y="2247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197891" y="208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630732" y="1672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542749" y="175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992318" y="2296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004634" y="22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461002" y="1784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949744" y="228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230989" y="198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079837" y="218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840176" y="236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504103" y="139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955831" y="239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047285" y="2268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116529" y="221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061665" y="2202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692134" y="183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321781" y="201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634878" y="186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928954" y="1481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928877" y="147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158962" y="218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851650" y="240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926744" y="231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235856" y="2071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899739" y="2392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161385" y="2137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918657" y="2319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201857" y="2096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72550" y="172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935948" y="1830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478886" y="175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960626" y="166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948028" y="2292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872785" y="171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372159" y="1987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472033" y="185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401998" y="179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921993" y="228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995390" y="2301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52668" y="17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95213" y="1717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493638" y="173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680023" y="16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135492" y="210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766258" y="244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267392" y="2145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700175" y="166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872599" y="23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268999" y="203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397100" y="1843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803850" y="2435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206884" y="20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810811" y="1529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152064" y="197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252929" y="1912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346973" y="1868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204023" y="2044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915700" y="229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441101" y="196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163526" y="204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159746" y="216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283135" y="19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105563" y="2103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047774" y="226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310532" y="192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962889" y="2277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424323" y="1899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950329" y="228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018442" y="226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270767" y="1936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869372" y="236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203740" y="210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794201" y="241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539844" y="169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265959" y="1795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956744" y="228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296627" y="190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856470" y="138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102214" y="219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651154" y="173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843447" y="155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220666" y="2103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721163" y="167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769876" y="1378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424021" y="1970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886124" y="2414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439802" y="1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925034" y="236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048988" y="2161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042117" y="227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667527" y="176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765627" y="146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459704" y="1838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269173" y="197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487268" y="175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148561" y="2150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186667" y="2227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043492" y="2272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970950" y="223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116246" y="2103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635187" y="1665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497861" y="1849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494365" y="182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956969" y="233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896903" y="156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208034" y="203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903236" y="235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048873" y="222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554153" y="173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111387" y="211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055609" y="221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393288" y="198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983208" y="158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302715" y="1972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667565" y="177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800378" y="152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922732" y="143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455699" y="170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028669" y="2223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329109" y="1948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268594" y="1955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048262" y="223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016796" y="23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494609" y="1768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723150" y="160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979442" y="2290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422240" y="186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938000" y="2275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951838" y="139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253829" y="2035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201182" y="2129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069616" y="221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361546" y="195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371432" y="1947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261131" y="2084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038112" y="221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199183" y="217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317622" y="2027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403573" y="1954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308822" y="1956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217612" y="212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155555" y="2180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946343" y="2374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936109" y="161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392041" y="2080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324378" y="198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829536" y="158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000244" y="23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852421" y="2407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421103" y="1868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059428" y="2296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038080" y="2260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516947" y="1799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447021" y="196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599671" y="1833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350193" y="199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958062" y="2296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715693" y="15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328704" y="192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914844" y="142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898472" y="1727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718386" y="1652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146581" y="217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687493" y="175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872007" y="1538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010123" y="157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381833" y="1940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406517" y="1887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500394" y="176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849529" y="2374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279715" y="2028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015703" y="227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955934" y="230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008381" y="154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273647" y="2005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561179" y="1795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706044" y="1506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744125" y="1477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380933" y="186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658907" y="1544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415986" y="19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490180" y="1820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543013" y="1756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198810" y="2139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746355" y="1657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514170" y="1779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096988" y="221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852081" y="2360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229061" y="2098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955799" y="2298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555529" y="1690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388820" y="1917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490392" y="1869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015986" y="2213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137042" y="2171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949635" y="231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155799" y="20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763834" y="15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620453" y="17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674701" y="1607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027326" y="220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869077" y="233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949557" y="2281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365377" y="1914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753696" y="1610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117661" y="217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954448" y="143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175521" y="2140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187239" y="2128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857261" y="1521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905319" y="2347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352231" y="193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815279" y="244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222871" y="2069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306578" y="198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489408" y="184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436640" y="186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486786" y="1927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075344" y="2237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030102" y="22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202525" y="2096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519531" y="184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837495" y="235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012554" y="2277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800135" y="244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223411" y="198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317963" y="191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983563" y="2105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188621" y="1958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889165" y="227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881689" y="233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074090" y="2053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2991058" y="2130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986957" y="226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111110" y="2077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156873" y="211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077909" y="2296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923112" y="240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793230" y="1747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886290" y="1619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030199" y="222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236916" y="209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200301" y="207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045999" y="216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179056" y="202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459575" y="180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895683" y="2297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2994690" y="232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125310" y="219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221071" y="211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791603" y="162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683411" y="1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913727" y="232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069257" y="221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059936" y="22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036544" y="235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617953" y="174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033548" y="22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253546" y="194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184199" y="2051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964233" y="2390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157290" y="2043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885223" y="1539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967003" y="1518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932721" y="14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955920" y="1452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973411" y="1474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977043" y="1427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490636" y="158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916786" y="1560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425898" y="1572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268485" y="1602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349538" y="1654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405861" y="167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392838" y="167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936957" y="166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402095" y="159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902284" y="163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308745" y="158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896659" y="1469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357837" y="147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521228" y="1644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565653" y="1602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546433" y="159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719389" y="154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647374" y="1595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836858" y="149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487294" y="1590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506649" y="16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888347" y="155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871017" y="146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401111" y="1704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2930671" y="22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048667" y="2192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503833" y="1843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048410" y="226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221039" y="196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2875627" y="238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813806" y="14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2882544" y="24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105049" y="21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469327" y="175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511798" y="169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553992" y="16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427827" y="1809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008665" y="215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275826" y="192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641178" y="1764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513655" y="175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071108" y="207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350258" y="165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2914543" y="229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651598" y="1699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700182" y="157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428739" y="184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262674" y="1951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2708077" y="244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533769" y="181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691941" y="155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487956" y="179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2914273" y="23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232584" y="199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253051" y="1992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342795" y="192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2771748" y="238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046507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2929264" y="233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2957213" y="229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493895" y="180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702670" y="159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523722" y="1698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193796" y="211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471390" y="1810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2895317" y="228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072978" y="217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492533" y="174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045504" y="218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812675" y="143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2925638" y="232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841377" y="155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120663" y="222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632609" y="160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758563" y="1520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759070" y="153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005071" y="2240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013550" y="223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392832" y="18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3574337" y="1773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122103" y="2112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983632" y="148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768166" y="14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959257" y="1509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204640" y="2021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400417" y="20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928820" y="229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2973438" y="232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2941683" y="2293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004878" y="21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266704" y="2014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305138" y="187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400063" y="191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699288" y="15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012598" y="155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273486" y="202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463901" y="177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475106" y="174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2995917" y="226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162047" y="2120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955522" y="156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3611325" y="164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2989399" y="2257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517654" y="168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2924288" y="226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691748" y="1484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745288" y="157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618808" y="135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227345" y="203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128698" y="2120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906359" y="149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025603" y="221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942723" y="146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995267" y="1457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348239" y="1992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2973875" y="22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996296" y="148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647741" y="1680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393018" y="1786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3674527" y="159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086619" y="21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994149" y="151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978760" y="1472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3371644" y="186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3241769" y="2176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3288316" y="196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868529" y="145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716413" y="155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105569" y="2067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298260" y="1888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295965" y="203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361507" y="191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585670" y="171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3719241" y="1727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073113" y="1832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3536688" y="192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3291112" y="196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2897174" y="237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013600" y="1379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3662326" y="1746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2864506" y="239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3113598" y="217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3463194" y="1953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3741991" y="165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515211" y="1767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2989701" y="2216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3381409" y="1930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3547018" y="16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2933365" y="2296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3487030" y="1810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3138578" y="2178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3027043" y="220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042046" y="226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876963" y="1580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317885" y="194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3649206" y="165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3358672" y="168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3023526" y="224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3040715" y="204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970262" y="144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3208484" y="203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3511772" y="171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3228412" y="213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2986153" y="2282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181377" y="214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3566855" y="1748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384706" y="19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3089807" y="2242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2987902" y="229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3864300" y="166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3005174" y="2234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336919" y="1849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881893" y="1598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371651" y="1863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3085411" y="209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195384" y="207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2997923" y="2098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3448917" y="180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2851335" y="2356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2919454" y="231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3065059" y="215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3824586" y="1588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3163474" y="211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586095" y="1556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703165" y="1534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3151653" y="2164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3243717" y="209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3432699" y="182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924371" y="165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001869" y="161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3284485" y="201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2803374" y="245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3029158" y="22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772923" y="1738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594393" y="173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438562" y="186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2848224" y="243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965878" y="16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3147950" y="2187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3731018" y="137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050949" y="221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738674" y="183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941296" y="15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893477" y="163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218159" y="2039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301513" y="198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3810284" y="1746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2978664" y="2342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883603" y="163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950360" y="170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945680" y="175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2820351" y="24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2796978" y="2460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3105987" y="220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3815040" y="152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3317519" y="1884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3386963" y="1908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2953337" y="2295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3677040" y="169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522938" y="181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139767" y="2128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3522186" y="1758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3209011" y="2130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3076585" y="220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3094095" y="217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3511316" y="1787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3227698" y="201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3003400" y="2267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3086368" y="2179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2899900" y="2375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2969658" y="228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850595" y="163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873762" y="1563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862911" y="151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159399" y="21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3171760" y="2096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3273492" y="208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952751" y="143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3399054" y="187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354552" y="202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3363969" y="1908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199845" y="20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3178561" y="2044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3186198" y="206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864306" y="153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3093979" y="2115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920430" y="1542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3524911" y="169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3706777" y="179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3430578" y="183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3351948" y="165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3858758" y="164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3499044" y="179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3289357" y="1816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3187477" y="2035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3101802" y="220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3762689" y="1649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3434441" y="1812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2852325" y="2394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3054247" y="2155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3313566" y="194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3054227" y="212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3014881" y="221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3191957" y="2069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3651617" y="1621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3196714" y="2149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3143810" y="208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875761" y="160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2905055" y="2337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3088355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3267553" y="189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3777256" y="165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984281" y="1507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3368790" y="186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2881265" y="235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3020544" y="224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2884704" y="236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3188724" y="2067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3822536" y="17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136945" y="2057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2986121" y="193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910531" y="164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2872349" y="2399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2934933" y="2252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3836845" y="158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130877" y="1991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3560292" y="1859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3098775" y="2258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3408587" y="187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3022697" y="2221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135165" y="20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3055442" y="216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2833201" y="2340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3849187" y="159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3481116" y="177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039841" y="2195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3036518" y="2206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3076810" y="218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3008035" y="2247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3197891" y="208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3630732" y="1672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3542749" y="175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2992318" y="2296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004634" y="22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3461002" y="1784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2949744" y="228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3230989" y="198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3079837" y="218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2840176" y="236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3504103" y="139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2955831" y="239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3047285" y="2268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3116529" y="221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3061665" y="2202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3692134" y="183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3321781" y="201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3634878" y="186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928954" y="1481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928877" y="147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3158962" y="218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2851650" y="240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2926744" y="231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3235856" y="2071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2899739" y="2392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3161385" y="2137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2918657" y="2319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3201857" y="2096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3572550" y="172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935948" y="1830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3478886" y="175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960626" y="166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2948028" y="2292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872785" y="171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3372159" y="1987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3472033" y="185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3401998" y="179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2921993" y="228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2995390" y="2301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3552668" y="17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3495213" y="1717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3493638" y="173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3680023" y="16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3135492" y="210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2766258" y="244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267392" y="2145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3700175" y="166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2872599" y="23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3268999" y="203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3397100" y="1843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2803850" y="2435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3206884" y="20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3810811" y="1529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3152064" y="197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3252929" y="1912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3346973" y="1868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3204023" y="2044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2915700" y="229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3441101" y="196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163526" y="204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3159746" y="216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283135" y="19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3105563" y="2103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3047774" y="226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3310532" y="192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2962889" y="2277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3424323" y="1899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2950329" y="228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3018442" y="226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3270767" y="1936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2869372" y="236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3203740" y="210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2794201" y="241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3539844" y="169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3265959" y="1795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2956744" y="228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3296627" y="190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3856470" y="138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3102214" y="219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3651154" y="173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3843447" y="155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3220666" y="2103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3721163" y="167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3769876" y="1378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3424021" y="1970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2886124" y="2414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3439802" y="1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2925034" y="236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3048988" y="2161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3042117" y="227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3667527" y="176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3765627" y="146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459704" y="1838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3269173" y="197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3487268" y="175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3148561" y="2150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3186667" y="2227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3043492" y="2272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2970950" y="223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3116246" y="2103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3635187" y="1665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3497861" y="1849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3494365" y="182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2956969" y="233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896903" y="156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3208034" y="203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2903236" y="235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3048873" y="222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3554153" y="173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3111387" y="211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3055609" y="221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3393288" y="198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3983208" y="158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3302715" y="1972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3667565" y="177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3800378" y="152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922732" y="143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3455699" y="170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3028669" y="2223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3329109" y="1948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3268594" y="1955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048262" y="223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3016796" y="23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3494609" y="1768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3723150" y="160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2979442" y="2290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3422240" y="186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2938000" y="2275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951838" y="139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3253829" y="2035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201182" y="2129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3069616" y="221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3361546" y="195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3371432" y="1947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261131" y="2084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3038112" y="221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199183" y="217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3317622" y="2027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403573" y="1954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308822" y="1956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217612" y="212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3155555" y="2180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2946343" y="2374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936109" y="161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3392041" y="2080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3324378" y="198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3829536" y="158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3000244" y="23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2852421" y="2407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3421103" y="1868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3059428" y="2296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3038080" y="2260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3516947" y="1799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3447021" y="196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3599671" y="1833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350193" y="199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2958062" y="2296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715693" y="15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3328704" y="192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914844" y="142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898472" y="1727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3718386" y="1652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3146581" y="217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3687493" y="175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872007" y="1538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4010123" y="157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3381833" y="1940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3406517" y="1887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3500394" y="176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2849529" y="2374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3279715" y="2028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3015703" y="227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2955934" y="230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4008381" y="154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3273647" y="2005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3561179" y="1795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3706044" y="1506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3744125" y="1477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3380933" y="186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3658907" y="1544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3415986" y="19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3490180" y="1820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3543013" y="1756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3198810" y="2139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3746355" y="1657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3514170" y="1779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3096988" y="221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2852081" y="2360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3229061" y="2098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2955799" y="2298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3555529" y="1690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3388820" y="1917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3490392" y="1869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3015986" y="2213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3137042" y="2171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2949635" y="231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3155799" y="20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3763834" y="15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3620453" y="17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3674701" y="1607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3027326" y="220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2869077" y="233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2949557" y="2281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3365377" y="1914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3753696" y="1610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3117661" y="217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954448" y="143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3175521" y="2140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3187239" y="2128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3857261" y="1521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2905319" y="2347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3352231" y="193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2815279" y="244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3222871" y="2069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3306578" y="198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3489408" y="184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3436640" y="186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3486786" y="1927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3075344" y="2237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3030102" y="22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3202525" y="2096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3519531" y="184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2837495" y="235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3012554" y="2277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2800135" y="244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3223411" y="198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3317963" y="191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2983563" y="2105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3188621" y="1958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2889165" y="227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2881689" y="233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3074090" y="2053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2991058" y="2130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2986957" y="226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3111110" y="2077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3156873" y="211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3077909" y="2296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2923112" y="240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3793230" y="1747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886290" y="1619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3030199" y="222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3236916" y="209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3200301" y="207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3045999" y="216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3179056" y="202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3459575" y="180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2895683" y="2297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2994690" y="232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3125310" y="219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3221071" y="211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3791603" y="162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3683411" y="1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2913727" y="232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3069257" y="221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3059936" y="22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3036544" y="235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3617953" y="174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3033548" y="22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3253546" y="194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3184199" y="2051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2964233" y="2390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3157290" y="2043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885223" y="1539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3967003" y="1518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932721" y="14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3955920" y="1452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973411" y="1474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977043" y="1427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3490636" y="158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916786" y="1560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3425898" y="1572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3268485" y="1602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3349538" y="1654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3405861" y="167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3392838" y="167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936957" y="166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3402095" y="159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902284" y="163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3308745" y="158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896659" y="1469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3357837" y="147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3521228" y="1644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3565653" y="1602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3546433" y="159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3719389" y="154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3647374" y="1595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3836858" y="149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3487294" y="1590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3506649" y="16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888347" y="155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871017" y="146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3401111" y="1704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2930671" y="22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3048667" y="2192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3503833" y="1843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3048410" y="226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3221039" y="196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2875627" y="238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3813806" y="14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2882544" y="24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3105049" y="21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3469327" y="175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3511798" y="169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3553992" y="16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3427827" y="1809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3008665" y="215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3275826" y="192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3641178" y="1764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3513655" y="175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3071108" y="207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3350258" y="165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2914543" y="229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3651598" y="1699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3700182" y="157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3428739" y="184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3262674" y="1951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2708077" y="244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3533769" y="181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3691941" y="155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3487956" y="179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2914273" y="23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3232584" y="199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3253051" y="1992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3342795" y="192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2771748" y="238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3046507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2929264" y="233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2957213" y="229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3493895" y="180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3702670" y="159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3523722" y="1698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3193796" y="211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3471390" y="1810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2895317" y="228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3072978" y="217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3492533" y="174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3045504" y="218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3812675" y="143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2925638" y="232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3841377" y="155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3120663" y="222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3632609" y="160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3758563" y="1520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3759070" y="153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3005071" y="2240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3013550" y="223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3392832" y="18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3574337" y="1773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3122103" y="2112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3983632" y="148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3768166" y="14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959257" y="1509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3204640" y="2021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3400417" y="20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2928820" y="229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2973438" y="232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2941683" y="2293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3004878" y="21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3266704" y="2014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3305138" y="187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3400063" y="191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3699288" y="15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4012598" y="155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3273486" y="202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3463901" y="177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3475106" y="174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2995917" y="226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3162047" y="2120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3955522" y="156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3611325" y="164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2989399" y="2257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3517654" y="168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2924288" y="226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3691748" y="1484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3745288" y="157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3618808" y="135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3227345" y="203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3128698" y="2120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3906359" y="149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3025603" y="221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942723" y="146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3995267" y="1457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3348239" y="1992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2973875" y="22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996296" y="148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3647741" y="1680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3393018" y="1786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3674527" y="159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3086619" y="21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3994149" y="151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3978760" y="1472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3371644" y="186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3241769" y="2176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3288316" y="196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3868529" y="145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2875627" y="238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3813806" y="14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2882544" y="24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3105049" y="21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3469327" y="175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3511798" y="169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3553992" y="16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3427827" y="1809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3008665" y="215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3275826" y="192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3641178" y="1764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3513655" y="175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3071108" y="207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3350258" y="165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2914543" y="229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3651598" y="1699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3700182" y="157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3428739" y="184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3262674" y="1951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2708077" y="244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3533769" y="181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3691941" y="155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3487956" y="179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2914273" y="23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3232584" y="199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3253051" y="1992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3342795" y="192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2771748" y="238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3046507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2929264" y="233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2957213" y="229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3493895" y="180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3702670" y="159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3523722" y="1698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3193796" y="211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3471390" y="1810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2895317" y="228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3072978" y="217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3492533" y="174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3045504" y="218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3812675" y="143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2925638" y="232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3841377" y="155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3120663" y="222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3632609" y="160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3758563" y="1520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3759070" y="153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3005071" y="2240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3013550" y="223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3392832" y="18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3574337" y="1773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3122103" y="2112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3983632" y="148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3768166" y="14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3959257" y="1509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3204640" y="2021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3400417" y="20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2928820" y="229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2973438" y="232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2941683" y="2293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3004878" y="21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3266704" y="2014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3305138" y="187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3400063" y="191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3699288" y="15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4012598" y="155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3273486" y="202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3463901" y="177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3475106" y="174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2995917" y="226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3162047" y="2120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3955522" y="156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3611325" y="164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2989399" y="2257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3517654" y="168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2924288" y="226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3691748" y="1484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3745288" y="157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3618808" y="135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3227345" y="203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3128698" y="2120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906359" y="149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3025603" y="221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3942723" y="146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3995267" y="1457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3348239" y="1992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2973875" y="22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3996296" y="148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3647741" y="1680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3393018" y="1786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3674527" y="159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3086619" y="21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3994149" y="151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978760" y="1472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3371644" y="186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3241769" y="2176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3288316" y="196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3868529" y="145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2906457" y="235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2962272" y="225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3001426" y="2245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2910108" y="2299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3056895" y="223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2860656" y="2410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3301108" y="186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3246153" y="2023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2825957" y="2377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3357155" y="196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2844296" y="236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3148336" y="213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3550842" y="1695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3363866" y="178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3589354" y="164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3486304" y="1551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3383691" y="198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3376363" y="192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3026940" y="2192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3167839" y="2066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2961424" y="223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3748412" y="1597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3294680" y="1942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3298055" y="198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2927560" y="229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3255905" y="2055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3261395" y="207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3282685" y="2030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3624587" y="171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3938969" y="156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3116317" y="227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3586673" y="1868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3211666" y="213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2946658" y="2348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3213897" y="215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3665071" y="1670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3163384" y="2141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3481238" y="19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2869199" y="240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3763834" y="164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3758241" y="164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3042676" y="217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3771226" y="1482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3353761" y="202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3112653" y="2170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4002293" y="1675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3291723" y="2003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964078" y="146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3647323" y="1578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3242843" y="195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3038665" y="227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3277073" y="1994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3744292" y="1617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3376112" y="185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3612514" y="1654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3628791" y="1690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3208401" y="2103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3182122" y="209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899121" y="158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2812554" y="236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3027981" y="223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4000975" y="1488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3834891" y="153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3575572" y="1849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4002113" y="1489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2870028" y="2333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2702073" y="254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3626206" y="1734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3867597" y="151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2858020" y="2271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3175399" y="206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3195319" y="1966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966932" y="1535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4020678" y="135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986088" y="136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3866897" y="1633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3010464" y="2223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3288290" y="204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3413408" y="189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3114517" y="2138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3303403" y="1903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955567" y="1491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3133108" y="222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3284562" y="1990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3365499" y="179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3136264" y="2148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3640316" y="1639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3366714" y="185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3083405" y="2146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3845626" y="162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3594008" y="160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3521633" y="164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2980921" y="232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3106334" y="2134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3405630" y="1869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3526910" y="171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3706321" y="156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3541014" y="1678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3672521" y="15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3457705" y="1708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2964644" y="221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3139304" y="219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3385838" y="185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2976787" y="2214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3760028" y="159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3013158" y="2213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3135312" y="2172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3607018" y="1678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4011402" y="16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3531012" y="1710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3694551" y="1567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3543739" y="175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3501969" y="178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3568456" y="172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2999678" y="2251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3578477" y="183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3310769" y="1992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3510570" y="1798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3475742" y="177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3181081" y="205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3415446" y="187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3093330" y="2256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3038478" y="2292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3805765" y="146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3256098" y="206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3391205" y="1885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3920437" y="154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2864564" y="240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3782360" y="1525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3927983" y="15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3009372" y="225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3641023" y="179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3664133" y="1638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3091819" y="2262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3326589" y="194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2880770" y="2375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3132220" y="2156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3059274" y="222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3580541" y="171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3480660" y="1781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3346703" y="196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2981730" y="223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4018794" y="1507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3805000" y="1478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2966071" y="2339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2772088" y="2459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3532239" y="170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3148580" y="2074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3454986" y="177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3186603" y="213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3371541" y="204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3656785" y="1728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3343065" y="1986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2899463" y="2323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3183993" y="2112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2890232" y="2296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3354442" y="184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3705864" y="171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3596174" y="165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2943869" y="2199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3724995" y="1690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3414809" y="199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3754783" y="1483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3611544" y="166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2971651" y="2260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3181724" y="197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3315661" y="1860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3221939" y="1961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3530202" y="1759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3407263" y="1799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3271834" y="2020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3415864" y="172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3498511" y="182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3817772" y="138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3466325" y="1932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3756107" y="160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3000083" y="2171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3199954" y="2074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3338938" y="1937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3359141" y="1911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3005727" y="221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3998205" y="1387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3014411" y="2245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3056304" y="220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3303936" y="191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3136026" y="2073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3279766" y="1926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3188088" y="2095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3139388" y="2074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2985517" y="2304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3367781" y="191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3976298" y="165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2937074" y="219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3482910" y="1760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3509702" y="1761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3572377" y="1705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3578946" y="1745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3472849" y="1847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3604923" y="1529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3350862" y="2060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3919376" y="170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3238414" y="2084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4007924" y="1491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3993943" y="1492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3817014" y="1573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3194130" y="2101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3794367" y="1702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3910705" y="1677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3044682" y="2320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2948805" y="227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3664538" y="175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3173676" y="2263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3145726" y="225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3243531" y="213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3719023" y="166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3766360" y="140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3628038" y="163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3781704" y="167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960079" y="1675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3040349" y="2240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3454548" y="184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3566547" y="171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3522475" y="162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3858990" y="1466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3496389" y="1681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2976241" y="2245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3344909" y="186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3841820" y="1577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3275157" y="2002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3283752" y="1995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3415452" y="195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3997556" y="145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3697617" y="157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3758524" y="1523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3693014" y="1596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2902060" y="2333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3822446" y="145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3282036" y="201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3010638" y="2200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3075068" y="227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3574517" y="1845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3014096" y="232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2959431" y="233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3655146" y="1733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3314691" y="1936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2879400" y="2412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3557341" y="2005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3116677" y="214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3084948" y="2255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3091871" y="2185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3200147" y="2086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3716587" y="1623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3731481" y="161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2960273" y="229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2836666" y="241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3640869" y="1679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3328428" y="193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3003580" y="2300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2900813" y="236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3069732" y="2202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2954327" y="2327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2899951" y="226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3828912" y="165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3850209" y="184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3572023" y="165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3467218" y="187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3432693" y="1850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3718586" y="1601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3859890" y="1787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3112981" y="2188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3095201" y="220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3113932" y="219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3138816" y="217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3954918" y="1752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3445678" y="1747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3932625" y="175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3425680" y="206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3359694" y="207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3011994" y="226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2954237" y="2291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3795473" y="154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3852947" y="149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3023796" y="2293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3281193" y="210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3791976" y="151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3443151" y="190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967343" y="1548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3114614" y="2128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3005566" y="2273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3455532" y="189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3755310" y="160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3413010" y="1916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3626374" y="1818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3149307" y="2122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3156795" y="213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3211544" y="204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3134316" y="2212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3604968" y="160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3578355" y="165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3531327" y="175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2986963" y="227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3132323" y="218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3311027" y="2052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3181287" y="211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3147468" y="2200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3213357" y="206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2974962" y="2294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3719781" y="1738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2779706" y="243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2861009" y="2356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3567498" y="1736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3888939" y="16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2911168" y="235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3585246" y="178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3058541" y="2258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2906810" y="234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3099964" y="2204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3583382" y="1735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3925277" y="1407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3066036" y="2264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3064294" y="225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3736842" y="185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3447362" y="185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2779732" y="246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2955105" y="2405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3432988" y="195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3033497" y="2217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3944542" y="1612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3974639" y="1711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2869675" y="2408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3508783" y="1826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3303718" y="1891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3177327" y="21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3395525" y="2006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3397961" y="1926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3466858" y="1841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3184494" y="217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2819046" y="2467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3092616" y="2173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3947551" y="1661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3480345" y="1931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3240664" y="2091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3461934" y="1683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3237970" y="207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3597235" y="1741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2906373" y="2384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3226046" y="2143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3137273" y="2148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3657801" y="173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3683526" y="1624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3026368" y="2328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2902458" y="22951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3617811" y="1786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3228071" y="210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2931019" y="2403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3565216" y="1892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3364104" y="2086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3169041" y="2257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3556551" y="1646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2892353" y="2363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3266627" y="213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3920231" y="147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3124757" y="218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3436762" y="2062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3110731" y="2274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3107517" y="2224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3398778" y="2040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3043184" y="230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3395769" y="20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3647349" y="171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3286529" y="2093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3553690" y="1851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3823391" y="1629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3386583" y="1944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3359527" y="1886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3536045" y="1904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3972126" y="1552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2952058" y="231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3021328" y="227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3159649" y="205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2956101" y="2389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3423873" y="195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3097206" y="2189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3103782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3203098" y="2156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3694570" y="1955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2894057" y="2334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2875216" y="235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3111805" y="21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3106231" y="2144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3196219" y="2044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3075826" y="2276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3070799" y="225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3007739" y="2220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3000861" y="213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3219374" y="2129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2961019" y="2369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3557946" y="1847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2848879" y="224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2981223" y="228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3420042" y="1966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3531327" y="175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2986963" y="227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3132323" y="218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3311027" y="2052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3181287" y="211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3147468" y="2200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3213357" y="206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2974962" y="2294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3719781" y="1738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2779706" y="243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2861009" y="2356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3567498" y="1736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3888939" y="16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2911168" y="235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3585246" y="178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3058541" y="2258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2906810" y="234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3099964" y="2204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3583382" y="1735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3925277" y="1407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3066036" y="2264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3064294" y="225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3736842" y="185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3447362" y="185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2779732" y="246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2955105" y="2405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3432988" y="195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3033497" y="2217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3944542" y="1612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3974639" y="1711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2869675" y="2408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3508783" y="1826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3303718" y="1891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3177327" y="21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3395525" y="2006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3397961" y="1926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3466858" y="1841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3184494" y="217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2819046" y="2467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3092616" y="2173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3947551" y="1661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3480345" y="1931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3240664" y="2091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3461934" y="1683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3237970" y="207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3597235" y="1741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2906373" y="2384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3226046" y="2143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3137273" y="2148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3657801" y="173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3683526" y="1624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3026368" y="2328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2902458" y="22951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3617811" y="1786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3228071" y="210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2931019" y="2403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3565216" y="1892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3364104" y="2086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3169041" y="2257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3556551" y="1646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2892353" y="2363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3266627" y="213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3920231" y="147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3124757" y="218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3436762" y="2062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3110731" y="2274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3107517" y="2224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3398778" y="2040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3043184" y="230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3395769" y="20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3647349" y="171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3286529" y="2093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3553690" y="1851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3823391" y="1629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3386583" y="1944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3359527" y="1886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3536045" y="1904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3972126" y="1552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2952058" y="231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3021328" y="227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3159649" y="205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2956101" y="2389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3423873" y="195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3097206" y="2189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3103782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3203098" y="2156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3694570" y="1955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2894057" y="2334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2875216" y="235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3111805" y="21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3106231" y="2144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3196219" y="2044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3075826" y="2276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3070799" y="225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3007739" y="2220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3000861" y="213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3219374" y="2129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2961019" y="2369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3557946" y="1847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2848879" y="224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2981223" y="228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3420042" y="1966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2875216" y="235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3111805" y="21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3106231" y="2144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3196219" y="2044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3075826" y="2276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3070799" y="225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3007739" y="2220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3000861" y="213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3219374" y="2129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2961019" y="2369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3557946" y="1847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2848879" y="224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2981223" y="228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3420042" y="1966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3217445" y="2081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3085038" y="2220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3197820" y="2147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3191951" y="2126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3023610" y="2282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3347995" y="1945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3258091" y="2163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3196836" y="2218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2977616" y="2291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3588422" y="1772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3897289" y="164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3499359" y="2007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2951884" y="2296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2939690" y="2287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3874135" y="1652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2833426" y="2377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2864699" y="2351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3138044" y="2201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3624689" y="181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3267669" y="1936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2978561" y="2364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3067039" y="2223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2976344" y="2329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3978252" y="1640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3171677" y="2059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2947295" y="2350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3338957" y="2001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3230366" y="210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3158724" y="2219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3223745" y="2196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2968296" y="2363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3393237" y="1996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2929424" y="2350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3105016" y="2261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3331577" y="1979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3591211" y="1746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3252048" y="2069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2924610" y="2375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3018410" y="2286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3515263" y="1764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3104959" y="2180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3641036" y="1663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3225275" y="2153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3267752" y="2071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3655583" y="1706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2907999" y="2315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3836909" y="1558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3475067" y="18437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3397216" y="1978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3248969" y="2090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3034487" y="2248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3216899" y="2149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3307048" y="2105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3971284" y="1583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3040812" y="228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2866531" y="2448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3199845" y="2093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2956236" y="2327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2876559" y="2380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3503184" y="177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3619804" y="184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3476539" y="1996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3094140" y="2222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3163005" y="2226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3142300" y="2130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2843100" y="2410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3192812" y="2037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3586943" y="1760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3971258" y="1558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3484298" y="1902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3272110" y="209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3385690" y="1959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2980400" y="2322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3130421" y="2221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3050499" y="230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3169362" y="2149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3169761" y="224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3250441" y="2103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3065271" y="2249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3111817" y="2252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3105370" y="2168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3122077" y="2152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3831747" y="1677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3685256" y="1808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2871429" y="2469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3181460" y="2106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3651643" y="1674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3326133" y="2033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3450544" y="1940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3460539" y="193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3580194" y="175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2991000" y="23287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3080384" y="232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3389174" y="2010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3081502" y="2320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3665483" y="167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3711045" y="1774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3415298" y="196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3809917" y="1593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rc1854"/>
            <p:cNvSpPr/>
            <p:nvPr/>
          </p:nvSpPr>
          <p:spPr>
            <a:xfrm>
              <a:off x="2577620" y="302562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2928044" y="3961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2931337" y="404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3395994" y="3539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3309294" y="3641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3490318" y="3447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3426410" y="353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3430068" y="353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3883562" y="309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3303471" y="3647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3360934" y="351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3408927" y="3557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3386900" y="3692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3571695" y="3436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3536446" y="3399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3784481" y="320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3203011" y="385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3638784" y="3309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3362269" y="384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3509172" y="351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3031246" y="390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3803241" y="3220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3576901" y="325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3544350" y="3472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3893468" y="3159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3331091" y="3615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3903373" y="3141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3027883" y="3894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3756038" y="3147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3193153" y="3682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2969100" y="396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3475371" y="3438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3846480" y="3094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3145389" y="379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3906972" y="3133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3701560" y="328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3392851" y="346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3338844" y="353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3502020" y="350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3825454" y="3191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3521741" y="3376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3006512" y="3812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3273693" y="3594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2950878" y="386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3186761" y="3860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3465660" y="378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3676292" y="3553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3605097" y="3348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3314433" y="3754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3742672" y="3277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3945235" y="3084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3288577" y="368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3204757" y="379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3236750" y="3686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3216448" y="369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3208373" y="377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2997898" y="3843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3925319" y="322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3288240" y="3641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3046970" y="3924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3755978" y="3284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3062484" y="3976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3261616" y="380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3546885" y="3565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3192372" y="3904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3337944" y="3636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3200462" y="3903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3908716" y="3154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3267683" y="3846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3392792" y="362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3939813" y="328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3609807" y="3452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3561669" y="3495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2928032" y="4022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3573617" y="3478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3375340" y="3627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3083351" y="3924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3041213" y="3949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3985803" y="3069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3757857" y="3314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3247631" y="3700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3242801" y="3834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3078422" y="3917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3349738" y="36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2958892" y="4002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3444185" y="3597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3277891" y="3796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3074290" y="3925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2938363" y="406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3676801" y="3523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3064528" y="3930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2966792" y="4022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3244727" y="3685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3057994" y="3967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3313118" y="3680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3259728" y="3686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3106629" y="3911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3582132" y="3418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3422027" y="3629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2889996" y="4096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4011613" y="3209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3928903" y="3266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3742190" y="3205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rc1957"/>
            <p:cNvSpPr/>
            <p:nvPr/>
          </p:nvSpPr>
          <p:spPr>
            <a:xfrm>
              <a:off x="2577620" y="4717797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3218898" y="551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3449496" y="5196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3547423" y="511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3763461" y="507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3659633" y="507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3114717" y="4790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3999291" y="4815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3988569" y="4906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3786731" y="5078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3755798" y="507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3516792" y="5322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3427042" y="5220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3150341" y="549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3691260" y="4981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3219901" y="550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3401098" y="5269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3313765" y="527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3482524" y="520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2842541" y="580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3324326" y="527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3802416" y="498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3747249" y="509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3280544" y="551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2759026" y="589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3067611" y="567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2919673" y="572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3744806" y="509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3748393" y="506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3738365" y="4970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3047966" y="5623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3951723" y="477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3261549" y="535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3639982" y="515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3325747" y="5345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3793551" y="5017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3410130" y="5246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3068909" y="561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2844772" y="5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3757142" y="5093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3529070" y="5131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3530137" y="522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3781183" y="5045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2971137" y="571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3512633" y="509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3797202" y="4847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3841030" y="4979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3758575" y="509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3750997" y="4946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3986962" y="4820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3650621" y="507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4015651" y="475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3191720" y="547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3266865" y="544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3731911" y="506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3739304" y="511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3214475" y="5405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3067064" y="568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3793532" y="5076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3785259" y="4936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3646725" y="515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3846198" y="491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3963107" y="4804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3005444" y="576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3144164" y="556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2960370" y="5684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3106906" y="558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3825769" y="5026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3829832" y="505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3187734" y="546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3115456" y="554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2950753" y="56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3201008" y="546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3382135" y="530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3898716" y="494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3829832" y="505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3187734" y="546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3115456" y="554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2950753" y="56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3201008" y="546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3382135" y="530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3898716" y="494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3735048" y="508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3827961" y="506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3525605" y="512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3902483" y="4826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3838330" y="504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3873453" y="5038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3767819" y="5096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3314723" y="537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3927611" y="4912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3077459" y="558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3160312" y="561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3475935" y="515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3206627" y="543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3113585" y="565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3920835" y="4958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3830423" y="5076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2964066" y="5687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2895098" y="5752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2782663" y="586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3281181" y="5474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3673942" y="5073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3611087" y="5084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2798200" y="5818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3641730" y="5180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3833592" y="4928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3696858" y="500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2766123" y="583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2888284" y="568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2801484" y="5771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3195885" y="542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2900845" y="5721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2919641" y="573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3775224" y="511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3768044" y="5122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3137704" y="5644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3264532" y="548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3054967" y="5687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3536116" y="526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3431523" y="522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3800982" y="508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3704264" y="510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3186770" y="5463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2844862" y="5755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3133956" y="5525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3156159" y="5508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3699642" y="4985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3140108" y="563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2883289" y="5741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3021148" y="561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2772018" y="588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3100896" y="557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2661016" y="5914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3771547" y="508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3788904" y="508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2839584" y="584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3795904" y="505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3970094" y="480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3767260" y="505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3573630" y="508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4019849" y="4813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3745462" y="5069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3788833" y="504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3932503" y="481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3778040" y="490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3918862" y="4818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2868595" y="5763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3883057" y="490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3728382" y="507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3521459" y="5239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3590318" y="5052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3692024" y="505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3771380" y="505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3764798" y="503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2762652" y="5816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3988968" y="4837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3160331" y="5458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3158216" y="5531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2946845" y="56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3792516" y="506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3827968" y="503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3460938" y="5375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3416243" y="5307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3386924" y="53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2940609" y="5750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3244206" y="5457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3304791" y="545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3439738" y="5311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3360299" y="5383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3224780" y="54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2945656" y="568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3310384" y="539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3261793" y="5425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2925420" y="5633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2991823" y="565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3102400" y="5568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3826791" y="5027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3727810" y="5075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3801966" y="502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3041699" y="56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3084221" y="5620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3288637" y="536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3020968" y="56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3128428" y="544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3310184" y="539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3142846" y="560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3043647" y="5669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3753677" y="508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3751427" y="508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3131051" y="545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2905467" y="574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3135152" y="5550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2659145" y="5926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3813703" y="5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3765016" y="512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3235778" y="5576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3164535" y="5643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3573855" y="5285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3725965" y="5062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3919312" y="4850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3749081" y="49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3672322" y="4987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3703190" y="497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3779165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3770782" y="50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3854387" y="4839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3521164" y="517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3425159" y="531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3344093" y="5424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3406588" y="4985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2852723" y="579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3832596" y="506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3844077" y="5033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3509066" y="5151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3199620" y="542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3808458" y="5068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3712903" y="515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3322469" y="54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3316690" y="546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3068582" y="5588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2775354" y="584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3462076" y="538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3879341" y="507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3862795" y="5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3507632" y="528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3612514" y="5199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3789521" y="509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3764431" y="5129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3333557" y="540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3137299" y="557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3192163" y="548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3689280" y="499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3144106" y="5546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3202847" y="542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3800371" y="5014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2915495" y="562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3481200" y="521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3599542" y="5113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3740049" y="508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3800108" y="505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3787129" y="505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3791340" y="502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3741830" y="508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3487544" y="5167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3188737" y="5489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3966970" y="489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3273152" y="5450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2868247" y="578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2815479" y="588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3217053" y="540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3796611" y="505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3762702" y="509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3550489" y="5117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3924262" y="4821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3257043" y="539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3625043" y="5123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3592561" y="513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3008832" y="5493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3847850" y="485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3712755" y="509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3810965" y="503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2946825" y="567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3055558" y="566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2785234" y="5852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3318477" y="5397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3122655" y="556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3657698" y="503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3781132" y="4947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3691549" y="5043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3038427" y="5549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3740049" y="5141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3798186" y="506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3759257" y="512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3749827" y="510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3403432" y="524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3881347" y="490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2879947" y="5797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3741618" y="508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3350386" y="529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3775912" y="5084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3820485" y="5039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3606845" y="513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3345874" y="532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3132291" y="557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2940976" y="567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3327181" y="5445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3728524" y="510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3739111" y="5099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3053070" y="568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2900594" y="579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3423115" y="521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3896775" y="486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3948245" y="494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3933730" y="480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3691787" y="512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3702869" y="510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3985368" y="477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3801760" y="5049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3713655" y="5103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2936200" y="5752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3759880" y="4966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3843087" y="5020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3157895" y="5538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3673936" y="5072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3478121" y="5231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2997177" y="564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3066447" y="55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2773085" y="5812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3127059" y="5541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3166663" y="561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3080390" y="560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3224253" y="5366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3208626" y="5421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3736732" y="514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3829684" y="50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2934972" y="566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3025005" y="5553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3134580" y="549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2793224" y="579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2872072" y="580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2962285" y="568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3218898" y="541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2921993" y="5696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3025686" y="5661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2999421" y="558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3027685" y="561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2956468" y="5626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2970629" y="5647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3761693" y="5066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3814770" y="5014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3283527" y="547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3788409" y="5036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3774099" y="505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3731204" y="5133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3879438" y="5084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3462449" y="517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3850080" y="488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3104566" y="561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3834074" y="5033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3065959" y="554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3078192" y="5653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3271648" y="542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3430674" y="536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3104052" y="555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3809789" y="504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3674199" y="513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3208189" y="5484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3814950" y="503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3770937" y="5082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3036087" y="558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3249914" y="5459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3065528" y="5618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3984905" y="4843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3825518" y="4856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3246931" y="5421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3209706" y="5531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3773829" y="510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3811274" y="507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3005354" y="5673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2861215" y="5789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3032134" y="570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3047561" y="5593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3755342" y="505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3875054" y="480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3797074" y="5040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3450589" y="514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3922475" y="479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3374897" y="53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2933256" y="5635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3637700" y="515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3776388" y="506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3302991" y="5407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3265200" y="550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3627145" y="5118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3050634" y="566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3196746" y="5536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3817875" y="503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3773206" y="503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3980900" y="477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2888779" y="577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2973303" y="562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2850975" y="572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3822336" y="496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3055250" y="561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3973598" y="4778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3978920" y="478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3157053" y="5465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3843279" y="5016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3857743" y="502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3363236" y="542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3308095" y="547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3699725" y="513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3304856" y="538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3771785" y="5075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2821618" y="580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3804518" y="506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3585130" y="509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3968597" y="478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2973695" y="567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3205894" y="549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3247201" y="540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3838850" y="4991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3724185" y="5131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2977006" y="568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3765486" y="5057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3764830" y="5090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3829112" y="500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2756449" y="5855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3055552" y="557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3093555" y="566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3696531" y="4955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3859562" y="503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3296994" y="537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3406787" y="532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3434210" y="537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3796765" y="504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3794740" y="504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2970089" y="578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3437449" y="5285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2924719" y="577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3084993" y="556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3838355" y="5038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3837944" y="5030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3258187" y="545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3175006" y="5521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3010156" y="5670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3851430" y="503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3747320" y="510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3059749" y="5649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3114517" y="56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3870303" y="4879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3393757" y="5249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3296210" y="542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3101462" y="560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3105016" y="559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3008054" y="565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3171060" y="552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3153273" y="5540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3120483" y="5579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3815638" y="5001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3138629" y="5502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3498768" y="5246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3296043" y="536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3566360" y="518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3768121" y="505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3632815" y="51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3996656" y="4789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2647260" y="59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3097476" y="560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3579789" y="5263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3180155" y="5441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3347198" y="5335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3410143" y="5261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3013852" y="564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3802551" y="505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3733171" y="507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3221791" y="546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3540088" y="512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3135782" y="55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3558968" y="517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3978997" y="490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2907337" y="5781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3128254" y="553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4001200" y="477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3224246" y="540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2956943" y="563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3318085" y="5305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3062815" y="5548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3302432" y="533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3075350" y="5520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3832834" y="504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3781003" y="507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4008439" y="491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2866679" y="5758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3776028" y="5003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3793268" y="503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3799291" y="504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3249676" y="546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3221598" y="543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3103538" y="5528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3087763" y="552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3506456" y="518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3249110" y="5369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3996264" y="4912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3025789" y="569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3286992" y="5488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3760002" y="506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3769934" y="5038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3907587" y="481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3483289" y="525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3195544" y="5523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3641975" y="510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3150271" y="543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3093208" y="549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3228688" y="541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3524911" y="523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3744453" y="5097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3789276" y="505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3998179" y="485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2821386" y="577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3748265" y="503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3116111" y="5517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3792741" y="499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3920778" y="481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3720656" y="518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3885063" y="4945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2936078" y="578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3430938" y="527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2753119" y="583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3265811" y="539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3855615" y="502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3340101" y="5406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3271345" y="548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3865733" y="500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3794496" y="505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4016319" y="4865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3335807" y="5453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3648564" y="5095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3249683" y="5502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3744491" y="5083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3793622" y="506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3685725" y="5102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3846847" y="4857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3739407" y="502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3084234" y="5562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3767003" y="498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3093741" y="552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4024573" y="475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3708275" y="498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3091511" y="5594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3716529" y="5136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3714170" y="512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3706552" y="51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3779435" y="506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3700908" y="51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3440336" y="517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3737459" y="5111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3718020" y="5101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3760575" y="5042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3073390" y="5653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3194882" y="5504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3411544" y="541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3727649" y="503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3748438" y="505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3755940" y="508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3741007" y="511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2980156" y="5699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3282395" y="539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3402628" y="524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3233169" y="5457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2939292" y="568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2977475" y="5709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3513392" y="541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3724390" y="510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3755149" y="508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3148297" y="554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3154995" y="5573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3779724" y="511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3658778" y="5130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3767189" y="508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3831863" y="503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3758858" y="5033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2896454" y="5802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2828515" y="5840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3159836" y="5465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3224503" y="540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3701641" y="507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3785651" y="504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3659209" y="5090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3104020" y="551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3756158" y="510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3424047" y="534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2891762" y="574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3872476" y="513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3163584" y="562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2774043" y="589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2881387" y="583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3862815" y="504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3955631" y="482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3977718" y="4814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3753266" y="508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3734939" y="5122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3778509" y="5052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3768790" y="5064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3475794" y="5292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3337427" y="542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3232976" y="538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3496460" y="516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2971593" y="5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3810470" y="4962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3081804" y="5569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3519389" y="511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3827518" y="4893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3075254" y="560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3443164" y="533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3543881" y="5212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3660366" y="513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3679342" y="51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3048346" y="5635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3756133" y="506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3734213" y="4915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3779056" y="503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3782533" y="50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2877780" y="5766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3567427" y="514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3749055" y="500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3419418" y="5268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2926358" y="5737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3698935" y="51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2651997" y="588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3752096" y="5038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3731963" y="5109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3921414" y="48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3537427" y="5232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2859248" y="5761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3005348" y="5692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3441114" y="522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3724320" y="502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3578002" y="504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3913089" y="493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3795042" y="503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3761584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3961333" y="4793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3489569" y="5072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3041345" y="5661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3779094" y="504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3791006" y="506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3904958" y="493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3771194" y="507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3765383" y="5079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3485629" y="513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3874623" y="483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3243049" y="5498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3790163" y="510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3339613" y="543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3792516" y="5084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2866493" y="580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2909426" y="5833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3114697" y="5637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2854195" y="5807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3737472" y="5078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3780849" y="503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3095824" y="550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2990968" y="559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3743829" y="5084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3376330" y="5390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3027364" y="571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3807327" y="505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3826348" y="503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3615568" y="521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2778112" y="589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3743206" y="5137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3029993" y="573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2958975" y="568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3717866" y="5115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3759456" y="5047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3053906" y="556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3087628" y="56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3250203" y="536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3654343" y="505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3921594" y="4889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3796000" y="5080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3753889" y="50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3778593" y="50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3489466" y="5126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3984667" y="4859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2865136" y="571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3454941" y="5215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3956010" y="481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3383941" y="533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3206112" y="5434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3241969" y="547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3245440" y="554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3270304" y="537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2761835" y="587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3308102" y="5381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3195037" y="559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3797151" y="511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3748001" y="5109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3779988" y="5086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3775077" y="504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4003540" y="4754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2782476" y="5907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3679734" y="510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3615291" y="516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3751215" y="5061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3823326" y="506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3877612" y="490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4024657" y="4756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3678917" y="510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2993359" y="56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3890109" y="49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2799691" y="5752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3182277" y="5438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3663541" y="5131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3450492" y="5222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2668569" y="587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3638581" y="5037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2887628" y="5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2781287" y="579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3749576" y="509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3845510" y="5004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2699617" y="5885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3000231" y="5623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2763134" y="5837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3736372" y="4995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2913412" y="5670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3807847" y="4977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3791430" y="506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3722758" y="508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3841377" y="4937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3863978" y="4965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3828527" y="5022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3883134" y="4970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3820369" y="490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3964598" y="4933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3307247" y="536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3817843" y="503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3861850" y="4961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3834325" y="492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4006163" y="487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3804730" y="501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3721768" y="4994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3590144" y="515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3563995" y="520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3737857" y="5130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3822902" y="50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3239423" y="550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3344517" y="53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3723574" y="509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3803245" y="508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3415664" y="5287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3827935" y="498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3268697" y="540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3796322" y="5066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3778291" y="508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3052235" y="5618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3727174" y="511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3876301" y="502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2979403" y="570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3203515" y="555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3960729" y="4870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3499083" y="527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3228167" y="5464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3754493" y="5021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3772287" y="5094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3838870" y="5044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2972133" y="5566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3088483" y="559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3059492" y="554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3524686" y="522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3560723" y="5202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3723767" y="5126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3771342" y="506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3519441" y="523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3482357" y="525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3770339" y="503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3758775" y="508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3534084" y="510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3670889" y="5016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3308070" y="547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3760684" y="512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3693329" y="5112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3717120" y="5124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3735569" y="508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3558068" y="51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3272978" y="545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3272914" y="538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2912525" y="573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3178265" y="544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3585767" y="521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3725567" y="510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3698986" y="5109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3199151" y="553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3880061" y="504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3552102" y="506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2845980" y="5879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3722095" y="496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3785304" y="507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3701429" y="5108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3760626" y="50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3541091" y="5088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3936726" y="4797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3978850" y="48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3758646" y="503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3821886" y="4999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3778689" y="5111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3795994" y="507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4023648" y="480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3065927" y="56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3846442" y="495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2771381" y="5885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2919525" y="578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3226663" y="551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3528646" y="53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3755786" y="5061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3746240" y="506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3781485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3822471" y="5014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3857672" y="4934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3221759" y="547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4002390" y="492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3972518" y="48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3202288" y="552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3004409" y="5623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3952012" y="498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3244122" y="5419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3329366" y="53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2860116" y="5786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3541078" y="51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3791410" y="506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3342531" y="536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2899630" y="58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2838221" y="577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3044874" y="559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3435598" y="5350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3798077" y="495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3651443" y="508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3413067" y="534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2893305" y="5735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3791288" y="504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2957419" y="5774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2922167" y="575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2800424" y="588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2759637" y="586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3215806" y="548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2998682" y="5659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3387695" y="519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3901731" y="4827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3668748" y="513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3757270" y="507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3850653" y="503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3724962" y="493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4013498" y="494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4016956" y="476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3490071" y="5125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3716407" y="50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3467848" y="513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3731828" y="510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3478256" y="511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3323722" y="530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3743231" y="4843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3232764" y="541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3353273" y="53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3874418" y="482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3562927" y="511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3518856" y="513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2953177" y="569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4018415" y="480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3081734" y="55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2872355" y="5738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3170674" y="543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2761167" y="581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3523561" y="51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714787" y="510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3698819" y="5153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3671628" y="517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2894449" y="576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3722179" y="515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3963981" y="479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3085713" y="554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3149647" y="5604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2954372" y="562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3719454" y="510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3762021" y="506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2762414" y="572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2805406" y="5824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2905698" y="5672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3978393" y="479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2870163" y="5719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2911548" y="568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2788615" y="585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3786692" y="497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2802950" y="5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3657788" y="5048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3015787" y="560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3218898" y="551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3449496" y="5196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3547423" y="511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3763461" y="507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3659633" y="507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3114717" y="4790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3999291" y="4815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3988569" y="4906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3786731" y="5078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3755798" y="507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3516792" y="5322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3427042" y="5220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3150341" y="549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3691260" y="4981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3219901" y="550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3401098" y="5269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3313765" y="527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3482524" y="520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2842541" y="580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3324326" y="527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3802416" y="498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3747249" y="509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3280544" y="551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2759026" y="589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3067611" y="567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2919673" y="572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3744806" y="509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3748393" y="506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3738365" y="4970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3047966" y="5623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3951723" y="477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3261549" y="535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3639982" y="515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3325747" y="5345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3793551" y="5017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3410130" y="5246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3068909" y="561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2844772" y="5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3757142" y="5093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3529070" y="5131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3530137" y="522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3781183" y="5045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2971137" y="571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3512633" y="509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3797202" y="4847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3841030" y="4979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3758575" y="509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3750997" y="4946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3986962" y="4820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3650621" y="507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4015651" y="475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3191720" y="547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3266865" y="544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3731911" y="506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3739304" y="511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3214475" y="5405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3067064" y="568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3793532" y="5076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3785259" y="4936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3646725" y="515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3846198" y="491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3963107" y="4804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3005444" y="576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3144164" y="556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2960370" y="5684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3106906" y="558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3825769" y="5026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3829832" y="505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3187734" y="546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3115456" y="554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2950753" y="56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3201008" y="546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3382135" y="530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3898716" y="494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3829832" y="505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3187734" y="546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3115456" y="554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2950753" y="56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3201008" y="546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3382135" y="530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3898716" y="494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3735048" y="508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3827961" y="506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3525605" y="512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3902483" y="4826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3838330" y="504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3873453" y="5038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3767819" y="5096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3314723" y="537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3927611" y="4912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3077459" y="558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3160312" y="561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3475935" y="515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3206627" y="543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3113585" y="565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3920835" y="4958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3830423" y="5076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2964066" y="5687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2895098" y="5752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2782663" y="586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3281181" y="5474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3673942" y="5073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3611087" y="5084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2798200" y="5818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3641730" y="5180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3833592" y="4928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3696858" y="500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2766123" y="583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2888284" y="568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2801484" y="5771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3195885" y="542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2900845" y="5721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2919641" y="573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3775224" y="511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3768044" y="5122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3137704" y="5644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3264532" y="548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3054967" y="5687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3536116" y="526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3431523" y="522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3800982" y="508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3704264" y="510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3186770" y="5463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2844862" y="5755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3133956" y="5525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3156159" y="5508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3699642" y="4985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3140108" y="563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2883289" y="5741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3021148" y="561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2772018" y="588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3100896" y="557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2661016" y="5914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3771547" y="508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3788904" y="508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2839584" y="584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3795904" y="505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3970094" y="480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3767260" y="505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3573630" y="508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4019849" y="4813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3745462" y="5069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3788833" y="504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3932503" y="481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3778040" y="490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3918862" y="4818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2868595" y="5763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3883057" y="490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3728382" y="507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3521459" y="5239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3590318" y="5052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3692024" y="505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3771380" y="505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3764798" y="503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2762652" y="5816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3988968" y="4837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3160331" y="5458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3158216" y="5531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2946845" y="56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3792516" y="506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3827968" y="503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3460938" y="5375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3416243" y="5307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3386924" y="53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2940609" y="5750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3244206" y="5457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3304791" y="545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3439738" y="5311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3360299" y="5383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3224780" y="54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2945656" y="568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3310384" y="539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3261793" y="5425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2925420" y="5633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2991823" y="565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3102400" y="5568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3826791" y="5027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3727810" y="5075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3801966" y="502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3041699" y="56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3084221" y="5620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3288637" y="536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3020968" y="56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3128428" y="544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3310184" y="539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3142846" y="560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3043647" y="5669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3753677" y="508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3751427" y="508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3131051" y="545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2905467" y="574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3135152" y="5550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2659145" y="5926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3813703" y="5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3765016" y="512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3235778" y="5576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3164535" y="5643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3573855" y="5285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3725965" y="5062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3919312" y="4850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3749081" y="49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3672322" y="4987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3703190" y="497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3779165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3770782" y="50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3854387" y="4839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3521164" y="517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3425159" y="531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3344093" y="5424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3406588" y="4985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2852723" y="579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3832596" y="506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3844077" y="5033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3509066" y="5151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3199620" y="542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3808458" y="5068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3712903" y="515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3322469" y="54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3316690" y="546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3068582" y="5588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2775354" y="584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3462076" y="538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3879341" y="507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3862795" y="5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3507632" y="528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3612514" y="5199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3789521" y="509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3764431" y="5129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3333557" y="540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3137299" y="557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3192163" y="548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3689280" y="499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3144106" y="5546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3202847" y="542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3800371" y="5014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2915495" y="562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3481200" y="521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3599542" y="5113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3740049" y="508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3800108" y="505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3787129" y="505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3791340" y="502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3741830" y="508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3487544" y="5167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3188737" y="5489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3966970" y="489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3273152" y="5450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2868247" y="578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2815479" y="588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3217053" y="540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3796611" y="505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3762702" y="509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3550489" y="5117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3924262" y="4821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3257043" y="539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3625043" y="5123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3592561" y="513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3008832" y="5493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3847850" y="485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3712755" y="509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3810965" y="503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2946825" y="567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3055558" y="566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2785234" y="5852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3318477" y="5397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3122655" y="556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3657698" y="503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3781132" y="4947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3691549" y="5043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3038427" y="5549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3740049" y="5141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3798186" y="506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3759257" y="512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3749827" y="510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3403432" y="524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3881347" y="490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2879947" y="5797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3741618" y="508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3350386" y="529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3775912" y="5084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3820485" y="5039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3606845" y="513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3345874" y="532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3132291" y="557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2940976" y="567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3327181" y="5445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3728524" y="510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3739111" y="5099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3053070" y="568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2900594" y="579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3423115" y="521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3896775" y="486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3948245" y="494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3933730" y="480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3691787" y="512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3702869" y="510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3985368" y="477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3801760" y="5049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3713655" y="5103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2936200" y="5752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3759880" y="4966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3843087" y="5020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3157895" y="5538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3673936" y="5072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3478121" y="5231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2997177" y="564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3066447" y="55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2773085" y="5812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3127059" y="5541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3166663" y="561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3080390" y="560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3224253" y="5366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3208626" y="5421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3736732" y="514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3829684" y="50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2934972" y="566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3025005" y="5553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3134580" y="549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2793224" y="579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2872072" y="580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2962285" y="568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3218898" y="541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2921993" y="5696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3025686" y="5661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2999421" y="558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3027685" y="561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2956468" y="5626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2970629" y="5647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3761693" y="5066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3814770" y="5014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3283527" y="547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3788409" y="5036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3774099" y="505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3731204" y="5133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3879438" y="5084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3462449" y="517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3850080" y="488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3104566" y="561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3834074" y="5033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3065959" y="554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3078192" y="5653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3271648" y="542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3430674" y="536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3104052" y="555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3809789" y="504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3674199" y="513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3208189" y="5484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3814950" y="503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3770937" y="5082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3036087" y="558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3249914" y="5459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3065528" y="5618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3984905" y="4843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3825518" y="4856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3246931" y="5421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3209706" y="5531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3773829" y="510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3811274" y="507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3005354" y="5673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2861215" y="5789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3032134" y="570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3047561" y="5593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3755342" y="505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3875054" y="480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3797074" y="5040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3450589" y="514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3922475" y="479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3374897" y="53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2933256" y="5635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3637700" y="515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3776388" y="506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3302991" y="5407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3265200" y="550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3627145" y="5118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3050634" y="566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3196746" y="5536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3817875" y="503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3773206" y="503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3980900" y="477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2888779" y="577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2973303" y="562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2850975" y="572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3822336" y="496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3055250" y="561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3973598" y="4778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3978920" y="478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3157053" y="5465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3843279" y="5016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3857743" y="502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3363236" y="542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3308095" y="547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3699725" y="513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3304856" y="538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3771785" y="5075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2821618" y="580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3804518" y="506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3585130" y="509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3968597" y="478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2973695" y="567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3205894" y="549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3247201" y="540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3838850" y="4991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3724185" y="5131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2977006" y="568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3765486" y="5057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3764830" y="5090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3829112" y="500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2756449" y="5855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3055552" y="557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3093555" y="566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3696531" y="4955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3859562" y="503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3296994" y="537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3406787" y="532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3434210" y="537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3796765" y="504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3794740" y="504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2970089" y="578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3437449" y="5285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2924719" y="577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3084993" y="556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3838355" y="5038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3837944" y="5030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3258187" y="545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3175006" y="5521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3010156" y="5670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3851430" y="503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3747320" y="510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3059749" y="5649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3114517" y="56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3870303" y="4879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3393757" y="5249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3296210" y="542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3101462" y="560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3105016" y="559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3008054" y="565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3171060" y="552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3153273" y="5540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3120483" y="5579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3815638" y="5001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3138629" y="5502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3498768" y="5246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3296043" y="536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3566360" y="518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3768121" y="505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3632815" y="51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3996656" y="4789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2647260" y="59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3097476" y="560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3579789" y="5263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3180155" y="5441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3347198" y="5335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3410143" y="5261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3013852" y="564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3802551" y="505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3733171" y="507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3221791" y="546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3540088" y="512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3135782" y="55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3558968" y="517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3978997" y="490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2907337" y="5781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3128254" y="553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4001200" y="477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3224246" y="540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2956943" y="563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3318085" y="5305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3062815" y="5548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3302432" y="533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3075350" y="5520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3832834" y="504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3781003" y="507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4008439" y="491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2866679" y="5758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3776028" y="5003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3793268" y="503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3799291" y="504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3249676" y="546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3221598" y="543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3103538" y="5528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3087763" y="552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3506456" y="518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3249110" y="5369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3996264" y="4912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3025789" y="569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3286992" y="5488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3760002" y="506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3769934" y="5038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3907587" y="481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3483289" y="525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3195544" y="5523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3641975" y="510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3150271" y="543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3093208" y="549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3228688" y="541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3524911" y="523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3744453" y="5097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3789276" y="505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3998179" y="485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2821386" y="577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3748265" y="503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3116111" y="5517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3792741" y="499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3920778" y="481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3720656" y="518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3885063" y="4945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2936078" y="578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3430938" y="527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2753119" y="583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3265811" y="539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3855615" y="502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3340101" y="5406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3271345" y="548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3865733" y="500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3794496" y="505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4016319" y="4865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3335807" y="5453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3648564" y="5095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3249683" y="5502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3744491" y="5083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3793622" y="506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3685725" y="5102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3846847" y="4857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3739407" y="502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3084234" y="5562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3767003" y="498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3093741" y="552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4024573" y="475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3708275" y="498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3091511" y="5594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3716529" y="5136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3714170" y="512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3706552" y="51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3779435" y="506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3700908" y="51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3440336" y="517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3737459" y="5111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3718020" y="5101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3760575" y="5042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3073390" y="5653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3194882" y="5504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3411544" y="541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3727649" y="503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3748438" y="505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3755940" y="508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3741007" y="511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2980156" y="5699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3282395" y="539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3402628" y="524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3233169" y="5457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2939292" y="568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2977475" y="5709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3513392" y="541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3724390" y="510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3755149" y="508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3148297" y="554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3154995" y="5573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3779724" y="511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3658778" y="5130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3767189" y="508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3831863" y="503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3758858" y="5033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2896454" y="5802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2828515" y="5840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3159836" y="5465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3224503" y="540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3701641" y="507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3785651" y="504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3659209" y="5090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3104020" y="551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3756158" y="510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3424047" y="534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2891762" y="574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3872476" y="513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3163584" y="562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2774043" y="589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2881387" y="583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3862815" y="504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3955631" y="482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3977718" y="4814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3753266" y="508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3734939" y="5122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3778509" y="5052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3768790" y="5064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3475794" y="5292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3337427" y="542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3232976" y="538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3496460" y="516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2971593" y="5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3810470" y="4962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3081804" y="5569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3519389" y="511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3827518" y="4893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3075254" y="560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3443164" y="533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3543881" y="5212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3660366" y="513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3679342" y="51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3048346" y="5635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3756133" y="506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3734213" y="4915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3779056" y="503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3782533" y="50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2877780" y="5766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3567427" y="514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3749055" y="500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3419418" y="5268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2926358" y="5737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3698935" y="51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2651997" y="588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3752096" y="5038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3731963" y="5109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3921414" y="48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3537427" y="5232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2859248" y="5761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3005348" y="5692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3441114" y="522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3724320" y="502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3578002" y="504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3913089" y="493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3795042" y="503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3761584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3961333" y="4793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3489569" y="5072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3041345" y="5661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3779094" y="504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3791006" y="506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3904958" y="493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3771194" y="507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3765383" y="5079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3485629" y="513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3874623" y="483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3243049" y="5498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3790163" y="510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3339613" y="543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3792516" y="5084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2866493" y="580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2909426" y="5833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3114697" y="5637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2854195" y="5807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3737472" y="5078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3780849" y="503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3095824" y="550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2990968" y="559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3743829" y="5084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3376330" y="5390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3027364" y="571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3807327" y="505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3826348" y="503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3615568" y="521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2778112" y="589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3743206" y="5137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3029993" y="573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2958975" y="568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3717866" y="5115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3759456" y="5047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3053906" y="556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3087628" y="56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3250203" y="536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3654343" y="505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3921594" y="4889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3796000" y="5080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3753889" y="50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3778593" y="50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3489466" y="5126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3984667" y="4859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2865136" y="571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3454941" y="5215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3956010" y="481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3383941" y="533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3206112" y="5434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3241969" y="547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3245440" y="554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3270304" y="537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2761835" y="587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3308102" y="5381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3195037" y="559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3797151" y="511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3748001" y="5109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3779988" y="5086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3775077" y="504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4003540" y="4754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2782476" y="5907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3679734" y="510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3615291" y="516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3751215" y="5061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3823326" y="506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3877612" y="490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4024657" y="4756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3678917" y="510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2993359" y="56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3890109" y="49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2799691" y="5752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3182277" y="5438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3663541" y="5131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3450492" y="5222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2668569" y="587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3638581" y="5037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2887628" y="5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2781287" y="579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3749576" y="509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3845510" y="5004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2699617" y="5885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3000231" y="5623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2763134" y="5837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3736372" y="4995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2913412" y="5670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3807847" y="4977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3791430" y="506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3722758" y="508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3841377" y="4937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3863978" y="4965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3828527" y="5022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3883134" y="4970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3820369" y="490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3964598" y="4933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3307247" y="536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3817843" y="503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3861850" y="4961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3834325" y="492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4006163" y="487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3804730" y="501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3721768" y="4994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3590144" y="515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3563995" y="520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3737857" y="5130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3822902" y="50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3239423" y="550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3344517" y="53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3723574" y="509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3803245" y="508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3415664" y="5287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3827935" y="498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3268697" y="540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3796322" y="5066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3778291" y="508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3052235" y="5618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3727174" y="511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3876301" y="502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2979403" y="570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3203515" y="555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3960729" y="4870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3499083" y="527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3228167" y="5464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3754493" y="5021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3772287" y="5094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3838870" y="5044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2972133" y="5566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3088483" y="559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3059492" y="554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3524686" y="522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3560723" y="5202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3723767" y="5126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3771342" y="506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3519441" y="523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3482357" y="525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3770339" y="503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3758775" y="508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3534084" y="510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3670889" y="5016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3308070" y="547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3760684" y="512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3693329" y="5112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3717120" y="5124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3735569" y="508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3558068" y="51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3272978" y="545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3272914" y="538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2912525" y="573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3178265" y="544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3585767" y="521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3725567" y="510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3698986" y="5109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3199151" y="553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3880061" y="504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3552102" y="506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2845980" y="5879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3722095" y="496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3785304" y="507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3701429" y="5108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3760626" y="50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3541091" y="5088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3936726" y="4797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3978850" y="48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3758646" y="503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3821886" y="4999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3778689" y="5111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3795994" y="507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4023648" y="480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3065927" y="56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3846442" y="495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2771381" y="5885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2919525" y="578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3226663" y="551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3528646" y="53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3755786" y="5061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3746240" y="506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3781485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3822471" y="5014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3857672" y="4934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3221759" y="547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4002390" y="492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3972518" y="48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3202288" y="552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3004409" y="5623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3952012" y="498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3244122" y="5419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3329366" y="53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2860116" y="5786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3541078" y="51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3791410" y="506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3342531" y="536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2899630" y="58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2838221" y="577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3044874" y="559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3435598" y="5350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3798077" y="495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3651443" y="508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3413067" y="534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2893305" y="5735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3791288" y="504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2957419" y="5774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2922167" y="575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2800424" y="588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2759637" y="586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3215806" y="548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2998682" y="5659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3387695" y="519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3901731" y="4827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3668748" y="513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3757270" y="507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3850653" y="503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3724962" y="493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4013498" y="494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4016956" y="476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3490071" y="5125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3716407" y="50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3467848" y="513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3731828" y="510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3478256" y="511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3323722" y="530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3743231" y="4843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3232764" y="541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3353273" y="53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3874418" y="482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3562927" y="511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3518856" y="513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2953177" y="569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4018415" y="480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3081734" y="55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2872355" y="5738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3170674" y="543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2761167" y="581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3523561" y="51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3714787" y="510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3698819" y="5153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3671628" y="517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2894449" y="576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3722179" y="515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3963981" y="479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3085713" y="554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3149647" y="5604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2954372" y="562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3719454" y="510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3762021" y="506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2762414" y="572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2805406" y="5824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2905698" y="5672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3978393" y="479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2870163" y="5719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2911548" y="568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2788615" y="585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3786692" y="497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2802950" y="5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3657788" y="5048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3015787" y="560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3770339" y="503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3758775" y="508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3534084" y="510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3670889" y="5016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3308070" y="547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3760684" y="512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3693329" y="5112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3717120" y="5124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3735569" y="508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3558068" y="51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3272978" y="545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3272914" y="538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2912525" y="573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3178265" y="544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3585767" y="521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3725567" y="510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3698986" y="5109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3199151" y="553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3880061" y="504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3552102" y="506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2845980" y="5879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3722095" y="496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3785304" y="507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3701429" y="5108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3760626" y="50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3541091" y="5088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3936726" y="4797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3978850" y="48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3758646" y="503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3821886" y="4999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3778689" y="5111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3795994" y="507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4023648" y="480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3065927" y="56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3846442" y="495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2771381" y="5885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2919525" y="578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3226663" y="551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3528646" y="53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3755786" y="5061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3746240" y="506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3781485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3822471" y="5014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3857672" y="4934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3221759" y="547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4002390" y="492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3972518" y="48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3202288" y="552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3004409" y="5623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3952012" y="498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3244122" y="5419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3329366" y="53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2860116" y="5786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3541078" y="51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3791410" y="506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3342531" y="536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2899630" y="58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2838221" y="577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3044874" y="559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3435598" y="5350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3798077" y="495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3651443" y="508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3413067" y="534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2893305" y="5735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3791288" y="504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2957419" y="5774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2922167" y="575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2800424" y="588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2759637" y="586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3215806" y="548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2998682" y="5659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3387695" y="519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3901731" y="4827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3668748" y="513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3757270" y="507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3850653" y="503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3724962" y="493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4013498" y="494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4016956" y="476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3490071" y="5125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3716407" y="50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3467848" y="513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3731828" y="510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3478256" y="511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3323722" y="530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3743231" y="4843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3232764" y="541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3353273" y="53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3874418" y="482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3562927" y="511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3518856" y="513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2953177" y="569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4018415" y="480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3081734" y="55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2872355" y="5738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3170674" y="543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2761167" y="581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3523561" y="51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3714787" y="510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3698819" y="5153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3671628" y="517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2894449" y="576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3722179" y="515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3963981" y="479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3085713" y="554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3149647" y="5604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2954372" y="562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3719454" y="510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3762021" y="506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2762414" y="572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2805406" y="5824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2905698" y="5672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3978393" y="479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2870163" y="5719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2911548" y="568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2788615" y="585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3786692" y="497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2802950" y="5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3657788" y="5048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3015787" y="560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3698986" y="5077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3732644" y="516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3697977" y="5196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3838265" y="494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3762863" y="506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3570918" y="514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3158049" y="5448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3020171" y="565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2882762" y="566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2939215" y="572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3295091" y="524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3947217" y="4806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3628038" y="518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3806812" y="5133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3522706" y="512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3054722" y="5573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3773997" y="5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3695419" y="5125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3026400" y="5640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3763229" y="4852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3172506" y="546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2950239" y="571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3178690" y="5429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3772473" y="5101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3867944" y="5077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3382392" y="5282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3041339" y="561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3098215" y="558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3234345" y="536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3566045" y="5161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2975778" y="564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3849444" y="5011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3591430" y="5045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3621520" y="5130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3060566" y="562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3813890" y="5062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3811267" y="508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3992394" y="4849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3715352" y="5139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3548239" y="5188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3417053" y="529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3787014" y="508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3682999" y="5120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3296004" y="5155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3117146" y="5433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3691941" y="498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3070606" y="5540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3119467" y="548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3026014" y="559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3758550" y="515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3744504" y="5116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2790512" y="584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3684324" y="5094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3799664" y="4944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3684504" y="5125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3718830" y="507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3766450" y="503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3741759" y="5099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3796527" y="5038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3713977" y="497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3901737" y="4874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3110693" y="5614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3817072" y="488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3549833" y="5107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3840869" y="5077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3897456" y="50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3881913" y="5024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3099925" y="565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3730786" y="5071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3780463" y="502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3345482" y="537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3008562" y="564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3159283" y="54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2938925" y="5717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3410914" y="536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3196746" y="546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2980908" y="5700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3745173" y="5118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3743006" y="510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3494917" y="522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3202423" y="5469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2993880" y="5729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3167871" y="546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3193198" y="5456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3924564" y="486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3809146" y="4965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3753857" y="5029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3705427" y="5083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3288322" y="544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2806846" y="5806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3178593" y="5499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3828784" y="506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3801059" y="5060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3758357" y="5055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3944697" y="4957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3738153" y="5041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2805618" y="5834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3148715" y="551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2938880" y="5708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3800738" y="5066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3642476" y="510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2854671" y="573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3713237" y="507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3735248" y="509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4024342" y="480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3963390" y="481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3111682" y="5458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3843504" y="5037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3506398" y="5188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3956891" y="4816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3152579" y="544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3121428" y="548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3560022" y="5146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3263574" y="5345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2891087" y="569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3494699" y="532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3564772" y="518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3747802" y="5080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3835977" y="495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4023255" y="4802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3717165" y="5009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3781826" y="505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3748914" y="5091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3485770" y="518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3733962" y="5147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3799851" y="503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3047626" y="5629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3375038" y="538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2860167" y="5793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3497591" y="520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3175276" y="5471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3914555" y="4946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3591777" y="5186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3001105" y="5716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3379795" y="5264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3275067" y="5341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2889994" y="5722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3376356" y="535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2890650" y="578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3025371" y="572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3458547" y="5333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3635990" y="517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3662513" y="5142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3874610" y="4910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3736649" y="4999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3939259" y="4816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4004485" y="4880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2856387" y="5801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3337761" y="5413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3272946" y="5469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2809963" y="5783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3019670" y="5662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2866300" y="583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3247587" y="5468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3636177" y="5182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3698748" y="513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3705929" y="4985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3840412" y="4872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3992998" y="479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3603830" y="5032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2743309" y="5819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3487409" y="5292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3083013" y="5700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2919975" y="5743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3322758" y="5395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2829306" y="5737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3938307" y="4772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3627138" y="5161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3627081" y="517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3568115" y="517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3705556" y="5116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3650756" y="516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3708706" y="51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3526891" y="514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3940827" y="483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3535048" y="5184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3612862" y="5162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3649997" y="518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3658187" y="5172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3847689" y="506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3660867" y="515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3660841" y="5165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3639140" y="5105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2788435" y="587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3121659" y="5472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3616384" y="5171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3662378" y="5128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2908874" y="5696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3525130" y="5302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3580740" y="5220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3579789" y="5217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3653661" y="5117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3623294" y="5200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2991713" y="5677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3641306" y="5191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3058991" y="564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3735736" y="5087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3579075" y="517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3211673" y="548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3679882" y="514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3643723" y="515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3596682" y="506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4000840" y="4746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3843762" y="4997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2789708" y="5788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3632737" y="5149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3540127" y="5200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3562535" y="5197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3578586" y="5208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4000275" y="477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4022008" y="478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3418801" y="5153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3638574" y="5153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3584455" y="5182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3605797" y="5084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3673826" y="4986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4021700" y="4856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3608638" y="5145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3618595" y="511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3198334" y="5479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3123015" y="5476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3752147" y="495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3276944" y="5491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3605469" y="519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3618467" y="521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3959957" y="4821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3016976" y="565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3048301" y="568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3009744" y="5659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3509715" y="5253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3075717" y="5604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3140969" y="555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3662763" y="5154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3639346" y="5174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3769799" y="498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3659626" y="518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3657602" y="514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3648525" y="5161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3648049" y="515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3001613" y="565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3567144" y="5074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3586242" y="5047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3922481" y="477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3615934" y="515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3241538" y="541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3674315" y="515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3654400" y="514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3743276" y="503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2942673" y="5767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3628752" y="513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2861041" y="582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2883495" y="5766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3626888" y="517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3653263" y="5138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3652993" y="512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2944923" y="567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3646989" y="517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3611595" y="5171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3589701" y="509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3212688" y="549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2852839" y="5832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3009204" y="5682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3213492" y="5417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3049895" y="561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2968810" y="565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3649663" y="51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3632326" y="515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3297624" y="536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3924223" y="4911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3566296" y="5200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3646352" y="513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2931385" y="5707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3329816" y="532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3453642" y="5452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3013280" y="567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3980283" y="480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3908378" y="4740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3636144" y="5100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3597299" y="517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3448281" y="514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3913681" y="4775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3627029" y="5124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4015837" y="475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3528055" y="504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3615908" y="517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3598572" y="5171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2945109" y="575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3671911" y="5082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3090090" y="56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3601458" y="520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3565788" y="5248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3725760" y="5104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3664081" y="506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3117571" y="550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3609750" y="5168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3593744" y="5200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3529372" y="526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3186995" y="547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3604486" y="518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3630873" y="5163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3840862" y="510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2902073" y="5754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2763873" y="5845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3223803" y="5586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3677233" y="5114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3005238" y="57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3223803" y="5586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3005238" y="57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3027551" y="5680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2936540" y="5667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3360324" y="5373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3227036" y="5571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3093709" y="5656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3142248" y="5563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3138546" y="56325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3897456" y="492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2918477" y="5802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3298839" y="5481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3006421" y="5647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3944812" y="4740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3975835" y="479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3563982" y="520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3730414" y="51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2952437" y="5706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2988956" y="5713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3872778" y="4887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3156095" y="558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3151061" y="5651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3357894" y="5350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3881836" y="492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2913843" y="5809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3038607" y="5707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3126609" y="554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3604685" y="5241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3146851" y="5508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3183755" y="552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3215793" y="5519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3350341" y="5370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3131700" y="5595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3842296" y="49462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3781466" y="511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3939933" y="496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3464731" y="5293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3282190" y="5482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3231189" y="5548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3808265" y="508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3898208" y="485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3443158" y="5400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3203766" y="5530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3224574" y="5474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3739169" y="5108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3020171" y="5673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3059486" y="5706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3019091" y="5635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3601220" y="528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3949222" y="484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3812244" y="503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3154475" y="55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3479091" y="5236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3303962" y="5504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3003811" y="5654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3928678" y="4901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3838548" y="4957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3054890" y="5622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3403695" y="533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3662950" y="5123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3301005" y="5391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3438626" y="5260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3398662" y="528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2920650" y="5802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4003193" y="4791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2919866" y="5764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3303473" y="5448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3219759" y="5554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3638568" y="5226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2934863" y="572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3594477" y="5246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2986204" y="5729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3556981" y="5139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3148786" y="5511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3570757" y="5166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3130067" y="5576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3514498" y="5223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3062745" y="5530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3755644" y="507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3804093" y="5065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3995376" y="4821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2949577" y="5720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2733185" y="5891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3264152" y="548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2877864" y="583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3137042" y="563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2939292" y="5737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3450730" y="528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3020582" y="56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3124841" y="5604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3959269" y="4821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3704585" y="5111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3143701" y="5622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3872862" y="5060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3188332" y="554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3403586" y="5285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3214610" y="5437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3692603" y="5160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2857622" y="5836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3234448" y="550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3029659" y="5683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3040574" y="5679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2888843" y="581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3089370" y="565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3355715" y="5471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2988165" y="5644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3151595" y="5502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3462622" y="5210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3221829" y="5509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2932973" y="5682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3379326" y="5333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3256111" y="5433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3660301" y="5167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3136418" y="5681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3770840" y="5034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3665110" y="5157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3851906" y="5083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3021154" y="5721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3232963" y="541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3084819" y="5645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3515725" y="525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3928755" y="494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3678905" y="5143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3393256" y="5387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3077092" y="5630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3543932" y="5161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3136039" y="558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3168887" y="5491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3963679" y="4952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3469558" y="5307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3542647" y="5289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3059100" y="5691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2994503" y="5687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3297624" y="5418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3290643" y="53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3218532" y="5454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2922296" y="5781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3243846" y="546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3692995" y="5137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3539837" y="5183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2880988" y="583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3415806" y="5308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3492886" y="5312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3338141" y="5381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3638664" y="5092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3661459" y="5056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3613633" y="5150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3143168" y="5513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3321877" y="5395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2978497" y="5728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3213852" y="5408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3981755" y="4880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3668272" y="5073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3935080" y="4956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3451315" y="5303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3437694" y="5208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3884793" y="481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3108295" y="5608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3490887" y="5314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3053855" y="5702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3436138" y="529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3459440" y="524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4009319" y="4740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3644282" y="517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3999555" y="4800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3807153" y="4974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3588730" y="5233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3579731" y="5248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3281534" y="536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3038871" y="5714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3661086" y="506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3586281" y="5092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2929000" y="5795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4005700" y="48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3995171" y="4802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3783221" y="5046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3951382" y="481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3990324" y="4839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3847606" y="4925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3018198" y="5694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3156024" y="5581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3099925" y="5660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3838220" y="499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3926042" y="4864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3926781" y="4892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3741149" y="5029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3226181" y="556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3599703" y="519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3173541" y="5541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3157837" y="562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3094853" y="5663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3528550" y="5147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2916664" y="5831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3543945" y="526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3386313" y="5409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3411775" y="5283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3130748" y="556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3640702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3509908" y="520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3506951" y="522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3125329" y="5609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3762227" y="5064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3481052" y="5257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3327476" y="5366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3613671" y="512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3353221" y="53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3728729" y="5070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3400732" y="531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3490424" y="5316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2892192" y="571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3615279" y="517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3506270" y="5159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3380772" y="5344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3075235" y="5585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3135055" y="5567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3012457" y="567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3828861" y="4986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3384938" y="5311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3252022" y="549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3129386" y="555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3353260" y="5350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3366598" y="5343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3366881" y="534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2912030" y="579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3563050" y="5135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2770533" y="5873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2941252" y="572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3174415" y="5562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3248429" y="5441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3100825" y="5534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3718406" y="508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3228071" y="550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3991070" y="4808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3679220" y="5090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2823038" y="5849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3160691" y="5533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2845845" y="5858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3582604" y="518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3732175" y="5062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3898182" y="491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3992831" y="488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3128344" y="5579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3928877" y="482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2892880" y="5788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3007739" y="566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2957708" y="576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2918445" y="5809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3509027" y="5242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2919036" y="5822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2888972" y="579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2953151" y="5765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3856599" y="5000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3508764" y="5209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3272895" y="552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3784301" y="5054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3540551" y="5145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3504540" y="5127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3995672" y="501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3954056" y="4991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3636697" y="507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3287724" y="542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3348413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3099456" y="557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3740094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3836562" y="4943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3977082" y="4855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3092173" y="5508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2792189" y="5780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3888431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3566945" y="5196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2830932" y="5775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3396476" y="529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3840862" y="510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2902073" y="5754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2763873" y="5845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3223803" y="5586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3677233" y="5114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3005238" y="57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3223803" y="5586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3005238" y="57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3027551" y="5680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2936540" y="5667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3360324" y="5373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3227036" y="5571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3093709" y="5656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3142248" y="5563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3138546" y="56325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3897456" y="492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2918477" y="5802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3298839" y="5481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3006421" y="5647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3944812" y="4740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3975835" y="479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3563982" y="520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3730414" y="51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2952437" y="5706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2988956" y="5713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3872778" y="4887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3156095" y="558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3151061" y="5651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3357894" y="5350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3881836" y="492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2913843" y="5809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3038607" y="5707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3126609" y="554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3604685" y="5241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3146851" y="5508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3183755" y="552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3215793" y="5519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3350341" y="5370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3131700" y="5595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3842296" y="49462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3781466" y="511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3939933" y="496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3464731" y="5293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3282190" y="5482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3231189" y="5548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3808265" y="508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3898208" y="485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3443158" y="5400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3203766" y="5530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3224574" y="5474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3739169" y="5108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3020171" y="5673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3059486" y="5706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3019091" y="5635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3601220" y="528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3949222" y="484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3812244" y="503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3154475" y="55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3479091" y="5236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3303962" y="5504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3003811" y="5654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3928678" y="4901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3838548" y="4957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3054890" y="5622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3403695" y="533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3662950" y="5123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3301005" y="5391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3438626" y="5260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3398662" y="528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t4477"/>
            <p:cNvSpPr/>
            <p:nvPr/>
          </p:nvSpPr>
          <p:spPr>
            <a:xfrm>
              <a:off x="2920650" y="5802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8" name="pt4478"/>
            <p:cNvSpPr/>
            <p:nvPr/>
          </p:nvSpPr>
          <p:spPr>
            <a:xfrm>
              <a:off x="4003193" y="4791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9" name="pt4479"/>
            <p:cNvSpPr/>
            <p:nvPr/>
          </p:nvSpPr>
          <p:spPr>
            <a:xfrm>
              <a:off x="2919866" y="5764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3303473" y="5448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3219759" y="5554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3638568" y="5226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2934863" y="572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3594477" y="5246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2986204" y="5729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3556981" y="5139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3148786" y="5511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3570757" y="5166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3130067" y="5576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3514498" y="5223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3062745" y="5530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3755644" y="507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3804093" y="5065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3995376" y="4821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2949577" y="5720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2733185" y="5891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3264152" y="548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2877864" y="583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3137042" y="563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2939292" y="5737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3450730" y="528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3020582" y="56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3124841" y="5604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3959269" y="4821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3704585" y="5111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3143701" y="5622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3872862" y="5060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3188332" y="554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3403586" y="5285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3214610" y="5437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3692603" y="5160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2857622" y="5836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3234448" y="550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3029659" y="5683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3040574" y="5679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2888843" y="581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3089370" y="565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3355715" y="5471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2988165" y="5644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3151595" y="5502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3462622" y="5210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3221829" y="5509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2932973" y="5682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3379326" y="5333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3256111" y="5433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3660301" y="5167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3136418" y="5681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3770840" y="5034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3665110" y="5157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3851906" y="5083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3021154" y="5721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3232963" y="541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3084819" y="5645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3515725" y="525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3928755" y="494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3678905" y="5143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3393256" y="5387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3077092" y="5630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3543932" y="5161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3136039" y="558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3168887" y="5491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3963679" y="4952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3469558" y="5307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3542647" y="5289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3059100" y="5691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2994503" y="5687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3297624" y="5418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3290643" y="53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3218532" y="5454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2922296" y="5781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3243846" y="546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3692995" y="5137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3539837" y="5183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2880988" y="583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3415806" y="5308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3492886" y="5312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3338141" y="5381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3638664" y="5092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3661459" y="5056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3613633" y="5150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3143168" y="5513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3321877" y="5395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2978497" y="5728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3213852" y="5408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3981755" y="4880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3668272" y="5073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3935080" y="4956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3451315" y="5303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3437694" y="5208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3884793" y="481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3108295" y="5608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3490887" y="5314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3053855" y="5702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3436138" y="529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3459440" y="524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4009319" y="4740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3644282" y="517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3999555" y="4800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3807153" y="4974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3588730" y="5233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3579731" y="5248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3281534" y="536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3038871" y="5714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3661086" y="506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3586281" y="5092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2929000" y="5795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4005700" y="48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3995171" y="4802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3783221" y="5046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3951382" y="481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3990324" y="4839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3847606" y="4925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3018198" y="5694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3156024" y="5581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3099925" y="5660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3838220" y="499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3926042" y="4864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3926781" y="4892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3741149" y="5029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3226181" y="556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3599703" y="519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3173541" y="5541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3157837" y="562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3094853" y="5663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3528550" y="5147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2916664" y="5831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3543945" y="526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3386313" y="5409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3411775" y="5283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3130748" y="556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3640702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3509908" y="520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3506951" y="522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3125329" y="5609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3762227" y="5064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3481052" y="5257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3327476" y="5366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3613671" y="512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3353221" y="53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3728729" y="5070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3400732" y="531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3490424" y="5316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2892192" y="571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3615279" y="517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3506270" y="5159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3380772" y="5344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3075235" y="5585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3135055" y="5567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3012457" y="567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3828861" y="4986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3384938" y="5311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3252022" y="549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3129386" y="555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3353260" y="5350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3366598" y="5343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3366881" y="534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2912030" y="579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3563050" y="5135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2770533" y="5873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2941252" y="572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3174415" y="5562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3248429" y="5441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3100825" y="5534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3718406" y="508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3228071" y="550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3991070" y="4808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3679220" y="5090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2823038" y="5849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3160691" y="5533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2845845" y="5858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3582604" y="518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3732175" y="5062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3898182" y="491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3992831" y="488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3128344" y="5579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3928877" y="482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2892880" y="5788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3007739" y="566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2957708" y="576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2918445" y="5809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3509027" y="5242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2919036" y="5822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2888972" y="579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2953151" y="5765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3856599" y="5000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3508764" y="5209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3272895" y="552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3784301" y="5054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3540551" y="5145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3504540" y="5127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3995672" y="501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3954056" y="4991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3636697" y="507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3287724" y="542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3348413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3099456" y="557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3740094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3836562" y="4943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3977082" y="4855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3092173" y="5508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2792189" y="5780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3888431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3566945" y="5196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2830932" y="5775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3396476" y="529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3386313" y="5409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3411775" y="5283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3130748" y="556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3640702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3509908" y="520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3506951" y="522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3125329" y="5609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3762227" y="5064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3481052" y="5257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3327476" y="5366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3613671" y="512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3353221" y="53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3728729" y="5070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3400732" y="531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3490424" y="5316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2892192" y="571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3615279" y="517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3506270" y="5159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3380772" y="5344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3075235" y="5585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3135055" y="5567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3012457" y="567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3828861" y="4986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3384938" y="5311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3252022" y="549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3129386" y="555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3353260" y="5350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3366598" y="5343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3366881" y="534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2912030" y="579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3563050" y="5135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2770533" y="5873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2941252" y="572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3174415" y="5562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3248429" y="5441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3100825" y="5534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3718406" y="508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3228071" y="550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3991070" y="4808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3679220" y="5090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2823038" y="5849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3160691" y="5533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2845845" y="5858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3582604" y="518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3732175" y="5062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3898182" y="491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3992831" y="488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3128344" y="5579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3928877" y="482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2892880" y="5788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3007739" y="566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2957708" y="576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2918445" y="5809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3509027" y="5242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2919036" y="5822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2888972" y="579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2953151" y="5765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3856599" y="5000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3508764" y="5209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3272895" y="552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3784301" y="5054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3540551" y="5145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3504540" y="5127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3995672" y="501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3954056" y="4991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3636697" y="507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3287724" y="542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3348413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3099456" y="557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3740094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3836562" y="4943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3977082" y="4855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3092173" y="5508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2792189" y="5780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3888431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3566945" y="5196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2830932" y="5775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3396476" y="529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3067688" y="5508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3946105" y="4787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2874367" y="5723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3045369" y="5624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3467373" y="5199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3064191" y="5628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3438761" y="5310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3805475" y="5028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3145945" y="5552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3153626" y="554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3840670" y="5037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2942975" y="5718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3061331" y="563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3387972" y="5276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2988718" y="5724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3886483" y="4985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3342229" y="5330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3068652" y="5655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3230231" y="549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2860585" y="5718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2895529" y="5658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2864725" y="5859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3740647" y="5060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3972961" y="4872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3475884" y="529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3293491" y="5533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3730298" y="5098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2936643" y="5764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2805174" y="588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3068832" y="5607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3941541" y="4967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3276758" y="5498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3688483" y="5071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2824195" y="5802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2962260" y="5717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2937440" y="567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3006929" y="5661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3026246" y="5684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3496614" y="5284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2829267" y="5807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3567530" y="5208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3026008" y="5722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2898878" y="5819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3447053" y="54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3852388" y="5010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3445369" y="5316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3073461" y="5547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4007397" y="476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3703672" y="5134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2880654" y="5831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3883031" y="4951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3093234" y="5559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2959708" y="5674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3128627" y="5580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3317641" y="5440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2969176" y="5708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3917621" y="5032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3830243" y="4970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2998277" y="5751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3500349" y="52695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3350393" y="5309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3522070" y="5245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3174325" y="5551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3846262" y="4918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3118201" y="5648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3303776" y="550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3575122" y="5196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3977705" y="4979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2863793" y="5779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3324866" y="5357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3313977" y="5327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3079966" y="5673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3471917" y="534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3656650" y="5096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3487981" y="5298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2983010" y="5706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3829800" y="4998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3115803" y="5663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3462044" y="5254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3301918" y="5449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3563943" y="513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2981287" y="5717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3412958" y="5279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3649881" y="5064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3319415" y="5452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3309593" y="5408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2898498" y="5772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2847202" y="584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3267881" y="5514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3700510" y="5095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3558582" y="5156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3359180" y="5275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3297238" y="5453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3243679" y="5493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3147590" y="5506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3528016" y="5207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3255982" y="5482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3206080" y="553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3005521" y="5736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3133435" y="5631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3509201" y="5290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3283553" y="5469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3324616" y="5417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3244958" y="5473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3082724" y="5516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3069874" y="558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3737170" y="5149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3018467" y="5679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3225165" y="5478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3698999" y="50348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3229504" y="5510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3689286" y="507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3168135" y="5450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3472875" y="5419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3402718" y="540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3989405" y="496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3381441" y="5403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3392362" y="5350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3120438" y="552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3801959" y="5029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3141843" y="5609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3430096" y="535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3506893" y="5364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3070298" y="5672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3307735" y="5371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3165673" y="5542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3292558" y="5473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3194394" y="556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rc4892"/>
            <p:cNvSpPr/>
            <p:nvPr/>
          </p:nvSpPr>
          <p:spPr>
            <a:xfrm>
              <a:off x="4210831" y="133345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4549420" y="2445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4542818" y="234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5012531" y="184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5655927" y="1361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4822585" y="20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4906498" y="1933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5437491" y="1497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5455715" y="1487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4509012" y="2322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4674975" y="220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4854713" y="195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5309551" y="156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5322466" y="165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4731948" y="208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5173788" y="1695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5065454" y="17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4722241" y="2100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4846659" y="199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5561645" y="14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4915877" y="193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4876922" y="194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4748520" y="2057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4752492" y="2083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4847642" y="1989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5153430" y="165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4942284" y="187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5637935" y="1356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5521533" y="145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5442589" y="1422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4314573" y="246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5225066" y="1772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5088261" y="1810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5220579" y="1736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4366660" y="244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5457695" y="155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4992064" y="1964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4854565" y="206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5018439" y="193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4312497" y="247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5310953" y="1697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4495243" y="2357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5606842" y="1451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5591678" y="138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4421808" y="237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4344040" y="2462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5632034" y="1398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4644833" y="2236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5652675" y="138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5420611" y="1462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5576899" y="1413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4606643" y="231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5369623" y="156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4853415" y="188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5565309" y="141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5598806" y="1402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5418239" y="1529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5575626" y="1406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4534622" y="2284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4421043" y="243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4236753" y="247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5612119" y="138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5577272" y="145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5627103" y="144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5558759" y="145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5466965" y="1570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5513408" y="15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4940953" y="1983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4296021" y="24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5540368" y="1456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5435653" y="1544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5389640" y="161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5585359" y="1407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5609451" y="149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5542817" y="148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4939539" y="148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5552678" y="145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4555752" y="246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5404251" y="158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5438443" y="161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5342149" y="16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5515922" y="15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4894195" y="20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4527159" y="219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5524927" y="15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5552678" y="145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4555752" y="246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5404251" y="158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5438443" y="161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5342149" y="16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5515922" y="15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4894195" y="20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4527159" y="219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5524927" y="15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5487657" y="143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5093995" y="179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5515099" y="1426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5467659" y="14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5652559" y="1429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5526181" y="139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5594615" y="14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5515099" y="1460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4521811" y="2425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4369431" y="251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4663668" y="2279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4462839" y="2364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5620007" y="141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5597199" y="1451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4712875" y="217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4946360" y="203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4296118" y="2501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5486570" y="1545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4694703" y="21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4912265" y="1936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4551824" y="226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5402901" y="151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5320974" y="1681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5455735" y="153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5506941" y="144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5519663" y="136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5089303" y="178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4574053" y="231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5488229" y="1428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4525411" y="2403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5142708" y="1784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5455207" y="1451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4473014" y="2390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5548275" y="139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4833603" y="21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4705123" y="218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4887947" y="1961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4465648" y="2381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5438539" y="143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4586414" y="226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5368311" y="1581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5435466" y="156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5411477" y="1577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5483626" y="152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5522665" y="148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5654924" y="145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5490235" y="149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5532217" y="1498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5470571" y="155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5626943" y="1437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4490178" y="231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4482554" y="235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5548197" y="146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4628589" y="2295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4550101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4669177" y="215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4864625" y="199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5239176" y="170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5472358" y="15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5657213" y="1370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5263886" y="162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5014286" y="181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5562076" y="141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4761344" y="2031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4933510" y="192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4780564" y="201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5150268" y="1899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5283228" y="1729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4627786" y="2236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4566866" y="2268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4546829" y="2394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4561087" y="239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4641227" y="229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5131690" y="1836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5420367" y="1551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5559614" y="14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4575087" y="230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4404008" y="239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5110632" y="1825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5609574" y="137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4618696" y="229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4433706" y="237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4439556" y="245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4841439" y="2086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5599443" y="142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5590341" y="143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4405692" y="244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4779053" y="215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4918223" y="199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5086976" y="194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4489786" y="224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4865827" y="2091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5444228" y="1582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5185995" y="1852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5427232" y="1692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4577132" y="231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4479597" y="2393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5075720" y="174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4738331" y="2240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5643630" y="1411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5590463" y="141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5466855" y="151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4541796" y="232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5656191" y="136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5636469" y="139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4792193" y="2068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5628286" y="1395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5441638" y="153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5564448" y="148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5613880" y="13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5583951" y="1378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5438301" y="15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5085163" y="192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5612428" y="1363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5510220" y="14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4642519" y="223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5533612" y="1528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4615919" y="22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4426057" y="240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4877938" y="199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5387094" y="1579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5384671" y="156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5116333" y="176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5626943" y="1357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4754421" y="216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5625631" y="136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4363478" y="24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4620657" y="234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4906183" y="1997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5005209" y="191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5314938" y="162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4874962" y="201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5606842" y="146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5578763" y="158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5305579" y="167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5458659" y="153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5516841" y="143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4483267" y="224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4620638" y="2233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4937437" y="1837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5460838" y="148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4812345" y="200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4877533" y="206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4506544" y="228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5437183" y="146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5620701" y="1422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5503933" y="1483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5478567" y="146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4671774" y="223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4604406" y="22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5532828" y="145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5294985" y="170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4773679" y="209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4348179" y="2471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5319457" y="1632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5264972" y="183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4698611" y="208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4353753" y="2460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5438192" y="15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4975273" y="189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4625311" y="219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5508767" y="1477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5641933" y="145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5295397" y="1826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5520968" y="156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5616966" y="1383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5114701" y="181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5586342" y="1420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4767251" y="210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5412891" y="152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5649107" y="141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5436482" y="152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4441234" y="2406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5610146" y="144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5507423" y="150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5494863" y="149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5575999" y="15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4478909" y="245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5381502" y="158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5169109" y="171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5593722" y="1414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5587718" y="1417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5317702" y="1699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5539590" y="1535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5075881" y="204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5544283" y="156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5528051" y="151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4913209" y="200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5633956" y="1410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5631674" y="1373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5076614" y="1411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5534113" y="1440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5492427" y="1493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4660544" y="2252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5490286" y="150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5467395" y="157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4662793" y="228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4750397" y="2164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5157512" y="1784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4446550" y="238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4692376" y="2158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4739887" y="2219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5607652" y="1458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4642075" y="228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4446743" y="237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5506061" y="1511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5171024" y="1801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5105058" y="1826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4583226" y="24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4855497" y="1986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4648067" y="2282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5438861" y="156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4464934" y="229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4407396" y="2405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5263950" y="1691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5585057" y="145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5540966" y="1478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5481904" y="149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4707630" y="227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4877629" y="204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5625355" y="1409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4899768" y="199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4594951" y="225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4612120" y="2264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4389660" y="2496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4777813" y="2089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4439659" y="243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5409612" y="158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4437807" y="2407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5492362" y="1518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4710703" y="20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5424243" y="151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4355675" y="2499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4358310" y="2444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4505496" y="236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4610622" y="2329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4666194" y="219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4991948" y="190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4853235" y="2055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5520344" y="1513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5394500" y="1565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5572843" y="1431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4861386" y="200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5581405" y="1503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5645559" y="1360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4503593" y="232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4792064" y="210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4502854" y="2435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5626711" y="14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4498470" y="232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5101401" y="179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4880136" y="2019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5267935" y="170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4899145" y="190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4971108" y="196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5605112" y="146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5603184" y="1434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4413612" y="2452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5229797" y="175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5526573" y="160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5243785" y="171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4499859" y="240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4752171" y="2091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5581804" y="169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5008822" y="190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5222855" y="1670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5178378" y="1709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5567328" y="145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5228743" y="1843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5384035" y="1646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5489270" y="154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5119637" y="1823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5169764" y="176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5197380" y="182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5466444" y="15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4458320" y="240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4826789" y="2067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5226943" y="176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5453478" y="1521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5470095" y="1474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4484110" y="233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4665172" y="221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4913242" y="2015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5531728" y="156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5151213" y="174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4523829" y="2310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4866432" y="200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5071291" y="192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4582191" y="238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4742066" y="222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4918346" y="202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4499145" y="234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4453730" y="2424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4582364" y="2294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4664266" y="2234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4342748" y="254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4559506" y="245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5290627" y="173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4794912" y="206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4864850" y="207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4923739" y="2072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5089830" y="1888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4577652" y="232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5296039" y="1730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4515955" y="242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4629547" y="222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4498374" y="2382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4380957" y="2505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4598049" y="2385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4739906" y="2187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4624944" y="2270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4812692" y="2096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4396770" y="2443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4672924" y="218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5424146" y="1622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5637793" y="1431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5290402" y="1639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4545788" y="2273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4778751" y="2127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5459861" y="163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5471741" y="1535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4504217" y="235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4858988" y="203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4397246" y="2386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5513537" y="150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4973441" y="197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5582820" y="1432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4978790" y="197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4479288" y="237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5000305" y="1928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4624179" y="2271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4594738" y="226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4994603" y="1879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4544399" y="217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5398260" y="1574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5079680" y="194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4484842" y="240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4430087" y="236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4628692" y="232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5496971" y="1520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4538273" y="228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5339963" y="164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5593870" y="153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4637338" y="237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5100604" y="186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5340407" y="168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4949586" y="1964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4975273" y="185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5601892" y="145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5579207" y="1489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4378218" y="252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4574920" y="228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4398486" y="247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4612499" y="221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4488455" y="2445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5383392" y="160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4814794" y="197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5529170" y="1442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4952486" y="1965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4872474" y="19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5454860" y="1543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4526433" y="2313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4727866" y="2103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4544721" y="229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5222687" y="1639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4713557" y="216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5352588" y="1605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4907694" y="1955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5504949" y="145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4359872" y="2378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4556105" y="228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4514315" y="229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5556638" y="1454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4495937" y="233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4922357" y="1876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4545769" y="2359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4893520" y="2095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5598723" y="143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4452521" y="245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4678555" y="2197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4392958" y="246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4768023" y="2124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4620110" y="2202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4699055" y="2295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5640506" y="13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5130585" y="180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4982852" y="21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4936872" y="1955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4645412" y="226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4791807" y="2195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5595702" y="14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5342926" y="1776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5577510" y="1493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5465441" y="1672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5493809" y="150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4872230" y="2005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4929466" y="1939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4727236" y="228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4754761" y="209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4727249" y="225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5074981" y="181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4798152" y="208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4548314" y="233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5075739" y="187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5026056" y="195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5530391" y="155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5420386" y="1513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5483408" y="149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4345833" y="252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4714097" y="216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5439870" y="15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5575813" y="1425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5612331" y="1401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4908973" y="193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4871368" y="207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4764301" y="230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5082727" y="181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5526425" y="1461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5194449" y="172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4801064" y="200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5472512" y="150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4833204" y="2085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4716636" y="208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4514296" y="2297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5450849" y="1616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5216105" y="1718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4583264" y="225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4657503" y="2200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4976366" y="194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4567714" y="23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5611798" y="151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4712181" y="220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4600967" y="221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5526129" y="1379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5642447" y="13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5057683" y="180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5322073" y="16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4713030" y="212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4767650" y="221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4504628" y="2400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4668077" y="219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4914829" y="1991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5562346" y="147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4624867" y="2326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4803230" y="2129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4787069" y="207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5030035" y="1936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4971500" y="1870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4817128" y="2129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4575769" y="2362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4350770" y="2448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5618207" y="138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5606160" y="1457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4897435" y="2002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5420662" y="1553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5608667" y="135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5374675" y="16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4508665" y="232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5339031" y="152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4757892" y="2115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4813026" y="2154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4553649" y="2395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5496971" y="1574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5512778" y="154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5524625" y="1521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5121874" y="1851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4848446" y="211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4642686" y="2223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4887027" y="197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5495782" y="155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5363728" y="170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5545228" y="149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4991871" y="187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5555776" y="1521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5096927" y="1923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4501755" y="227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4610307" y="2299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4663738" y="22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5564846" y="14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5552954" y="147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5259257" y="164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5017159" y="1867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5625310" y="142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4915292" y="1963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5549129" y="146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5509159" y="1468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4999842" y="1876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4812570" y="206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4765349" y="206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4608006" y="226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5610210" y="1453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5656268" y="135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4689001" y="22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4406907" y="239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4997708" y="184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4823832" y="204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5607787" y="140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5588316" y="146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5185282" y="1766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4963542" y="198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4427342" y="2405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5030401" y="1929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4989145" y="200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4713325" y="2115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4509578" y="2395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4393839" y="254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4405448" y="238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4580995" y="216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5412049" y="1483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5360848" y="151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5511775" y="148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5422932" y="165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5632130" y="159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5245919" y="183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4463391" y="239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5362584" y="153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4887252" y="194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5298887" y="1594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5534518" y="145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4845765" y="2069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4521798" y="23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5583514" y="147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5080843" y="190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5247565" y="171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5263789" y="179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5142991" y="1897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4439961" y="238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4414852" y="257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4469665" y="2386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5635196" y="1468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5316725" y="155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5123822" y="171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4816967" y="2050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4810436" y="1947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5145305" y="1795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4998878" y="186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4520326" y="222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5204586" y="170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4553212" y="2253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5187924" y="1661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5506549" y="146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5234014" y="1817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4491843" y="2373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5317008" y="158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4876241" y="2029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5654732" y="1366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5408108" y="15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4797528" y="2109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4789326" y="20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5396782" y="172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4410918" y="240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4608578" y="2268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5654384" y="135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4470276" y="239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5351090" y="165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4449622" y="240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5149715" y="178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4493135" y="239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5444736" y="1582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5470461" y="1544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5541898" y="1507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5345658" y="156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4798647" y="2108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5630684" y="1368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5094818" y="192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5589402" y="142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4542439" y="24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4896425" y="204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5000517" y="185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5124555" y="20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5613990" y="1405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4346090" y="2524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4640944" y="2301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5506466" y="1473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4524684" y="2408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5581206" y="1674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5629623" y="1453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5623568" y="1418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4856378" y="191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4369482" y="2445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4335413" y="244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5598247" y="146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4744875" y="210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4841844" y="2061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5280406" y="1578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4484476" y="2335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5599134" y="1401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4894889" y="190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4698110" y="22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5394397" y="153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4700283" y="223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5019126" y="1813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4826551" y="2115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4365670" y="255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4945453" y="1888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4488481" y="2404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4404059" y="241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5621029" y="150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5550640" y="1522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4736717" y="217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4529717" y="233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5010024" y="2022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4417931" y="2465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4901639" y="1961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4989493" y="19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5636958" y="13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5529896" y="146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4641394" y="2261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4813444" y="2073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4737309" y="218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4960013" y="19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4894330" y="210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5654719" y="14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5147009" y="1857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5322993" y="181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4972284" y="2085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5519418" y="144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4634233" y="2267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4680342" y="21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5110484" y="1839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4758496" y="222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5261584" y="1910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4756208" y="216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4890222" y="2092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5633184" y="140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4567721" y="223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4749947" y="2224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4509443" y="237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5114302" y="1791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5324098" y="1739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4738228" y="214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5391344" y="15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4717285" y="2190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5024950" y="191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4605094" y="2335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4954298" y="2006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4991652" y="200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4477816" y="250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4812101" y="208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5540149" y="1476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4803358" y="199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5574887" y="146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4502558" y="232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5247719" y="1670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5563561" y="150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5626788" y="1528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5060800" y="204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5649840" y="148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5536427" y="1528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4825098" y="20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5515574" y="1582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4664632" y="2281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5378918" y="1730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5533683" y="1512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5412319" y="1609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5606533" y="136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4741577" y="22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4715389" y="23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5210789" y="1698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5626769" y="1405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5476678" y="15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5107135" y="191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4761190" y="2203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4764873" y="22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4619680" y="220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4663436" y="203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5417114" y="154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5062234" y="1927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5444781" y="153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5460331" y="165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5161652" y="185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4786337" y="20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5280850" y="161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4335876" y="2442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4933105" y="1972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5166480" y="175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4500501" y="242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4626783" y="2298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5320061" y="1750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5054745" y="202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4871561" y="1994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4808880" y="2064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4883447" y="215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4755591" y="2096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4791042" y="206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4709616" y="2189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4997721" y="183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4644120" y="222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4713994" y="2184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5631648" y="1427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4504294" y="245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4510703" y="2414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4784061" y="2111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5491334" y="1466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4950673" y="1946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5301966" y="1650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4770465" y="2053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5653652" y="139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5572804" y="144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4470058" y="241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4446820" y="238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4526490" y="2269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4638810" y="216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4827065" y="207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5294612" y="1780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4929415" y="1968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5627450" y="1382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4512702" y="2369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5653555" y="1375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4660910" y="222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5303779" y="1643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5130893" y="1805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5122363" y="179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5251344" y="1836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4578822" y="222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4710291" y="214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5455587" y="149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5623356" y="14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4960270" y="19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4480233" y="234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5040237" y="1970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4459940" y="240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4590579" y="22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4542625" y="234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4564751" y="231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4646601" y="2196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5510972" y="144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4599765" y="22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4336981" y="249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4661193" y="237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4497017" y="2364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5307707" y="161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5590578" y="14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4910195" y="193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4710086" y="208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4841246" y="2053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5378346" y="160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5603743" y="148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4918590" y="230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5465210" y="162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4361229" y="243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5631314" y="145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5483389" y="147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5016298" y="20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4319703" y="262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5244678" y="1737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5343685" y="168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4422817" y="248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4446698" y="23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4638045" y="2233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5432220" y="17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4685556" y="2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5433718" y="155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4375113" y="245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5440255" y="157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4636072" y="2375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5252122" y="174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4645142" y="225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4547176" y="23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4530296" y="23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4449507" y="239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4499132" y="239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4993472" y="189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4626416" y="2252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5069620" y="185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4501446" y="22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5367135" y="1715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5342824" y="16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5627868" y="142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5039594" y="182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5019107" y="198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5648830" y="1386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4847996" y="199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4549420" y="2445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4542818" y="234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5012531" y="184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5655927" y="1361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4822585" y="20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4906498" y="1933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5437491" y="1497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5455715" y="1487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4509012" y="2322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4674975" y="220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4854713" y="195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5309551" y="156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5322466" y="165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4731948" y="208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5173788" y="1695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5065454" y="17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4722241" y="2100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4846659" y="199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5561645" y="14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4915877" y="193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4876922" y="194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4748520" y="2057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4752492" y="2083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4847642" y="1989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5153430" y="165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4942284" y="187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5637935" y="1356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5521533" y="145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5442589" y="1422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4314573" y="246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5225066" y="1772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5088261" y="1810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5220579" y="1736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4366660" y="244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5457695" y="155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4992064" y="1964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4854565" y="206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5018439" y="193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4312497" y="247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5310953" y="1697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4495243" y="2357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5606842" y="1451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5591678" y="138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4421808" y="237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4344040" y="2462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5632034" y="1398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4644833" y="2236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5652675" y="138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5420611" y="1462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5576899" y="1413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4606643" y="231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5369623" y="156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4853415" y="188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5565309" y="141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5598806" y="1402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5418239" y="1529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5575626" y="1406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4534622" y="2284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4421043" y="243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4236753" y="247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5612119" y="138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5577272" y="145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5627103" y="144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5558759" y="145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5466965" y="1570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5513408" y="15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4940953" y="1983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4296021" y="24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5540368" y="1456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5435653" y="1544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5389640" y="161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5585359" y="1407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5609451" y="149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5542817" y="148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4939539" y="148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5552678" y="145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4555752" y="246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5404251" y="158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5438443" y="161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5342149" y="16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5515922" y="15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4894195" y="20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4527159" y="219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5524927" y="15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5552678" y="145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4555752" y="246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5404251" y="158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5438443" y="161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5342149" y="16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5515922" y="15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4894195" y="20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4527159" y="219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5524927" y="15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5487657" y="143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5093995" y="179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5515099" y="1426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5467659" y="14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5652559" y="1429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5526181" y="139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5594615" y="14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5515099" y="1460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4521811" y="2425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4369431" y="251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4663668" y="2279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4462839" y="2364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5620007" y="141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5597199" y="1451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4712875" y="217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4946360" y="203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4296118" y="2501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5486570" y="1545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4694703" y="21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4912265" y="1936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4551824" y="226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5402901" y="151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5320974" y="1681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5455735" y="153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5506941" y="144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5519663" y="136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5089303" y="178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4574053" y="231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5488229" y="1428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4525411" y="2403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5142708" y="1784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5455207" y="1451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4473014" y="2390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5548275" y="139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4833603" y="21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4705123" y="218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4887947" y="1961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4465648" y="2381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5438539" y="143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4586414" y="226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5368311" y="1581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5435466" y="156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5411477" y="1577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5483626" y="152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5522665" y="148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5654924" y="145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5490235" y="149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5532217" y="1498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5470571" y="155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5626943" y="1437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4490178" y="231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4482554" y="235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5548197" y="146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4628589" y="2295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4550101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4669177" y="215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4864625" y="199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5239176" y="170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5472358" y="15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5657213" y="1370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5263886" y="162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5014286" y="181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5562076" y="141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4761344" y="2031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4933510" y="192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4780564" y="201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5150268" y="1899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5283228" y="1729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4627786" y="2236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4566866" y="2268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4546829" y="2394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4561087" y="239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4641227" y="229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5131690" y="1836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5420367" y="1551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5559614" y="14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4575087" y="230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4404008" y="239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5110632" y="1825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5609574" y="137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4618696" y="229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4433706" y="237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4439556" y="245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4841439" y="2086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5599443" y="142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5590341" y="143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4405692" y="244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4779053" y="215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4918223" y="199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5086976" y="194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4489786" y="224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4865827" y="2091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5444228" y="1582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5185995" y="1852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5427232" y="1692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4577132" y="231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4479597" y="2393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5075720" y="174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4738331" y="2240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5643630" y="1411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5590463" y="141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5466855" y="151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4541796" y="232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5656191" y="136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5636469" y="139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4792193" y="2068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5628286" y="1395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5441638" y="153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5564448" y="148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5613880" y="13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5583951" y="1378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5438301" y="15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5085163" y="192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5612428" y="1363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5510220" y="14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4642519" y="223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5533612" y="1528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4615919" y="22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4426057" y="240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4877938" y="199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5387094" y="1579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5384671" y="156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5116333" y="176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5626943" y="1357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4754421" y="216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5625631" y="136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4363478" y="24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4620657" y="234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4906183" y="1997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5005209" y="191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5314938" y="162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4874962" y="201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5606842" y="146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5578763" y="158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5305579" y="167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5458659" y="153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5516841" y="143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4483267" y="224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4620638" y="2233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4937437" y="1837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5460838" y="148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4812345" y="200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4877533" y="206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4506544" y="228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5437183" y="146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5620701" y="1422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5503933" y="1483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5478567" y="146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4671774" y="223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4604406" y="22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5532828" y="145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5294985" y="170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4773679" y="209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4348179" y="2471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5319457" y="1632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5264972" y="183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4698611" y="208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4353753" y="2460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5438192" y="15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4975273" y="189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4625311" y="219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5508767" y="1477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5641933" y="145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5295397" y="1826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5520968" y="156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5616966" y="1383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5114701" y="181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5586342" y="1420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4767251" y="210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5412891" y="152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5649107" y="141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5436482" y="152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4441234" y="2406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5610146" y="144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5507423" y="150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5494863" y="149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5575999" y="15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4478909" y="245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5381502" y="158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5169109" y="171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5593722" y="1414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5587718" y="1417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5317702" y="1699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5539590" y="1535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5075881" y="204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5544283" y="156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5528051" y="151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4913209" y="200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5633956" y="1410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5631674" y="1373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5076614" y="1411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5534113" y="1440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5492427" y="1493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4660544" y="2252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5490286" y="150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5467395" y="157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4662793" y="228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4750397" y="2164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5157512" y="1784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4446550" y="238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4692376" y="2158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4739887" y="2219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5607652" y="1458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4642075" y="228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4446743" y="237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5506061" y="1511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5171024" y="1801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5105058" y="1826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4583226" y="24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4855497" y="1986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4648067" y="2282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5438861" y="156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4464934" y="229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4407396" y="2405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5263950" y="1691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5585057" y="145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5540966" y="1478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5481904" y="149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4707630" y="227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4877629" y="204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5625355" y="1409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4899768" y="199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4594951" y="225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4612120" y="2264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4389660" y="2496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4777813" y="2089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4439659" y="243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5409612" y="158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4437807" y="2407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5492362" y="1518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4710703" y="20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5424243" y="151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4355675" y="2499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4358310" y="2444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4505496" y="236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4610622" y="2329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4666194" y="219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4991948" y="190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4853235" y="2055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5520344" y="1513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5394500" y="1565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5572843" y="1431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4861386" y="200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5581405" y="1503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5645559" y="1360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4503593" y="232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4792064" y="210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4502854" y="2435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5626711" y="14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4498470" y="232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5101401" y="179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4880136" y="2019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5267935" y="170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4899145" y="190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4971108" y="196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5605112" y="146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5603184" y="1434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4413612" y="2452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5229797" y="175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5526573" y="160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5243785" y="171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4499859" y="240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4752171" y="2091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5581804" y="169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5008822" y="190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5222855" y="1670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5178378" y="1709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5567328" y="145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5228743" y="1843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5384035" y="1646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5489270" y="154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5119637" y="1823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5169764" y="176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5197380" y="182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5466444" y="15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4458320" y="240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4826789" y="2067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5226943" y="176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5453478" y="1521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5470095" y="1474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4484110" y="233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4665172" y="221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4913242" y="2015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5531728" y="156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5151213" y="174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4523829" y="2310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4866432" y="200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5071291" y="192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4582191" y="238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4742066" y="222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4918346" y="202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4499145" y="234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4453730" y="2424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4582364" y="2294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4664266" y="2234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4342748" y="254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4559506" y="245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5290627" y="173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4794912" y="206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4864850" y="207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4923739" y="2072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5089830" y="1888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4577652" y="232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5296039" y="1730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4515955" y="242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4629547" y="222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4498374" y="2382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4380957" y="2505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4598049" y="2385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4739906" y="2187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4624944" y="2270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4812692" y="2096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4396770" y="2443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4672924" y="218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5424146" y="1622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5637793" y="1431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5290402" y="1639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4545788" y="2273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4778751" y="2127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5459861" y="163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5471741" y="1535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4504217" y="235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4858988" y="203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4397246" y="2386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5513537" y="150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4973441" y="197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5582820" y="1432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4978790" y="197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4479288" y="237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5000305" y="1928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4624179" y="2271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4594738" y="226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4994603" y="1879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4544399" y="217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5398260" y="1574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5079680" y="194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4484842" y="240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4430087" y="236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4628692" y="232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5496971" y="1520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4538273" y="228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5339963" y="164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5593870" y="153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4637338" y="237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5100604" y="186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5340407" y="168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4949586" y="1964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4975273" y="185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5601892" y="145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5579207" y="1489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4378218" y="252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4574920" y="228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4398486" y="247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4612499" y="221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4488455" y="2445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5383392" y="160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4814794" y="197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5529170" y="1442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4952486" y="1965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4872474" y="19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5454860" y="1543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4526433" y="2313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4727866" y="2103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4544721" y="229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5222687" y="1639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4713557" y="216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5352588" y="1605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4907694" y="1955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5504949" y="145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4359872" y="2378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4556105" y="228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4514315" y="229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5556638" y="1454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4495937" y="233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4922357" y="1876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4545769" y="2359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4893520" y="2095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5598723" y="143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4452521" y="245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4678555" y="2197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4392958" y="246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4768023" y="2124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4620110" y="2202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4699055" y="2295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5640506" y="13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5130585" y="180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4982852" y="21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4936872" y="1955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4645412" y="226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4791807" y="2195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5595702" y="14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5342926" y="1776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5577510" y="1493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5465441" y="1672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5493809" y="150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4872230" y="2005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4929466" y="1939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4727236" y="228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4754761" y="209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4727249" y="225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5074981" y="181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4798152" y="208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4548314" y="233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5075739" y="187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5026056" y="195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5530391" y="155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5420386" y="1513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5483408" y="149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4345833" y="252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4714097" y="216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5439870" y="15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5575813" y="1425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5612331" y="1401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4908973" y="193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4871368" y="207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4764301" y="230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5082727" y="181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5526425" y="1461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5194449" y="172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4801064" y="200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5472512" y="150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4833204" y="2085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4716636" y="208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4514296" y="2297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5450849" y="1616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5216105" y="1718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4583264" y="225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4657503" y="2200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4976366" y="194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4567714" y="23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5611798" y="151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4712181" y="220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4600967" y="221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5526129" y="1379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5642447" y="13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5057683" y="180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5322073" y="16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4713030" y="212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4767650" y="221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4504628" y="2400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4668077" y="219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4914829" y="1991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5562346" y="147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4624867" y="2326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4803230" y="2129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4787069" y="207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5030035" y="1936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4971500" y="1870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4817128" y="2129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4575769" y="2362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4350770" y="2448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5618207" y="138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5606160" y="1457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4897435" y="2002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5420662" y="1553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5608667" y="135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5374675" y="16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4508665" y="232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5339031" y="152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4757892" y="2115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4813026" y="2154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4553649" y="2395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5496971" y="1574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5512778" y="154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5524625" y="1521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5121874" y="1851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4848446" y="211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4642686" y="2223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4887027" y="197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5495782" y="155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5363728" y="170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5545228" y="149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4991871" y="187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5555776" y="1521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5096927" y="1923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4501755" y="227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4610307" y="2299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4663738" y="22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5564846" y="14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5552954" y="147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5259257" y="164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5017159" y="1867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5625310" y="142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4915292" y="1963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5549129" y="146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5509159" y="1468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4999842" y="1876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4812570" y="206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4765349" y="206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4608006" y="226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5610210" y="1453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5656268" y="135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4689001" y="22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4406907" y="239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4997708" y="184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4823832" y="204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5607787" y="140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5588316" y="146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5185282" y="1766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4963542" y="198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4427342" y="2405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5030401" y="1929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4989145" y="200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4713325" y="2115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4509578" y="2395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4393839" y="254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4405448" y="238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4580995" y="216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5412049" y="1483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5360848" y="151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5511775" y="148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5422932" y="165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5632130" y="159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5245919" y="183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4463391" y="239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5362584" y="153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4887252" y="194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5298887" y="1594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5534518" y="145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4845765" y="2069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4521798" y="23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5583514" y="147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5080843" y="190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5247565" y="171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5263789" y="179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5142991" y="1897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4439961" y="238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4414852" y="257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4469665" y="2386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5635196" y="1468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5316725" y="155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5123822" y="171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4816967" y="2050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4810436" y="1947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5145305" y="1795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4998878" y="186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4520326" y="222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5204586" y="170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4553212" y="2253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5187924" y="1661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5506549" y="146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5234014" y="1817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4491843" y="2373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5317008" y="158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4876241" y="2029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5654732" y="1366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5408108" y="15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4797528" y="2109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4789326" y="20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5396782" y="172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4410918" y="240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4608578" y="2268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5654384" y="135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4470276" y="239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5351090" y="165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4449622" y="240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5149715" y="178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4493135" y="239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5444736" y="1582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5470461" y="1544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5541898" y="1507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5345658" y="156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4798647" y="2108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5630684" y="1368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5094818" y="192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5589402" y="142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4542439" y="24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4896425" y="204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5000517" y="185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5124555" y="20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5613990" y="1405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4346090" y="2524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4640944" y="2301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5506466" y="1473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4524684" y="2408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5581206" y="1674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5629623" y="1453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5623568" y="1418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4856378" y="191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4369482" y="2445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4335413" y="244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5598247" y="146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4744875" y="210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4841844" y="2061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5280406" y="1578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4484476" y="2335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5599134" y="1401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4894889" y="190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4698110" y="22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5394397" y="153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4700283" y="223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5019126" y="1813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4826551" y="2115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4365670" y="255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4945453" y="1888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4488481" y="2404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4404059" y="241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5621029" y="150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5550640" y="1522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4736717" y="217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4529717" y="233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5010024" y="2022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4417931" y="2465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4901639" y="1961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4989493" y="19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5636958" y="13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5529896" y="146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4641394" y="2261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4813444" y="2073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4737309" y="218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4960013" y="19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4894330" y="210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5654719" y="14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5147009" y="1857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5322993" y="181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4972284" y="2085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5519418" y="144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4634233" y="2267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4680342" y="21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5110484" y="1839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4758496" y="222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5261584" y="1910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4756208" y="216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4890222" y="2092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5633184" y="140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4567721" y="223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4749947" y="2224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4509443" y="237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5114302" y="1791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5324098" y="1739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4738228" y="214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5391344" y="15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4717285" y="2190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5024950" y="191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4605094" y="2335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4954298" y="2006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4991652" y="200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4477816" y="250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4812101" y="208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5540149" y="1476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4803358" y="199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5574887" y="146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4502558" y="232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5247719" y="1670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5563561" y="150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5626788" y="1528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5060800" y="204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5649840" y="148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5536427" y="1528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4825098" y="20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5515574" y="1582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4664632" y="2281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5378918" y="1730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5533683" y="1512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5412319" y="1609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5606533" y="136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4741577" y="22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4715389" y="23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5210789" y="1698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5626769" y="1405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5476678" y="15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5107135" y="191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4761190" y="2203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4764873" y="22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4619680" y="220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4663436" y="203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5417114" y="154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5062234" y="1927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5444781" y="153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5460331" y="165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5161652" y="185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4786337" y="20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5280850" y="161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4335876" y="2442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4933105" y="1972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5166480" y="175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4500501" y="242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4626783" y="2298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5320061" y="1750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5054745" y="202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4871561" y="1994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4808880" y="2064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4883447" y="215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4755591" y="2096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4791042" y="206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4709616" y="2189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4997721" y="183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4644120" y="222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4713994" y="2184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5631648" y="1427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4504294" y="245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4510703" y="2414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4784061" y="2111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5491334" y="1466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4950673" y="1946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5301966" y="1650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4770465" y="2053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5653652" y="139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5572804" y="144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4470058" y="241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4446820" y="238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4526490" y="2269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4638810" y="216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4827065" y="207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5294612" y="1780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4929415" y="1968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5627450" y="1382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4512702" y="2369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5653555" y="1375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4660910" y="222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5303779" y="1643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5130893" y="1805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5122363" y="179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5251344" y="1836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4578822" y="222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4710291" y="214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5455587" y="149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5623356" y="14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4960270" y="19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4480233" y="234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5040237" y="1970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4459940" y="240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4590579" y="22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4542625" y="234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4564751" y="231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4646601" y="2196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5510972" y="144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4599765" y="22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4336981" y="249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4661193" y="237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4497017" y="2364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5307707" y="161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5590578" y="14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4910195" y="193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4710086" y="208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4841246" y="2053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5378346" y="160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5603743" y="148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4918590" y="230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5465210" y="162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4361229" y="243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5631314" y="145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5483389" y="147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5016298" y="20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4319703" y="262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5244678" y="1737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5343685" y="168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4422817" y="248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4446698" y="23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4638045" y="2233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5432220" y="17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4685556" y="2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5433718" y="155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4375113" y="245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5440255" y="157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4636072" y="2375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5252122" y="174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4645142" y="225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4547176" y="23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4530296" y="23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4449507" y="239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4499132" y="239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4993472" y="189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4626416" y="2252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5069620" y="185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4501446" y="22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5367135" y="1715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5342824" y="16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5627868" y="142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5039594" y="182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5019107" y="198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5648830" y="1386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4847996" y="199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4480233" y="234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5040237" y="1970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4459940" y="240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4590579" y="22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4542625" y="234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4564751" y="231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4646601" y="2196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5510972" y="144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4599765" y="22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4336981" y="249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4661193" y="237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4497017" y="2364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5307707" y="161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5590578" y="14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4910195" y="193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4710086" y="208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4841246" y="2053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5378346" y="160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5603743" y="148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4918590" y="230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5465210" y="162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4361229" y="243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5631314" y="145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5483389" y="147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5016298" y="20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4319703" y="262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5244678" y="1737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5343685" y="168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4422817" y="248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4446698" y="23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4638045" y="2233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5432220" y="17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4685556" y="2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5433718" y="155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4375113" y="245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5440255" y="157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4636072" y="2375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5252122" y="174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4645142" y="225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4547176" y="23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4530296" y="23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4449507" y="239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4499132" y="239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4993472" y="189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4626416" y="2252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5069620" y="185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4501446" y="22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5367135" y="1715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5342824" y="16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5627868" y="142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5039594" y="182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5019107" y="198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5648830" y="1386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4847996" y="199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4773313" y="212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4499691" y="2454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5552344" y="1484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5618072" y="136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5364390" y="1627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5619017" y="1434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5463281" y="15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5172863" y="177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5454944" y="1504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5544083" y="1506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4724999" y="2066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5397669" y="1528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4288063" y="2501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4429329" y="2439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4730816" y="2133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5064529" y="185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5599931" y="14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4677231" y="227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5546095" y="141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4951817" y="1942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4375139" y="244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4938851" y="189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4561241" y="24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5604759" y="1379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4694703" y="2122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5572387" y="1442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5606707" y="146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5505193" y="1495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4479218" y="2259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5598408" y="1423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5584889" y="141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5584394" y="143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5555648" y="142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5211837" y="1680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5535675" y="141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4647244" y="219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5150673" y="1768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5497357" y="153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4641555" y="227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4779407" y="2271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5100841" y="20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4761305" y="2090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4903811" y="1933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5627617" y="137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4563022" y="223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5285349" y="1794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5186600" y="1792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5007119" y="1961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5622353" y="137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4868264" y="2007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4660679" y="2290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5001770" y="196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4878960" y="1926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4494009" y="2353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5649730" y="1356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4649069" y="2189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5626512" y="1415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4404085" y="243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5453774" y="146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5411277" y="155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4802947" y="1969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4556703" y="232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5375954" y="156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4635757" y="23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5028280" y="192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4493822" y="2330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4455408" y="239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5601892" y="144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4278749" y="255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5341814" y="165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5329948" y="1730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4528438" y="2305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5511673" y="1557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5414318" y="169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5303053" y="170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4514939" y="2228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5614247" y="1356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4884508" y="1902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5605710" y="1385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4740677" y="217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4747189" y="2324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5172811" y="177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4772381" y="226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4322017" y="250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5506575" y="1477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4535297" y="2209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5389942" y="153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5614909" y="143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5380088" y="1641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5101311" y="1664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5309166" y="1560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4736730" y="199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5031713" y="1759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5521328" y="135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4809607" y="218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4713512" y="21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4702687" y="215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5637588" y="141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4758310" y="2074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5505836" y="163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5616060" y="149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5121052" y="1831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5601159" y="1515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4720698" y="225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4433153" y="2438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4924632" y="2036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5231584" y="1897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5379464" y="1556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5606925" y="1440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5456120" y="158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5229598" y="1861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5322896" y="1762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4722473" y="2193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5551720" y="149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4755282" y="2113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4703979" y="22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4706878" y="2205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4628088" y="2217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4467364" y="231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4978854" y="2038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4482760" y="2385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4635030" y="2143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4321772" y="247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4664336" y="2160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4812454" y="2073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5381971" y="1551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4613759" y="231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5061990" y="184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4640758" y="2233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4601160" y="220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4747234" y="2206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4952801" y="1854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4755751" y="1981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5523552" y="143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4579703" y="228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4692543" y="2194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4633397" y="2234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4586234" y="2374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4449076" y="245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5607832" y="1434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4323264" y="248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4417430" y="244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5500706" y="153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4595484" y="2374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4542651" y="2297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5417108" y="1597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5318519" y="1634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5602033" y="1405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5501863" y="147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5080522" y="182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4375589" y="2410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4840539" y="2036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4570607" y="224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4754324" y="2101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5592777" y="1484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4788136" y="2112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5312489" y="1657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4999926" y="2035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4360592" y="2527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4523919" y="237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4534931" y="2280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4552120" y="2276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5012595" y="189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4899318" y="209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4890042" y="2005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4814595" y="2166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4599328" y="2190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4607691" y="2243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5378217" y="1668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5534679" y="1459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5522928" y="1461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4519419" y="233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4485029" y="2409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5270500" y="1672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4382480" y="2427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5474833" y="1701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5611926" y="136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4908112" y="2096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5586792" y="1587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4747086" y="215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5595785" y="1460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4855253" y="211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5584902" y="151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4776141" y="22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5119528" y="1988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4686771" y="228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5654333" y="138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4507135" y="2307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5447082" y="1593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5438051" y="157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5502499" y="164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5126554" y="1753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5061173" y="188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4665423" y="2235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5188535" y="1766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4812017" y="2112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4750609" y="2209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5515902" y="1382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4723964" y="223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5272994" y="1704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4992745" y="203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5488403" y="1546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4624584" y="2236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5302030" y="166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5527164" y="1583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4710452" y="2087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5052707" y="182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4696953" y="221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5517619" y="1515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4722106" y="2142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4453775" y="2411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4637010" y="227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5548300" y="1428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5064863" y="190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5511525" y="1523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4414325" y="2416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5536916" y="1491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5556824" y="1605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5621337" y="1496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5422167" y="1696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4864606" y="201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4489683" y="243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4673991" y="225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4562649" y="229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5495339" y="150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4568042" y="239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4391942" y="2521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4560868" y="228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5601043" y="145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4502680" y="2397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5273129" y="1789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4525378" y="2289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4574117" y="2337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4814228" y="198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4703702" y="214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4606618" y="223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5568536" y="1412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4673991" y="225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4562649" y="229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5495339" y="150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4568042" y="239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4391942" y="2521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4560868" y="228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5601043" y="145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4502680" y="2397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5273129" y="1789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4525378" y="2289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4574117" y="2337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4814228" y="198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4703702" y="214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4606618" y="223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5568536" y="1412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4712014" y="2243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5562641" y="1473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5146944" y="1886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4572600" y="2325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4722730" y="216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5504068" y="1491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4818060" y="2018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5232111" y="180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5636990" y="1398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4521560" y="235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5069176" y="180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4737952" y="219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4632144" y="229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5546552" y="144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4983109" y="197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5535290" y="151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4410263" y="248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4767406" y="217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4607293" y="220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4859901" y="2118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5367784" y="160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4524215" y="237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4504365" y="2309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4469858" y="241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4638154" y="2177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4642815" y="2261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5600086" y="146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4628358" y="2233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4417443" y="234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4423254" y="242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4748057" y="2140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4653659" y="2242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4485427" y="229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5599089" y="1399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4996030" y="1964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4417057" y="2450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5530886" y="1433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4829887" y="194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5319740" y="1609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5064792" y="18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4609298" y="2194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5425329" y="149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4536634" y="2321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4489336" y="2345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4924047" y="197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4993009" y="194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5604020" y="1445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4745923" y="2100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4317041" y="2405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4639382" y="216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4634959" y="234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5205576" y="1781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5511351" y="1424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4411066" y="2413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4967033" y="20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4352763" y="2470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4849519" y="2125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4853967" y="2134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4726574" y="232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4682348" y="2339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5271734" y="170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4636052" y="2364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5645250" y="1482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4995381" y="206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4490422" y="248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5629231" y="1416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4481783" y="2439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4396564" y="2528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5635383" y="1537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4742323" y="2082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5010931" y="186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4528862" y="2303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5429623" y="1468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4815540" y="1967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5166897" y="1715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5264451" y="1636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4718191" y="214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4781515" y="2147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5415051" y="151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5522748" y="144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5539590" y="1486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4550789" y="2333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4790155" y="2099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5620958" y="135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4765895" y="2133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5015366" y="191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5098759" y="189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4703966" y="2065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5457952" y="1539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4913743" y="2039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5635183" y="1451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4752152" y="2089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5039221" y="1917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5301921" y="153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5132160" y="1710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5631147" y="139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4699453" y="219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5305071" y="170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4628107" y="223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4919728" y="1985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5097865" y="1938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4316186" y="240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4700437" y="2225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4675920" y="2293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4699575" y="218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5508323" y="1503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4556741" y="2297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4954690" y="1951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5552408" y="14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4871690" y="189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4642005" y="223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4780082" y="198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5597277" y="139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4929685" y="1883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4626558" y="227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4942824" y="2063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5062420" y="171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5357210" y="151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5394525" y="173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5411464" y="1486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5408616" y="153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5462118" y="1425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5356561" y="1502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4887831" y="1888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5249262" y="1828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5114553" y="1809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4704165" y="221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4460480" y="2387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4507020" y="2437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4579054" y="226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5192282" y="1763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5598491" y="152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4476364" y="2415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4835210" y="2097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5533335" y="1545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5125352" y="1625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5284006" y="1667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5098540" y="1853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5591028" y="1381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5294297" y="172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5294297" y="172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4688712" y="2240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4811271" y="2127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5100192" y="192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4567393" y="2285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5002085" y="2048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4471742" y="2477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5615391" y="144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4424360" y="2441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5388573" y="1610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5266405" y="1666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4671292" y="2277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5019069" y="1974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4728804" y="220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4501652" y="244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5495429" y="139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5469999" y="1497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5062369" y="2124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5274640" y="175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5645366" y="1469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4898650" y="1963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4755526" y="2147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4748340" y="215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4716379" y="2163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5378776" y="1626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4724575" y="2149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4697486" y="2202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4459097" y="245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5582736" y="154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5580769" y="1471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4968614" y="2062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4584595" y="2323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4568582" y="22775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5203229" y="160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5529228" y="167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4549696" y="2409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4530167" y="241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4948436" y="202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4897872" y="203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5397714" y="1750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5224372" y="1728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4711371" y="2222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4681724" y="2204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5023343" y="200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5349316" y="1726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4423678" y="2498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5472711" y="1565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5347535" y="167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4548738" y="2279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4725269" y="217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5369423" y="1600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5453298" y="1529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5488370" y="152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4381696" y="2504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5250920" y="1719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5086944" y="1853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4669376" y="2226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4796030" y="2108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5091353" y="1959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4849506" y="2112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4449185" y="2445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5622739" y="1464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5259257" y="1832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5136955" y="1798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5574932" y="1491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4842892" y="2060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5558418" y="1495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4578411" y="2265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4466573" y="239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4712625" y="2199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4773660" y="2247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4692884" y="2212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4452451" y="2443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4768890" y="2144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5439799" y="1712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5289772" y="1821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4617944" y="2324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5177819" y="1911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4527847" y="2371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4363215" y="2513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5398652" y="1632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4666676" y="2333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5007626" y="1999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5410512" y="163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4626461" y="2378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5039729" y="2062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4704049" y="2270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5269684" y="1726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4396706" y="2526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4765837" y="2128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4636541" y="222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5617776" y="1509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4686475" y="218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5308992" y="1731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4557738" y="2311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5332442" y="165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4887812" y="1990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4778417" y="219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4733407" y="2263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4693437" y="22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4498168" y="2439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4748410" y="2236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4930636" y="2109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4576900" y="2381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4415026" y="246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5658145" y="145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5435589" y="1605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5342425" y="170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4750532" y="2123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4373223" y="2489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4940651" y="204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4874737" y="2119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5081139" y="189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5551180" y="163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4527127" y="2429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4715672" y="2293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4895834" y="2093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4776032" y="2227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4918403" y="2151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4799919" y="2212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4442089" y="246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4712901" y="2240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5605993" y="1472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4526587" y="239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4527474" y="2351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4842455" y="2085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4785655" y="210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5394738" y="1716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4743062" y="223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4610513" y="2315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4488095" y="2439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4358464" y="240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5541159" y="161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4445817" y="2456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5260312" y="1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5226654" y="1785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4941333" y="195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5494548" y="1601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4686481" y="2177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5014916" y="1968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4589101" y="2309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4408836" y="2443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4487195" y="233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4883228" y="20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4699781" y="2244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4471780" y="2453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5466200" y="1636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4459580" y="244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4821216" y="2089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4702847" y="2288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4522672" y="2370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5165535" y="1789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5189107" y="1791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5389634" y="157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5548358" y="1505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5482894" y="1681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5408809" y="1570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4569938" y="2383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4408270" y="2477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5619087" y="1393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4590104" y="2279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5047308" y="1844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4613348" y="23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4644859" y="2359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4495372" y="2465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4571468" y="2314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5271857" y="185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5090081" y="1865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5588708" y="1458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4878079" y="2093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5164326" y="1809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4348848" y="2444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5580486" y="14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4560618" y="2348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4608707" y="2393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4948577" y="1955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5229090" y="172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4835319" y="2176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5617300" y="142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4946192" y="2058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4641696" y="2309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4261071" y="2612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5655734" y="141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5137868" y="1910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5398993" y="1619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5646420" y="143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5590855" y="1573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4770986" y="2215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4560187" y="2352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5536042" y="1502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5060293" y="1981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5305335" y="1670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4993015" y="199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4690576" y="2182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4647803" y="2257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4806682" y="2054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4964853" y="197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4764134" y="2166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4643927" y="2356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5371770" y="162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4845463" y="2175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5013232" y="1886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5383790" y="1652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4698598" y="2198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5439825" y="1767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5290820" y="1754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5013303" y="1946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5374566" y="1599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4962179" y="2046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4431141" y="247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5039112" y="1924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5239060" y="18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4709706" y="2203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5030119" y="1958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4506242" y="240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4692916" y="2265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4645322" y="223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4656854" y="2331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4757133" y="2221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4533709" y="2350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4734255" y="2211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5457007" y="1637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4848137" y="2095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4344952" y="2538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4941211" y="193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5100616" y="190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5016671" y="202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4801603" y="21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4977504" y="198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4741185" y="218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4482901" y="231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4774894" y="2127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4602934" y="228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4826853" y="21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5629257" y="143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4536686" y="24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5180564" y="177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5107810" y="1786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5485613" y="1581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5057946" y="1922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4613393" y="2347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4544187" y="2361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5305720" y="1716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5133593" y="192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5354054" y="173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5605813" y="1552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5508008" y="156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5478645" y="1666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5403422" y="169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4505734" y="240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4723874" y="215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4648144" y="2197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4865467" y="214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4853813" y="2138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4432440" y="2453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5111107" y="1966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5184652" y="183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4409112" y="2458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5204496" y="183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4855934" y="200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4758638" y="2106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5002902" y="192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5251100" y="179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4962083" y="1971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5582479" y="1448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4504275" y="2381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5611194" y="140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4374522" y="248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4835210" y="2097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5533335" y="1545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5125352" y="1625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5284006" y="1667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5098540" y="1853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5591028" y="1381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5294297" y="172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5294297" y="172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4688712" y="2240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4811271" y="2127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5100192" y="192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4567393" y="2285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5002085" y="2048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4471742" y="2477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5615391" y="144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4424360" y="2441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5388573" y="1610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5266405" y="1666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4671292" y="2277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5019069" y="1974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4728804" y="220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4501652" y="244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5495429" y="139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5469999" y="1497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5062369" y="2124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5274640" y="175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5645366" y="1469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4898650" y="1963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4755526" y="2147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4748340" y="215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4716379" y="2163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5378776" y="1626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4724575" y="2149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4697486" y="2202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4459097" y="245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5582736" y="154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5580769" y="1471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4968614" y="2062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4584595" y="2323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4568582" y="22775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5203229" y="160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5529228" y="167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4549696" y="2409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4530167" y="241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4948436" y="202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4897872" y="203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5397714" y="1750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5224372" y="1728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4711371" y="2222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4681724" y="2204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5023343" y="200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5349316" y="1726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4423678" y="2498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5472711" y="1565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5347535" y="167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4548738" y="2279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4725269" y="217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5369423" y="1600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5453298" y="1529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5488370" y="152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4381696" y="2504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5250920" y="1719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5086944" y="1853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4669376" y="2226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4796030" y="2108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5091353" y="1959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4849506" y="2112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4449185" y="2445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5622739" y="1464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5259257" y="1832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5136955" y="1798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5574932" y="1491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4842892" y="2060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5558418" y="1495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4578411" y="2265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4466573" y="239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4712625" y="2199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4773660" y="2247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4692884" y="2212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4452451" y="2443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4768890" y="2144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5439799" y="1712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5289772" y="1821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4617944" y="2324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5177819" y="1911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4527847" y="2371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4363215" y="2513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5398652" y="1632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4666676" y="2333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5007626" y="1999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5410512" y="163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4626461" y="2378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5039729" y="2062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4704049" y="2270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5269684" y="1726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4396706" y="2526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4765837" y="2128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4636541" y="222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5617776" y="1509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4686475" y="218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5308992" y="1731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4557738" y="2311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5332442" y="165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4887812" y="1990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4778417" y="219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4733407" y="2263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4693437" y="22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4498168" y="2439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4748410" y="2236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4930636" y="2109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4576900" y="2381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4415026" y="246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5658145" y="145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5435589" y="1605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5342425" y="170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4750532" y="2123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4373223" y="2489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4940651" y="204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4874737" y="2119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5081139" y="189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5551180" y="163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4527127" y="2429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4715672" y="2293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4895834" y="2093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4776032" y="2227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4918403" y="2151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4799919" y="2212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4442089" y="246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4712901" y="2240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5605993" y="1472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4526587" y="239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4527474" y="2351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4842455" y="2085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4785655" y="210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5394738" y="1716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4743062" y="223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4610513" y="2315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4488095" y="2439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4358464" y="240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5541159" y="161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4445817" y="2456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5260312" y="1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5226654" y="1785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4941333" y="195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5494548" y="1601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4686481" y="2177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5014916" y="1968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4589101" y="2309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4408836" y="2443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4487195" y="233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4883228" y="20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4699781" y="2244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pt7491"/>
            <p:cNvSpPr/>
            <p:nvPr/>
          </p:nvSpPr>
          <p:spPr>
            <a:xfrm>
              <a:off x="4471780" y="2453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5466200" y="1636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4459580" y="244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4821216" y="2089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t7495"/>
            <p:cNvSpPr/>
            <p:nvPr/>
          </p:nvSpPr>
          <p:spPr>
            <a:xfrm>
              <a:off x="4702847" y="2288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6" name="pt7496"/>
            <p:cNvSpPr/>
            <p:nvPr/>
          </p:nvSpPr>
          <p:spPr>
            <a:xfrm>
              <a:off x="4522672" y="2370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7" name="pt7497"/>
            <p:cNvSpPr/>
            <p:nvPr/>
          </p:nvSpPr>
          <p:spPr>
            <a:xfrm>
              <a:off x="5165535" y="1789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5189107" y="1791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5389634" y="157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5548358" y="1505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5482894" y="1681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5408809" y="1570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4569938" y="2383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4408270" y="2477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5619087" y="1393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4590104" y="2279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5047308" y="1844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4613348" y="23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4644859" y="2359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4495372" y="2465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4571468" y="2314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5271857" y="185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5090081" y="1865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5588708" y="1458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4878079" y="2093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5164326" y="1809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4348848" y="2444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5580486" y="14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4560618" y="2348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4608707" y="2393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4948577" y="1955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5229090" y="172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4835319" y="2176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5617300" y="142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4946192" y="2058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4641696" y="2309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4261071" y="2612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5655734" y="141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5137868" y="1910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5398993" y="1619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5646420" y="143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5590855" y="1573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4770986" y="2215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4560187" y="2352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5536042" y="1502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5060293" y="1981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5305335" y="1670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4993015" y="199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4690576" y="2182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4647803" y="2257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4806682" y="2054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4964853" y="197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4764134" y="2166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4643927" y="2356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5371770" y="162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4845463" y="2175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5013232" y="1886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5383790" y="1652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4698598" y="2198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5439825" y="1767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5290820" y="1754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5013303" y="1946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5374566" y="1599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4962179" y="2046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4431141" y="247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5039112" y="1924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5239060" y="18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4709706" y="2203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5030119" y="1958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4506242" y="240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4692916" y="2265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4645322" y="223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4656854" y="2331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4757133" y="2221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4533709" y="2350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4734255" y="2211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5457007" y="1637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4848137" y="2095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4344952" y="2538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4941211" y="193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5100616" y="190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5016671" y="202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4801603" y="21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4977504" y="198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4741185" y="218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4482901" y="231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4774894" y="2127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4602934" y="228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4826853" y="21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5629257" y="143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4536686" y="24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5180564" y="177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5107810" y="1786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5485613" y="1581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5057946" y="1922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4613393" y="2347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4544187" y="2361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5305720" y="1716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5133593" y="192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5354054" y="173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5605813" y="1552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5508008" y="156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5478645" y="1666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5403422" y="169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4505734" y="240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4723874" y="215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4648144" y="2197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4865467" y="214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4853813" y="2138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4432440" y="2453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5111107" y="1966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5184652" y="183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4409112" y="2458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5204496" y="183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4855934" y="200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4758638" y="2106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5002902" y="192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5251100" y="179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4962083" y="1971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5582479" y="1448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4504275" y="2381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5611194" y="140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4374522" y="248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4344952" y="2538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4941211" y="193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5100616" y="190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5016671" y="202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4801603" y="21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4977504" y="198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4741185" y="218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4482901" y="231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4774894" y="2127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4602934" y="228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4826853" y="21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5629257" y="143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4536686" y="24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5180564" y="177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5107810" y="1786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5485613" y="1581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5057946" y="1922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4613393" y="2347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4544187" y="2361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5305720" y="1716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5133593" y="192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5354054" y="173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5605813" y="1552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5508008" y="156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5478645" y="1666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5403422" y="169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4505734" y="240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4723874" y="215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4648144" y="2197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4865467" y="214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4853813" y="2138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4432440" y="2453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5111107" y="1966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5184652" y="183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4409112" y="2458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5204496" y="183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4855934" y="200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4758638" y="2106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5002902" y="192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5251100" y="179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4962083" y="1971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5582479" y="1448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4504275" y="2381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5611194" y="140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4374522" y="248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4487214" y="2309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5227554" y="1906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4832401" y="2140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5551431" y="1546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5571487" y="1517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5138793" y="1944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5377124" y="163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4347826" y="2411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4399990" y="2391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4557378" y="2418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4793954" y="2144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4833243" y="2065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4447231" y="2445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4565850" y="2338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5495853" y="1560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4760155" y="2204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5154562" y="1924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4867434" y="2028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4384968" y="2397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4390342" y="2409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4808012" y="210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4361518" y="2513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5100681" y="1731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5656133" y="1488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4511757" y="2405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5543788" y="1574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5389062" y="1659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5555442" y="1548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4496175" y="239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5417345" y="1665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5463744" y="1666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5487760" y="1582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4509192" y="2400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4870816" y="2069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4581438" y="2313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4585617" y="2300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5576462" y="139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5630536" y="1482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5620090" y="142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5544122" y="1555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5438205" y="1598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4619468" y="2247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5227914" y="1789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5348551" y="1705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4888988" y="2153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4618863" y="2318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5015244" y="1998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4683994" y="225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4922170" y="2083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5635363" y="1406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4817674" y="2128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5484668" y="1563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5053337" y="1953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5381058" y="1623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5582665" y="1435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4595619" y="2250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5479615" y="1584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4798422" y="2151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5230388" y="1823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5293950" y="1719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5460164" y="1664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5078799" y="1999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4761601" y="2152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5046286" y="1921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4640359" y="2279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4693257" y="2207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5215526" y="1765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4512342" y="2254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4390477" y="2512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4540890" y="2349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4647732" y="2329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4401173" y="2497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4621422" y="2271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4890917" y="2064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5542193" y="1537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4916893" y="206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4800446" y="2210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5484475" y="1509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4976578" y="2049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4922595" y="2016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4710356" y="2177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4555617" y="24011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4441240" y="2485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5451396" y="1576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4635049" y="2332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5290177" y="1654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4855877" y="2087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4802735" y="219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5191665" y="1840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5398395" y="1724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4482657" y="2447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4540620" y="2398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5530578" y="1619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5067916" y="1936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5402394" y="1614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5322009" y="1752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4618143" y="2326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5167894" y="1910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5084565" y="1856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5125378" y="1825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5038687" y="1939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5550833" y="1473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5335849" y="1756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5265416" y="1777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5134628" y="1791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4708607" y="219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5044453" y="1903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4583579" y="233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4645965" y="2340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4853537" y="2144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5648361" y="1444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5010590" y="2038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4366641" y="2506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5504062" y="1513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4408964" y="246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5389556" y="1648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4914592" y="2096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4687098" y="2228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4530283" y="2363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4669434" y="2197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4594128" y="2304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4855613" y="2099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4592919" y="2294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4541095" y="24832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4724324" y="2368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4752589" y="227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5088737" y="2005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4971822" y="2096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4747523" y="2368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4979150" y="2071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4672847" y="226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4500533" y="2450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5589396" y="1494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4571777" y="2301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4420561" y="2500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5442210" y="1582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5106620" y="1881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5551411" y="1572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4508144" y="2413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5599366" y="155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4802433" y="2084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5607684" y="153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5470699" y="1664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4781798" y="2155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4984421" y="2063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4974341" y="2096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5076009" y="1997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4488429" y="2465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4563645" y="2386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4866792" y="2155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5605768" y="153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4653203" y="225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4540510" y="2406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4537708" y="2441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4635532" y="2296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5395734" y="1599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4816787" y="2147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5080033" y="1929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5583777" y="1467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4886687" y="215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4870192" y="210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5245578" y="1783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4981303" y="1997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5613103" y="1539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4904429" y="1966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4640398" y="2239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5422713" y="1687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4731273" y="2160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4440456" y="2443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4725442" y="2170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4718571" y="2182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4586671" y="233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4781631" y="2133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4527153" y="2363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4731273" y="2160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4440456" y="2443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4725442" y="2170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4718571" y="2182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4586671" y="233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4781631" y="2133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4527153" y="2363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4696265" y="2235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4475644" y="2403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4816581" y="2156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4997791" y="2001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5251550" y="1720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4374908" y="2519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5461873" y="1547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5599758" y="1466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4435602" y="2398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4473066" y="2305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5118056" y="1905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4786504" y="2179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4598210" y="2265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4693906" y="227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4736878" y="21259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4784022" y="2171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4929036" y="1992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4436072" y="2445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4571263" y="2316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4539951" y="2380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4395754" y="2447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4842088" y="21438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5120537" y="2028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5409850" y="1796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4918076" y="2052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5593484" y="1595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4823286" y="2267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5473592" y="1590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5220669" y="1913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5560212" y="1776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4844222" y="2186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4956458" y="1995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4607685" y="2266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4750255" y="2055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4797155" y="2098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5401262" y="1693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5038456" y="1919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5132147" y="1874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4755828" y="2204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4546444" y="2434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5116719" y="1843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4513351" y="2408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4623858" y="230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4531164" y="2398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5657412" y="1473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4753141" y="2243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5012660" y="190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4552364" y="2298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4619365" y="233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5094870" y="184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5228698" y="170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5198665" y="1724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5299157" y="1699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4832279" y="2125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4732681" y="1955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4624263" y="2315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4790489" y="2061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5068829" y="2116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5106215" y="1839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4895481" y="2104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4964661" y="2107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5145916" y="167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4774438" y="2132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4505522" y="241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4970722" y="19687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4996846" y="1983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4601115" y="2318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4735644" y="2086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rc7908"/>
            <p:cNvSpPr/>
            <p:nvPr/>
          </p:nvSpPr>
          <p:spPr>
            <a:xfrm>
              <a:off x="4210831" y="302562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4612024" y="3283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4785070" y="321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4882894" y="316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4647758" y="323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4744283" y="325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4597573" y="3067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5050727" y="330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5529189" y="3319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4805075" y="3388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4457902" y="309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5378982" y="337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5441117" y="3380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4937341" y="333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5277995" y="338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4731093" y="3333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4750859" y="321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5628016" y="3183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4755764" y="3362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4646614" y="325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5408095" y="322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4721457" y="3088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4907533" y="332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4883087" y="3300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5462619" y="3338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5604952" y="332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4815321" y="322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4753437" y="329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4951065" y="3534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4837839" y="331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5193741" y="3340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5006219" y="333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4984414" y="321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4832394" y="3312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4952993" y="332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5172181" y="33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4838893" y="3311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5349959" y="335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5114199" y="3308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4733201" y="3312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4821370" y="335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5393169" y="333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5318795" y="338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5404001" y="325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5014125" y="321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5033500" y="3289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5536138" y="319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5059489" y="352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4957062" y="310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5198363" y="3471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4948134" y="3482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5625785" y="350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5080284" y="336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5604463" y="3369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5258255" y="344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5283305" y="3276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4904024" y="353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5408102" y="3228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4753694" y="319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5555995" y="324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5605485" y="328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4475264" y="3111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4619236" y="315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5169758" y="343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5618811" y="3332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5489585" y="3387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5177272" y="3375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5039851" y="349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5609027" y="3251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4949586" y="309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5220238" y="305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5466103" y="348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4796634" y="325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5279378" y="3245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4725147" y="335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5153250" y="3260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5494946" y="306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4845823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5498077" y="338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4853910" y="326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5427778" y="3109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5011483" y="3075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4849564" y="3438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4856224" y="3186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5141236" y="3177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5592892" y="33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5653356" y="3272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5541776" y="3361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5593497" y="331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5554979" y="312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4466651" y="3138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4992411" y="3199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4965612" y="357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5535932" y="3252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4796859" y="331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4582743" y="33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4738524" y="31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4752203" y="323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4934390" y="3401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5057021" y="311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4703124" y="3216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5231153" y="3339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4630170" y="3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5066052" y="32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5634830" y="3375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5547291" y="336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4443477" y="311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5654282" y="342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4796859" y="338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4913119" y="339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5646998" y="3445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5613167" y="339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5597257" y="3395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5572316" y="338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4817243" y="3372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5522787" y="34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5388599" y="3357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5613315" y="349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4508144" y="3265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5049467" y="3369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4741982" y="333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4720448" y="3343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5017147" y="3247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4965503" y="337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4641188" y="3211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4674351" y="316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5631744" y="347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4692331" y="323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5124227" y="310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5248722" y="333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4884932" y="325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5002465" y="3261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5326592" y="332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4872667" y="326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4995664" y="32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4959042" y="3253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5422327" y="315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5023768" y="3387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5474865" y="334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5274685" y="3283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5019467" y="326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4722858" y="318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5386786" y="328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5100205" y="320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5408314" y="3239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5645636" y="3315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4648382" y="3259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5130977" y="336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4629688" y="3242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5562802" y="334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4602857" y="325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5294291" y="348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4989152" y="3283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5192398" y="3432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5175640" y="3047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4746488" y="337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4697281" y="3204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4406136" y="316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4819647" y="352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4772837" y="3190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4960154" y="3398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4545987" y="337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4713769" y="328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5316037" y="329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4623022" y="3261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4764635" y="333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4754376" y="3193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4842635" y="3080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4629258" y="30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4399990" y="333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4718995" y="3380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4755764" y="3208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4474699" y="312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4752364" y="312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4427889" y="3092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4548867" y="3366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5152312" y="3242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4679899" y="338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5353430" y="324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4685633" y="3425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4781464" y="3213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5471226" y="3047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5077661" y="3366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4995104" y="3185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5426281" y="3286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4800614" y="332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5522967" y="3225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4728792" y="344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4670372" y="338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5308317" y="320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5038752" y="3457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4645425" y="307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4400453" y="313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4961974" y="327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4506235" y="3214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4981290" y="3216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5070674" y="3215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4759994" y="322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4715434" y="322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4706878" y="31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5124651" y="308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5392308" y="3095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5641573" y="3277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5653767" y="3135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4688596" y="325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5026577" y="313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5589961" y="335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4828885" y="325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5161376" y="3248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4701716" y="3210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5653709" y="332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5559157" y="312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5348005" y="3112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4856069" y="3231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4479706" y="304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5142798" y="3299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4612069" y="314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5531632" y="321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4428621" y="304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4725102" y="360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5102211" y="345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5122299" y="3532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4744206" y="341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4851480" y="3398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4754922" y="331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4704943" y="3190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5066187" y="3349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5279313" y="3396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5268270" y="337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5044081" y="3408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4924639" y="336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5472904" y="3281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4700893" y="311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5608841" y="330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5239613" y="3274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5045437" y="328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5169919" y="325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5065962" y="3328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5372657" y="3290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5234091" y="324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5059039" y="3241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5307424" y="328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5216954" y="332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4694729" y="3363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4977240" y="322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5024655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5631532" y="3209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5414125" y="3270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4751329" y="3330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4910979" y="3226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4997078" y="3238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4933876" y="322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5131870" y="305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4757615" y="323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5623548" y="319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5506967" y="32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4897062" y="3170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5279461" y="3284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4829605" y="321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4777607" y="326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4837132" y="3245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5042197" y="324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4729248" y="321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5640570" y="329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5082425" y="341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5033397" y="328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5251280" y="3273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5372895" y="328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4779645" y="311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5383244" y="331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5531021" y="34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5276697" y="333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4958882" y="3483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4716282" y="3112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4819249" y="34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5008128" y="319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4958168" y="3262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4688442" y="316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5022251" y="327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5429855" y="327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5369346" y="3303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4969475" y="325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5163587" y="319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5439465" y="32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5343222" y="324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5367958" y="312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4937199" y="318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4856577" y="344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5089425" y="336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5580113" y="3128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5405325" y="327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4952987" y="3294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4814177" y="31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5255458" y="3319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5150081" y="3358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4946880" y="31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5649833" y="325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5356284" y="3184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5103805" y="3383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5569886" y="32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5243733" y="33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5567334" y="3178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5417294" y="3268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4832272" y="3340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5170774" y="3353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5121058" y="3288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4915234" y="3260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5080978" y="3328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4756497" y="319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4762314" y="327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5129736" y="32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5042165" y="3281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5230633" y="323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5468179" y="3332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4710458" y="318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4975338" y="327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4810924" y="333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5597064" y="3401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4477161" y="319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5152235" y="316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4851550" y="332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5481653" y="321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5454520" y="334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4670989" y="320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4878517" y="3211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5473971" y="327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4567560" y="312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4616993" y="338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5235705" y="334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4784942" y="3375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5417210" y="3372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4651621" y="3360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4626905" y="3152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5546063" y="3343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4974187" y="331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5470191" y="330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5017699" y="3407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4452701" y="3098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4777434" y="334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5311923" y="3356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5440288" y="3365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4704069" y="321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4605075" y="3165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5114103" y="351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4617546" y="315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5583237" y="314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4509533" y="3121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4740671" y="3222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4714714" y="3241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4869800" y="3365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5570201" y="336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5454404" y="335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4855922" y="3246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4789840" y="322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4541262" y="3319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4650175" y="3323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5271272" y="3308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5059765" y="332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5271484" y="336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4819185" y="341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5394815" y="330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5588701" y="3277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4956947" y="3335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5143325" y="340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4920332" y="3175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4630601" y="336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5097229" y="337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5472551" y="332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5592314" y="348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4992327" y="3331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5053087" y="3377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4795715" y="316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5302011" y="33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4996891" y="3226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5520023" y="341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4740523" y="324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5651318" y="3441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4643001" y="3224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4594391" y="3103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4772368" y="325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5138568" y="336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4706074" y="324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4658731" y="305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4839671" y="324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4955867" y="3427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5339982" y="340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4453666" y="343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5553629" y="3339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5269620" y="327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4894272" y="340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4595889" y="334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5508169" y="3304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5644151" y="3288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5420765" y="3414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5244466" y="343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4516655" y="3047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4624739" y="3299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4891219" y="330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4611471" y="3283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4870102" y="3297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5268617" y="340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4972002" y="332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4634008" y="334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5628556" y="3479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4540266" y="311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5430960" y="3238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4621081" y="3341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4911101" y="3358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4818259" y="33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4609048" y="315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5358373" y="3384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4728387" y="3314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5610403" y="329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4786079" y="3253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4932275" y="3240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4977883" y="332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4418658" y="3073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5580274" y="3429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5005949" y="3229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4859406" y="3344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5127422" y="3299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5052566" y="3361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4709115" y="317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5106402" y="331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5485053" y="3440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4707077" y="332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5621980" y="342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4806900" y="3504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5159563" y="3269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4935830" y="3275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4974187" y="33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4530907" y="311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5536029" y="314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4506782" y="309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4615135" y="344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5591575" y="327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5506639" y="3485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4858917" y="3384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4781683" y="332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5596145" y="321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4834509" y="3237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4917703" y="329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4987217" y="335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5658228" y="338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5613675" y="309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4861296" y="351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4882971" y="3334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4462267" y="305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4651634" y="312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4756677" y="3579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4898058" y="3437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4860936" y="333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4982422" y="3260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4785276" y="3088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5372490" y="3318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5061045" y="317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5194487" y="324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4888950" y="315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5464252" y="332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4929563" y="3785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4872545" y="3191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4992263" y="3422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4609568" y="321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5491102" y="3413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5024031" y="335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4831829" y="331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4621390" y="314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4945588" y="329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4877192" y="3292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5027303" y="3427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4675901" y="323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5060318" y="345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5572181" y="3416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5363959" y="342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4921258" y="3435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5119535" y="336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4736158" y="318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5092858" y="352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5044916" y="33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4911172" y="3414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4936724" y="339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4744978" y="3397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5557795" y="332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4674184" y="3279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5467987" y="3461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4747163" y="3331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5334409" y="3143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4618227" y="3176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5653896" y="334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5449358" y="3423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4572034" y="304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5307154" y="336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5174360" y="335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4558798" y="305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4730199" y="326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5064059" y="337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4712830" y="32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4672770" y="33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4976675" y="3370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5126413" y="33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4613939" y="332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5139063" y="335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5267749" y="3158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5514122" y="3347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5328290" y="3308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4761421" y="333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5101491" y="339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5214543" y="3327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4429624" y="3673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5318872" y="3339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5006180" y="3367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4689625" y="322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4839009" y="3048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4805210" y="3207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5567662" y="332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4839311" y="325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4858769" y="3347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4725063" y="3248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5370092" y="3395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5654134" y="337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4926644" y="3281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5428948" y="3262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5601455" y="3334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4757828" y="340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5054469" y="3261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4620348" y="32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5530854" y="3079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5455002" y="322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5380133" y="337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5173396" y="324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4781734" y="309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4749625" y="3087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4767534" y="3215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5578776" y="3265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4961292" y="320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5101388" y="3176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4853916" y="332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5100565" y="3058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4781805" y="322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5551636" y="3288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4874325" y="3303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4811516" y="309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5325455" y="3393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4773287" y="317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4892498" y="33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5481087" y="334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5044588" y="335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5237890" y="329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4816671" y="3226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4816613" y="326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4835114" y="322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4667846" y="318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4963002" y="331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4764680" y="317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4930880" y="331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4637370" y="3138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4725507" y="3046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4892536" y="3306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4735323" y="3125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5001507" y="3223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4738235" y="307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4834136" y="3263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4808983" y="325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5021016" y="333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5625284" y="327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4975145" y="3267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5612865" y="331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5657168" y="328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5018953" y="330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5541904" y="3285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4800922" y="325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4597882" y="385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5374386" y="3323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4717909" y="3292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4888114" y="3398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5474646" y="32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5625490" y="335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5529794" y="319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5061366" y="32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5013123" y="324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4745318" y="3214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5274164" y="330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4948815" y="325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5392211" y="3328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4883839" y="350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4822971" y="334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4886552" y="357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5010847" y="327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4966833" y="342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5565386" y="333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4946102" y="338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4708273" y="3362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4822276" y="3462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5252122" y="3232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5305090" y="33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4625664" y="315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4468444" y="307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5283189" y="3428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5335811" y="3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4451814" y="3120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5457483" y="3458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5356072" y="343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5177022" y="3382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4755224" y="3488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5335438" y="3091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5329659" y="343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4817108" y="3331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5354420" y="3326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4450535" y="306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4384171" y="3099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4709597" y="339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5495339" y="343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5406913" y="3496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5525487" y="33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4710304" y="332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4785951" y="327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4532115" y="3202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4850085" y="344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5646786" y="3303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5281647" y="335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5489862" y="335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5422218" y="3368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5203004" y="332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4805891" y="3310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5013720" y="334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5242718" y="315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5222649" y="331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5641991" y="3331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5033442" y="341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5313473" y="336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5072725" y="3301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5399437" y="338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5582736" y="31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5297518" y="3409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4748340" y="3253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5214363" y="3300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5347625" y="338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4909063" y="331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5179767" y="3254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5083781" y="3234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4992025" y="325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4771160" y="3094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5287368" y="336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5038855" y="315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4488204" y="315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5135817" y="33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4766094" y="316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4749439" y="311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4885408" y="326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5042171" y="334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5148763" y="333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5312984" y="336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4825413" y="329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4654032" y="3090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5566608" y="337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4575480" y="3072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5174463" y="3280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5018175" y="3140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5022694" y="3175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5034715" y="334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5165374" y="3336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5333130" y="3361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4941423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4903181" y="3257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5046813" y="328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4855491" y="305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5283562" y="335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5120614" y="342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5588676" y="343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5268231" y="3423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4831719" y="3380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4978275" y="336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4648407" y="325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4704827" y="3359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4697602" y="332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4717947" y="32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5266412" y="3410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5233879" y="336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5076684" y="339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5597270" y="3368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5099768" y="33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5337334" y="337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4812396" y="3387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4759120" y="3404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5616825" y="3349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4858358" y="328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4807974" y="317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4662787" y="325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5038880" y="337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4574020" y="3119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4684559" y="31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5240834" y="318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4863237" y="35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4556510" y="3435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4559486" y="305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5148095" y="331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5408115" y="318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5003197" y="348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5159775" y="342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558953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5085530" y="339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4927654" y="32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5217641" y="3287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5651447" y="306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4648613" y="3099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4950390" y="3259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4863880" y="323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5617686" y="335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4916385" y="3283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4638508" y="320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4778803" y="354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5603332" y="331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4862446" y="307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5134114" y="3431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5474717" y="3260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4918358" y="3369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5091977" y="3381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5523912" y="333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4770588" y="3290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5586612" y="3372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4898868" y="335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5421112" y="328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5551373" y="3405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5047931" y="32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5447924" y="3308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4892948" y="3340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5546507" y="3389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5507128" y="335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4650226" y="337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4755616" y="336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4643760" y="3158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4852251" y="3398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5277771" y="3349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5652482" y="33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4820309" y="333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5556618" y="324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4563234" y="3059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5642518" y="342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5605035" y="3396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5435505" y="336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4717034" y="332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4907026" y="338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5193703" y="3374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5149117" y="335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5003088" y="3273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4907578" y="337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5219216" y="336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4738871" y="336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5619634" y="337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4968787" y="334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5255934" y="334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5235685" y="3380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4848574" y="338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5148140" y="3381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5055086" y="322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4719869" y="3301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4898907" y="343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4847886" y="333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4603384" y="314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5123263" y="343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5188798" y="33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5201899" y="3391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4870764" y="3213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4920666" y="339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5101169" y="338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5357583" y="3368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5141307" y="3343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5027232" y="337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4905553" y="3299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5506736" y="3199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4899845" y="3057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4738447" y="315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5606764" y="321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4730971" y="310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5531671" y="324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5400812" y="323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5389473" y="324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4786349" y="3254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5083145" y="330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5123726" y="326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4790958" y="3233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5284764" y="330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4757050" y="3152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4930476" y="326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5157538" y="3200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5551739" y="316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4822225" y="324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5242576" y="3281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5360700" y="327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5501105" y="327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5144283" y="30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5453414" y="327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5487149" y="3243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5404933" y="325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4849236" y="319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5513447" y="322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5031559" y="305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5270378" y="326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4755160" y="334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4729126" y="3118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4952762" y="3286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5107237" y="3303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4907720" y="33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5464535" y="3220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5273836" y="340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4753823" y="326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5541236" y="330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5196300" y="3294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4444281" y="3108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4831314" y="32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4526960" y="324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5082000" y="3356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5338594" y="3364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5082328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5285690" y="323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4877488" y="330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4987802" y="3352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5647416" y="330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4929910" y="3337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4734275" y="314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5174052" y="333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4717112" y="35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4781451" y="328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5476292" y="310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5639889" y="32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5255330" y="329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4854944" y="324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4830511" y="329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5215983" y="3248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5380480" y="332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5192109" y="329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5478265" y="3324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4807389" y="330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5220862" y="322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5275019" y="3265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5015726" y="3297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4905521" y="324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5279442" y="337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5574849" y="327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4938234" y="324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5028132" y="333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5355841" y="325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4985520" y="3350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5161144" y="331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5333753" y="331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5465807" y="33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4794732" y="32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4617674" y="310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4932063" y="33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5361118" y="325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5535309" y="333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4563677" y="324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4527982" y="323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5327827" y="335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5458556" y="3340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5314745" y="335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5655657" y="343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5428408" y="3340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5180287" y="334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4904525" y="336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4934467" y="3426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5235904" y="34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5550344" y="336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4752177" y="3431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4518475" y="3342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5063667" y="325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5282534" y="335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5163420" y="334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5341634" y="331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5318615" y="328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5351309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4943248" y="320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5258627" y="329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5280901" y="325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5439928" y="337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5598575" y="329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5200787" y="3323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4716610" y="3053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5298726" y="327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5364011" y="3313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5548538" y="34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4847006" y="3374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5112354" y="3404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5361857" y="3216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4874480" y="33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5198794" y="335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5000780" y="337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5475302" y="340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5492298" y="33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5222848" y="337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4739874" y="325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5264066" y="3346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4815527" y="329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5635216" y="33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5527338" y="33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5021351" y="306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5355551" y="335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5549046" y="328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4834529" y="3371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5289013" y="337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4519677" y="336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4931118" y="344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4747774" y="3289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4991652" y="321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4800543" y="3414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4633642" y="32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4535625" y="322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4764224" y="326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5046376" y="339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5084379" y="338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4677958" y="33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5037395" y="336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4933747" y="3352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5163677" y="3505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5131767" y="326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4803622" y="3407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5207446" y="3516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5215462" y="336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4612024" y="3283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4785070" y="321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4882894" y="316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4647758" y="323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4744283" y="325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4597573" y="3067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5050727" y="330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5529189" y="3319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4805075" y="3388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4457902" y="309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5378982" y="337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5441117" y="3380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4937341" y="333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5277995" y="338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4731093" y="3333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4750859" y="321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5628016" y="3183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4755764" y="3362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4646614" y="325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5408095" y="322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4721457" y="3088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4907533" y="332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4883087" y="3300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5462619" y="3338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5604952" y="332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4815321" y="322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4753437" y="329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4951065" y="3534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4837839" y="331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5193741" y="3340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5006219" y="333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4984414" y="321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4832394" y="3312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4952993" y="332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5172181" y="33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4838893" y="3311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5349959" y="335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5114199" y="3308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4733201" y="3312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4821370" y="335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5393169" y="333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5318795" y="338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5404001" y="325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5014125" y="321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5033500" y="3289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5536138" y="319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5059489" y="352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4957062" y="310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5198363" y="3471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4948134" y="3482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5625785" y="350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5080284" y="336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5604463" y="3369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5258255" y="344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5283305" y="3276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4904024" y="353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5408102" y="3228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4753694" y="319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5555995" y="324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5605485" y="328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4475264" y="3111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4619236" y="315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5169758" y="343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5618811" y="3332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5489585" y="3387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5177272" y="3375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5039851" y="349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5609027" y="3251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4949586" y="309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5220238" y="305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5466103" y="348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4796634" y="325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5279378" y="3245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4725147" y="335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5153250" y="3260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5494946" y="306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4845823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5498077" y="338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4853910" y="326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5427778" y="3109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5011483" y="3075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4849564" y="3438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4856224" y="3186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5141236" y="3177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5592892" y="33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5653356" y="3272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5541776" y="3361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5593497" y="331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5554979" y="312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4466651" y="3138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4992411" y="3199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4965612" y="357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5535932" y="3252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4796859" y="331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4582743" y="33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4738524" y="31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4752203" y="323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4934390" y="3401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5057021" y="311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4703124" y="3216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5231153" y="3339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4630170" y="3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5066052" y="32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5634830" y="3375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5547291" y="336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4443477" y="311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5654282" y="342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4796859" y="338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4913119" y="339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5646998" y="3445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5613167" y="339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5597257" y="3395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5572316" y="338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4817243" y="3372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5522787" y="34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5388599" y="3357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5613315" y="349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4508144" y="3265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5049467" y="3369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4741982" y="333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4720448" y="3343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5017147" y="3247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4965503" y="337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4641188" y="3211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4674351" y="316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5631744" y="347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4692331" y="323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5124227" y="310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5248722" y="333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4884932" y="325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5002465" y="3261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5326592" y="332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4872667" y="326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4995664" y="32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4959042" y="3253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5422327" y="315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5023768" y="3387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5474865" y="334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5274685" y="3283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5019467" y="326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4722858" y="318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5386786" y="328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5100205" y="320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5408314" y="3239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5645636" y="3315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4648382" y="3259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5130977" y="336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4629688" y="3242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5562802" y="334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4602857" y="325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5294291" y="348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4989152" y="3283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5192398" y="3432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5175640" y="3047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4746488" y="337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4697281" y="3204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4406136" y="316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4819647" y="352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4772837" y="3190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4960154" y="3398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4545987" y="337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4713769" y="328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5316037" y="329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4623022" y="3261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4764635" y="333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4754376" y="3193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4842635" y="3080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4629258" y="30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4399990" y="333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4718995" y="3380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4755764" y="3208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4474699" y="312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4752364" y="312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4427889" y="3092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4548867" y="3366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5152312" y="3242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4679899" y="338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5353430" y="324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4685633" y="3425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4781464" y="3213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5471226" y="3047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5077661" y="3366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4995104" y="3185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5426281" y="3286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4800614" y="332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5522967" y="3225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4728792" y="344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4670372" y="338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5308317" y="320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5038752" y="3457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4645425" y="307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4400453" y="313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4961974" y="327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4506235" y="3214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4981290" y="3216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5070674" y="3215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4759994" y="322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4715434" y="322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4706878" y="31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5124651" y="308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5392308" y="3095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5641573" y="3277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5653767" y="3135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4688596" y="325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5026577" y="313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5589961" y="335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4828885" y="325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5161376" y="3248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4701716" y="3210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5653709" y="332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5559157" y="312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5348005" y="3112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4856069" y="3231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4479706" y="304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5142798" y="3299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4612069" y="314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5531632" y="321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4428621" y="304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4725102" y="360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5102211" y="345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5122299" y="3532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4744206" y="341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4851480" y="3398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4754922" y="331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4704943" y="3190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5066187" y="3349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5279313" y="3396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5268270" y="337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5044081" y="3408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4924639" y="336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5472904" y="3281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4700893" y="311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5608841" y="330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5239613" y="3274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5045437" y="328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5169919" y="325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5065962" y="3328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5372657" y="3290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5234091" y="324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5059039" y="3241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5307424" y="328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5216954" y="332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4694729" y="3363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4977240" y="322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5024655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5631532" y="3209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5414125" y="3270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4751329" y="3330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4910979" y="3226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4997078" y="3238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4933876" y="322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5131870" y="305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4757615" y="323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5623548" y="319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5506967" y="32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4897062" y="3170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5279461" y="3284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4829605" y="321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4777607" y="326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4837132" y="3245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5042197" y="324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4729248" y="321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5640570" y="329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5082425" y="341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5033397" y="328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5251280" y="3273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5372895" y="328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4779645" y="311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5383244" y="331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5531021" y="34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5276697" y="333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4958882" y="3483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4716282" y="3112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4819249" y="34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5008128" y="319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4958168" y="3262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4688442" y="316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5022251" y="327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5429855" y="327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5369346" y="3303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4969475" y="325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5163587" y="319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5439465" y="32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5343222" y="324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5367958" y="312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4937199" y="318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4856577" y="344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5089425" y="336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5580113" y="3128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5405325" y="327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4952987" y="3294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4814177" y="31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5255458" y="3319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5150081" y="3358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4946880" y="31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5649833" y="325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5356284" y="3184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5103805" y="3383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5569886" y="32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5243733" y="33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5567334" y="3178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5417294" y="3268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4832272" y="3340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5170774" y="3353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5121058" y="3288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4915234" y="3260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5080978" y="3328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4756497" y="319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4762314" y="327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5129736" y="32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5042165" y="3281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5230633" y="323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5468179" y="3332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4710458" y="318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4975338" y="327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4810924" y="333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5597064" y="3401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4477161" y="319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5152235" y="316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4851550" y="332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5481653" y="321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5454520" y="334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4670989" y="320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4878517" y="3211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5473971" y="327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4567560" y="312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4616993" y="338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5235705" y="334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4784942" y="3375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5417210" y="3372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4651621" y="3360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4626905" y="3152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5546063" y="3343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4974187" y="331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5470191" y="330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5017699" y="3407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4452701" y="3098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4777434" y="334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5311923" y="3356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5440288" y="3365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4704069" y="321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4605075" y="3165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5114103" y="351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4617546" y="315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5583237" y="314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4509533" y="3121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4740671" y="3222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4714714" y="3241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4869800" y="3365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5570201" y="336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5454404" y="335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4855922" y="3246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4789840" y="322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4541262" y="3319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4650175" y="3323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5271272" y="3308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5059765" y="332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5271484" y="336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4819185" y="341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5394815" y="330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5588701" y="3277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4956947" y="3335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5143325" y="340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4920332" y="3175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4630601" y="336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5097229" y="337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5472551" y="332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5592314" y="348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4992327" y="3331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5053087" y="3377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4795715" y="316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5302011" y="33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4996891" y="3226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5520023" y="341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4740523" y="324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5651318" y="3441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4643001" y="3224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4594391" y="3103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4772368" y="325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5138568" y="336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4706074" y="324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4658731" y="305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4839671" y="324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4955867" y="3427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5339982" y="340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4453666" y="343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5553629" y="3339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5269620" y="327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4894272" y="340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4595889" y="334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5508169" y="3304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5644151" y="3288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5420765" y="3414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5244466" y="343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4516655" y="3047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4624739" y="3299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4891219" y="330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4611471" y="3283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4870102" y="3297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5268617" y="340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4972002" y="332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4634008" y="334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5628556" y="3479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4540266" y="311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5430960" y="3238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4621081" y="3341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4911101" y="3358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4818259" y="33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4609048" y="315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5358373" y="3384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4728387" y="3314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5610403" y="329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4786079" y="3253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4932275" y="3240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4977883" y="332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4418658" y="3073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5580274" y="3429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5005949" y="3229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4859406" y="3344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5127422" y="3299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5052566" y="3361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4709115" y="317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5106402" y="331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5485053" y="3440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4707077" y="332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5621980" y="342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4806900" y="3504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5159563" y="3269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4935830" y="3275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4974187" y="33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4530907" y="311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5536029" y="314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4506782" y="309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4615135" y="344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5591575" y="327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5506639" y="3485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4858917" y="3384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4781683" y="332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5596145" y="321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4834509" y="3237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4917703" y="329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4987217" y="335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5658228" y="338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5613675" y="309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4861296" y="351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4882971" y="3334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4462267" y="305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4651634" y="312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4756677" y="3579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4898058" y="3437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4860936" y="333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4982422" y="3260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4785276" y="3088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5372490" y="3318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5061045" y="317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5194487" y="324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4888950" y="315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5464252" y="332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4929563" y="3785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4872545" y="3191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4992263" y="3422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4609568" y="321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5491102" y="3413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5024031" y="335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4831829" y="331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4621390" y="314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4945588" y="329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4877192" y="3292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5027303" y="3427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4675901" y="323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5060318" y="345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5572181" y="3416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5363959" y="342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4921258" y="3435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5119535" y="336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4736158" y="318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5092858" y="352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5044916" y="33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4911172" y="3414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4936724" y="339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4744978" y="3397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5557795" y="332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4674184" y="3279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5467987" y="3461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4747163" y="3331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5334409" y="3143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4618227" y="3176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5653896" y="334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5449358" y="3423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4572034" y="304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5307154" y="336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5174360" y="335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4558798" y="305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4730199" y="326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5064059" y="337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4712830" y="32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4672770" y="33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4976675" y="3370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5126413" y="33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4613939" y="332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5139063" y="335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5267749" y="3158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5514122" y="3347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5328290" y="3308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4761421" y="333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5101491" y="339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5214543" y="3327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4429624" y="3673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5318872" y="3339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5006180" y="3367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4689625" y="322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4839009" y="3048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4805210" y="3207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5567662" y="332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4839311" y="325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4858769" y="3347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4725063" y="3248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5370092" y="3395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5654134" y="337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4926644" y="3281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5428948" y="3262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5601455" y="3334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4757828" y="340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5054469" y="3261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4620348" y="32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5530854" y="3079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5455002" y="322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5380133" y="337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5173396" y="324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4781734" y="309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4749625" y="3087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4767534" y="3215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5578776" y="3265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4961292" y="320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5101388" y="3176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4853916" y="332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5100565" y="3058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4781805" y="322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5551636" y="3288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4874325" y="3303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4811516" y="309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5325455" y="3393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4773287" y="317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4892498" y="33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5481087" y="334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5044588" y="335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5237890" y="329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4816671" y="3226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4816613" y="326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4835114" y="322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4667846" y="318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4963002" y="331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4764680" y="317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4930880" y="331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4637370" y="3138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4725507" y="3046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4892536" y="3306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4735323" y="3125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5001507" y="3223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4738235" y="307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4834136" y="3263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4808983" y="325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5021016" y="333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5625284" y="327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4975145" y="3267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5612865" y="331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5657168" y="328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5018953" y="330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5541904" y="3285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4800922" y="325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4597882" y="385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5374386" y="3323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4717909" y="3292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4888114" y="3398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5474646" y="32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5625490" y="335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5529794" y="319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5061366" y="32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5013123" y="324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4745318" y="3214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5274164" y="330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4948815" y="325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5392211" y="3328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4883839" y="350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4822971" y="334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4886552" y="357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5010847" y="327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4966833" y="342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5565386" y="333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4946102" y="338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4708273" y="3362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4822276" y="3462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5252122" y="3232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5305090" y="33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4625664" y="315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4468444" y="307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5283189" y="3428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5335811" y="3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4451814" y="3120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5457483" y="3458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5356072" y="343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5177022" y="3382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4755224" y="3488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5335438" y="3091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5329659" y="343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4817108" y="3331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5354420" y="3326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4450535" y="306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4384171" y="3099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4709597" y="339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5495339" y="343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5406913" y="3496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5525487" y="33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4710304" y="332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4785951" y="327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4532115" y="3202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4850085" y="344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5646786" y="3303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5281647" y="335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5489862" y="335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5422218" y="3368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5203004" y="332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4805891" y="3310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5013720" y="334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5242718" y="315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5222649" y="331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5641991" y="3331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5033442" y="341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5313473" y="336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5072725" y="3301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5399437" y="338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5582736" y="31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5297518" y="3409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4748340" y="3253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5214363" y="3300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5347625" y="338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4909063" y="331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5179767" y="3254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5083781" y="3234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4992025" y="325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4771160" y="3094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5287368" y="336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5038855" y="315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4488204" y="315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5135817" y="33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4766094" y="316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4749439" y="311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4885408" y="326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5042171" y="334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5148763" y="333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5312984" y="336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4825413" y="329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4654032" y="3090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5566608" y="337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4575480" y="3072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5174463" y="3280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5018175" y="3140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5022694" y="3175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5034715" y="334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5165374" y="3336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5333130" y="3361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4941423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4903181" y="3257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5046813" y="328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4855491" y="305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5283562" y="335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5120614" y="342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5588676" y="343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5268231" y="3423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4831719" y="3380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4978275" y="336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4648407" y="325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4704827" y="3359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4697602" y="332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4717947" y="32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5266412" y="3410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5233879" y="336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5076684" y="339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5597270" y="3368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5099768" y="33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5337334" y="337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4812396" y="3387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4759120" y="3404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5616825" y="3349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4858358" y="328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4807974" y="317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4662787" y="325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5038880" y="337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4574020" y="3119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4684559" y="31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5240834" y="318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4863237" y="35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4556510" y="3435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4559486" y="305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5148095" y="331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5408115" y="318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5003197" y="348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5159775" y="342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558953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5085530" y="339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4927654" y="32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5217641" y="3287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5651447" y="306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4648613" y="3099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4950390" y="3259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4863880" y="323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5617686" y="335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4916385" y="3283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4638508" y="320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4778803" y="354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5603332" y="331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4862446" y="307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5134114" y="3431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5474717" y="3260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4918358" y="3369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5091977" y="3381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5523912" y="333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4770588" y="3290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5586612" y="3372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4898868" y="335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5421112" y="328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5551373" y="3405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5047931" y="32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5447924" y="3308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4892948" y="3340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5546507" y="3389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5507128" y="335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4650226" y="337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4755616" y="336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4643760" y="3158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4852251" y="3398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5277771" y="3349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5652482" y="33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4820309" y="333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5556618" y="324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4563234" y="3059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5642518" y="342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5605035" y="3396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5435505" y="336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4717034" y="332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4907026" y="338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5193703" y="3374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5149117" y="335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5003088" y="3273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4907578" y="337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5219216" y="336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4738871" y="336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5619634" y="337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4968787" y="334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5255934" y="334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5235685" y="3380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4848574" y="338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5148140" y="3381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5055086" y="322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4719869" y="3301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4898907" y="343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4847886" y="333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4603384" y="314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5123263" y="343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5188798" y="33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5201899" y="3391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4870764" y="3213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4920666" y="339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5101169" y="338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5357583" y="3368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5141307" y="3343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5027232" y="337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4905553" y="3299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5506736" y="3199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4899845" y="3057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4738447" y="315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5606764" y="321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4730971" y="310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5531671" y="324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5400812" y="323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5389473" y="324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4786349" y="3254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5083145" y="330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5123726" y="326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4790958" y="3233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5284764" y="330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4757050" y="3152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4930476" y="326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5157538" y="3200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5551739" y="316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4822225" y="324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5242576" y="3281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5360700" y="327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5501105" y="327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5144283" y="30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5453414" y="327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5487149" y="3243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5404933" y="325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4849236" y="319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5513447" y="322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5031559" y="305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5270378" y="326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4755160" y="334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4729126" y="3118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4952762" y="3286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5107237" y="3303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4907720" y="33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5464535" y="3220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5273836" y="340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4753823" y="326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5541236" y="330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5196300" y="3294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4444281" y="3108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4831314" y="32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4526960" y="324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5082000" y="3356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5338594" y="3364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5082328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5285690" y="323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4877488" y="330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4987802" y="3352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5647416" y="330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4929910" y="3337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4734275" y="314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5174052" y="333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4717112" y="35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4781451" y="328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5476292" y="310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5639889" y="32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5255330" y="329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4854944" y="324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4830511" y="329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5215983" y="3248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5380480" y="332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5192109" y="329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5478265" y="3324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4807389" y="330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5220862" y="322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5275019" y="3265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5015726" y="3297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4905521" y="324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5279442" y="337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5574849" y="327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4938234" y="324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5028132" y="333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5355841" y="325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4985520" y="3350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5161144" y="331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5333753" y="331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5465807" y="33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4794732" y="32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4617674" y="310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4932063" y="33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5361118" y="325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5535309" y="333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4563677" y="324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4527982" y="323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5327827" y="335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5458556" y="3340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5314745" y="335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5655657" y="343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5428408" y="3340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5180287" y="334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4904525" y="336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4934467" y="3426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5235904" y="34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5550344" y="336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4752177" y="3431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4518475" y="3342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5063667" y="325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5282534" y="335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5163420" y="334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5341634" y="331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5318615" y="328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5351309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4943248" y="320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5258627" y="329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5280901" y="325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5439928" y="337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5598575" y="329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5200787" y="3323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4716610" y="3053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5298726" y="327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5364011" y="3313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5548538" y="34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4847006" y="3374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5112354" y="3404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5361857" y="3216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4874480" y="33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5198794" y="335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5000780" y="337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5475302" y="340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5492298" y="33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5222848" y="337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4739874" y="325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5264066" y="3346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4815527" y="329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5635216" y="33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5527338" y="33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5021351" y="306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5355551" y="335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5549046" y="328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4834529" y="3371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5289013" y="337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4519677" y="336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4931118" y="344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4747774" y="3289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4991652" y="321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4800543" y="3414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4633642" y="32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4535625" y="322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4764224" y="326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5046376" y="339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5084379" y="338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4677958" y="33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5037395" y="336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4933747" y="3352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5163677" y="3505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5131767" y="326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4803622" y="3407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5207446" y="3516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5215462" y="336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5338594" y="3364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5082328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5285690" y="323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4877488" y="330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4987802" y="3352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5647416" y="330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4929910" y="3337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4734275" y="314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5174052" y="333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4717112" y="35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4781451" y="328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5476292" y="310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5639889" y="32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5255330" y="329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4854944" y="324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4830511" y="329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5215983" y="3248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5380480" y="332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5192109" y="329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5478265" y="3324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4807389" y="330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5220862" y="322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5275019" y="3265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5015726" y="3297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4905521" y="324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5279442" y="337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5574849" y="327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4938234" y="324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5028132" y="333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5355841" y="325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4985520" y="3350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5161144" y="331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5333753" y="331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5465807" y="33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4794732" y="32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4617674" y="310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4932063" y="33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5361118" y="325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5535309" y="333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4563677" y="324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4527982" y="323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5327827" y="335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5458556" y="3340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5314745" y="335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5655657" y="343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5428408" y="3340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5180287" y="334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4904525" y="336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4934467" y="3426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5235904" y="34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5550344" y="336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4752177" y="3431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4518475" y="3342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5063667" y="325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5282534" y="335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5163420" y="334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5341634" y="331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5318615" y="328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5351309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4943248" y="320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5258627" y="329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5280901" y="325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5439928" y="337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5598575" y="329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5200787" y="3323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4716610" y="3053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5298726" y="327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5364011" y="3313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5548538" y="34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4847006" y="3374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5112354" y="3404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5361857" y="3216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4874480" y="33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5198794" y="335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5000780" y="337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5475302" y="340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5492298" y="33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5222848" y="337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4739874" y="325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5264066" y="3346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4815527" y="329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5635216" y="33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5527338" y="33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5021351" y="306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5355551" y="335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5549046" y="328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4834529" y="3371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5289013" y="337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4519677" y="336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4931118" y="344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4747774" y="3289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4991652" y="321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4800543" y="3414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4633642" y="32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4535625" y="322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4764224" y="326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5046376" y="339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5084379" y="338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4677958" y="33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5037395" y="336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4933747" y="3352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5163677" y="3505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5131767" y="326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4803622" y="3407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5207446" y="3516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5215462" y="336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4822296" y="335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4700983" y="3218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5328830" y="327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4710728" y="306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4630344" y="315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5416902" y="3358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5398492" y="3340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5626036" y="339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4791357" y="328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4937142" y="334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4703921" y="332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5368183" y="330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4553984" y="3194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4896567" y="3337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4664529" y="3304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4531897" y="314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4987506" y="3297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4691039" y="322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5238417" y="333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5111699" y="336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5057291" y="329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5444389" y="3382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4980005" y="3387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4755912" y="3231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5269832" y="3324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5125969" y="3362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5569353" y="3358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4961151" y="334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5503264" y="348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4747742" y="351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4732996" y="3569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5285896" y="3366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4536011" y="3110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5347362" y="3430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5238790" y="3383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4726792" y="328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5597354" y="336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5140304" y="3076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5083016" y="3355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4735946" y="329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5208815" y="3412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4573320" y="3190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5471799" y="3342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5133567" y="3426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5212981" y="333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5374977" y="3295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4783598" y="335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4710266" y="3269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5560591" y="3329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5141879" y="333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4717896" y="312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5221678" y="330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4935001" y="327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5633956" y="3343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4863179" y="3372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5259412" y="335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5251254" y="3330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4658911" y="316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4724941" y="3213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5645861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4627991" y="3136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4695841" y="327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5153745" y="3321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4966737" y="337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5643244" y="3369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5279416" y="3292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5084752" y="312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4898161" y="3317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5160019" y="3387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4590926" y="3264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4699241" y="332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4868739" y="3295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5236617" y="324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4611921" y="3112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5207626" y="3295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4840886" y="3637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5499870" y="345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4868341" y="3430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5637125" y="3395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4668470" y="3515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4602883" y="323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5225464" y="337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5483260" y="3338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5134294" y="3496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5038250" y="3413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5303200" y="3370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5633139" y="336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5614954" y="334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5243412" y="3368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5538079" y="3333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5527415" y="3277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5291456" y="333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5348622" y="3315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5624596" y="3307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4544419" y="3149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4585167" y="3144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5478015" y="3404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5531581" y="3372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5292414" y="3343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4808218" y="334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5297621" y="328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4785443" y="3379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4748442" y="3322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5415603" y="3371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5164448" y="335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5571397" y="329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5629469" y="3268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4876106" y="333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4795458" y="340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4907585" y="336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4889014" y="3490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5368568" y="3292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5584722" y="333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5395188" y="342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5534628" y="3255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5144810" y="330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4834265" y="344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4867872" y="3348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5112142" y="319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4657465" y="305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5480155" y="3191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4830517" y="3268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5099896" y="3358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5554947" y="331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5173268" y="3287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4873117" y="3194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4630273" y="3155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5194281" y="337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4839195" y="3326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5009034" y="3361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5612081" y="335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5279802" y="3340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5039472" y="3439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4940253" y="336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5614716" y="3362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4761215" y="3351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5500494" y="3327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5163523" y="334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4985295" y="328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5339423" y="3391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5526875" y="338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5655689" y="3387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5400227" y="3351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5543833" y="3445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4739025" y="339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5588200" y="3366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5375479" y="3348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5153186" y="333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5342772" y="339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5580268" y="3297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5163298" y="3328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4872249" y="3306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4852572" y="3343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5055009" y="3336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4984074" y="333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4639819" y="3146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5646555" y="3330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4980770" y="337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4964622" y="3356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5057856" y="337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5389846" y="336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5596994" y="3350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4651531" y="310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4616414" y="3138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5164345" y="334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5061109" y="335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5196377" y="3287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4977491" y="332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4976527" y="3364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5159004" y="3383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4684244" y="306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5310831" y="310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5185224" y="336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4784331" y="3218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4726362" y="3363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5562050" y="3357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5151573" y="3373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4643123" y="3313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5201879" y="338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4794070" y="325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5608976" y="3372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4859444" y="350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5208250" y="3356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4799810" y="327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5567450" y="3498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5575562" y="3387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5617609" y="338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5420643" y="341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4953038" y="3222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4798049" y="338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5531709" y="3377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5655869" y="3508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5551450" y="342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5632246" y="3513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5606160" y="3495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4722338" y="3338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4710092" y="332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5117310" y="334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4725899" y="3181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5127750" y="3332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5141512" y="327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5542328" y="3298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5025889" y="339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5116211" y="338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4628788" y="319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4853672" y="318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5066804" y="339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4978931" y="3325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4571976" y="3288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4634265" y="3319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5250059" y="347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5434714" y="322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5465846" y="3279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5454944" y="3394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5649685" y="321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5652372" y="3410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5527512" y="334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4805756" y="3426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4763832" y="3386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4843046" y="3232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4960508" y="3337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5082611" y="3370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5312277" y="329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4829566" y="3347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4935419" y="3352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5115061" y="337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4701099" y="340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4910246" y="3607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5225497" y="3051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5040526" y="338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4650432" y="3438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5648914" y="333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5515767" y="3323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4682978" y="3791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4774618" y="366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5157461" y="3364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5089926" y="32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5067897" y="333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5152620" y="3168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5392205" y="3256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5103175" y="337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4670122" y="333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5385661" y="339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5091874" y="3248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5434843" y="3298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4893726" y="331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4983829" y="339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5427721" y="346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4942503" y="3333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4913936" y="3329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5510560" y="333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5280985" y="376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5505797" y="34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5619659" y="3380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4706280" y="3252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5546622" y="3441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4488474" y="3048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4669832" y="3282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4914463" y="331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5324838" y="3389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5070095" y="3477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5427952" y="341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5526965" y="340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5436984" y="330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5517419" y="309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4819332" y="339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5148596" y="334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5159376" y="3291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5226872" y="312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5624783" y="307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5078735" y="3356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5308131" y="334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5428093" y="3355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4977600" y="3395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4660544" y="316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5572933" y="341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4933825" y="3099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4842750" y="3500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5265171" y="3186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5196203" y="331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5467363" y="3319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4827560" y="3171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5604045" y="321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5086108" y="3385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4990547" y="3451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5376597" y="3419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4865390" y="3484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5269909" y="321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5047063" y="325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4755468" y="3325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5456114" y="317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5639612" y="3735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5587904" y="3292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5566228" y="3421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5498643" y="341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5064117" y="345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5092234" y="341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5291199" y="337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4925635" y="332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5194744" y="336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4843406" y="3359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5044106" y="330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5391433" y="3401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5346661" y="3389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5047198" y="3208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4709456" y="3082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4820399" y="338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5152151" y="3346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5556361" y="308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5333966" y="3387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5037922" y="3367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5536209" y="3313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4738376" y="3056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4771532" y="3414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4784768" y="318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4847494" y="3381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5219152" y="3480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4855247" y="3368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5175177" y="337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5526579" y="3343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5534364" y="3427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4736165" y="3249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4735458" y="3302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5146732" y="343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4958162" y="3315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4906955" y="331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4882946" y="334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4396699" y="309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5226602" y="33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4899196" y="341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5074550" y="329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4388471" y="309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4704866" y="3200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4738864" y="3371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4744676" y="3196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5292922" y="3363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5461533" y="339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5426178" y="3390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4631861" y="3215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4832844" y="3343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5403461" y="3294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4827425" y="333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5234483" y="324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4772291" y="3377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5059322" y="3371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4807678" y="334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4766814" y="3348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5027637" y="373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4764378" y="3221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5202387" y="3263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4797939" y="3088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5463442" y="322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4643335" y="312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5348892" y="3325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4667942" y="3390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5525724" y="3311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4578559" y="3120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5531182" y="3405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5427393" y="3367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5269665" y="333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5116012" y="3311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4842789" y="3445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5245912" y="3465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5122826" y="3390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5333702" y="326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5645295" y="337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4708337" y="332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5515118" y="3386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5592095" y="339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5015585" y="3353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5170484" y="332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5208680" y="3360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5214318" y="324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4740067" y="3098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5572194" y="3422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5540824" y="341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4633070" y="3148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5250779" y="3250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4668090" y="3065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4608681" y="3075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5135560" y="325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4936107" y="323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4787873" y="3260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5632702" y="335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5098964" y="3436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5480457" y="3330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4885305" y="308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5135817" y="351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5569880" y="344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5169790" y="343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4647044" y="325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5226127" y="3301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4895744" y="3046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4723244" y="314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4739302" y="3269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4585501" y="3053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4947722" y="336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4860306" y="3328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5090595" y="3255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5298611" y="330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5206418" y="336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5617493" y="3454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4743801" y="3266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5214337" y="3219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5626454" y="3349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4566152" y="3279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4654758" y="3246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5084983" y="3257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4713775" y="3326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4709263" y="334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5638230" y="324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4807633" y="323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4684990" y="3273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4791743" y="3528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4835975" y="3229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4755816" y="3372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4857181" y="3570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5157390" y="3300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5367386" y="327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4903927" y="3221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4917111" y="3344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4723520" y="3212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5309725" y="329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4953218" y="3394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5240005" y="3329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5207697" y="3270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4720686" y="3107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4771147" y="328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5460781" y="336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4729319" y="3219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5103226" y="3153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5170626" y="333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4890852" y="337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4889830" y="3395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4824218" y="343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5397007" y="3463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5161581" y="3424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4715299" y="331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5532506" y="342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4740067" y="3098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5572194" y="3422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5540824" y="341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4633070" y="3148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5250779" y="3250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4668090" y="3065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4608681" y="3075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5135560" y="325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4936107" y="323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4787873" y="3260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5632702" y="335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5098964" y="3436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5480457" y="3330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4885305" y="308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5135817" y="351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5569880" y="344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5169790" y="343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4647044" y="325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5226127" y="3301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4895744" y="3046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4723244" y="314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4739302" y="3269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4585501" y="3053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4947722" y="336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4860306" y="3328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5090595" y="3255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5298611" y="330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5206418" y="336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5617493" y="3454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4743801" y="3266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5214337" y="3219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5626454" y="3349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4566152" y="3279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4654758" y="3246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5084983" y="3257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4713775" y="3326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4709263" y="334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5638230" y="324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4807633" y="323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4684990" y="3273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4791743" y="3528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4835975" y="3229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4755816" y="3372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4857181" y="3570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5157390" y="3300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5367386" y="327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4903927" y="3221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4917111" y="3344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4723520" y="3212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5309725" y="329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4953218" y="3394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5240005" y="3329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5207697" y="3270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4720686" y="3107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4771147" y="328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5460781" y="336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4729319" y="3219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5103226" y="3153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5170626" y="333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4890852" y="337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4889830" y="3395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4824218" y="343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5397007" y="3463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5161581" y="3424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4715299" y="331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5532506" y="342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5157390" y="3300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5367386" y="327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4903927" y="3221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4917111" y="3344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4723520" y="3212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5309725" y="329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4953218" y="3394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5240005" y="3329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5207697" y="3270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4720686" y="3107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4771147" y="328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5460781" y="336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4729319" y="3219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5103226" y="3153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5170626" y="333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4890852" y="337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4889830" y="3395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4824218" y="343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5397007" y="3463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5161581" y="3424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4715299" y="331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5532506" y="342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5527338" y="3353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4740060" y="3282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5370947" y="333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5354613" y="3427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4938826" y="3294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4891187" y="3625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4952968" y="3259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4781361" y="3289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5316057" y="3270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5255355" y="3352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4880130" y="3359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5433737" y="3331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4835911" y="3312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5068083" y="3269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4462967" y="3112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5250701" y="3233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5333766" y="3137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4673111" y="3358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4658705" y="3080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4758059" y="3198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5468456" y="3284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5118532" y="331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5098752" y="3399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5258441" y="3416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5456062" y="3392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5190328" y="3316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5097942" y="3422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5018811" y="3191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4955500" y="339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4674923" y="3292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4833423" y="3382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5321591" y="3341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4755468" y="3311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4922723" y="3317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4735053" y="3335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4830228" y="3452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5585282" y="3355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5555911" y="3394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5451620" y="3396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5646870" y="3343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5089798" y="3237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5392481" y="3232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5656223" y="3341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5637382" y="3387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5517355" y="3247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5309037" y="3257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5497993" y="333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4988689" y="3611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4841484" y="310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4709340" y="3231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pt10426"/>
            <p:cNvSpPr/>
            <p:nvPr/>
          </p:nvSpPr>
          <p:spPr>
            <a:xfrm>
              <a:off x="5596409" y="3352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pt10427"/>
            <p:cNvSpPr/>
            <p:nvPr/>
          </p:nvSpPr>
          <p:spPr>
            <a:xfrm>
              <a:off x="5059765" y="3380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8" name="pt10428"/>
            <p:cNvSpPr/>
            <p:nvPr/>
          </p:nvSpPr>
          <p:spPr>
            <a:xfrm>
              <a:off x="4816138" y="3194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pt10429"/>
            <p:cNvSpPr/>
            <p:nvPr/>
          </p:nvSpPr>
          <p:spPr>
            <a:xfrm>
              <a:off x="5381695" y="3329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0" name="pt10430"/>
            <p:cNvSpPr/>
            <p:nvPr/>
          </p:nvSpPr>
          <p:spPr>
            <a:xfrm>
              <a:off x="5105515" y="3339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pt10431"/>
            <p:cNvSpPr/>
            <p:nvPr/>
          </p:nvSpPr>
          <p:spPr>
            <a:xfrm>
              <a:off x="5557968" y="3462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2" name="pt10432"/>
            <p:cNvSpPr/>
            <p:nvPr/>
          </p:nvSpPr>
          <p:spPr>
            <a:xfrm>
              <a:off x="4923032" y="3396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3" name="pt10433"/>
            <p:cNvSpPr/>
            <p:nvPr/>
          </p:nvSpPr>
          <p:spPr>
            <a:xfrm>
              <a:off x="4680297" y="32351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4" name="pt10434"/>
            <p:cNvSpPr/>
            <p:nvPr/>
          </p:nvSpPr>
          <p:spPr>
            <a:xfrm>
              <a:off x="4725982" y="3265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5" name="pt10435"/>
            <p:cNvSpPr/>
            <p:nvPr/>
          </p:nvSpPr>
          <p:spPr>
            <a:xfrm>
              <a:off x="5438391" y="3387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6" name="pt10436"/>
            <p:cNvSpPr/>
            <p:nvPr/>
          </p:nvSpPr>
          <p:spPr>
            <a:xfrm>
              <a:off x="5027014" y="3269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7" name="pt10437"/>
            <p:cNvSpPr/>
            <p:nvPr/>
          </p:nvSpPr>
          <p:spPr>
            <a:xfrm>
              <a:off x="4775357" y="3146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8" name="pt10438"/>
            <p:cNvSpPr/>
            <p:nvPr/>
          </p:nvSpPr>
          <p:spPr>
            <a:xfrm>
              <a:off x="5215584" y="3332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9" name="pt10439"/>
            <p:cNvSpPr/>
            <p:nvPr/>
          </p:nvSpPr>
          <p:spPr>
            <a:xfrm>
              <a:off x="4741577" y="3364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0" name="pt10440"/>
            <p:cNvSpPr/>
            <p:nvPr/>
          </p:nvSpPr>
          <p:spPr>
            <a:xfrm>
              <a:off x="4549253" y="3164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1" name="pt10441"/>
            <p:cNvSpPr/>
            <p:nvPr/>
          </p:nvSpPr>
          <p:spPr>
            <a:xfrm>
              <a:off x="4706074" y="3256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2" name="pt10442"/>
            <p:cNvSpPr/>
            <p:nvPr/>
          </p:nvSpPr>
          <p:spPr>
            <a:xfrm>
              <a:off x="4883344" y="3212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3" name="pt10443"/>
            <p:cNvSpPr/>
            <p:nvPr/>
          </p:nvSpPr>
          <p:spPr>
            <a:xfrm>
              <a:off x="5191967" y="3303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4" name="pt10444"/>
            <p:cNvSpPr/>
            <p:nvPr/>
          </p:nvSpPr>
          <p:spPr>
            <a:xfrm>
              <a:off x="4783958" y="3298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5" name="pt10445"/>
            <p:cNvSpPr/>
            <p:nvPr/>
          </p:nvSpPr>
          <p:spPr>
            <a:xfrm>
              <a:off x="5580518" y="3357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6" name="pt10446"/>
            <p:cNvSpPr/>
            <p:nvPr/>
          </p:nvSpPr>
          <p:spPr>
            <a:xfrm>
              <a:off x="4874055" y="3395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7" name="rc10447"/>
            <p:cNvSpPr/>
            <p:nvPr/>
          </p:nvSpPr>
          <p:spPr>
            <a:xfrm>
              <a:off x="4210831" y="4717797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8" name="pt10448"/>
            <p:cNvSpPr/>
            <p:nvPr/>
          </p:nvSpPr>
          <p:spPr>
            <a:xfrm>
              <a:off x="4782422" y="4900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9" name="pt10449"/>
            <p:cNvSpPr/>
            <p:nvPr/>
          </p:nvSpPr>
          <p:spPr>
            <a:xfrm>
              <a:off x="5557004" y="505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0" name="pt10450"/>
            <p:cNvSpPr/>
            <p:nvPr/>
          </p:nvSpPr>
          <p:spPr>
            <a:xfrm>
              <a:off x="5624757" y="507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1" name="pt10451"/>
            <p:cNvSpPr/>
            <p:nvPr/>
          </p:nvSpPr>
          <p:spPr>
            <a:xfrm>
              <a:off x="5286121" y="50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2" name="pt10452"/>
            <p:cNvSpPr/>
            <p:nvPr/>
          </p:nvSpPr>
          <p:spPr>
            <a:xfrm>
              <a:off x="5148911" y="503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3" name="pt10453"/>
            <p:cNvSpPr/>
            <p:nvPr/>
          </p:nvSpPr>
          <p:spPr>
            <a:xfrm>
              <a:off x="4702725" y="4860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4" name="pt10454"/>
            <p:cNvSpPr/>
            <p:nvPr/>
          </p:nvSpPr>
          <p:spPr>
            <a:xfrm>
              <a:off x="5621369" y="50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5" name="pt10455"/>
            <p:cNvSpPr/>
            <p:nvPr/>
          </p:nvSpPr>
          <p:spPr>
            <a:xfrm>
              <a:off x="4814119" y="4800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6" name="pt10456"/>
            <p:cNvSpPr/>
            <p:nvPr/>
          </p:nvSpPr>
          <p:spPr>
            <a:xfrm>
              <a:off x="5017224" y="5022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7" name="pt10457"/>
            <p:cNvSpPr/>
            <p:nvPr/>
          </p:nvSpPr>
          <p:spPr>
            <a:xfrm>
              <a:off x="5110471" y="5050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8" name="pt10458"/>
            <p:cNvSpPr/>
            <p:nvPr/>
          </p:nvSpPr>
          <p:spPr>
            <a:xfrm>
              <a:off x="5307064" y="504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9" name="pt10459"/>
            <p:cNvSpPr/>
            <p:nvPr/>
          </p:nvSpPr>
          <p:spPr>
            <a:xfrm>
              <a:off x="5110625" y="5047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0" name="pt10460"/>
            <p:cNvSpPr/>
            <p:nvPr/>
          </p:nvSpPr>
          <p:spPr>
            <a:xfrm>
              <a:off x="4700000" y="481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1" name="pt10461"/>
            <p:cNvSpPr/>
            <p:nvPr/>
          </p:nvSpPr>
          <p:spPr>
            <a:xfrm>
              <a:off x="4942233" y="5018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2" name="pt10462"/>
            <p:cNvSpPr/>
            <p:nvPr/>
          </p:nvSpPr>
          <p:spPr>
            <a:xfrm>
              <a:off x="4987635" y="503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3" name="pt10463"/>
            <p:cNvSpPr/>
            <p:nvPr/>
          </p:nvSpPr>
          <p:spPr>
            <a:xfrm>
              <a:off x="4650786" y="484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4" name="pt10464"/>
            <p:cNvSpPr/>
            <p:nvPr/>
          </p:nvSpPr>
          <p:spPr>
            <a:xfrm>
              <a:off x="5314186" y="5048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5" name="pt10465"/>
            <p:cNvSpPr/>
            <p:nvPr/>
          </p:nvSpPr>
          <p:spPr>
            <a:xfrm>
              <a:off x="4893353" y="500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6" name="pt10466"/>
            <p:cNvSpPr/>
            <p:nvPr/>
          </p:nvSpPr>
          <p:spPr>
            <a:xfrm>
              <a:off x="4664921" y="4762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7" name="pt10467"/>
            <p:cNvSpPr/>
            <p:nvPr/>
          </p:nvSpPr>
          <p:spPr>
            <a:xfrm>
              <a:off x="4891386" y="4764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8" name="pt10468"/>
            <p:cNvSpPr/>
            <p:nvPr/>
          </p:nvSpPr>
          <p:spPr>
            <a:xfrm>
              <a:off x="4712496" y="4809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9" name="pt10469"/>
            <p:cNvSpPr/>
            <p:nvPr/>
          </p:nvSpPr>
          <p:spPr>
            <a:xfrm>
              <a:off x="4694497" y="4986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0" name="pt10470"/>
            <p:cNvSpPr/>
            <p:nvPr/>
          </p:nvSpPr>
          <p:spPr>
            <a:xfrm>
              <a:off x="5111024" y="5024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1" name="pt10471"/>
            <p:cNvSpPr/>
            <p:nvPr/>
          </p:nvSpPr>
          <p:spPr>
            <a:xfrm>
              <a:off x="4781265" y="495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2" name="pt10472"/>
            <p:cNvSpPr/>
            <p:nvPr/>
          </p:nvSpPr>
          <p:spPr>
            <a:xfrm>
              <a:off x="4733523" y="4881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3" name="pt10473"/>
            <p:cNvSpPr/>
            <p:nvPr/>
          </p:nvSpPr>
          <p:spPr>
            <a:xfrm>
              <a:off x="5539899" y="496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4" name="pt10474"/>
            <p:cNvSpPr/>
            <p:nvPr/>
          </p:nvSpPr>
          <p:spPr>
            <a:xfrm>
              <a:off x="5097724" y="525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5" name="pt10475"/>
            <p:cNvSpPr/>
            <p:nvPr/>
          </p:nvSpPr>
          <p:spPr>
            <a:xfrm>
              <a:off x="5627412" y="5030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6" name="pt10476"/>
            <p:cNvSpPr/>
            <p:nvPr/>
          </p:nvSpPr>
          <p:spPr>
            <a:xfrm>
              <a:off x="5006405" y="4961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pt10477"/>
            <p:cNvSpPr/>
            <p:nvPr/>
          </p:nvSpPr>
          <p:spPr>
            <a:xfrm>
              <a:off x="5559601" y="4982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4944020" y="4990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pt10479"/>
            <p:cNvSpPr/>
            <p:nvPr/>
          </p:nvSpPr>
          <p:spPr>
            <a:xfrm>
              <a:off x="5243810" y="504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4965001" y="501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pt10481"/>
            <p:cNvSpPr/>
            <p:nvPr/>
          </p:nvSpPr>
          <p:spPr>
            <a:xfrm>
              <a:off x="5532866" y="493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2" name="pt10482"/>
            <p:cNvSpPr/>
            <p:nvPr/>
          </p:nvSpPr>
          <p:spPr>
            <a:xfrm>
              <a:off x="5617461" y="480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3" name="pt10483"/>
            <p:cNvSpPr/>
            <p:nvPr/>
          </p:nvSpPr>
          <p:spPr>
            <a:xfrm>
              <a:off x="5507558" y="500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4" name="pt10484"/>
            <p:cNvSpPr/>
            <p:nvPr/>
          </p:nvSpPr>
          <p:spPr>
            <a:xfrm>
              <a:off x="4786954" y="491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5" name="pt10485"/>
            <p:cNvSpPr/>
            <p:nvPr/>
          </p:nvSpPr>
          <p:spPr>
            <a:xfrm>
              <a:off x="4682489" y="481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6" name="pt10486"/>
            <p:cNvSpPr/>
            <p:nvPr/>
          </p:nvSpPr>
          <p:spPr>
            <a:xfrm>
              <a:off x="5338896" y="4981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7" name="pt10487"/>
            <p:cNvSpPr/>
            <p:nvPr/>
          </p:nvSpPr>
          <p:spPr>
            <a:xfrm>
              <a:off x="5587949" y="5056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8" name="pt10488"/>
            <p:cNvSpPr/>
            <p:nvPr/>
          </p:nvSpPr>
          <p:spPr>
            <a:xfrm>
              <a:off x="5590585" y="5036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9" name="pt10489"/>
            <p:cNvSpPr/>
            <p:nvPr/>
          </p:nvSpPr>
          <p:spPr>
            <a:xfrm>
              <a:off x="5303676" y="5001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0" name="pt10490"/>
            <p:cNvSpPr/>
            <p:nvPr/>
          </p:nvSpPr>
          <p:spPr>
            <a:xfrm>
              <a:off x="5248008" y="5015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1" name="pt10491"/>
            <p:cNvSpPr/>
            <p:nvPr/>
          </p:nvSpPr>
          <p:spPr>
            <a:xfrm>
              <a:off x="5363824" y="504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2" name="pt10492"/>
            <p:cNvSpPr/>
            <p:nvPr/>
          </p:nvSpPr>
          <p:spPr>
            <a:xfrm>
              <a:off x="5204798" y="504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3" name="pt10493"/>
            <p:cNvSpPr/>
            <p:nvPr/>
          </p:nvSpPr>
          <p:spPr>
            <a:xfrm>
              <a:off x="5266688" y="507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4" name="pt10494"/>
            <p:cNvSpPr/>
            <p:nvPr/>
          </p:nvSpPr>
          <p:spPr>
            <a:xfrm>
              <a:off x="5381958" y="502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5" name="pt10495"/>
            <p:cNvSpPr/>
            <p:nvPr/>
          </p:nvSpPr>
          <p:spPr>
            <a:xfrm>
              <a:off x="4888230" y="496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6" name="pt10496"/>
            <p:cNvSpPr/>
            <p:nvPr/>
          </p:nvSpPr>
          <p:spPr>
            <a:xfrm>
              <a:off x="4876601" y="5029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7" name="pt10497"/>
            <p:cNvSpPr/>
            <p:nvPr/>
          </p:nvSpPr>
          <p:spPr>
            <a:xfrm>
              <a:off x="5161594" y="5124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8" name="pt10498"/>
            <p:cNvSpPr/>
            <p:nvPr/>
          </p:nvSpPr>
          <p:spPr>
            <a:xfrm>
              <a:off x="4959351" y="497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9" name="pt10499"/>
            <p:cNvSpPr/>
            <p:nvPr/>
          </p:nvSpPr>
          <p:spPr>
            <a:xfrm>
              <a:off x="4618780" y="4761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0" name="pt10500"/>
            <p:cNvSpPr/>
            <p:nvPr/>
          </p:nvSpPr>
          <p:spPr>
            <a:xfrm>
              <a:off x="4879642" y="511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1" name="pt10501"/>
            <p:cNvSpPr/>
            <p:nvPr/>
          </p:nvSpPr>
          <p:spPr>
            <a:xfrm>
              <a:off x="4999263" y="487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2" name="pt10502"/>
            <p:cNvSpPr/>
            <p:nvPr/>
          </p:nvSpPr>
          <p:spPr>
            <a:xfrm>
              <a:off x="5268443" y="492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3" name="pt10503"/>
            <p:cNvSpPr/>
            <p:nvPr/>
          </p:nvSpPr>
          <p:spPr>
            <a:xfrm>
              <a:off x="4770491" y="4856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4" name="pt10504"/>
            <p:cNvSpPr/>
            <p:nvPr/>
          </p:nvSpPr>
          <p:spPr>
            <a:xfrm>
              <a:off x="4757185" y="506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5" name="pt10505"/>
            <p:cNvSpPr/>
            <p:nvPr/>
          </p:nvSpPr>
          <p:spPr>
            <a:xfrm>
              <a:off x="4491290" y="506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6" name="pt10506"/>
            <p:cNvSpPr/>
            <p:nvPr/>
          </p:nvSpPr>
          <p:spPr>
            <a:xfrm>
              <a:off x="5516050" y="498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7" name="pt10507"/>
            <p:cNvSpPr/>
            <p:nvPr/>
          </p:nvSpPr>
          <p:spPr>
            <a:xfrm>
              <a:off x="5055664" y="4871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8" name="pt10508"/>
            <p:cNvSpPr/>
            <p:nvPr/>
          </p:nvSpPr>
          <p:spPr>
            <a:xfrm>
              <a:off x="5400137" y="4985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9" name="pt10509"/>
            <p:cNvSpPr/>
            <p:nvPr/>
          </p:nvSpPr>
          <p:spPr>
            <a:xfrm>
              <a:off x="5488248" y="49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0" name="pt10510"/>
            <p:cNvSpPr/>
            <p:nvPr/>
          </p:nvSpPr>
          <p:spPr>
            <a:xfrm>
              <a:off x="4834297" y="4848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1" name="pt10511"/>
            <p:cNvSpPr/>
            <p:nvPr/>
          </p:nvSpPr>
          <p:spPr>
            <a:xfrm>
              <a:off x="4780821" y="4753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2" name="pt10512"/>
            <p:cNvSpPr/>
            <p:nvPr/>
          </p:nvSpPr>
          <p:spPr>
            <a:xfrm>
              <a:off x="4931665" y="473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3" name="pt10513"/>
            <p:cNvSpPr/>
            <p:nvPr/>
          </p:nvSpPr>
          <p:spPr>
            <a:xfrm>
              <a:off x="5205788" y="5013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4" name="pt10514"/>
            <p:cNvSpPr/>
            <p:nvPr/>
          </p:nvSpPr>
          <p:spPr>
            <a:xfrm>
              <a:off x="4880529" y="4990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5" name="pt10515"/>
            <p:cNvSpPr/>
            <p:nvPr/>
          </p:nvSpPr>
          <p:spPr>
            <a:xfrm>
              <a:off x="4978513" y="488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6" name="pt10516"/>
            <p:cNvSpPr/>
            <p:nvPr/>
          </p:nvSpPr>
          <p:spPr>
            <a:xfrm>
              <a:off x="5021357" y="4965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7" name="pt10517"/>
            <p:cNvSpPr/>
            <p:nvPr/>
          </p:nvSpPr>
          <p:spPr>
            <a:xfrm>
              <a:off x="5277938" y="50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8" name="pt10518"/>
            <p:cNvSpPr/>
            <p:nvPr/>
          </p:nvSpPr>
          <p:spPr>
            <a:xfrm>
              <a:off x="5130379" y="5131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9" name="pt10519"/>
            <p:cNvSpPr/>
            <p:nvPr/>
          </p:nvSpPr>
          <p:spPr>
            <a:xfrm>
              <a:off x="5067531" y="5044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0" name="pt10520"/>
            <p:cNvSpPr/>
            <p:nvPr/>
          </p:nvSpPr>
          <p:spPr>
            <a:xfrm>
              <a:off x="5286956" y="4996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1" name="pt10521"/>
            <p:cNvSpPr/>
            <p:nvPr/>
          </p:nvSpPr>
          <p:spPr>
            <a:xfrm>
              <a:off x="5518351" y="5096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2" name="pt10522"/>
            <p:cNvSpPr/>
            <p:nvPr/>
          </p:nvSpPr>
          <p:spPr>
            <a:xfrm>
              <a:off x="5538542" y="509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3" name="pt10523"/>
            <p:cNvSpPr/>
            <p:nvPr/>
          </p:nvSpPr>
          <p:spPr>
            <a:xfrm>
              <a:off x="5650810" y="505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4" name="pt10524"/>
            <p:cNvSpPr/>
            <p:nvPr/>
          </p:nvSpPr>
          <p:spPr>
            <a:xfrm>
              <a:off x="4706511" y="4862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5" name="pt10525"/>
            <p:cNvSpPr/>
            <p:nvPr/>
          </p:nvSpPr>
          <p:spPr>
            <a:xfrm>
              <a:off x="5370053" y="4965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6" name="pt10526"/>
            <p:cNvSpPr/>
            <p:nvPr/>
          </p:nvSpPr>
          <p:spPr>
            <a:xfrm>
              <a:off x="5173589" y="5112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7" name="pt10527"/>
            <p:cNvSpPr/>
            <p:nvPr/>
          </p:nvSpPr>
          <p:spPr>
            <a:xfrm>
              <a:off x="5191871" y="500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8" name="pt10528"/>
            <p:cNvSpPr/>
            <p:nvPr/>
          </p:nvSpPr>
          <p:spPr>
            <a:xfrm>
              <a:off x="4485009" y="477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9" name="pt10529"/>
            <p:cNvSpPr/>
            <p:nvPr/>
          </p:nvSpPr>
          <p:spPr>
            <a:xfrm>
              <a:off x="4815154" y="508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0" name="pt10530"/>
            <p:cNvSpPr/>
            <p:nvPr/>
          </p:nvSpPr>
          <p:spPr>
            <a:xfrm>
              <a:off x="5097364" y="507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1" name="pt10531"/>
            <p:cNvSpPr/>
            <p:nvPr/>
          </p:nvSpPr>
          <p:spPr>
            <a:xfrm>
              <a:off x="5086828" y="5050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2" name="pt10532"/>
            <p:cNvSpPr/>
            <p:nvPr/>
          </p:nvSpPr>
          <p:spPr>
            <a:xfrm>
              <a:off x="5122813" y="501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3" name="pt10533"/>
            <p:cNvSpPr/>
            <p:nvPr/>
          </p:nvSpPr>
          <p:spPr>
            <a:xfrm>
              <a:off x="5285774" y="507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4" name="pt10534"/>
            <p:cNvSpPr/>
            <p:nvPr/>
          </p:nvSpPr>
          <p:spPr>
            <a:xfrm>
              <a:off x="4881756" y="508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5" name="pt10535"/>
            <p:cNvSpPr/>
            <p:nvPr/>
          </p:nvSpPr>
          <p:spPr>
            <a:xfrm>
              <a:off x="4938041" y="5069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6" name="pt10536"/>
            <p:cNvSpPr/>
            <p:nvPr/>
          </p:nvSpPr>
          <p:spPr>
            <a:xfrm>
              <a:off x="4460724" y="4927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7" name="pt10537"/>
            <p:cNvSpPr/>
            <p:nvPr/>
          </p:nvSpPr>
          <p:spPr>
            <a:xfrm>
              <a:off x="4803249" y="499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8" name="pt10538"/>
            <p:cNvSpPr/>
            <p:nvPr/>
          </p:nvSpPr>
          <p:spPr>
            <a:xfrm>
              <a:off x="4845977" y="504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9" name="pt10539"/>
            <p:cNvSpPr/>
            <p:nvPr/>
          </p:nvSpPr>
          <p:spPr>
            <a:xfrm>
              <a:off x="5478150" y="5056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0" name="pt10540"/>
            <p:cNvSpPr/>
            <p:nvPr/>
          </p:nvSpPr>
          <p:spPr>
            <a:xfrm>
              <a:off x="4963883" y="504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1" name="pt10541"/>
            <p:cNvSpPr/>
            <p:nvPr/>
          </p:nvSpPr>
          <p:spPr>
            <a:xfrm>
              <a:off x="4651236" y="4784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2" name="pt10542"/>
            <p:cNvSpPr/>
            <p:nvPr/>
          </p:nvSpPr>
          <p:spPr>
            <a:xfrm>
              <a:off x="5540188" y="503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3" name="pt10543"/>
            <p:cNvSpPr/>
            <p:nvPr/>
          </p:nvSpPr>
          <p:spPr>
            <a:xfrm>
              <a:off x="4852868" y="488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4" name="pt10544"/>
            <p:cNvSpPr/>
            <p:nvPr/>
          </p:nvSpPr>
          <p:spPr>
            <a:xfrm>
              <a:off x="4640989" y="4812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5" name="pt10545"/>
            <p:cNvSpPr/>
            <p:nvPr/>
          </p:nvSpPr>
          <p:spPr>
            <a:xfrm>
              <a:off x="5552022" y="5056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6" name="pt10546"/>
            <p:cNvSpPr/>
            <p:nvPr/>
          </p:nvSpPr>
          <p:spPr>
            <a:xfrm>
              <a:off x="5351065" y="502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7" name="pt10547"/>
            <p:cNvSpPr/>
            <p:nvPr/>
          </p:nvSpPr>
          <p:spPr>
            <a:xfrm>
              <a:off x="5534679" y="502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8" name="pt10548"/>
            <p:cNvSpPr/>
            <p:nvPr/>
          </p:nvSpPr>
          <p:spPr>
            <a:xfrm>
              <a:off x="4616170" y="4899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9" name="pt10549"/>
            <p:cNvSpPr/>
            <p:nvPr/>
          </p:nvSpPr>
          <p:spPr>
            <a:xfrm>
              <a:off x="4541944" y="4756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0" name="pt10550"/>
            <p:cNvSpPr/>
            <p:nvPr/>
          </p:nvSpPr>
          <p:spPr>
            <a:xfrm>
              <a:off x="5582524" y="483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1" name="pt10551"/>
            <p:cNvSpPr/>
            <p:nvPr/>
          </p:nvSpPr>
          <p:spPr>
            <a:xfrm>
              <a:off x="4978732" y="4847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2" name="pt10552"/>
            <p:cNvSpPr/>
            <p:nvPr/>
          </p:nvSpPr>
          <p:spPr>
            <a:xfrm>
              <a:off x="4725127" y="499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3" name="pt10553"/>
            <p:cNvSpPr/>
            <p:nvPr/>
          </p:nvSpPr>
          <p:spPr>
            <a:xfrm>
              <a:off x="4696368" y="4972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4" name="pt10554"/>
            <p:cNvSpPr/>
            <p:nvPr/>
          </p:nvSpPr>
          <p:spPr>
            <a:xfrm>
              <a:off x="4848407" y="506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5" name="pt10555"/>
            <p:cNvSpPr/>
            <p:nvPr/>
          </p:nvSpPr>
          <p:spPr>
            <a:xfrm>
              <a:off x="5525043" y="504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6" name="pt10556"/>
            <p:cNvSpPr/>
            <p:nvPr/>
          </p:nvSpPr>
          <p:spPr>
            <a:xfrm>
              <a:off x="4720686" y="487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7" name="pt10557"/>
            <p:cNvSpPr/>
            <p:nvPr/>
          </p:nvSpPr>
          <p:spPr>
            <a:xfrm>
              <a:off x="4843541" y="505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8" name="pt10558"/>
            <p:cNvSpPr/>
            <p:nvPr/>
          </p:nvSpPr>
          <p:spPr>
            <a:xfrm>
              <a:off x="5384459" y="5015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9" name="pt10559"/>
            <p:cNvSpPr/>
            <p:nvPr/>
          </p:nvSpPr>
          <p:spPr>
            <a:xfrm>
              <a:off x="4860010" y="486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0" name="pt10560"/>
            <p:cNvSpPr/>
            <p:nvPr/>
          </p:nvSpPr>
          <p:spPr>
            <a:xfrm>
              <a:off x="5650110" y="5067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1" name="pt10561"/>
            <p:cNvSpPr/>
            <p:nvPr/>
          </p:nvSpPr>
          <p:spPr>
            <a:xfrm>
              <a:off x="5648605" y="5026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2" name="pt10562"/>
            <p:cNvSpPr/>
            <p:nvPr/>
          </p:nvSpPr>
          <p:spPr>
            <a:xfrm>
              <a:off x="5573113" y="5047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3" name="pt10563"/>
            <p:cNvSpPr/>
            <p:nvPr/>
          </p:nvSpPr>
          <p:spPr>
            <a:xfrm>
              <a:off x="5479268" y="5055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4" name="pt10564"/>
            <p:cNvSpPr/>
            <p:nvPr/>
          </p:nvSpPr>
          <p:spPr>
            <a:xfrm>
              <a:off x="5414479" y="5063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5" name="pt10565"/>
            <p:cNvSpPr/>
            <p:nvPr/>
          </p:nvSpPr>
          <p:spPr>
            <a:xfrm>
              <a:off x="4770350" y="4851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6" name="pt10566"/>
            <p:cNvSpPr/>
            <p:nvPr/>
          </p:nvSpPr>
          <p:spPr>
            <a:xfrm>
              <a:off x="5494458" y="504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7" name="pt10567"/>
            <p:cNvSpPr/>
            <p:nvPr/>
          </p:nvSpPr>
          <p:spPr>
            <a:xfrm>
              <a:off x="5650412" y="5029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8" name="pt10568"/>
            <p:cNvSpPr/>
            <p:nvPr/>
          </p:nvSpPr>
          <p:spPr>
            <a:xfrm>
              <a:off x="5082701" y="4993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9" name="pt10569"/>
            <p:cNvSpPr/>
            <p:nvPr/>
          </p:nvSpPr>
          <p:spPr>
            <a:xfrm>
              <a:off x="5505032" y="505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0" name="pt10570"/>
            <p:cNvSpPr/>
            <p:nvPr/>
          </p:nvSpPr>
          <p:spPr>
            <a:xfrm>
              <a:off x="5050991" y="5036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1" name="pt10571"/>
            <p:cNvSpPr/>
            <p:nvPr/>
          </p:nvSpPr>
          <p:spPr>
            <a:xfrm>
              <a:off x="5384909" y="503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2" name="pt10572"/>
            <p:cNvSpPr/>
            <p:nvPr/>
          </p:nvSpPr>
          <p:spPr>
            <a:xfrm>
              <a:off x="5094336" y="498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3" name="pt10573"/>
            <p:cNvSpPr/>
            <p:nvPr/>
          </p:nvSpPr>
          <p:spPr>
            <a:xfrm>
              <a:off x="5166923" y="509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4" name="pt10574"/>
            <p:cNvSpPr/>
            <p:nvPr/>
          </p:nvSpPr>
          <p:spPr>
            <a:xfrm>
              <a:off x="5393426" y="498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5" name="pt10575"/>
            <p:cNvSpPr/>
            <p:nvPr/>
          </p:nvSpPr>
          <p:spPr>
            <a:xfrm>
              <a:off x="5006855" y="4942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6" name="pt10576"/>
            <p:cNvSpPr/>
            <p:nvPr/>
          </p:nvSpPr>
          <p:spPr>
            <a:xfrm>
              <a:off x="4929916" y="5213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7" name="pt10577"/>
            <p:cNvSpPr/>
            <p:nvPr/>
          </p:nvSpPr>
          <p:spPr>
            <a:xfrm>
              <a:off x="4938691" y="515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8" name="pt10578"/>
            <p:cNvSpPr/>
            <p:nvPr/>
          </p:nvSpPr>
          <p:spPr>
            <a:xfrm>
              <a:off x="5540696" y="508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9" name="pt10579"/>
            <p:cNvSpPr/>
            <p:nvPr/>
          </p:nvSpPr>
          <p:spPr>
            <a:xfrm>
              <a:off x="4786510" y="507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0" name="pt10580"/>
            <p:cNvSpPr/>
            <p:nvPr/>
          </p:nvSpPr>
          <p:spPr>
            <a:xfrm>
              <a:off x="4719265" y="51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1" name="pt10581"/>
            <p:cNvSpPr/>
            <p:nvPr/>
          </p:nvSpPr>
          <p:spPr>
            <a:xfrm>
              <a:off x="4886616" y="501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2" name="pt10582"/>
            <p:cNvSpPr/>
            <p:nvPr/>
          </p:nvSpPr>
          <p:spPr>
            <a:xfrm>
              <a:off x="4955738" y="5285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3" name="pt10583"/>
            <p:cNvSpPr/>
            <p:nvPr/>
          </p:nvSpPr>
          <p:spPr>
            <a:xfrm>
              <a:off x="4914045" y="5143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4" name="pt10584"/>
            <p:cNvSpPr/>
            <p:nvPr/>
          </p:nvSpPr>
          <p:spPr>
            <a:xfrm>
              <a:off x="4859174" y="479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5" name="pt10585"/>
            <p:cNvSpPr/>
            <p:nvPr/>
          </p:nvSpPr>
          <p:spPr>
            <a:xfrm>
              <a:off x="4967200" y="4912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6" name="pt10586"/>
            <p:cNvSpPr/>
            <p:nvPr/>
          </p:nvSpPr>
          <p:spPr>
            <a:xfrm>
              <a:off x="5581682" y="503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7" name="pt10587"/>
            <p:cNvSpPr/>
            <p:nvPr/>
          </p:nvSpPr>
          <p:spPr>
            <a:xfrm>
              <a:off x="5532615" y="507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8" name="pt10588"/>
            <p:cNvSpPr/>
            <p:nvPr/>
          </p:nvSpPr>
          <p:spPr>
            <a:xfrm>
              <a:off x="5512675" y="5078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9" name="pt10589"/>
            <p:cNvSpPr/>
            <p:nvPr/>
          </p:nvSpPr>
          <p:spPr>
            <a:xfrm>
              <a:off x="5193086" y="5039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0" name="pt10590"/>
            <p:cNvSpPr/>
            <p:nvPr/>
          </p:nvSpPr>
          <p:spPr>
            <a:xfrm>
              <a:off x="4936955" y="5028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1" name="pt10591"/>
            <p:cNvSpPr/>
            <p:nvPr/>
          </p:nvSpPr>
          <p:spPr>
            <a:xfrm>
              <a:off x="4835904" y="494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2" name="pt10592"/>
            <p:cNvSpPr/>
            <p:nvPr/>
          </p:nvSpPr>
          <p:spPr>
            <a:xfrm>
              <a:off x="4699800" y="496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3" name="pt10593"/>
            <p:cNvSpPr/>
            <p:nvPr/>
          </p:nvSpPr>
          <p:spPr>
            <a:xfrm>
              <a:off x="4824996" y="505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4" name="pt10594"/>
            <p:cNvSpPr/>
            <p:nvPr/>
          </p:nvSpPr>
          <p:spPr>
            <a:xfrm>
              <a:off x="5248182" y="5038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5" name="pt10595"/>
            <p:cNvSpPr/>
            <p:nvPr/>
          </p:nvSpPr>
          <p:spPr>
            <a:xfrm>
              <a:off x="5104023" y="4938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6" name="pt10596"/>
            <p:cNvSpPr/>
            <p:nvPr/>
          </p:nvSpPr>
          <p:spPr>
            <a:xfrm>
              <a:off x="5070044" y="478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7" name="pt10597"/>
            <p:cNvSpPr/>
            <p:nvPr/>
          </p:nvSpPr>
          <p:spPr>
            <a:xfrm>
              <a:off x="5060415" y="521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8" name="pt10598"/>
            <p:cNvSpPr/>
            <p:nvPr/>
          </p:nvSpPr>
          <p:spPr>
            <a:xfrm>
              <a:off x="4963671" y="5240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9" name="pt10599"/>
            <p:cNvSpPr/>
            <p:nvPr/>
          </p:nvSpPr>
          <p:spPr>
            <a:xfrm>
              <a:off x="5548043" y="510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0" name="pt10600"/>
            <p:cNvSpPr/>
            <p:nvPr/>
          </p:nvSpPr>
          <p:spPr>
            <a:xfrm>
              <a:off x="5463918" y="505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1" name="pt10601"/>
            <p:cNvSpPr/>
            <p:nvPr/>
          </p:nvSpPr>
          <p:spPr>
            <a:xfrm>
              <a:off x="4858075" y="507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2" name="pt10602"/>
            <p:cNvSpPr/>
            <p:nvPr/>
          </p:nvSpPr>
          <p:spPr>
            <a:xfrm>
              <a:off x="5128862" y="502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3" name="pt10603"/>
            <p:cNvSpPr/>
            <p:nvPr/>
          </p:nvSpPr>
          <p:spPr>
            <a:xfrm>
              <a:off x="5498186" y="5069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4" name="pt10604"/>
            <p:cNvSpPr/>
            <p:nvPr/>
          </p:nvSpPr>
          <p:spPr>
            <a:xfrm>
              <a:off x="5105161" y="5034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5" name="pt10605"/>
            <p:cNvSpPr/>
            <p:nvPr/>
          </p:nvSpPr>
          <p:spPr>
            <a:xfrm>
              <a:off x="5576732" y="51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6" name="pt10606"/>
            <p:cNvSpPr/>
            <p:nvPr/>
          </p:nvSpPr>
          <p:spPr>
            <a:xfrm>
              <a:off x="4643162" y="477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7" name="pt10607"/>
            <p:cNvSpPr/>
            <p:nvPr/>
          </p:nvSpPr>
          <p:spPr>
            <a:xfrm>
              <a:off x="4867801" y="5001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8" name="pt10608"/>
            <p:cNvSpPr/>
            <p:nvPr/>
          </p:nvSpPr>
          <p:spPr>
            <a:xfrm>
              <a:off x="4602799" y="474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9" name="pt10609"/>
            <p:cNvSpPr/>
            <p:nvPr/>
          </p:nvSpPr>
          <p:spPr>
            <a:xfrm>
              <a:off x="4815418" y="498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0" name="pt10610"/>
            <p:cNvSpPr/>
            <p:nvPr/>
          </p:nvSpPr>
          <p:spPr>
            <a:xfrm>
              <a:off x="4925584" y="5057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1" name="pt10611"/>
            <p:cNvSpPr/>
            <p:nvPr/>
          </p:nvSpPr>
          <p:spPr>
            <a:xfrm>
              <a:off x="4885613" y="498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2" name="pt10612"/>
            <p:cNvSpPr/>
            <p:nvPr/>
          </p:nvSpPr>
          <p:spPr>
            <a:xfrm>
              <a:off x="4852534" y="487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3" name="pt10613"/>
            <p:cNvSpPr/>
            <p:nvPr/>
          </p:nvSpPr>
          <p:spPr>
            <a:xfrm>
              <a:off x="5586271" y="4978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4" name="pt10614"/>
            <p:cNvSpPr/>
            <p:nvPr/>
          </p:nvSpPr>
          <p:spPr>
            <a:xfrm>
              <a:off x="4937193" y="50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5" name="pt10615"/>
            <p:cNvSpPr/>
            <p:nvPr/>
          </p:nvSpPr>
          <p:spPr>
            <a:xfrm>
              <a:off x="5603062" y="484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6" name="pt10616"/>
            <p:cNvSpPr/>
            <p:nvPr/>
          </p:nvSpPr>
          <p:spPr>
            <a:xfrm>
              <a:off x="4827535" y="5038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7" name="pt10617"/>
            <p:cNvSpPr/>
            <p:nvPr/>
          </p:nvSpPr>
          <p:spPr>
            <a:xfrm>
              <a:off x="5616696" y="5064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8" name="pt10618"/>
            <p:cNvSpPr/>
            <p:nvPr/>
          </p:nvSpPr>
          <p:spPr>
            <a:xfrm>
              <a:off x="5499311" y="5000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9" name="pt10619"/>
            <p:cNvSpPr/>
            <p:nvPr/>
          </p:nvSpPr>
          <p:spPr>
            <a:xfrm>
              <a:off x="5560964" y="510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0" name="pt10620"/>
            <p:cNvSpPr/>
            <p:nvPr/>
          </p:nvSpPr>
          <p:spPr>
            <a:xfrm>
              <a:off x="5627740" y="500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1" name="pt10621"/>
            <p:cNvSpPr/>
            <p:nvPr/>
          </p:nvSpPr>
          <p:spPr>
            <a:xfrm>
              <a:off x="5655792" y="5061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2" name="pt10622"/>
            <p:cNvSpPr/>
            <p:nvPr/>
          </p:nvSpPr>
          <p:spPr>
            <a:xfrm>
              <a:off x="5516841" y="5015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3" name="pt10623"/>
            <p:cNvSpPr/>
            <p:nvPr/>
          </p:nvSpPr>
          <p:spPr>
            <a:xfrm>
              <a:off x="5630195" y="504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4" name="pt10624"/>
            <p:cNvSpPr/>
            <p:nvPr/>
          </p:nvSpPr>
          <p:spPr>
            <a:xfrm>
              <a:off x="5601069" y="5185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5" name="pt10625"/>
            <p:cNvSpPr/>
            <p:nvPr/>
          </p:nvSpPr>
          <p:spPr>
            <a:xfrm>
              <a:off x="5489335" y="518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6" name="pt10626"/>
            <p:cNvSpPr/>
            <p:nvPr/>
          </p:nvSpPr>
          <p:spPr>
            <a:xfrm>
              <a:off x="4935579" y="522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7" name="pt10627"/>
            <p:cNvSpPr/>
            <p:nvPr/>
          </p:nvSpPr>
          <p:spPr>
            <a:xfrm>
              <a:off x="5553751" y="497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8" name="pt10628"/>
            <p:cNvSpPr/>
            <p:nvPr/>
          </p:nvSpPr>
          <p:spPr>
            <a:xfrm>
              <a:off x="5136923" y="48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9" name="pt10629"/>
            <p:cNvSpPr/>
            <p:nvPr/>
          </p:nvSpPr>
          <p:spPr>
            <a:xfrm>
              <a:off x="5138504" y="5113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0" name="pt10630"/>
            <p:cNvSpPr/>
            <p:nvPr/>
          </p:nvSpPr>
          <p:spPr>
            <a:xfrm>
              <a:off x="5225201" y="4853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1" name="pt10631"/>
            <p:cNvSpPr/>
            <p:nvPr/>
          </p:nvSpPr>
          <p:spPr>
            <a:xfrm>
              <a:off x="5314064" y="501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2" name="pt10632"/>
            <p:cNvSpPr/>
            <p:nvPr/>
          </p:nvSpPr>
          <p:spPr>
            <a:xfrm>
              <a:off x="5465017" y="493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3" name="pt10633"/>
            <p:cNvSpPr/>
            <p:nvPr/>
          </p:nvSpPr>
          <p:spPr>
            <a:xfrm>
              <a:off x="5552479" y="523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4" name="pt10634"/>
            <p:cNvSpPr/>
            <p:nvPr/>
          </p:nvSpPr>
          <p:spPr>
            <a:xfrm>
              <a:off x="4926548" y="5249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5" name="pt10635"/>
            <p:cNvSpPr/>
            <p:nvPr/>
          </p:nvSpPr>
          <p:spPr>
            <a:xfrm>
              <a:off x="5456975" y="496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6" name="pt10636"/>
            <p:cNvSpPr/>
            <p:nvPr/>
          </p:nvSpPr>
          <p:spPr>
            <a:xfrm>
              <a:off x="5024005" y="514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7" name="pt10637"/>
            <p:cNvSpPr/>
            <p:nvPr/>
          </p:nvSpPr>
          <p:spPr>
            <a:xfrm>
              <a:off x="5435646" y="500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8" name="pt10638"/>
            <p:cNvSpPr/>
            <p:nvPr/>
          </p:nvSpPr>
          <p:spPr>
            <a:xfrm>
              <a:off x="5614015" y="5036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9" name="pt10639"/>
            <p:cNvSpPr/>
            <p:nvPr/>
          </p:nvSpPr>
          <p:spPr>
            <a:xfrm>
              <a:off x="5425136" y="505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0" name="pt10640"/>
            <p:cNvSpPr/>
            <p:nvPr/>
          </p:nvSpPr>
          <p:spPr>
            <a:xfrm>
              <a:off x="5078439" y="507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1" name="pt10641"/>
            <p:cNvSpPr/>
            <p:nvPr/>
          </p:nvSpPr>
          <p:spPr>
            <a:xfrm>
              <a:off x="5616870" y="509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2" name="pt10642"/>
            <p:cNvSpPr/>
            <p:nvPr/>
          </p:nvSpPr>
          <p:spPr>
            <a:xfrm>
              <a:off x="4843271" y="495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3" name="pt10643"/>
            <p:cNvSpPr/>
            <p:nvPr/>
          </p:nvSpPr>
          <p:spPr>
            <a:xfrm>
              <a:off x="4882026" y="4970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4" name="pt10644"/>
            <p:cNvSpPr/>
            <p:nvPr/>
          </p:nvSpPr>
          <p:spPr>
            <a:xfrm>
              <a:off x="4654122" y="480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5" name="pt10645"/>
            <p:cNvSpPr/>
            <p:nvPr/>
          </p:nvSpPr>
          <p:spPr>
            <a:xfrm>
              <a:off x="5278728" y="5032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6" name="pt10646"/>
            <p:cNvSpPr/>
            <p:nvPr/>
          </p:nvSpPr>
          <p:spPr>
            <a:xfrm>
              <a:off x="4927596" y="490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7" name="pt10647"/>
            <p:cNvSpPr/>
            <p:nvPr/>
          </p:nvSpPr>
          <p:spPr>
            <a:xfrm>
              <a:off x="4784749" y="481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8" name="pt10648"/>
            <p:cNvSpPr/>
            <p:nvPr/>
          </p:nvSpPr>
          <p:spPr>
            <a:xfrm>
              <a:off x="5151605" y="504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9" name="pt10649"/>
            <p:cNvSpPr/>
            <p:nvPr/>
          </p:nvSpPr>
          <p:spPr>
            <a:xfrm>
              <a:off x="4885125" y="4764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0" name="pt10650"/>
            <p:cNvSpPr/>
            <p:nvPr/>
          </p:nvSpPr>
          <p:spPr>
            <a:xfrm>
              <a:off x="4641465" y="481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1" name="pt10651"/>
            <p:cNvSpPr/>
            <p:nvPr/>
          </p:nvSpPr>
          <p:spPr>
            <a:xfrm>
              <a:off x="5292105" y="511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2" name="pt10652"/>
            <p:cNvSpPr/>
            <p:nvPr/>
          </p:nvSpPr>
          <p:spPr>
            <a:xfrm>
              <a:off x="5641695" y="509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3" name="pt10653"/>
            <p:cNvSpPr/>
            <p:nvPr/>
          </p:nvSpPr>
          <p:spPr>
            <a:xfrm>
              <a:off x="5524683" y="50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4" name="pt10654"/>
            <p:cNvSpPr/>
            <p:nvPr/>
          </p:nvSpPr>
          <p:spPr>
            <a:xfrm>
              <a:off x="5658061" y="5180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5" name="pt10655"/>
            <p:cNvSpPr/>
            <p:nvPr/>
          </p:nvSpPr>
          <p:spPr>
            <a:xfrm>
              <a:off x="5063333" y="503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6" name="pt10656"/>
            <p:cNvSpPr/>
            <p:nvPr/>
          </p:nvSpPr>
          <p:spPr>
            <a:xfrm>
              <a:off x="5554413" y="5146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7" name="pt10657"/>
            <p:cNvSpPr/>
            <p:nvPr/>
          </p:nvSpPr>
          <p:spPr>
            <a:xfrm>
              <a:off x="5342740" y="504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8" name="pt10658"/>
            <p:cNvSpPr/>
            <p:nvPr/>
          </p:nvSpPr>
          <p:spPr>
            <a:xfrm>
              <a:off x="5063834" y="48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9" name="pt10659"/>
            <p:cNvSpPr/>
            <p:nvPr/>
          </p:nvSpPr>
          <p:spPr>
            <a:xfrm>
              <a:off x="5376655" y="498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0" name="pt10660"/>
            <p:cNvSpPr/>
            <p:nvPr/>
          </p:nvSpPr>
          <p:spPr>
            <a:xfrm>
              <a:off x="5534428" y="5053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1" name="pt10661"/>
            <p:cNvSpPr/>
            <p:nvPr/>
          </p:nvSpPr>
          <p:spPr>
            <a:xfrm>
              <a:off x="4800543" y="4926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2" name="pt10662"/>
            <p:cNvSpPr/>
            <p:nvPr/>
          </p:nvSpPr>
          <p:spPr>
            <a:xfrm>
              <a:off x="4965111" y="49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3" name="pt10663"/>
            <p:cNvSpPr/>
            <p:nvPr/>
          </p:nvSpPr>
          <p:spPr>
            <a:xfrm>
              <a:off x="5209889" y="4928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4" name="pt10664"/>
            <p:cNvSpPr/>
            <p:nvPr/>
          </p:nvSpPr>
          <p:spPr>
            <a:xfrm>
              <a:off x="5558367" y="49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5" name="pt10665"/>
            <p:cNvSpPr/>
            <p:nvPr/>
          </p:nvSpPr>
          <p:spPr>
            <a:xfrm>
              <a:off x="4685665" y="4831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6" name="pt10666"/>
            <p:cNvSpPr/>
            <p:nvPr/>
          </p:nvSpPr>
          <p:spPr>
            <a:xfrm>
              <a:off x="5189332" y="497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7" name="pt10667"/>
            <p:cNvSpPr/>
            <p:nvPr/>
          </p:nvSpPr>
          <p:spPr>
            <a:xfrm>
              <a:off x="4690415" y="50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8" name="pt10668"/>
            <p:cNvSpPr/>
            <p:nvPr/>
          </p:nvSpPr>
          <p:spPr>
            <a:xfrm>
              <a:off x="5545048" y="5066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9" name="pt10669"/>
            <p:cNvSpPr/>
            <p:nvPr/>
          </p:nvSpPr>
          <p:spPr>
            <a:xfrm>
              <a:off x="4634702" y="4788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0" name="pt10670"/>
            <p:cNvSpPr/>
            <p:nvPr/>
          </p:nvSpPr>
          <p:spPr>
            <a:xfrm>
              <a:off x="5527074" y="5025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1" name="pt10671"/>
            <p:cNvSpPr/>
            <p:nvPr/>
          </p:nvSpPr>
          <p:spPr>
            <a:xfrm>
              <a:off x="4742342" y="506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2" name="pt10672"/>
            <p:cNvSpPr/>
            <p:nvPr/>
          </p:nvSpPr>
          <p:spPr>
            <a:xfrm>
              <a:off x="5613977" y="4975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3" name="pt10673"/>
            <p:cNvSpPr/>
            <p:nvPr/>
          </p:nvSpPr>
          <p:spPr>
            <a:xfrm>
              <a:off x="5551906" y="5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4" name="pt10674"/>
            <p:cNvSpPr/>
            <p:nvPr/>
          </p:nvSpPr>
          <p:spPr>
            <a:xfrm>
              <a:off x="5540779" y="494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5" name="pt10675"/>
            <p:cNvSpPr/>
            <p:nvPr/>
          </p:nvSpPr>
          <p:spPr>
            <a:xfrm>
              <a:off x="5370394" y="5061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6" name="pt10676"/>
            <p:cNvSpPr/>
            <p:nvPr/>
          </p:nvSpPr>
          <p:spPr>
            <a:xfrm>
              <a:off x="5101388" y="500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7" name="pt10677"/>
            <p:cNvSpPr/>
            <p:nvPr/>
          </p:nvSpPr>
          <p:spPr>
            <a:xfrm>
              <a:off x="5568478" y="506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8" name="pt10678"/>
            <p:cNvSpPr/>
            <p:nvPr/>
          </p:nvSpPr>
          <p:spPr>
            <a:xfrm>
              <a:off x="5135116" y="5153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9" name="pt10679"/>
            <p:cNvSpPr/>
            <p:nvPr/>
          </p:nvSpPr>
          <p:spPr>
            <a:xfrm>
              <a:off x="4820027" y="480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0" name="pt10680"/>
            <p:cNvSpPr/>
            <p:nvPr/>
          </p:nvSpPr>
          <p:spPr>
            <a:xfrm>
              <a:off x="5168382" y="5015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1" name="pt10681"/>
            <p:cNvSpPr/>
            <p:nvPr/>
          </p:nvSpPr>
          <p:spPr>
            <a:xfrm>
              <a:off x="5246433" y="49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2" name="pt10682"/>
            <p:cNvSpPr/>
            <p:nvPr/>
          </p:nvSpPr>
          <p:spPr>
            <a:xfrm>
              <a:off x="5151965" y="5118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3" name="pt10683"/>
            <p:cNvSpPr/>
            <p:nvPr/>
          </p:nvSpPr>
          <p:spPr>
            <a:xfrm>
              <a:off x="5408565" y="497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4" name="pt10684"/>
            <p:cNvSpPr/>
            <p:nvPr/>
          </p:nvSpPr>
          <p:spPr>
            <a:xfrm>
              <a:off x="5061848" y="4960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5" name="pt10685"/>
            <p:cNvSpPr/>
            <p:nvPr/>
          </p:nvSpPr>
          <p:spPr>
            <a:xfrm>
              <a:off x="5453992" y="5020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6" name="pt10686"/>
            <p:cNvSpPr/>
            <p:nvPr/>
          </p:nvSpPr>
          <p:spPr>
            <a:xfrm>
              <a:off x="4912663" y="508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7" name="pt10687"/>
            <p:cNvSpPr/>
            <p:nvPr/>
          </p:nvSpPr>
          <p:spPr>
            <a:xfrm>
              <a:off x="4998813" y="4794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8" name="pt10688"/>
            <p:cNvSpPr/>
            <p:nvPr/>
          </p:nvSpPr>
          <p:spPr>
            <a:xfrm>
              <a:off x="4935644" y="4955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9" name="pt10689"/>
            <p:cNvSpPr/>
            <p:nvPr/>
          </p:nvSpPr>
          <p:spPr>
            <a:xfrm>
              <a:off x="5525847" y="5003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0" name="pt10690"/>
            <p:cNvSpPr/>
            <p:nvPr/>
          </p:nvSpPr>
          <p:spPr>
            <a:xfrm>
              <a:off x="5510548" y="5025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1" name="pt10691"/>
            <p:cNvSpPr/>
            <p:nvPr/>
          </p:nvSpPr>
          <p:spPr>
            <a:xfrm>
              <a:off x="5014440" y="5016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2" name="pt10692"/>
            <p:cNvSpPr/>
            <p:nvPr/>
          </p:nvSpPr>
          <p:spPr>
            <a:xfrm>
              <a:off x="5622951" y="497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3" name="pt10693"/>
            <p:cNvSpPr/>
            <p:nvPr/>
          </p:nvSpPr>
          <p:spPr>
            <a:xfrm>
              <a:off x="5610609" y="49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4" name="pt10694"/>
            <p:cNvSpPr/>
            <p:nvPr/>
          </p:nvSpPr>
          <p:spPr>
            <a:xfrm>
              <a:off x="5255137" y="4980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5" name="pt10695"/>
            <p:cNvSpPr/>
            <p:nvPr/>
          </p:nvSpPr>
          <p:spPr>
            <a:xfrm>
              <a:off x="4912592" y="4975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6" name="pt10696"/>
            <p:cNvSpPr/>
            <p:nvPr/>
          </p:nvSpPr>
          <p:spPr>
            <a:xfrm>
              <a:off x="5162507" y="513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7" name="pt10697"/>
            <p:cNvSpPr/>
            <p:nvPr/>
          </p:nvSpPr>
          <p:spPr>
            <a:xfrm>
              <a:off x="5185880" y="50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8" name="pt10698"/>
            <p:cNvSpPr/>
            <p:nvPr/>
          </p:nvSpPr>
          <p:spPr>
            <a:xfrm>
              <a:off x="5296766" y="499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9" name="pt10699"/>
            <p:cNvSpPr/>
            <p:nvPr/>
          </p:nvSpPr>
          <p:spPr>
            <a:xfrm>
              <a:off x="5607748" y="519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0" name="pt10700"/>
            <p:cNvSpPr/>
            <p:nvPr/>
          </p:nvSpPr>
          <p:spPr>
            <a:xfrm>
              <a:off x="4810462" y="4889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1" name="pt10701"/>
            <p:cNvSpPr/>
            <p:nvPr/>
          </p:nvSpPr>
          <p:spPr>
            <a:xfrm>
              <a:off x="4642127" y="55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2" name="pt10702"/>
            <p:cNvSpPr/>
            <p:nvPr/>
          </p:nvSpPr>
          <p:spPr>
            <a:xfrm>
              <a:off x="4830048" y="548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3" name="pt10703"/>
            <p:cNvSpPr/>
            <p:nvPr/>
          </p:nvSpPr>
          <p:spPr>
            <a:xfrm>
              <a:off x="4687394" y="5577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4" name="pt10704"/>
            <p:cNvSpPr/>
            <p:nvPr/>
          </p:nvSpPr>
          <p:spPr>
            <a:xfrm>
              <a:off x="5433506" y="494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5" name="pt10705"/>
            <p:cNvSpPr/>
            <p:nvPr/>
          </p:nvSpPr>
          <p:spPr>
            <a:xfrm>
              <a:off x="4455343" y="576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6" name="pt10706"/>
            <p:cNvSpPr/>
            <p:nvPr/>
          </p:nvSpPr>
          <p:spPr>
            <a:xfrm>
              <a:off x="4731858" y="5481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7" name="pt10707"/>
            <p:cNvSpPr/>
            <p:nvPr/>
          </p:nvSpPr>
          <p:spPr>
            <a:xfrm>
              <a:off x="4528477" y="567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8" name="pt10708"/>
            <p:cNvSpPr/>
            <p:nvPr/>
          </p:nvSpPr>
          <p:spPr>
            <a:xfrm>
              <a:off x="4612673" y="561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9" name="pt10709"/>
            <p:cNvSpPr/>
            <p:nvPr/>
          </p:nvSpPr>
          <p:spPr>
            <a:xfrm>
              <a:off x="5613476" y="4948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0" name="pt10710"/>
            <p:cNvSpPr/>
            <p:nvPr/>
          </p:nvSpPr>
          <p:spPr>
            <a:xfrm>
              <a:off x="5414022" y="4893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1" name="pt10711"/>
            <p:cNvSpPr/>
            <p:nvPr/>
          </p:nvSpPr>
          <p:spPr>
            <a:xfrm>
              <a:off x="4999463" y="537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2" name="pt10712"/>
            <p:cNvSpPr/>
            <p:nvPr/>
          </p:nvSpPr>
          <p:spPr>
            <a:xfrm>
              <a:off x="5009015" y="525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3" name="pt10713"/>
            <p:cNvSpPr/>
            <p:nvPr/>
          </p:nvSpPr>
          <p:spPr>
            <a:xfrm>
              <a:off x="5539841" y="4851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4" name="pt10714"/>
            <p:cNvSpPr/>
            <p:nvPr/>
          </p:nvSpPr>
          <p:spPr>
            <a:xfrm>
              <a:off x="5091360" y="518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5" name="pt10715"/>
            <p:cNvSpPr/>
            <p:nvPr/>
          </p:nvSpPr>
          <p:spPr>
            <a:xfrm>
              <a:off x="5316127" y="514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6" name="pt10716"/>
            <p:cNvSpPr/>
            <p:nvPr/>
          </p:nvSpPr>
          <p:spPr>
            <a:xfrm>
              <a:off x="4884842" y="5371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7" name="pt10717"/>
            <p:cNvSpPr/>
            <p:nvPr/>
          </p:nvSpPr>
          <p:spPr>
            <a:xfrm>
              <a:off x="5067659" y="537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8" name="pt10718"/>
            <p:cNvSpPr/>
            <p:nvPr/>
          </p:nvSpPr>
          <p:spPr>
            <a:xfrm>
              <a:off x="4640880" y="565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9" name="pt10719"/>
            <p:cNvSpPr/>
            <p:nvPr/>
          </p:nvSpPr>
          <p:spPr>
            <a:xfrm>
              <a:off x="4481609" y="5740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0" name="pt10720"/>
            <p:cNvSpPr/>
            <p:nvPr/>
          </p:nvSpPr>
          <p:spPr>
            <a:xfrm>
              <a:off x="5062144" y="517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1" name="pt10721"/>
            <p:cNvSpPr/>
            <p:nvPr/>
          </p:nvSpPr>
          <p:spPr>
            <a:xfrm>
              <a:off x="4851216" y="542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2" name="pt10722"/>
            <p:cNvSpPr/>
            <p:nvPr/>
          </p:nvSpPr>
          <p:spPr>
            <a:xfrm>
              <a:off x="4743814" y="5558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3" name="pt10723"/>
            <p:cNvSpPr/>
            <p:nvPr/>
          </p:nvSpPr>
          <p:spPr>
            <a:xfrm>
              <a:off x="4722273" y="5536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4" name="pt10724"/>
            <p:cNvSpPr/>
            <p:nvPr/>
          </p:nvSpPr>
          <p:spPr>
            <a:xfrm>
              <a:off x="4559737" y="573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5" name="pt10725"/>
            <p:cNvSpPr/>
            <p:nvPr/>
          </p:nvSpPr>
          <p:spPr>
            <a:xfrm>
              <a:off x="4882637" y="547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6" name="pt10726"/>
            <p:cNvSpPr/>
            <p:nvPr/>
          </p:nvSpPr>
          <p:spPr>
            <a:xfrm>
              <a:off x="4997245" y="534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7" name="pt10727"/>
            <p:cNvSpPr/>
            <p:nvPr/>
          </p:nvSpPr>
          <p:spPr>
            <a:xfrm>
              <a:off x="5161298" y="51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8" name="pt10728"/>
            <p:cNvSpPr/>
            <p:nvPr/>
          </p:nvSpPr>
          <p:spPr>
            <a:xfrm>
              <a:off x="4961029" y="53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9" name="pt10729"/>
            <p:cNvSpPr/>
            <p:nvPr/>
          </p:nvSpPr>
          <p:spPr>
            <a:xfrm>
              <a:off x="4536628" y="5746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0" name="pt10730"/>
            <p:cNvSpPr/>
            <p:nvPr/>
          </p:nvSpPr>
          <p:spPr>
            <a:xfrm>
              <a:off x="4967373" y="5370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1" name="pt10731"/>
            <p:cNvSpPr/>
            <p:nvPr/>
          </p:nvSpPr>
          <p:spPr>
            <a:xfrm>
              <a:off x="5211547" y="509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2" name="pt10732"/>
            <p:cNvSpPr/>
            <p:nvPr/>
          </p:nvSpPr>
          <p:spPr>
            <a:xfrm>
              <a:off x="5457361" y="5042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3" name="pt10733"/>
            <p:cNvSpPr/>
            <p:nvPr/>
          </p:nvSpPr>
          <p:spPr>
            <a:xfrm>
              <a:off x="5246112" y="5288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4" name="pt10734"/>
            <p:cNvSpPr/>
            <p:nvPr/>
          </p:nvSpPr>
          <p:spPr>
            <a:xfrm>
              <a:off x="5197772" y="520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5" name="pt10735"/>
            <p:cNvSpPr/>
            <p:nvPr/>
          </p:nvSpPr>
          <p:spPr>
            <a:xfrm>
              <a:off x="4824353" y="542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6" name="pt10736"/>
            <p:cNvSpPr/>
            <p:nvPr/>
          </p:nvSpPr>
          <p:spPr>
            <a:xfrm>
              <a:off x="4989158" y="531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7" name="pt10737"/>
            <p:cNvSpPr/>
            <p:nvPr/>
          </p:nvSpPr>
          <p:spPr>
            <a:xfrm>
              <a:off x="5611791" y="49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8" name="pt10738"/>
            <p:cNvSpPr/>
            <p:nvPr/>
          </p:nvSpPr>
          <p:spPr>
            <a:xfrm>
              <a:off x="5112509" y="5073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9" name="pt10739"/>
            <p:cNvSpPr/>
            <p:nvPr/>
          </p:nvSpPr>
          <p:spPr>
            <a:xfrm>
              <a:off x="5423889" y="498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0" name="pt10740"/>
            <p:cNvSpPr/>
            <p:nvPr/>
          </p:nvSpPr>
          <p:spPr>
            <a:xfrm>
              <a:off x="4909661" y="5327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1" name="pt10741"/>
            <p:cNvSpPr/>
            <p:nvPr/>
          </p:nvSpPr>
          <p:spPr>
            <a:xfrm>
              <a:off x="5617654" y="4756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2" name="pt10742"/>
            <p:cNvSpPr/>
            <p:nvPr/>
          </p:nvSpPr>
          <p:spPr>
            <a:xfrm>
              <a:off x="4744251" y="564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3" name="pt10743"/>
            <p:cNvSpPr/>
            <p:nvPr/>
          </p:nvSpPr>
          <p:spPr>
            <a:xfrm>
              <a:off x="4849352" y="545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4" name="pt10744"/>
            <p:cNvSpPr/>
            <p:nvPr/>
          </p:nvSpPr>
          <p:spPr>
            <a:xfrm>
              <a:off x="5611721" y="478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5" name="pt10745"/>
            <p:cNvSpPr/>
            <p:nvPr/>
          </p:nvSpPr>
          <p:spPr>
            <a:xfrm>
              <a:off x="5503020" y="497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6" name="pt10746"/>
            <p:cNvSpPr/>
            <p:nvPr/>
          </p:nvSpPr>
          <p:spPr>
            <a:xfrm>
              <a:off x="4848806" y="552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7" name="pt10747"/>
            <p:cNvSpPr/>
            <p:nvPr/>
          </p:nvSpPr>
          <p:spPr>
            <a:xfrm>
              <a:off x="4533774" y="57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8" name="pt10748"/>
            <p:cNvSpPr/>
            <p:nvPr/>
          </p:nvSpPr>
          <p:spPr>
            <a:xfrm>
              <a:off x="4706640" y="548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9" name="pt10749"/>
            <p:cNvSpPr/>
            <p:nvPr/>
          </p:nvSpPr>
          <p:spPr>
            <a:xfrm>
              <a:off x="4733336" y="555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0" name="pt10750"/>
            <p:cNvSpPr/>
            <p:nvPr/>
          </p:nvSpPr>
          <p:spPr>
            <a:xfrm>
              <a:off x="4529177" y="574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1" name="pt10751"/>
            <p:cNvSpPr/>
            <p:nvPr/>
          </p:nvSpPr>
          <p:spPr>
            <a:xfrm>
              <a:off x="4539990" y="569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2" name="pt10752"/>
            <p:cNvSpPr/>
            <p:nvPr/>
          </p:nvSpPr>
          <p:spPr>
            <a:xfrm>
              <a:off x="5012306" y="529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3" name="pt10753"/>
            <p:cNvSpPr/>
            <p:nvPr/>
          </p:nvSpPr>
          <p:spPr>
            <a:xfrm>
              <a:off x="4548321" y="5733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4" name="pt10754"/>
            <p:cNvSpPr/>
            <p:nvPr/>
          </p:nvSpPr>
          <p:spPr>
            <a:xfrm>
              <a:off x="4415142" y="5813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5" name="pt10755"/>
            <p:cNvSpPr/>
            <p:nvPr/>
          </p:nvSpPr>
          <p:spPr>
            <a:xfrm>
              <a:off x="5130983" y="521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6" name="pt10756"/>
            <p:cNvSpPr/>
            <p:nvPr/>
          </p:nvSpPr>
          <p:spPr>
            <a:xfrm>
              <a:off x="4791524" y="5479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7" name="pt10757"/>
            <p:cNvSpPr/>
            <p:nvPr/>
          </p:nvSpPr>
          <p:spPr>
            <a:xfrm>
              <a:off x="4671465" y="565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8" name="pt10758"/>
            <p:cNvSpPr/>
            <p:nvPr/>
          </p:nvSpPr>
          <p:spPr>
            <a:xfrm>
              <a:off x="5382286" y="4971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9" name="pt10759"/>
            <p:cNvSpPr/>
            <p:nvPr/>
          </p:nvSpPr>
          <p:spPr>
            <a:xfrm>
              <a:off x="5305238" y="5109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0" name="pt10760"/>
            <p:cNvSpPr/>
            <p:nvPr/>
          </p:nvSpPr>
          <p:spPr>
            <a:xfrm>
              <a:off x="4914109" y="5442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1" name="pt10761"/>
            <p:cNvSpPr/>
            <p:nvPr/>
          </p:nvSpPr>
          <p:spPr>
            <a:xfrm>
              <a:off x="5428248" y="4871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2" name="pt10762"/>
            <p:cNvSpPr/>
            <p:nvPr/>
          </p:nvSpPr>
          <p:spPr>
            <a:xfrm>
              <a:off x="4858814" y="54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3" name="pt10763"/>
            <p:cNvSpPr/>
            <p:nvPr/>
          </p:nvSpPr>
          <p:spPr>
            <a:xfrm>
              <a:off x="4726130" y="556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4" name="pt10764"/>
            <p:cNvSpPr/>
            <p:nvPr/>
          </p:nvSpPr>
          <p:spPr>
            <a:xfrm>
              <a:off x="4598942" y="549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5" name="pt10765"/>
            <p:cNvSpPr/>
            <p:nvPr/>
          </p:nvSpPr>
          <p:spPr>
            <a:xfrm>
              <a:off x="5581752" y="4882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6" name="pt10766"/>
            <p:cNvSpPr/>
            <p:nvPr/>
          </p:nvSpPr>
          <p:spPr>
            <a:xfrm>
              <a:off x="5561671" y="498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7" name="pt10767"/>
            <p:cNvSpPr/>
            <p:nvPr/>
          </p:nvSpPr>
          <p:spPr>
            <a:xfrm>
              <a:off x="4583586" y="5615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8" name="pt10768"/>
            <p:cNvSpPr/>
            <p:nvPr/>
          </p:nvSpPr>
          <p:spPr>
            <a:xfrm>
              <a:off x="4892498" y="539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9" name="pt10769"/>
            <p:cNvSpPr/>
            <p:nvPr/>
          </p:nvSpPr>
          <p:spPr>
            <a:xfrm>
              <a:off x="4329550" y="584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0" name="pt10770"/>
            <p:cNvSpPr/>
            <p:nvPr/>
          </p:nvSpPr>
          <p:spPr>
            <a:xfrm>
              <a:off x="5418991" y="51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1" name="pt10771"/>
            <p:cNvSpPr/>
            <p:nvPr/>
          </p:nvSpPr>
          <p:spPr>
            <a:xfrm>
              <a:off x="5550377" y="4995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2" name="pt10772"/>
            <p:cNvSpPr/>
            <p:nvPr/>
          </p:nvSpPr>
          <p:spPr>
            <a:xfrm>
              <a:off x="5549097" y="5009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3" name="pt10773"/>
            <p:cNvSpPr/>
            <p:nvPr/>
          </p:nvSpPr>
          <p:spPr>
            <a:xfrm>
              <a:off x="4854411" y="535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4" name="pt10774"/>
            <p:cNvSpPr/>
            <p:nvPr/>
          </p:nvSpPr>
          <p:spPr>
            <a:xfrm>
              <a:off x="5554780" y="5128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5" name="pt10775"/>
            <p:cNvSpPr/>
            <p:nvPr/>
          </p:nvSpPr>
          <p:spPr>
            <a:xfrm>
              <a:off x="5164513" y="5128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6" name="pt10776"/>
            <p:cNvSpPr/>
            <p:nvPr/>
          </p:nvSpPr>
          <p:spPr>
            <a:xfrm>
              <a:off x="5411444" y="503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7" name="pt10777"/>
            <p:cNvSpPr/>
            <p:nvPr/>
          </p:nvSpPr>
          <p:spPr>
            <a:xfrm>
              <a:off x="5461835" y="486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8" name="pt10778"/>
            <p:cNvSpPr/>
            <p:nvPr/>
          </p:nvSpPr>
          <p:spPr>
            <a:xfrm>
              <a:off x="4640404" y="566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9" name="pt10779"/>
            <p:cNvSpPr/>
            <p:nvPr/>
          </p:nvSpPr>
          <p:spPr>
            <a:xfrm>
              <a:off x="5062690" y="521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0" name="pt10780"/>
            <p:cNvSpPr/>
            <p:nvPr/>
          </p:nvSpPr>
          <p:spPr>
            <a:xfrm>
              <a:off x="5539764" y="5084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1" name="pt10781"/>
            <p:cNvSpPr/>
            <p:nvPr/>
          </p:nvSpPr>
          <p:spPr>
            <a:xfrm>
              <a:off x="5048799" y="5291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2" name="pt10782"/>
            <p:cNvSpPr/>
            <p:nvPr/>
          </p:nvSpPr>
          <p:spPr>
            <a:xfrm>
              <a:off x="5604392" y="4843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3" name="pt10783"/>
            <p:cNvSpPr/>
            <p:nvPr/>
          </p:nvSpPr>
          <p:spPr>
            <a:xfrm>
              <a:off x="4463276" y="582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4" name="pt10784"/>
            <p:cNvSpPr/>
            <p:nvPr/>
          </p:nvSpPr>
          <p:spPr>
            <a:xfrm>
              <a:off x="4797342" y="549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5" name="pt10785"/>
            <p:cNvSpPr/>
            <p:nvPr/>
          </p:nvSpPr>
          <p:spPr>
            <a:xfrm>
              <a:off x="4475965" y="579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6" name="pt10786"/>
            <p:cNvSpPr/>
            <p:nvPr/>
          </p:nvSpPr>
          <p:spPr>
            <a:xfrm>
              <a:off x="4339521" y="587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7" name="pt10787"/>
            <p:cNvSpPr/>
            <p:nvPr/>
          </p:nvSpPr>
          <p:spPr>
            <a:xfrm>
              <a:off x="4365934" y="5850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8" name="pt10788"/>
            <p:cNvSpPr/>
            <p:nvPr/>
          </p:nvSpPr>
          <p:spPr>
            <a:xfrm>
              <a:off x="5083061" y="521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9" name="pt10789"/>
            <p:cNvSpPr/>
            <p:nvPr/>
          </p:nvSpPr>
          <p:spPr>
            <a:xfrm>
              <a:off x="4392000" y="581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0" name="pt10790"/>
            <p:cNvSpPr/>
            <p:nvPr/>
          </p:nvSpPr>
          <p:spPr>
            <a:xfrm>
              <a:off x="4388767" y="586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1" name="pt10791"/>
            <p:cNvSpPr/>
            <p:nvPr/>
          </p:nvSpPr>
          <p:spPr>
            <a:xfrm>
              <a:off x="4494170" y="5814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2" name="pt10792"/>
            <p:cNvSpPr/>
            <p:nvPr/>
          </p:nvSpPr>
          <p:spPr>
            <a:xfrm>
              <a:off x="5350030" y="492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3" name="pt10793"/>
            <p:cNvSpPr/>
            <p:nvPr/>
          </p:nvSpPr>
          <p:spPr>
            <a:xfrm>
              <a:off x="5030974" y="52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4" name="pt10794"/>
            <p:cNvSpPr/>
            <p:nvPr/>
          </p:nvSpPr>
          <p:spPr>
            <a:xfrm>
              <a:off x="5591710" y="50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5" name="pt10795"/>
            <p:cNvSpPr/>
            <p:nvPr/>
          </p:nvSpPr>
          <p:spPr>
            <a:xfrm>
              <a:off x="4451094" y="5812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6" name="pt10796"/>
            <p:cNvSpPr/>
            <p:nvPr/>
          </p:nvSpPr>
          <p:spPr>
            <a:xfrm>
              <a:off x="4578449" y="561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7" name="pt10797"/>
            <p:cNvSpPr/>
            <p:nvPr/>
          </p:nvSpPr>
          <p:spPr>
            <a:xfrm>
              <a:off x="5229964" y="5114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8" name="pt10798"/>
            <p:cNvSpPr/>
            <p:nvPr/>
          </p:nvSpPr>
          <p:spPr>
            <a:xfrm>
              <a:off x="5298919" y="500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9" name="pt10799"/>
            <p:cNvSpPr/>
            <p:nvPr/>
          </p:nvSpPr>
          <p:spPr>
            <a:xfrm>
              <a:off x="5142419" y="521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0" name="pt10800"/>
            <p:cNvSpPr/>
            <p:nvPr/>
          </p:nvSpPr>
          <p:spPr>
            <a:xfrm>
              <a:off x="4417154" y="5793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1" name="pt10801"/>
            <p:cNvSpPr/>
            <p:nvPr/>
          </p:nvSpPr>
          <p:spPr>
            <a:xfrm>
              <a:off x="4356825" y="582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2" name="pt10802"/>
            <p:cNvSpPr/>
            <p:nvPr/>
          </p:nvSpPr>
          <p:spPr>
            <a:xfrm>
              <a:off x="4551496" y="571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3" name="pt10803"/>
            <p:cNvSpPr/>
            <p:nvPr/>
          </p:nvSpPr>
          <p:spPr>
            <a:xfrm>
              <a:off x="4823678" y="548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4" name="pt10804"/>
            <p:cNvSpPr/>
            <p:nvPr/>
          </p:nvSpPr>
          <p:spPr>
            <a:xfrm>
              <a:off x="5343267" y="4972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5" name="pt10805"/>
            <p:cNvSpPr/>
            <p:nvPr/>
          </p:nvSpPr>
          <p:spPr>
            <a:xfrm>
              <a:off x="5280991" y="5092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6" name="pt10806"/>
            <p:cNvSpPr/>
            <p:nvPr/>
          </p:nvSpPr>
          <p:spPr>
            <a:xfrm>
              <a:off x="4652091" y="5570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7" name="pt10807"/>
            <p:cNvSpPr/>
            <p:nvPr/>
          </p:nvSpPr>
          <p:spPr>
            <a:xfrm>
              <a:off x="5538439" y="4932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8" name="pt10808"/>
            <p:cNvSpPr/>
            <p:nvPr/>
          </p:nvSpPr>
          <p:spPr>
            <a:xfrm>
              <a:off x="4673972" y="5711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9" name="pt10809"/>
            <p:cNvSpPr/>
            <p:nvPr/>
          </p:nvSpPr>
          <p:spPr>
            <a:xfrm>
              <a:off x="4548250" y="5741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0" name="pt10810"/>
            <p:cNvSpPr/>
            <p:nvPr/>
          </p:nvSpPr>
          <p:spPr>
            <a:xfrm>
              <a:off x="4650843" y="560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1" name="pt10811"/>
            <p:cNvSpPr/>
            <p:nvPr/>
          </p:nvSpPr>
          <p:spPr>
            <a:xfrm>
              <a:off x="5109050" y="526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2" name="pt10812"/>
            <p:cNvSpPr/>
            <p:nvPr/>
          </p:nvSpPr>
          <p:spPr>
            <a:xfrm>
              <a:off x="4870706" y="5478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3" name="pt10813"/>
            <p:cNvSpPr/>
            <p:nvPr/>
          </p:nvSpPr>
          <p:spPr>
            <a:xfrm>
              <a:off x="4594224" y="5667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4" name="pt10814"/>
            <p:cNvSpPr/>
            <p:nvPr/>
          </p:nvSpPr>
          <p:spPr>
            <a:xfrm>
              <a:off x="4481114" y="574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5" name="pt10815"/>
            <p:cNvSpPr/>
            <p:nvPr/>
          </p:nvSpPr>
          <p:spPr>
            <a:xfrm>
              <a:off x="4758586" y="5489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6" name="pt10816"/>
            <p:cNvSpPr/>
            <p:nvPr/>
          </p:nvSpPr>
          <p:spPr>
            <a:xfrm>
              <a:off x="4868315" y="5227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7" name="pt10817"/>
            <p:cNvSpPr/>
            <p:nvPr/>
          </p:nvSpPr>
          <p:spPr>
            <a:xfrm>
              <a:off x="4371938" y="5873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8" name="pt10818"/>
            <p:cNvSpPr/>
            <p:nvPr/>
          </p:nvSpPr>
          <p:spPr>
            <a:xfrm>
              <a:off x="4835930" y="5497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9" name="pt10819"/>
            <p:cNvSpPr/>
            <p:nvPr/>
          </p:nvSpPr>
          <p:spPr>
            <a:xfrm>
              <a:off x="4928232" y="537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0" name="pt10820"/>
            <p:cNvSpPr/>
            <p:nvPr/>
          </p:nvSpPr>
          <p:spPr>
            <a:xfrm>
              <a:off x="4640507" y="569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1" name="pt10821"/>
            <p:cNvSpPr/>
            <p:nvPr/>
          </p:nvSpPr>
          <p:spPr>
            <a:xfrm>
              <a:off x="5104840" y="520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2" name="pt10822"/>
            <p:cNvSpPr/>
            <p:nvPr/>
          </p:nvSpPr>
          <p:spPr>
            <a:xfrm>
              <a:off x="4547376" y="564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3" name="pt10823"/>
            <p:cNvSpPr/>
            <p:nvPr/>
          </p:nvSpPr>
          <p:spPr>
            <a:xfrm>
              <a:off x="5023678" y="543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4" name="pt10824"/>
            <p:cNvSpPr/>
            <p:nvPr/>
          </p:nvSpPr>
          <p:spPr>
            <a:xfrm>
              <a:off x="4878073" y="5476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5" name="pt10825"/>
            <p:cNvSpPr/>
            <p:nvPr/>
          </p:nvSpPr>
          <p:spPr>
            <a:xfrm>
              <a:off x="4995599" y="553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6" name="pt10826"/>
            <p:cNvSpPr/>
            <p:nvPr/>
          </p:nvSpPr>
          <p:spPr>
            <a:xfrm>
              <a:off x="4714110" y="5691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7" name="pt10827"/>
            <p:cNvSpPr/>
            <p:nvPr/>
          </p:nvSpPr>
          <p:spPr>
            <a:xfrm>
              <a:off x="4812962" y="5478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8" name="pt10828"/>
            <p:cNvSpPr/>
            <p:nvPr/>
          </p:nvSpPr>
          <p:spPr>
            <a:xfrm>
              <a:off x="5113608" y="5257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9" name="pt10829"/>
            <p:cNvSpPr/>
            <p:nvPr/>
          </p:nvSpPr>
          <p:spPr>
            <a:xfrm>
              <a:off x="5559948" y="4835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0" name="pt10830"/>
            <p:cNvSpPr/>
            <p:nvPr/>
          </p:nvSpPr>
          <p:spPr>
            <a:xfrm>
              <a:off x="5653652" y="476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1" name="pt10831"/>
            <p:cNvSpPr/>
            <p:nvPr/>
          </p:nvSpPr>
          <p:spPr>
            <a:xfrm>
              <a:off x="4714759" y="5687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2" name="pt10832"/>
            <p:cNvSpPr/>
            <p:nvPr/>
          </p:nvSpPr>
          <p:spPr>
            <a:xfrm>
              <a:off x="4704152" y="558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3" name="pt10833"/>
            <p:cNvSpPr/>
            <p:nvPr/>
          </p:nvSpPr>
          <p:spPr>
            <a:xfrm>
              <a:off x="5047680" y="52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4" name="pt10834"/>
            <p:cNvSpPr/>
            <p:nvPr/>
          </p:nvSpPr>
          <p:spPr>
            <a:xfrm>
              <a:off x="4942785" y="5407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5" name="pt10835"/>
            <p:cNvSpPr/>
            <p:nvPr/>
          </p:nvSpPr>
          <p:spPr>
            <a:xfrm>
              <a:off x="4880747" y="553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6" name="pt10836"/>
            <p:cNvSpPr/>
            <p:nvPr/>
          </p:nvSpPr>
          <p:spPr>
            <a:xfrm>
              <a:off x="5356246" y="5067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7" name="pt10837"/>
            <p:cNvSpPr/>
            <p:nvPr/>
          </p:nvSpPr>
          <p:spPr>
            <a:xfrm>
              <a:off x="5264336" y="500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8" name="pt10838"/>
            <p:cNvSpPr/>
            <p:nvPr/>
          </p:nvSpPr>
          <p:spPr>
            <a:xfrm>
              <a:off x="4928946" y="539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9" name="pt10839"/>
            <p:cNvSpPr/>
            <p:nvPr/>
          </p:nvSpPr>
          <p:spPr>
            <a:xfrm>
              <a:off x="4801237" y="5500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0" name="pt10840"/>
            <p:cNvSpPr/>
            <p:nvPr/>
          </p:nvSpPr>
          <p:spPr>
            <a:xfrm>
              <a:off x="5503669" y="489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1" name="pt10841"/>
            <p:cNvSpPr/>
            <p:nvPr/>
          </p:nvSpPr>
          <p:spPr>
            <a:xfrm>
              <a:off x="4827631" y="540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2" name="pt10842"/>
            <p:cNvSpPr/>
            <p:nvPr/>
          </p:nvSpPr>
          <p:spPr>
            <a:xfrm>
              <a:off x="4624263" y="5626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3" name="pt10843"/>
            <p:cNvSpPr/>
            <p:nvPr/>
          </p:nvSpPr>
          <p:spPr>
            <a:xfrm>
              <a:off x="4792565" y="548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4" name="pt10844"/>
            <p:cNvSpPr/>
            <p:nvPr/>
          </p:nvSpPr>
          <p:spPr>
            <a:xfrm>
              <a:off x="4380346" y="592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5" name="pt10845"/>
            <p:cNvSpPr/>
            <p:nvPr/>
          </p:nvSpPr>
          <p:spPr>
            <a:xfrm>
              <a:off x="4383431" y="591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6" name="pt10846"/>
            <p:cNvSpPr/>
            <p:nvPr/>
          </p:nvSpPr>
          <p:spPr>
            <a:xfrm>
              <a:off x="5501683" y="4987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7" name="pt10847"/>
            <p:cNvSpPr/>
            <p:nvPr/>
          </p:nvSpPr>
          <p:spPr>
            <a:xfrm>
              <a:off x="4544412" y="5725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8" name="pt10848"/>
            <p:cNvSpPr/>
            <p:nvPr/>
          </p:nvSpPr>
          <p:spPr>
            <a:xfrm>
              <a:off x="4492601" y="569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9" name="pt10849"/>
            <p:cNvSpPr/>
            <p:nvPr/>
          </p:nvSpPr>
          <p:spPr>
            <a:xfrm>
              <a:off x="4474577" y="579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0" name="pt10850"/>
            <p:cNvSpPr/>
            <p:nvPr/>
          </p:nvSpPr>
          <p:spPr>
            <a:xfrm>
              <a:off x="4908935" y="529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1" name="pt10851"/>
            <p:cNvSpPr/>
            <p:nvPr/>
          </p:nvSpPr>
          <p:spPr>
            <a:xfrm>
              <a:off x="4552158" y="5592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2" name="pt10852"/>
            <p:cNvSpPr/>
            <p:nvPr/>
          </p:nvSpPr>
          <p:spPr>
            <a:xfrm>
              <a:off x="4468045" y="5834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3" name="pt10853"/>
            <p:cNvSpPr/>
            <p:nvPr/>
          </p:nvSpPr>
          <p:spPr>
            <a:xfrm>
              <a:off x="4419937" y="575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4" name="pt10854"/>
            <p:cNvSpPr/>
            <p:nvPr/>
          </p:nvSpPr>
          <p:spPr>
            <a:xfrm>
              <a:off x="4550442" y="562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5" name="pt10855"/>
            <p:cNvSpPr/>
            <p:nvPr/>
          </p:nvSpPr>
          <p:spPr>
            <a:xfrm>
              <a:off x="4985385" y="531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6" name="pt10856"/>
            <p:cNvSpPr/>
            <p:nvPr/>
          </p:nvSpPr>
          <p:spPr>
            <a:xfrm>
              <a:off x="4731986" y="5554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7" name="pt10857"/>
            <p:cNvSpPr/>
            <p:nvPr/>
          </p:nvSpPr>
          <p:spPr>
            <a:xfrm>
              <a:off x="4742541" y="5693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8" name="pt10858"/>
            <p:cNvSpPr/>
            <p:nvPr/>
          </p:nvSpPr>
          <p:spPr>
            <a:xfrm>
              <a:off x="4439459" y="5775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9" name="pt10859"/>
            <p:cNvSpPr/>
            <p:nvPr/>
          </p:nvSpPr>
          <p:spPr>
            <a:xfrm>
              <a:off x="4650053" y="565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0" name="pt10860"/>
            <p:cNvSpPr/>
            <p:nvPr/>
          </p:nvSpPr>
          <p:spPr>
            <a:xfrm>
              <a:off x="5266232" y="52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1" name="pt10861"/>
            <p:cNvSpPr/>
            <p:nvPr/>
          </p:nvSpPr>
          <p:spPr>
            <a:xfrm>
              <a:off x="4867955" y="550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2" name="pt10862"/>
            <p:cNvSpPr/>
            <p:nvPr/>
          </p:nvSpPr>
          <p:spPr>
            <a:xfrm>
              <a:off x="4541642" y="5632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3" name="pt10863"/>
            <p:cNvSpPr/>
            <p:nvPr/>
          </p:nvSpPr>
          <p:spPr>
            <a:xfrm>
              <a:off x="4619956" y="5626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4" name="pt10864"/>
            <p:cNvSpPr/>
            <p:nvPr/>
          </p:nvSpPr>
          <p:spPr>
            <a:xfrm>
              <a:off x="5375749" y="4968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5" name="pt10865"/>
            <p:cNvSpPr/>
            <p:nvPr/>
          </p:nvSpPr>
          <p:spPr>
            <a:xfrm>
              <a:off x="4551316" y="5676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6" name="pt10866"/>
            <p:cNvSpPr/>
            <p:nvPr/>
          </p:nvSpPr>
          <p:spPr>
            <a:xfrm>
              <a:off x="4713910" y="554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7" name="pt10867"/>
            <p:cNvSpPr/>
            <p:nvPr/>
          </p:nvSpPr>
          <p:spPr>
            <a:xfrm>
              <a:off x="4464754" y="5733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8" name="pt10868"/>
            <p:cNvSpPr/>
            <p:nvPr/>
          </p:nvSpPr>
          <p:spPr>
            <a:xfrm>
              <a:off x="4774271" y="543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9" name="pt10869"/>
            <p:cNvSpPr/>
            <p:nvPr/>
          </p:nvSpPr>
          <p:spPr>
            <a:xfrm>
              <a:off x="5345009" y="501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0" name="pt10870"/>
            <p:cNvSpPr/>
            <p:nvPr/>
          </p:nvSpPr>
          <p:spPr>
            <a:xfrm>
              <a:off x="5383880" y="488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1" name="pt10871"/>
            <p:cNvSpPr/>
            <p:nvPr/>
          </p:nvSpPr>
          <p:spPr>
            <a:xfrm>
              <a:off x="4762160" y="549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2" name="pt10872"/>
            <p:cNvSpPr/>
            <p:nvPr/>
          </p:nvSpPr>
          <p:spPr>
            <a:xfrm>
              <a:off x="4623594" y="558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3" name="pt10873"/>
            <p:cNvSpPr/>
            <p:nvPr/>
          </p:nvSpPr>
          <p:spPr>
            <a:xfrm>
              <a:off x="5577169" y="483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4" name="pt10874"/>
            <p:cNvSpPr/>
            <p:nvPr/>
          </p:nvSpPr>
          <p:spPr>
            <a:xfrm>
              <a:off x="5497627" y="486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5" name="pt10875"/>
            <p:cNvSpPr/>
            <p:nvPr/>
          </p:nvSpPr>
          <p:spPr>
            <a:xfrm>
              <a:off x="5616246" y="4907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6" name="pt10876"/>
            <p:cNvSpPr/>
            <p:nvPr/>
          </p:nvSpPr>
          <p:spPr>
            <a:xfrm>
              <a:off x="5416940" y="4910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7" name="pt10877"/>
            <p:cNvSpPr/>
            <p:nvPr/>
          </p:nvSpPr>
          <p:spPr>
            <a:xfrm>
              <a:off x="5383585" y="5212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8" name="pt10878"/>
            <p:cNvSpPr/>
            <p:nvPr/>
          </p:nvSpPr>
          <p:spPr>
            <a:xfrm>
              <a:off x="5427946" y="4941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9" name="pt10879"/>
            <p:cNvSpPr/>
            <p:nvPr/>
          </p:nvSpPr>
          <p:spPr>
            <a:xfrm>
              <a:off x="4615276" y="5576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0" name="pt10880"/>
            <p:cNvSpPr/>
            <p:nvPr/>
          </p:nvSpPr>
          <p:spPr>
            <a:xfrm>
              <a:off x="4501099" y="5757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1" name="pt10881"/>
            <p:cNvSpPr/>
            <p:nvPr/>
          </p:nvSpPr>
          <p:spPr>
            <a:xfrm>
              <a:off x="5193568" y="5112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2" name="pt10882"/>
            <p:cNvSpPr/>
            <p:nvPr/>
          </p:nvSpPr>
          <p:spPr>
            <a:xfrm>
              <a:off x="4878388" y="556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3" name="pt10883"/>
            <p:cNvSpPr/>
            <p:nvPr/>
          </p:nvSpPr>
          <p:spPr>
            <a:xfrm>
              <a:off x="4649339" y="556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4" name="pt10884"/>
            <p:cNvSpPr/>
            <p:nvPr/>
          </p:nvSpPr>
          <p:spPr>
            <a:xfrm>
              <a:off x="4406033" y="5794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5" name="pt10885"/>
            <p:cNvSpPr/>
            <p:nvPr/>
          </p:nvSpPr>
          <p:spPr>
            <a:xfrm>
              <a:off x="5378924" y="5017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6" name="pt10886"/>
            <p:cNvSpPr/>
            <p:nvPr/>
          </p:nvSpPr>
          <p:spPr>
            <a:xfrm>
              <a:off x="5052694" y="5206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7" name="pt10887"/>
            <p:cNvSpPr/>
            <p:nvPr/>
          </p:nvSpPr>
          <p:spPr>
            <a:xfrm>
              <a:off x="5191903" y="5119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8" name="pt10888"/>
            <p:cNvSpPr/>
            <p:nvPr/>
          </p:nvSpPr>
          <p:spPr>
            <a:xfrm>
              <a:off x="4975132" y="523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9" name="pt10889"/>
            <p:cNvSpPr/>
            <p:nvPr/>
          </p:nvSpPr>
          <p:spPr>
            <a:xfrm>
              <a:off x="4792540" y="5413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0" name="pt10890"/>
            <p:cNvSpPr/>
            <p:nvPr/>
          </p:nvSpPr>
          <p:spPr>
            <a:xfrm>
              <a:off x="4579041" y="5658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1" name="pt10891"/>
            <p:cNvSpPr/>
            <p:nvPr/>
          </p:nvSpPr>
          <p:spPr>
            <a:xfrm>
              <a:off x="5645115" y="4986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2" name="pt10892"/>
            <p:cNvSpPr/>
            <p:nvPr/>
          </p:nvSpPr>
          <p:spPr>
            <a:xfrm>
              <a:off x="5379413" y="5177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3" name="pt10893"/>
            <p:cNvSpPr/>
            <p:nvPr/>
          </p:nvSpPr>
          <p:spPr>
            <a:xfrm>
              <a:off x="5069369" y="5204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4" name="pt10894"/>
            <p:cNvSpPr/>
            <p:nvPr/>
          </p:nvSpPr>
          <p:spPr>
            <a:xfrm>
              <a:off x="5607137" y="48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5" name="pt10895"/>
            <p:cNvSpPr/>
            <p:nvPr/>
          </p:nvSpPr>
          <p:spPr>
            <a:xfrm>
              <a:off x="5096895" y="5367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6" name="pt10896"/>
            <p:cNvSpPr/>
            <p:nvPr/>
          </p:nvSpPr>
          <p:spPr>
            <a:xfrm>
              <a:off x="4383020" y="5865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7" name="pt10897"/>
            <p:cNvSpPr/>
            <p:nvPr/>
          </p:nvSpPr>
          <p:spPr>
            <a:xfrm>
              <a:off x="4562025" y="5786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8" name="pt10898"/>
            <p:cNvSpPr/>
            <p:nvPr/>
          </p:nvSpPr>
          <p:spPr>
            <a:xfrm>
              <a:off x="4505991" y="5778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9" name="pt10899"/>
            <p:cNvSpPr/>
            <p:nvPr/>
          </p:nvSpPr>
          <p:spPr>
            <a:xfrm>
              <a:off x="4964326" y="5464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0" name="pt10900"/>
            <p:cNvSpPr/>
            <p:nvPr/>
          </p:nvSpPr>
          <p:spPr>
            <a:xfrm>
              <a:off x="4534641" y="580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1" name="pt10901"/>
            <p:cNvSpPr/>
            <p:nvPr/>
          </p:nvSpPr>
          <p:spPr>
            <a:xfrm>
              <a:off x="4393620" y="584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2" name="pt10902"/>
            <p:cNvSpPr/>
            <p:nvPr/>
          </p:nvSpPr>
          <p:spPr>
            <a:xfrm>
              <a:off x="5025458" y="523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3" name="pt10903"/>
            <p:cNvSpPr/>
            <p:nvPr/>
          </p:nvSpPr>
          <p:spPr>
            <a:xfrm>
              <a:off x="5141133" y="532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4" name="pt10904"/>
            <p:cNvSpPr/>
            <p:nvPr/>
          </p:nvSpPr>
          <p:spPr>
            <a:xfrm>
              <a:off x="4849249" y="541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5" name="pt10905"/>
            <p:cNvSpPr/>
            <p:nvPr/>
          </p:nvSpPr>
          <p:spPr>
            <a:xfrm>
              <a:off x="4891077" y="5408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6" name="pt10906"/>
            <p:cNvSpPr/>
            <p:nvPr/>
          </p:nvSpPr>
          <p:spPr>
            <a:xfrm>
              <a:off x="5027097" y="541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7" name="pt10907"/>
            <p:cNvSpPr/>
            <p:nvPr/>
          </p:nvSpPr>
          <p:spPr>
            <a:xfrm>
              <a:off x="4744888" y="5544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8" name="pt10908"/>
            <p:cNvSpPr/>
            <p:nvPr/>
          </p:nvSpPr>
          <p:spPr>
            <a:xfrm>
              <a:off x="4601957" y="5610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9" name="pt10909"/>
            <p:cNvSpPr/>
            <p:nvPr/>
          </p:nvSpPr>
          <p:spPr>
            <a:xfrm>
              <a:off x="5442441" y="490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0" name="pt10910"/>
            <p:cNvSpPr/>
            <p:nvPr/>
          </p:nvSpPr>
          <p:spPr>
            <a:xfrm>
              <a:off x="5568131" y="4769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1" name="pt10911"/>
            <p:cNvSpPr/>
            <p:nvPr/>
          </p:nvSpPr>
          <p:spPr>
            <a:xfrm>
              <a:off x="5485439" y="4805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2" name="pt10912"/>
            <p:cNvSpPr/>
            <p:nvPr/>
          </p:nvSpPr>
          <p:spPr>
            <a:xfrm>
              <a:off x="4429258" y="58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3" name="pt10913"/>
            <p:cNvSpPr/>
            <p:nvPr/>
          </p:nvSpPr>
          <p:spPr>
            <a:xfrm>
              <a:off x="4766763" y="566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4" name="pt10914"/>
            <p:cNvSpPr/>
            <p:nvPr/>
          </p:nvSpPr>
          <p:spPr>
            <a:xfrm>
              <a:off x="4965348" y="5324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5" name="pt10915"/>
            <p:cNvSpPr/>
            <p:nvPr/>
          </p:nvSpPr>
          <p:spPr>
            <a:xfrm>
              <a:off x="4761498" y="556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6" name="pt10916"/>
            <p:cNvSpPr/>
            <p:nvPr/>
          </p:nvSpPr>
          <p:spPr>
            <a:xfrm>
              <a:off x="5137521" y="539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7" name="pt10917"/>
            <p:cNvSpPr/>
            <p:nvPr/>
          </p:nvSpPr>
          <p:spPr>
            <a:xfrm>
              <a:off x="5004830" y="533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8" name="pt10918"/>
            <p:cNvSpPr/>
            <p:nvPr/>
          </p:nvSpPr>
          <p:spPr>
            <a:xfrm>
              <a:off x="4768203" y="5579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9" name="pt10919"/>
            <p:cNvSpPr/>
            <p:nvPr/>
          </p:nvSpPr>
          <p:spPr>
            <a:xfrm>
              <a:off x="5594242" y="5015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0" name="pt10920"/>
            <p:cNvSpPr/>
            <p:nvPr/>
          </p:nvSpPr>
          <p:spPr>
            <a:xfrm>
              <a:off x="4615154" y="5705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1" name="pt10921"/>
            <p:cNvSpPr/>
            <p:nvPr/>
          </p:nvSpPr>
          <p:spPr>
            <a:xfrm>
              <a:off x="5258775" y="50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2" name="pt10922"/>
            <p:cNvSpPr/>
            <p:nvPr/>
          </p:nvSpPr>
          <p:spPr>
            <a:xfrm>
              <a:off x="5036791" y="526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3" name="pt10923"/>
            <p:cNvSpPr/>
            <p:nvPr/>
          </p:nvSpPr>
          <p:spPr>
            <a:xfrm>
              <a:off x="5493539" y="4907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4" name="pt10924"/>
            <p:cNvSpPr/>
            <p:nvPr/>
          </p:nvSpPr>
          <p:spPr>
            <a:xfrm>
              <a:off x="5067023" y="529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5" name="pt10925"/>
            <p:cNvSpPr/>
            <p:nvPr/>
          </p:nvSpPr>
          <p:spPr>
            <a:xfrm>
              <a:off x="4939327" y="5337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6" name="pt10926"/>
            <p:cNvSpPr/>
            <p:nvPr/>
          </p:nvSpPr>
          <p:spPr>
            <a:xfrm>
              <a:off x="4950519" y="5255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7" name="pt10927"/>
            <p:cNvSpPr/>
            <p:nvPr/>
          </p:nvSpPr>
          <p:spPr>
            <a:xfrm>
              <a:off x="5004239" y="538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8" name="pt10928"/>
            <p:cNvSpPr/>
            <p:nvPr/>
          </p:nvSpPr>
          <p:spPr>
            <a:xfrm>
              <a:off x="5524137" y="50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9" name="pt10929"/>
            <p:cNvSpPr/>
            <p:nvPr/>
          </p:nvSpPr>
          <p:spPr>
            <a:xfrm>
              <a:off x="4580500" y="568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0" name="pt10930"/>
            <p:cNvSpPr/>
            <p:nvPr/>
          </p:nvSpPr>
          <p:spPr>
            <a:xfrm>
              <a:off x="5278130" y="5125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1" name="pt10931"/>
            <p:cNvSpPr/>
            <p:nvPr/>
          </p:nvSpPr>
          <p:spPr>
            <a:xfrm>
              <a:off x="5050400" y="530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2" name="pt10932"/>
            <p:cNvSpPr/>
            <p:nvPr/>
          </p:nvSpPr>
          <p:spPr>
            <a:xfrm>
              <a:off x="4469003" y="5820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3" name="pt10933"/>
            <p:cNvSpPr/>
            <p:nvPr/>
          </p:nvSpPr>
          <p:spPr>
            <a:xfrm>
              <a:off x="4421833" y="5763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4" name="pt10934"/>
            <p:cNvSpPr/>
            <p:nvPr/>
          </p:nvSpPr>
          <p:spPr>
            <a:xfrm>
              <a:off x="5598993" y="4812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5" name="pt10935"/>
            <p:cNvSpPr/>
            <p:nvPr/>
          </p:nvSpPr>
          <p:spPr>
            <a:xfrm>
              <a:off x="5058943" y="5225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6" name="pt10936"/>
            <p:cNvSpPr/>
            <p:nvPr/>
          </p:nvSpPr>
          <p:spPr>
            <a:xfrm>
              <a:off x="4879127" y="535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7" name="pt10937"/>
            <p:cNvSpPr/>
            <p:nvPr/>
          </p:nvSpPr>
          <p:spPr>
            <a:xfrm>
              <a:off x="5306202" y="488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8" name="pt10938"/>
            <p:cNvSpPr/>
            <p:nvPr/>
          </p:nvSpPr>
          <p:spPr>
            <a:xfrm>
              <a:off x="5192314" y="522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9" name="pt10939"/>
            <p:cNvSpPr/>
            <p:nvPr/>
          </p:nvSpPr>
          <p:spPr>
            <a:xfrm>
              <a:off x="4654700" y="561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0" name="pt10940"/>
            <p:cNvSpPr/>
            <p:nvPr/>
          </p:nvSpPr>
          <p:spPr>
            <a:xfrm>
              <a:off x="5290543" y="5076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1" name="pt10941"/>
            <p:cNvSpPr/>
            <p:nvPr/>
          </p:nvSpPr>
          <p:spPr>
            <a:xfrm>
              <a:off x="5276408" y="5102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2" name="pt10942"/>
            <p:cNvSpPr/>
            <p:nvPr/>
          </p:nvSpPr>
          <p:spPr>
            <a:xfrm>
              <a:off x="4634349" y="5579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3" name="pt10943"/>
            <p:cNvSpPr/>
            <p:nvPr/>
          </p:nvSpPr>
          <p:spPr>
            <a:xfrm>
              <a:off x="4778153" y="548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4" name="pt10944"/>
            <p:cNvSpPr/>
            <p:nvPr/>
          </p:nvSpPr>
          <p:spPr>
            <a:xfrm>
              <a:off x="5651987" y="485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5" name="pt10945"/>
            <p:cNvSpPr/>
            <p:nvPr/>
          </p:nvSpPr>
          <p:spPr>
            <a:xfrm>
              <a:off x="5247558" y="5173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6" name="pt10946"/>
            <p:cNvSpPr/>
            <p:nvPr/>
          </p:nvSpPr>
          <p:spPr>
            <a:xfrm>
              <a:off x="5534660" y="4856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7" name="pt10947"/>
            <p:cNvSpPr/>
            <p:nvPr/>
          </p:nvSpPr>
          <p:spPr>
            <a:xfrm>
              <a:off x="5153835" y="508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8" name="pt10948"/>
            <p:cNvSpPr/>
            <p:nvPr/>
          </p:nvSpPr>
          <p:spPr>
            <a:xfrm>
              <a:off x="4973647" y="523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9" name="pt10949"/>
            <p:cNvSpPr/>
            <p:nvPr/>
          </p:nvSpPr>
          <p:spPr>
            <a:xfrm>
              <a:off x="4562141" y="567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0" name="pt10950"/>
            <p:cNvSpPr/>
            <p:nvPr/>
          </p:nvSpPr>
          <p:spPr>
            <a:xfrm>
              <a:off x="5051467" y="5133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1" name="pt10951"/>
            <p:cNvSpPr/>
            <p:nvPr/>
          </p:nvSpPr>
          <p:spPr>
            <a:xfrm>
              <a:off x="4503381" y="566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2" name="pt10952"/>
            <p:cNvSpPr/>
            <p:nvPr/>
          </p:nvSpPr>
          <p:spPr>
            <a:xfrm>
              <a:off x="5547767" y="483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3" name="pt10953"/>
            <p:cNvSpPr/>
            <p:nvPr/>
          </p:nvSpPr>
          <p:spPr>
            <a:xfrm>
              <a:off x="5510020" y="4890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4" name="pt10954"/>
            <p:cNvSpPr/>
            <p:nvPr/>
          </p:nvSpPr>
          <p:spPr>
            <a:xfrm>
              <a:off x="5470256" y="4887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5" name="pt10955"/>
            <p:cNvSpPr/>
            <p:nvPr/>
          </p:nvSpPr>
          <p:spPr>
            <a:xfrm>
              <a:off x="4956722" y="530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6" name="pt10956"/>
            <p:cNvSpPr/>
            <p:nvPr/>
          </p:nvSpPr>
          <p:spPr>
            <a:xfrm>
              <a:off x="5496148" y="4843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7" name="pt10957"/>
            <p:cNvSpPr/>
            <p:nvPr/>
          </p:nvSpPr>
          <p:spPr>
            <a:xfrm>
              <a:off x="4859933" y="547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8" name="pt10958"/>
            <p:cNvSpPr/>
            <p:nvPr/>
          </p:nvSpPr>
          <p:spPr>
            <a:xfrm>
              <a:off x="4797573" y="5508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9" name="pt10959"/>
            <p:cNvSpPr/>
            <p:nvPr/>
          </p:nvSpPr>
          <p:spPr>
            <a:xfrm>
              <a:off x="4705052" y="559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0" name="pt10960"/>
            <p:cNvSpPr/>
            <p:nvPr/>
          </p:nvSpPr>
          <p:spPr>
            <a:xfrm>
              <a:off x="4564108" y="572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1" name="pt10961"/>
            <p:cNvSpPr/>
            <p:nvPr/>
          </p:nvSpPr>
          <p:spPr>
            <a:xfrm>
              <a:off x="4852778" y="54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2" name="pt10962"/>
            <p:cNvSpPr/>
            <p:nvPr/>
          </p:nvSpPr>
          <p:spPr>
            <a:xfrm>
              <a:off x="4766602" y="5549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3" name="pt10963"/>
            <p:cNvSpPr/>
            <p:nvPr/>
          </p:nvSpPr>
          <p:spPr>
            <a:xfrm>
              <a:off x="4488468" y="5782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4" name="pt10964"/>
            <p:cNvSpPr/>
            <p:nvPr/>
          </p:nvSpPr>
          <p:spPr>
            <a:xfrm>
              <a:off x="5198813" y="511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5" name="pt10965"/>
            <p:cNvSpPr/>
            <p:nvPr/>
          </p:nvSpPr>
          <p:spPr>
            <a:xfrm>
              <a:off x="5451505" y="4957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6" name="pt10966"/>
            <p:cNvSpPr/>
            <p:nvPr/>
          </p:nvSpPr>
          <p:spPr>
            <a:xfrm>
              <a:off x="4616183" y="5664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7" name="pt10967"/>
            <p:cNvSpPr/>
            <p:nvPr/>
          </p:nvSpPr>
          <p:spPr>
            <a:xfrm>
              <a:off x="5579361" y="482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8" name="pt10968"/>
            <p:cNvSpPr/>
            <p:nvPr/>
          </p:nvSpPr>
          <p:spPr>
            <a:xfrm>
              <a:off x="5537932" y="491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9" name="pt10969"/>
            <p:cNvSpPr/>
            <p:nvPr/>
          </p:nvSpPr>
          <p:spPr>
            <a:xfrm>
              <a:off x="5543376" y="51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0" name="pt10970"/>
            <p:cNvSpPr/>
            <p:nvPr/>
          </p:nvSpPr>
          <p:spPr>
            <a:xfrm>
              <a:off x="4706325" y="544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1" name="pt10971"/>
            <p:cNvSpPr/>
            <p:nvPr/>
          </p:nvSpPr>
          <p:spPr>
            <a:xfrm>
              <a:off x="4817224" y="5512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2" name="pt10972"/>
            <p:cNvSpPr/>
            <p:nvPr/>
          </p:nvSpPr>
          <p:spPr>
            <a:xfrm>
              <a:off x="4369013" y="5820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3" name="pt10973"/>
            <p:cNvSpPr/>
            <p:nvPr/>
          </p:nvSpPr>
          <p:spPr>
            <a:xfrm>
              <a:off x="4500347" y="5816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4" name="pt10974"/>
            <p:cNvSpPr/>
            <p:nvPr/>
          </p:nvSpPr>
          <p:spPr>
            <a:xfrm>
              <a:off x="4697184" y="557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5" name="pt10975"/>
            <p:cNvSpPr/>
            <p:nvPr/>
          </p:nvSpPr>
          <p:spPr>
            <a:xfrm>
              <a:off x="4560245" y="581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6" name="pt10976"/>
            <p:cNvSpPr/>
            <p:nvPr/>
          </p:nvSpPr>
          <p:spPr>
            <a:xfrm>
              <a:off x="4690685" y="5082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7" name="pt10977"/>
            <p:cNvSpPr/>
            <p:nvPr/>
          </p:nvSpPr>
          <p:spPr>
            <a:xfrm>
              <a:off x="4367991" y="590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8" name="pt10978"/>
            <p:cNvSpPr/>
            <p:nvPr/>
          </p:nvSpPr>
          <p:spPr>
            <a:xfrm>
              <a:off x="4797078" y="553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9" name="pt10979"/>
            <p:cNvSpPr/>
            <p:nvPr/>
          </p:nvSpPr>
          <p:spPr>
            <a:xfrm>
              <a:off x="5175961" y="5166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0" name="pt10980"/>
            <p:cNvSpPr/>
            <p:nvPr/>
          </p:nvSpPr>
          <p:spPr>
            <a:xfrm>
              <a:off x="4676325" y="5560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1" name="pt10981"/>
            <p:cNvSpPr/>
            <p:nvPr/>
          </p:nvSpPr>
          <p:spPr>
            <a:xfrm>
              <a:off x="4968460" y="5395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2" name="pt10982"/>
            <p:cNvSpPr/>
            <p:nvPr/>
          </p:nvSpPr>
          <p:spPr>
            <a:xfrm>
              <a:off x="5117298" y="5193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3" name="pt10983"/>
            <p:cNvSpPr/>
            <p:nvPr/>
          </p:nvSpPr>
          <p:spPr>
            <a:xfrm>
              <a:off x="4335362" y="5902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4" name="pt10984"/>
            <p:cNvSpPr/>
            <p:nvPr/>
          </p:nvSpPr>
          <p:spPr>
            <a:xfrm>
              <a:off x="5071381" y="530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5" name="pt10985"/>
            <p:cNvSpPr/>
            <p:nvPr/>
          </p:nvSpPr>
          <p:spPr>
            <a:xfrm>
              <a:off x="5015893" y="525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6" name="pt10986"/>
            <p:cNvSpPr/>
            <p:nvPr/>
          </p:nvSpPr>
          <p:spPr>
            <a:xfrm>
              <a:off x="4721933" y="551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7" name="pt10987"/>
            <p:cNvSpPr/>
            <p:nvPr/>
          </p:nvSpPr>
          <p:spPr>
            <a:xfrm>
              <a:off x="4942303" y="529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8" name="pt10988"/>
            <p:cNvSpPr/>
            <p:nvPr/>
          </p:nvSpPr>
          <p:spPr>
            <a:xfrm>
              <a:off x="4523913" y="569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9" name="pt10989"/>
            <p:cNvSpPr/>
            <p:nvPr/>
          </p:nvSpPr>
          <p:spPr>
            <a:xfrm>
              <a:off x="4499781" y="574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0" name="pt10990"/>
            <p:cNvSpPr/>
            <p:nvPr/>
          </p:nvSpPr>
          <p:spPr>
            <a:xfrm>
              <a:off x="4526220" y="5784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1" name="pt10991"/>
            <p:cNvSpPr/>
            <p:nvPr/>
          </p:nvSpPr>
          <p:spPr>
            <a:xfrm>
              <a:off x="4501986" y="5795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2" name="pt10992"/>
            <p:cNvSpPr/>
            <p:nvPr/>
          </p:nvSpPr>
          <p:spPr>
            <a:xfrm>
              <a:off x="5306504" y="496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3" name="pt10993"/>
            <p:cNvSpPr/>
            <p:nvPr/>
          </p:nvSpPr>
          <p:spPr>
            <a:xfrm>
              <a:off x="5007479" y="533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4" name="pt10994"/>
            <p:cNvSpPr/>
            <p:nvPr/>
          </p:nvSpPr>
          <p:spPr>
            <a:xfrm>
              <a:off x="4899273" y="536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5" name="pt10995"/>
            <p:cNvSpPr/>
            <p:nvPr/>
          </p:nvSpPr>
          <p:spPr>
            <a:xfrm>
              <a:off x="4921045" y="5434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6" name="pt10996"/>
            <p:cNvSpPr/>
            <p:nvPr/>
          </p:nvSpPr>
          <p:spPr>
            <a:xfrm>
              <a:off x="4775569" y="553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7" name="pt10997"/>
            <p:cNvSpPr/>
            <p:nvPr/>
          </p:nvSpPr>
          <p:spPr>
            <a:xfrm>
              <a:off x="5201372" y="520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8" name="pt10998"/>
            <p:cNvSpPr/>
            <p:nvPr/>
          </p:nvSpPr>
          <p:spPr>
            <a:xfrm>
              <a:off x="4932147" y="53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9" name="pt10999"/>
            <p:cNvSpPr/>
            <p:nvPr/>
          </p:nvSpPr>
          <p:spPr>
            <a:xfrm>
              <a:off x="5305116" y="4989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0" name="pt11000"/>
            <p:cNvSpPr/>
            <p:nvPr/>
          </p:nvSpPr>
          <p:spPr>
            <a:xfrm>
              <a:off x="5545189" y="486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1" name="pt11001"/>
            <p:cNvSpPr/>
            <p:nvPr/>
          </p:nvSpPr>
          <p:spPr>
            <a:xfrm>
              <a:off x="5462966" y="491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2" name="pt11002"/>
            <p:cNvSpPr/>
            <p:nvPr/>
          </p:nvSpPr>
          <p:spPr>
            <a:xfrm>
              <a:off x="5406842" y="4936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3" name="pt11003"/>
            <p:cNvSpPr/>
            <p:nvPr/>
          </p:nvSpPr>
          <p:spPr>
            <a:xfrm>
              <a:off x="5386947" y="491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4" name="pt11004"/>
            <p:cNvSpPr/>
            <p:nvPr/>
          </p:nvSpPr>
          <p:spPr>
            <a:xfrm>
              <a:off x="5529652" y="481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5" name="pt11005"/>
            <p:cNvSpPr/>
            <p:nvPr/>
          </p:nvSpPr>
          <p:spPr>
            <a:xfrm>
              <a:off x="5620643" y="4787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6" name="pt11006"/>
            <p:cNvSpPr/>
            <p:nvPr/>
          </p:nvSpPr>
          <p:spPr>
            <a:xfrm>
              <a:off x="4416170" y="584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7" name="pt11007"/>
            <p:cNvSpPr/>
            <p:nvPr/>
          </p:nvSpPr>
          <p:spPr>
            <a:xfrm>
              <a:off x="5001031" y="5246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8" name="pt11008"/>
            <p:cNvSpPr/>
            <p:nvPr/>
          </p:nvSpPr>
          <p:spPr>
            <a:xfrm>
              <a:off x="4797676" y="5335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9" name="pt11009"/>
            <p:cNvSpPr/>
            <p:nvPr/>
          </p:nvSpPr>
          <p:spPr>
            <a:xfrm>
              <a:off x="5342978" y="480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0" name="pt11010"/>
            <p:cNvSpPr/>
            <p:nvPr/>
          </p:nvSpPr>
          <p:spPr>
            <a:xfrm>
              <a:off x="5512482" y="49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1" name="pt11011"/>
            <p:cNvSpPr/>
            <p:nvPr/>
          </p:nvSpPr>
          <p:spPr>
            <a:xfrm>
              <a:off x="4732327" y="55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2" name="pt11012"/>
            <p:cNvSpPr/>
            <p:nvPr/>
          </p:nvSpPr>
          <p:spPr>
            <a:xfrm>
              <a:off x="4863828" y="548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3" name="pt11013"/>
            <p:cNvSpPr/>
            <p:nvPr/>
          </p:nvSpPr>
          <p:spPr>
            <a:xfrm>
              <a:off x="4973949" y="533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4" name="pt11014"/>
            <p:cNvSpPr/>
            <p:nvPr/>
          </p:nvSpPr>
          <p:spPr>
            <a:xfrm>
              <a:off x="5588328" y="487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5" name="pt11015"/>
            <p:cNvSpPr/>
            <p:nvPr/>
          </p:nvSpPr>
          <p:spPr>
            <a:xfrm>
              <a:off x="4761177" y="551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6" name="pt11016"/>
            <p:cNvSpPr/>
            <p:nvPr/>
          </p:nvSpPr>
          <p:spPr>
            <a:xfrm>
              <a:off x="4904384" y="538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7" name="pt11017"/>
            <p:cNvSpPr/>
            <p:nvPr/>
          </p:nvSpPr>
          <p:spPr>
            <a:xfrm>
              <a:off x="5511210" y="486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8" name="pt11018"/>
            <p:cNvSpPr/>
            <p:nvPr/>
          </p:nvSpPr>
          <p:spPr>
            <a:xfrm>
              <a:off x="5637870" y="476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9" name="pt11019"/>
            <p:cNvSpPr/>
            <p:nvPr/>
          </p:nvSpPr>
          <p:spPr>
            <a:xfrm>
              <a:off x="5522703" y="5058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0" name="pt11020"/>
            <p:cNvSpPr/>
            <p:nvPr/>
          </p:nvSpPr>
          <p:spPr>
            <a:xfrm>
              <a:off x="5320042" y="5294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1" name="pt11021"/>
            <p:cNvSpPr/>
            <p:nvPr/>
          </p:nvSpPr>
          <p:spPr>
            <a:xfrm>
              <a:off x="5384118" y="5246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2" name="pt11022"/>
            <p:cNvSpPr/>
            <p:nvPr/>
          </p:nvSpPr>
          <p:spPr>
            <a:xfrm>
              <a:off x="4825214" y="543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3" name="pt11023"/>
            <p:cNvSpPr/>
            <p:nvPr/>
          </p:nvSpPr>
          <p:spPr>
            <a:xfrm>
              <a:off x="5189672" y="515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4" name="pt11024"/>
            <p:cNvSpPr/>
            <p:nvPr/>
          </p:nvSpPr>
          <p:spPr>
            <a:xfrm>
              <a:off x="4425125" y="5799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5" name="pt11025"/>
            <p:cNvSpPr/>
            <p:nvPr/>
          </p:nvSpPr>
          <p:spPr>
            <a:xfrm>
              <a:off x="4785379" y="5621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6" name="pt11026"/>
            <p:cNvSpPr/>
            <p:nvPr/>
          </p:nvSpPr>
          <p:spPr>
            <a:xfrm>
              <a:off x="5483009" y="4968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7" name="pt11027"/>
            <p:cNvSpPr/>
            <p:nvPr/>
          </p:nvSpPr>
          <p:spPr>
            <a:xfrm>
              <a:off x="5652507" y="4800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8" name="pt11028"/>
            <p:cNvSpPr/>
            <p:nvPr/>
          </p:nvSpPr>
          <p:spPr>
            <a:xfrm>
              <a:off x="4860106" y="548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9" name="pt11029"/>
            <p:cNvSpPr/>
            <p:nvPr/>
          </p:nvSpPr>
          <p:spPr>
            <a:xfrm>
              <a:off x="5086288" y="528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0" name="pt11030"/>
            <p:cNvSpPr/>
            <p:nvPr/>
          </p:nvSpPr>
          <p:spPr>
            <a:xfrm>
              <a:off x="5652745" y="4891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1" name="pt11031"/>
            <p:cNvSpPr/>
            <p:nvPr/>
          </p:nvSpPr>
          <p:spPr>
            <a:xfrm>
              <a:off x="4597380" y="5666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2" name="pt11032"/>
            <p:cNvSpPr/>
            <p:nvPr/>
          </p:nvSpPr>
          <p:spPr>
            <a:xfrm>
              <a:off x="4732160" y="55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3" name="pt11033"/>
            <p:cNvSpPr/>
            <p:nvPr/>
          </p:nvSpPr>
          <p:spPr>
            <a:xfrm>
              <a:off x="4898605" y="541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4" name="pt11034"/>
            <p:cNvSpPr/>
            <p:nvPr/>
          </p:nvSpPr>
          <p:spPr>
            <a:xfrm>
              <a:off x="4893655" y="5148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5" name="pt11035"/>
            <p:cNvSpPr/>
            <p:nvPr/>
          </p:nvSpPr>
          <p:spPr>
            <a:xfrm>
              <a:off x="5495660" y="5001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6" name="pt11036"/>
            <p:cNvSpPr/>
            <p:nvPr/>
          </p:nvSpPr>
          <p:spPr>
            <a:xfrm>
              <a:off x="5296920" y="509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7" name="pt11037"/>
            <p:cNvSpPr/>
            <p:nvPr/>
          </p:nvSpPr>
          <p:spPr>
            <a:xfrm>
              <a:off x="5265255" y="498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8" name="pt11038"/>
            <p:cNvSpPr/>
            <p:nvPr/>
          </p:nvSpPr>
          <p:spPr>
            <a:xfrm>
              <a:off x="4747594" y="5615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9" name="pt11039"/>
            <p:cNvSpPr/>
            <p:nvPr/>
          </p:nvSpPr>
          <p:spPr>
            <a:xfrm>
              <a:off x="4550873" y="5792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0" name="pt11040"/>
            <p:cNvSpPr/>
            <p:nvPr/>
          </p:nvSpPr>
          <p:spPr>
            <a:xfrm>
              <a:off x="5639323" y="511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1" name="pt11041"/>
            <p:cNvSpPr/>
            <p:nvPr/>
          </p:nvSpPr>
          <p:spPr>
            <a:xfrm>
              <a:off x="5177330" y="522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2" name="pt11042"/>
            <p:cNvSpPr/>
            <p:nvPr/>
          </p:nvSpPr>
          <p:spPr>
            <a:xfrm>
              <a:off x="5044691" y="5238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3" name="pt11043"/>
            <p:cNvSpPr/>
            <p:nvPr/>
          </p:nvSpPr>
          <p:spPr>
            <a:xfrm>
              <a:off x="4475592" y="5773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4" name="pt11044"/>
            <p:cNvSpPr/>
            <p:nvPr/>
          </p:nvSpPr>
          <p:spPr>
            <a:xfrm>
              <a:off x="5502493" y="490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5" name="pt11045"/>
            <p:cNvSpPr/>
            <p:nvPr/>
          </p:nvSpPr>
          <p:spPr>
            <a:xfrm>
              <a:off x="4878536" y="5599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6" name="pt11046"/>
            <p:cNvSpPr/>
            <p:nvPr/>
          </p:nvSpPr>
          <p:spPr>
            <a:xfrm>
              <a:off x="4373166" y="5826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7" name="pt11047"/>
            <p:cNvSpPr/>
            <p:nvPr/>
          </p:nvSpPr>
          <p:spPr>
            <a:xfrm>
              <a:off x="4719953" y="5541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8" name="pt11048"/>
            <p:cNvSpPr/>
            <p:nvPr/>
          </p:nvSpPr>
          <p:spPr>
            <a:xfrm>
              <a:off x="5486828" y="490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9" name="pt11049"/>
            <p:cNvSpPr/>
            <p:nvPr/>
          </p:nvSpPr>
          <p:spPr>
            <a:xfrm>
              <a:off x="5655323" y="486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0" name="pt11050"/>
            <p:cNvSpPr/>
            <p:nvPr/>
          </p:nvSpPr>
          <p:spPr>
            <a:xfrm>
              <a:off x="4273413" y="6001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1" name="pt11051"/>
            <p:cNvSpPr/>
            <p:nvPr/>
          </p:nvSpPr>
          <p:spPr>
            <a:xfrm>
              <a:off x="5508066" y="490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2" name="pt11052"/>
            <p:cNvSpPr/>
            <p:nvPr/>
          </p:nvSpPr>
          <p:spPr>
            <a:xfrm>
              <a:off x="5239439" y="5242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3" name="pt11053"/>
            <p:cNvSpPr/>
            <p:nvPr/>
          </p:nvSpPr>
          <p:spPr>
            <a:xfrm>
              <a:off x="5523957" y="490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4" name="pt11054"/>
            <p:cNvSpPr/>
            <p:nvPr/>
          </p:nvSpPr>
          <p:spPr>
            <a:xfrm>
              <a:off x="5039722" y="547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5" name="pt11055"/>
            <p:cNvSpPr/>
            <p:nvPr/>
          </p:nvSpPr>
          <p:spPr>
            <a:xfrm>
              <a:off x="5642325" y="4839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6" name="pt11056"/>
            <p:cNvSpPr/>
            <p:nvPr/>
          </p:nvSpPr>
          <p:spPr>
            <a:xfrm>
              <a:off x="4524343" y="566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7" name="pt11057"/>
            <p:cNvSpPr/>
            <p:nvPr/>
          </p:nvSpPr>
          <p:spPr>
            <a:xfrm>
              <a:off x="4686063" y="5611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8" name="pt11058"/>
            <p:cNvSpPr/>
            <p:nvPr/>
          </p:nvSpPr>
          <p:spPr>
            <a:xfrm>
              <a:off x="5624841" y="4817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9" name="pt11059"/>
            <p:cNvSpPr/>
            <p:nvPr/>
          </p:nvSpPr>
          <p:spPr>
            <a:xfrm>
              <a:off x="5635325" y="489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0" name="pt11060"/>
            <p:cNvSpPr/>
            <p:nvPr/>
          </p:nvSpPr>
          <p:spPr>
            <a:xfrm>
              <a:off x="5332037" y="51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1" name="pt11061"/>
            <p:cNvSpPr/>
            <p:nvPr/>
          </p:nvSpPr>
          <p:spPr>
            <a:xfrm>
              <a:off x="4715029" y="556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2" name="pt11062"/>
            <p:cNvSpPr/>
            <p:nvPr/>
          </p:nvSpPr>
          <p:spPr>
            <a:xfrm>
              <a:off x="4659869" y="5534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3" name="pt11063"/>
            <p:cNvSpPr/>
            <p:nvPr/>
          </p:nvSpPr>
          <p:spPr>
            <a:xfrm>
              <a:off x="4581124" y="5730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4" name="pt11064"/>
            <p:cNvSpPr/>
            <p:nvPr/>
          </p:nvSpPr>
          <p:spPr>
            <a:xfrm>
              <a:off x="4983727" y="5395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5" name="pt11065"/>
            <p:cNvSpPr/>
            <p:nvPr/>
          </p:nvSpPr>
          <p:spPr>
            <a:xfrm>
              <a:off x="5114623" y="533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6" name="pt11066"/>
            <p:cNvSpPr/>
            <p:nvPr/>
          </p:nvSpPr>
          <p:spPr>
            <a:xfrm>
              <a:off x="4509276" y="5800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7" name="pt11067"/>
            <p:cNvSpPr/>
            <p:nvPr/>
          </p:nvSpPr>
          <p:spPr>
            <a:xfrm>
              <a:off x="4406187" y="589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8" name="pt11068"/>
            <p:cNvSpPr/>
            <p:nvPr/>
          </p:nvSpPr>
          <p:spPr>
            <a:xfrm>
              <a:off x="4422097" y="5866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9" name="pt11069"/>
            <p:cNvSpPr/>
            <p:nvPr/>
          </p:nvSpPr>
          <p:spPr>
            <a:xfrm>
              <a:off x="5563484" y="489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0" name="pt11070"/>
            <p:cNvSpPr/>
            <p:nvPr/>
          </p:nvSpPr>
          <p:spPr>
            <a:xfrm>
              <a:off x="5341634" y="5057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1" name="pt11071"/>
            <p:cNvSpPr/>
            <p:nvPr/>
          </p:nvSpPr>
          <p:spPr>
            <a:xfrm>
              <a:off x="5566415" y="491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2" name="pt11072"/>
            <p:cNvSpPr/>
            <p:nvPr/>
          </p:nvSpPr>
          <p:spPr>
            <a:xfrm>
              <a:off x="5222617" y="5127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3" name="pt11073"/>
            <p:cNvSpPr/>
            <p:nvPr/>
          </p:nvSpPr>
          <p:spPr>
            <a:xfrm>
              <a:off x="5614967" y="486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4" name="pt11074"/>
            <p:cNvSpPr/>
            <p:nvPr/>
          </p:nvSpPr>
          <p:spPr>
            <a:xfrm>
              <a:off x="5590720" y="488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5" name="pt11075"/>
            <p:cNvSpPr/>
            <p:nvPr/>
          </p:nvSpPr>
          <p:spPr>
            <a:xfrm>
              <a:off x="5082682" y="519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6" name="pt11076"/>
            <p:cNvSpPr/>
            <p:nvPr/>
          </p:nvSpPr>
          <p:spPr>
            <a:xfrm>
              <a:off x="5522517" y="4883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7" name="pt11077"/>
            <p:cNvSpPr/>
            <p:nvPr/>
          </p:nvSpPr>
          <p:spPr>
            <a:xfrm>
              <a:off x="4868000" y="549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8" name="pt11078"/>
            <p:cNvSpPr/>
            <p:nvPr/>
          </p:nvSpPr>
          <p:spPr>
            <a:xfrm>
              <a:off x="4725076" y="547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9" name="pt11079"/>
            <p:cNvSpPr/>
            <p:nvPr/>
          </p:nvSpPr>
          <p:spPr>
            <a:xfrm>
              <a:off x="5076781" y="529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0" name="pt11080"/>
            <p:cNvSpPr/>
            <p:nvPr/>
          </p:nvSpPr>
          <p:spPr>
            <a:xfrm>
              <a:off x="5604148" y="476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1" name="pt11081"/>
            <p:cNvSpPr/>
            <p:nvPr/>
          </p:nvSpPr>
          <p:spPr>
            <a:xfrm>
              <a:off x="4940266" y="530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2" name="pt11082"/>
            <p:cNvSpPr/>
            <p:nvPr/>
          </p:nvSpPr>
          <p:spPr>
            <a:xfrm>
              <a:off x="5634001" y="4786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3" name="pt11083"/>
            <p:cNvSpPr/>
            <p:nvPr/>
          </p:nvSpPr>
          <p:spPr>
            <a:xfrm>
              <a:off x="5650528" y="4918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4" name="pt11084"/>
            <p:cNvSpPr/>
            <p:nvPr/>
          </p:nvSpPr>
          <p:spPr>
            <a:xfrm>
              <a:off x="5608147" y="48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5" name="pt11085"/>
            <p:cNvSpPr/>
            <p:nvPr/>
          </p:nvSpPr>
          <p:spPr>
            <a:xfrm>
              <a:off x="5632856" y="481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6" name="pt11086"/>
            <p:cNvSpPr/>
            <p:nvPr/>
          </p:nvSpPr>
          <p:spPr>
            <a:xfrm>
              <a:off x="4625954" y="5697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7" name="pt11087"/>
            <p:cNvSpPr/>
            <p:nvPr/>
          </p:nvSpPr>
          <p:spPr>
            <a:xfrm>
              <a:off x="4583129" y="56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8" name="pt11088"/>
            <p:cNvSpPr/>
            <p:nvPr/>
          </p:nvSpPr>
          <p:spPr>
            <a:xfrm>
              <a:off x="4823678" y="5426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9" name="pt11089"/>
            <p:cNvSpPr/>
            <p:nvPr/>
          </p:nvSpPr>
          <p:spPr>
            <a:xfrm>
              <a:off x="4538164" y="5661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0" name="pt11090"/>
            <p:cNvSpPr/>
            <p:nvPr/>
          </p:nvSpPr>
          <p:spPr>
            <a:xfrm>
              <a:off x="4942104" y="526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1" name="pt11091"/>
            <p:cNvSpPr/>
            <p:nvPr/>
          </p:nvSpPr>
          <p:spPr>
            <a:xfrm>
              <a:off x="4452959" y="586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2" name="pt11092"/>
            <p:cNvSpPr/>
            <p:nvPr/>
          </p:nvSpPr>
          <p:spPr>
            <a:xfrm>
              <a:off x="4877803" y="530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3" name="pt11093"/>
            <p:cNvSpPr/>
            <p:nvPr/>
          </p:nvSpPr>
          <p:spPr>
            <a:xfrm>
              <a:off x="5237093" y="517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4" name="pt11094"/>
            <p:cNvSpPr/>
            <p:nvPr/>
          </p:nvSpPr>
          <p:spPr>
            <a:xfrm>
              <a:off x="5549599" y="490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5" name="pt11095"/>
            <p:cNvSpPr/>
            <p:nvPr/>
          </p:nvSpPr>
          <p:spPr>
            <a:xfrm>
              <a:off x="5284096" y="502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6" name="pt11096"/>
            <p:cNvSpPr/>
            <p:nvPr/>
          </p:nvSpPr>
          <p:spPr>
            <a:xfrm>
              <a:off x="4448716" y="5730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7" name="pt11097"/>
            <p:cNvSpPr/>
            <p:nvPr/>
          </p:nvSpPr>
          <p:spPr>
            <a:xfrm>
              <a:off x="4669292" y="557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8" name="pt11098"/>
            <p:cNvSpPr/>
            <p:nvPr/>
          </p:nvSpPr>
          <p:spPr>
            <a:xfrm>
              <a:off x="5093050" y="5209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9" name="pt11099"/>
            <p:cNvSpPr/>
            <p:nvPr/>
          </p:nvSpPr>
          <p:spPr>
            <a:xfrm>
              <a:off x="4834522" y="558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0" name="pt11100"/>
            <p:cNvSpPr/>
            <p:nvPr/>
          </p:nvSpPr>
          <p:spPr>
            <a:xfrm>
              <a:off x="5557338" y="4943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1" name="pt11101"/>
            <p:cNvSpPr/>
            <p:nvPr/>
          </p:nvSpPr>
          <p:spPr>
            <a:xfrm>
              <a:off x="4652894" y="571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2" name="pt11102"/>
            <p:cNvSpPr/>
            <p:nvPr/>
          </p:nvSpPr>
          <p:spPr>
            <a:xfrm>
              <a:off x="4613335" y="5697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3" name="pt11103"/>
            <p:cNvSpPr/>
            <p:nvPr/>
          </p:nvSpPr>
          <p:spPr>
            <a:xfrm>
              <a:off x="4515402" y="5756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4" name="pt11104"/>
            <p:cNvSpPr/>
            <p:nvPr/>
          </p:nvSpPr>
          <p:spPr>
            <a:xfrm>
              <a:off x="4878227" y="53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5" name="pt11105"/>
            <p:cNvSpPr/>
            <p:nvPr/>
          </p:nvSpPr>
          <p:spPr>
            <a:xfrm>
              <a:off x="5431982" y="509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6" name="pt11106"/>
            <p:cNvSpPr/>
            <p:nvPr/>
          </p:nvSpPr>
          <p:spPr>
            <a:xfrm>
              <a:off x="5624931" y="4813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7" name="pt11107"/>
            <p:cNvSpPr/>
            <p:nvPr/>
          </p:nvSpPr>
          <p:spPr>
            <a:xfrm>
              <a:off x="4851460" y="550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8" name="pt11108"/>
            <p:cNvSpPr/>
            <p:nvPr/>
          </p:nvSpPr>
          <p:spPr>
            <a:xfrm>
              <a:off x="5045649" y="508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9" name="pt11109"/>
            <p:cNvSpPr/>
            <p:nvPr/>
          </p:nvSpPr>
          <p:spPr>
            <a:xfrm>
              <a:off x="5439304" y="507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0" name="pt11110"/>
            <p:cNvSpPr/>
            <p:nvPr/>
          </p:nvSpPr>
          <p:spPr>
            <a:xfrm>
              <a:off x="5394603" y="505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1" name="pt11111"/>
            <p:cNvSpPr/>
            <p:nvPr/>
          </p:nvSpPr>
          <p:spPr>
            <a:xfrm>
              <a:off x="4582518" y="566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2" name="pt11112"/>
            <p:cNvSpPr/>
            <p:nvPr/>
          </p:nvSpPr>
          <p:spPr>
            <a:xfrm>
              <a:off x="5137758" y="5227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3" name="pt11113"/>
            <p:cNvSpPr/>
            <p:nvPr/>
          </p:nvSpPr>
          <p:spPr>
            <a:xfrm>
              <a:off x="5118885" y="519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4" name="pt11114"/>
            <p:cNvSpPr/>
            <p:nvPr/>
          </p:nvSpPr>
          <p:spPr>
            <a:xfrm>
              <a:off x="4459130" y="5796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5" name="pt11115"/>
            <p:cNvSpPr/>
            <p:nvPr/>
          </p:nvSpPr>
          <p:spPr>
            <a:xfrm>
              <a:off x="5402799" y="501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6" name="pt11116"/>
            <p:cNvSpPr/>
            <p:nvPr/>
          </p:nvSpPr>
          <p:spPr>
            <a:xfrm>
              <a:off x="4799495" y="547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7" name="pt11117"/>
            <p:cNvSpPr/>
            <p:nvPr/>
          </p:nvSpPr>
          <p:spPr>
            <a:xfrm>
              <a:off x="5012724" y="517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8" name="pt11118"/>
            <p:cNvSpPr/>
            <p:nvPr/>
          </p:nvSpPr>
          <p:spPr>
            <a:xfrm>
              <a:off x="4394436" y="5870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9" name="pt11119"/>
            <p:cNvSpPr/>
            <p:nvPr/>
          </p:nvSpPr>
          <p:spPr>
            <a:xfrm>
              <a:off x="4352184" y="592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0" name="pt11120"/>
            <p:cNvSpPr/>
            <p:nvPr/>
          </p:nvSpPr>
          <p:spPr>
            <a:xfrm>
              <a:off x="5227746" y="513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1" name="pt11121"/>
            <p:cNvSpPr/>
            <p:nvPr/>
          </p:nvSpPr>
          <p:spPr>
            <a:xfrm>
              <a:off x="4450902" y="577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2" name="pt11122"/>
            <p:cNvSpPr/>
            <p:nvPr/>
          </p:nvSpPr>
          <p:spPr>
            <a:xfrm>
              <a:off x="4819191" y="54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3" name="pt11123"/>
            <p:cNvSpPr/>
            <p:nvPr/>
          </p:nvSpPr>
          <p:spPr>
            <a:xfrm>
              <a:off x="4509983" y="5774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4" name="pt11124"/>
            <p:cNvSpPr/>
            <p:nvPr/>
          </p:nvSpPr>
          <p:spPr>
            <a:xfrm>
              <a:off x="4617687" y="56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5" name="pt11125"/>
            <p:cNvSpPr/>
            <p:nvPr/>
          </p:nvSpPr>
          <p:spPr>
            <a:xfrm>
              <a:off x="5079268" y="517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6" name="pt11126"/>
            <p:cNvSpPr/>
            <p:nvPr/>
          </p:nvSpPr>
          <p:spPr>
            <a:xfrm>
              <a:off x="4777832" y="5465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7" name="pt11127"/>
            <p:cNvSpPr/>
            <p:nvPr/>
          </p:nvSpPr>
          <p:spPr>
            <a:xfrm>
              <a:off x="4531157" y="5788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8" name="pt11128"/>
            <p:cNvSpPr/>
            <p:nvPr/>
          </p:nvSpPr>
          <p:spPr>
            <a:xfrm>
              <a:off x="5055079" y="5324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9" name="pt11129"/>
            <p:cNvSpPr/>
            <p:nvPr/>
          </p:nvSpPr>
          <p:spPr>
            <a:xfrm>
              <a:off x="4769347" y="556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0" name="pt11130"/>
            <p:cNvSpPr/>
            <p:nvPr/>
          </p:nvSpPr>
          <p:spPr>
            <a:xfrm>
              <a:off x="4868084" y="5354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1" name="pt11131"/>
            <p:cNvSpPr/>
            <p:nvPr/>
          </p:nvSpPr>
          <p:spPr>
            <a:xfrm>
              <a:off x="4963992" y="5363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2" name="pt11132"/>
            <p:cNvSpPr/>
            <p:nvPr/>
          </p:nvSpPr>
          <p:spPr>
            <a:xfrm>
              <a:off x="5219904" y="514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3" name="pt11133"/>
            <p:cNvSpPr/>
            <p:nvPr/>
          </p:nvSpPr>
          <p:spPr>
            <a:xfrm>
              <a:off x="5510760" y="4908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4" name="pt11134"/>
            <p:cNvSpPr/>
            <p:nvPr/>
          </p:nvSpPr>
          <p:spPr>
            <a:xfrm>
              <a:off x="4903638" y="53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5" name="pt11135"/>
            <p:cNvSpPr/>
            <p:nvPr/>
          </p:nvSpPr>
          <p:spPr>
            <a:xfrm>
              <a:off x="4741532" y="559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6" name="pt11136"/>
            <p:cNvSpPr/>
            <p:nvPr/>
          </p:nvSpPr>
          <p:spPr>
            <a:xfrm>
              <a:off x="4943197" y="53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7" name="pt11137"/>
            <p:cNvSpPr/>
            <p:nvPr/>
          </p:nvSpPr>
          <p:spPr>
            <a:xfrm>
              <a:off x="5212814" y="515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8" name="pt11138"/>
            <p:cNvSpPr/>
            <p:nvPr/>
          </p:nvSpPr>
          <p:spPr>
            <a:xfrm>
              <a:off x="5416523" y="4912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9" name="pt11139"/>
            <p:cNvSpPr/>
            <p:nvPr/>
          </p:nvSpPr>
          <p:spPr>
            <a:xfrm>
              <a:off x="5560070" y="486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0" name="pt11140"/>
            <p:cNvSpPr/>
            <p:nvPr/>
          </p:nvSpPr>
          <p:spPr>
            <a:xfrm>
              <a:off x="5604585" y="4858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1" name="pt11141"/>
            <p:cNvSpPr/>
            <p:nvPr/>
          </p:nvSpPr>
          <p:spPr>
            <a:xfrm>
              <a:off x="5326458" y="501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2" name="pt11142"/>
            <p:cNvSpPr/>
            <p:nvPr/>
          </p:nvSpPr>
          <p:spPr>
            <a:xfrm>
              <a:off x="5246523" y="523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3" name="pt11143"/>
            <p:cNvSpPr/>
            <p:nvPr/>
          </p:nvSpPr>
          <p:spPr>
            <a:xfrm>
              <a:off x="4807055" y="5512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4" name="pt11144"/>
            <p:cNvSpPr/>
            <p:nvPr/>
          </p:nvSpPr>
          <p:spPr>
            <a:xfrm>
              <a:off x="5416394" y="496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5" name="pt11145"/>
            <p:cNvSpPr/>
            <p:nvPr/>
          </p:nvSpPr>
          <p:spPr>
            <a:xfrm>
              <a:off x="4321464" y="594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6" name="pt11146"/>
            <p:cNvSpPr/>
            <p:nvPr/>
          </p:nvSpPr>
          <p:spPr>
            <a:xfrm>
              <a:off x="5335695" y="494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7" name="pt11147"/>
            <p:cNvSpPr/>
            <p:nvPr/>
          </p:nvSpPr>
          <p:spPr>
            <a:xfrm>
              <a:off x="4337650" y="5872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8" name="pt11148"/>
            <p:cNvSpPr/>
            <p:nvPr/>
          </p:nvSpPr>
          <p:spPr>
            <a:xfrm>
              <a:off x="5386085" y="510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9" name="pt11149"/>
            <p:cNvSpPr/>
            <p:nvPr/>
          </p:nvSpPr>
          <p:spPr>
            <a:xfrm>
              <a:off x="5560263" y="479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0" name="pt11150"/>
            <p:cNvSpPr/>
            <p:nvPr/>
          </p:nvSpPr>
          <p:spPr>
            <a:xfrm>
              <a:off x="5310316" y="508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1" name="pt11151"/>
            <p:cNvSpPr/>
            <p:nvPr/>
          </p:nvSpPr>
          <p:spPr>
            <a:xfrm>
              <a:off x="4451274" y="573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2" name="pt11152"/>
            <p:cNvSpPr/>
            <p:nvPr/>
          </p:nvSpPr>
          <p:spPr>
            <a:xfrm>
              <a:off x="4940086" y="5337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3" name="pt11153"/>
            <p:cNvSpPr/>
            <p:nvPr/>
          </p:nvSpPr>
          <p:spPr>
            <a:xfrm>
              <a:off x="5148134" y="518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4" name="pt11154"/>
            <p:cNvSpPr/>
            <p:nvPr/>
          </p:nvSpPr>
          <p:spPr>
            <a:xfrm>
              <a:off x="4932224" y="539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5" name="pt11155"/>
            <p:cNvSpPr/>
            <p:nvPr/>
          </p:nvSpPr>
          <p:spPr>
            <a:xfrm>
              <a:off x="4477688" y="5705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6" name="pt11156"/>
            <p:cNvSpPr/>
            <p:nvPr/>
          </p:nvSpPr>
          <p:spPr>
            <a:xfrm>
              <a:off x="4649243" y="5672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7" name="pt11157"/>
            <p:cNvSpPr/>
            <p:nvPr/>
          </p:nvSpPr>
          <p:spPr>
            <a:xfrm>
              <a:off x="4703670" y="563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8" name="pt11158"/>
            <p:cNvSpPr/>
            <p:nvPr/>
          </p:nvSpPr>
          <p:spPr>
            <a:xfrm>
              <a:off x="5614318" y="479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9" name="pt11159"/>
            <p:cNvSpPr/>
            <p:nvPr/>
          </p:nvSpPr>
          <p:spPr>
            <a:xfrm>
              <a:off x="5093893" y="524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0" name="pt11160"/>
            <p:cNvSpPr/>
            <p:nvPr/>
          </p:nvSpPr>
          <p:spPr>
            <a:xfrm>
              <a:off x="5525172" y="483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1" name="pt11161"/>
            <p:cNvSpPr/>
            <p:nvPr/>
          </p:nvSpPr>
          <p:spPr>
            <a:xfrm>
              <a:off x="4362096" y="596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2" name="pt11162"/>
            <p:cNvSpPr/>
            <p:nvPr/>
          </p:nvSpPr>
          <p:spPr>
            <a:xfrm>
              <a:off x="4614826" y="5681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3" name="pt11163"/>
            <p:cNvSpPr/>
            <p:nvPr/>
          </p:nvSpPr>
          <p:spPr>
            <a:xfrm>
              <a:off x="4307804" y="588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4" name="pt11164"/>
            <p:cNvSpPr/>
            <p:nvPr/>
          </p:nvSpPr>
          <p:spPr>
            <a:xfrm>
              <a:off x="4844923" y="5430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5" name="pt11165"/>
            <p:cNvSpPr/>
            <p:nvPr/>
          </p:nvSpPr>
          <p:spPr>
            <a:xfrm>
              <a:off x="5558354" y="48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6" name="pt11166"/>
            <p:cNvSpPr/>
            <p:nvPr/>
          </p:nvSpPr>
          <p:spPr>
            <a:xfrm>
              <a:off x="4431482" y="583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7" name="pt11167"/>
            <p:cNvSpPr/>
            <p:nvPr/>
          </p:nvSpPr>
          <p:spPr>
            <a:xfrm>
              <a:off x="4946430" y="5284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8" name="pt11168"/>
            <p:cNvSpPr/>
            <p:nvPr/>
          </p:nvSpPr>
          <p:spPr>
            <a:xfrm>
              <a:off x="4898521" y="5368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9" name="pt11169"/>
            <p:cNvSpPr/>
            <p:nvPr/>
          </p:nvSpPr>
          <p:spPr>
            <a:xfrm>
              <a:off x="4569765" y="5689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0" name="pt11170"/>
            <p:cNvSpPr/>
            <p:nvPr/>
          </p:nvSpPr>
          <p:spPr>
            <a:xfrm>
              <a:off x="4567091" y="572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1" name="pt11171"/>
            <p:cNvSpPr/>
            <p:nvPr/>
          </p:nvSpPr>
          <p:spPr>
            <a:xfrm>
              <a:off x="5557068" y="499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2" name="pt11172"/>
            <p:cNvSpPr/>
            <p:nvPr/>
          </p:nvSpPr>
          <p:spPr>
            <a:xfrm>
              <a:off x="5465351" y="489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3" name="pt11173"/>
            <p:cNvSpPr/>
            <p:nvPr/>
          </p:nvSpPr>
          <p:spPr>
            <a:xfrm>
              <a:off x="4592077" y="5635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4" name="pt11174"/>
            <p:cNvSpPr/>
            <p:nvPr/>
          </p:nvSpPr>
          <p:spPr>
            <a:xfrm>
              <a:off x="4690833" y="5498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5" name="pt11175"/>
            <p:cNvSpPr/>
            <p:nvPr/>
          </p:nvSpPr>
          <p:spPr>
            <a:xfrm>
              <a:off x="5390315" y="4937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6" name="pt11176"/>
            <p:cNvSpPr/>
            <p:nvPr/>
          </p:nvSpPr>
          <p:spPr>
            <a:xfrm>
              <a:off x="5564435" y="4817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7" name="pt11177"/>
            <p:cNvSpPr/>
            <p:nvPr/>
          </p:nvSpPr>
          <p:spPr>
            <a:xfrm>
              <a:off x="4721418" y="562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8" name="pt11178"/>
            <p:cNvSpPr/>
            <p:nvPr/>
          </p:nvSpPr>
          <p:spPr>
            <a:xfrm>
              <a:off x="4819564" y="5512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9" name="pt11179"/>
            <p:cNvSpPr/>
            <p:nvPr/>
          </p:nvSpPr>
          <p:spPr>
            <a:xfrm>
              <a:off x="4489753" y="576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0" name="pt11180"/>
            <p:cNvSpPr/>
            <p:nvPr/>
          </p:nvSpPr>
          <p:spPr>
            <a:xfrm>
              <a:off x="5066817" y="5288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1" name="pt11181"/>
            <p:cNvSpPr/>
            <p:nvPr/>
          </p:nvSpPr>
          <p:spPr>
            <a:xfrm>
              <a:off x="4383039" y="5788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2" name="pt11182"/>
            <p:cNvSpPr/>
            <p:nvPr/>
          </p:nvSpPr>
          <p:spPr>
            <a:xfrm>
              <a:off x="4491142" y="5673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3" name="pt11183"/>
            <p:cNvSpPr/>
            <p:nvPr/>
          </p:nvSpPr>
          <p:spPr>
            <a:xfrm>
              <a:off x="4776681" y="5517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4" name="pt11184"/>
            <p:cNvSpPr/>
            <p:nvPr/>
          </p:nvSpPr>
          <p:spPr>
            <a:xfrm>
              <a:off x="4452862" y="576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5" name="pt11185"/>
            <p:cNvSpPr/>
            <p:nvPr/>
          </p:nvSpPr>
          <p:spPr>
            <a:xfrm>
              <a:off x="5402741" y="496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6" name="pt11186"/>
            <p:cNvSpPr/>
            <p:nvPr/>
          </p:nvSpPr>
          <p:spPr>
            <a:xfrm>
              <a:off x="5429334" y="4987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7" name="pt11187"/>
            <p:cNvSpPr/>
            <p:nvPr/>
          </p:nvSpPr>
          <p:spPr>
            <a:xfrm>
              <a:off x="5121630" y="521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8" name="pt11188"/>
            <p:cNvSpPr/>
            <p:nvPr/>
          </p:nvSpPr>
          <p:spPr>
            <a:xfrm>
              <a:off x="4862465" y="533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9" name="pt11189"/>
            <p:cNvSpPr/>
            <p:nvPr/>
          </p:nvSpPr>
          <p:spPr>
            <a:xfrm>
              <a:off x="5456050" y="487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0" name="pt11190"/>
            <p:cNvSpPr/>
            <p:nvPr/>
          </p:nvSpPr>
          <p:spPr>
            <a:xfrm>
              <a:off x="5375826" y="492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1" name="pt11191"/>
            <p:cNvSpPr/>
            <p:nvPr/>
          </p:nvSpPr>
          <p:spPr>
            <a:xfrm>
              <a:off x="5300578" y="496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2" name="pt11192"/>
            <p:cNvSpPr/>
            <p:nvPr/>
          </p:nvSpPr>
          <p:spPr>
            <a:xfrm>
              <a:off x="5198865" y="507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3" name="pt11193"/>
            <p:cNvSpPr/>
            <p:nvPr/>
          </p:nvSpPr>
          <p:spPr>
            <a:xfrm>
              <a:off x="4995079" y="5324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4" name="pt11194"/>
            <p:cNvSpPr/>
            <p:nvPr/>
          </p:nvSpPr>
          <p:spPr>
            <a:xfrm>
              <a:off x="5478240" y="497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5" name="pt11195"/>
            <p:cNvSpPr/>
            <p:nvPr/>
          </p:nvSpPr>
          <p:spPr>
            <a:xfrm>
              <a:off x="4434066" y="587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6" name="pt11196"/>
            <p:cNvSpPr/>
            <p:nvPr/>
          </p:nvSpPr>
          <p:spPr>
            <a:xfrm>
              <a:off x="4957210" y="5435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7" name="pt11197"/>
            <p:cNvSpPr/>
            <p:nvPr/>
          </p:nvSpPr>
          <p:spPr>
            <a:xfrm>
              <a:off x="5493828" y="5101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8" name="pt11198"/>
            <p:cNvSpPr/>
            <p:nvPr/>
          </p:nvSpPr>
          <p:spPr>
            <a:xfrm>
              <a:off x="5559318" y="499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9" name="pt11199"/>
            <p:cNvSpPr/>
            <p:nvPr/>
          </p:nvSpPr>
          <p:spPr>
            <a:xfrm>
              <a:off x="5218618" y="526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0" name="pt11200"/>
            <p:cNvSpPr/>
            <p:nvPr/>
          </p:nvSpPr>
          <p:spPr>
            <a:xfrm>
              <a:off x="5295930" y="503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1" name="pt11201"/>
            <p:cNvSpPr/>
            <p:nvPr/>
          </p:nvSpPr>
          <p:spPr>
            <a:xfrm>
              <a:off x="5563175" y="4910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2" name="pt11202"/>
            <p:cNvSpPr/>
            <p:nvPr/>
          </p:nvSpPr>
          <p:spPr>
            <a:xfrm>
              <a:off x="5646131" y="4833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3" name="pt11203"/>
            <p:cNvSpPr/>
            <p:nvPr/>
          </p:nvSpPr>
          <p:spPr>
            <a:xfrm>
              <a:off x="4435140" y="5815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4" name="pt11204"/>
            <p:cNvSpPr/>
            <p:nvPr/>
          </p:nvSpPr>
          <p:spPr>
            <a:xfrm>
              <a:off x="4895969" y="5525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5" name="pt11205"/>
            <p:cNvSpPr/>
            <p:nvPr/>
          </p:nvSpPr>
          <p:spPr>
            <a:xfrm>
              <a:off x="4581001" y="570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6" name="pt11206"/>
            <p:cNvSpPr/>
            <p:nvPr/>
          </p:nvSpPr>
          <p:spPr>
            <a:xfrm>
              <a:off x="4483190" y="583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7" name="pt11207"/>
            <p:cNvSpPr/>
            <p:nvPr/>
          </p:nvSpPr>
          <p:spPr>
            <a:xfrm>
              <a:off x="5579496" y="490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8" name="pt11208"/>
            <p:cNvSpPr/>
            <p:nvPr/>
          </p:nvSpPr>
          <p:spPr>
            <a:xfrm>
              <a:off x="5621453" y="501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9" name="pt11209"/>
            <p:cNvSpPr/>
            <p:nvPr/>
          </p:nvSpPr>
          <p:spPr>
            <a:xfrm>
              <a:off x="4662729" y="568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0" name="pt11210"/>
            <p:cNvSpPr/>
            <p:nvPr/>
          </p:nvSpPr>
          <p:spPr>
            <a:xfrm>
              <a:off x="5219043" y="517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1" name="pt11211"/>
            <p:cNvSpPr/>
            <p:nvPr/>
          </p:nvSpPr>
          <p:spPr>
            <a:xfrm>
              <a:off x="5259328" y="517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2" name="pt11212"/>
            <p:cNvSpPr/>
            <p:nvPr/>
          </p:nvSpPr>
          <p:spPr>
            <a:xfrm>
              <a:off x="4990624" y="535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3" name="pt11213"/>
            <p:cNvSpPr/>
            <p:nvPr/>
          </p:nvSpPr>
          <p:spPr>
            <a:xfrm>
              <a:off x="5337096" y="5246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4" name="pt11214"/>
            <p:cNvSpPr/>
            <p:nvPr/>
          </p:nvSpPr>
          <p:spPr>
            <a:xfrm>
              <a:off x="5011753" y="529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5" name="pt11215"/>
            <p:cNvSpPr/>
            <p:nvPr/>
          </p:nvSpPr>
          <p:spPr>
            <a:xfrm>
              <a:off x="4876202" y="5365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6" name="pt11216"/>
            <p:cNvSpPr/>
            <p:nvPr/>
          </p:nvSpPr>
          <p:spPr>
            <a:xfrm>
              <a:off x="4841465" y="530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7" name="pt11217"/>
            <p:cNvSpPr/>
            <p:nvPr/>
          </p:nvSpPr>
          <p:spPr>
            <a:xfrm>
              <a:off x="5458029" y="50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8" name="pt11218"/>
            <p:cNvSpPr/>
            <p:nvPr/>
          </p:nvSpPr>
          <p:spPr>
            <a:xfrm>
              <a:off x="4480291" y="57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9" name="pt11219"/>
            <p:cNvSpPr/>
            <p:nvPr/>
          </p:nvSpPr>
          <p:spPr>
            <a:xfrm>
              <a:off x="5285934" y="507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0" name="pt11220"/>
            <p:cNvSpPr/>
            <p:nvPr/>
          </p:nvSpPr>
          <p:spPr>
            <a:xfrm>
              <a:off x="5161761" y="5178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1" name="pt11221"/>
            <p:cNvSpPr/>
            <p:nvPr/>
          </p:nvSpPr>
          <p:spPr>
            <a:xfrm>
              <a:off x="5222739" y="507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2" name="pt11222"/>
            <p:cNvSpPr/>
            <p:nvPr/>
          </p:nvSpPr>
          <p:spPr>
            <a:xfrm>
              <a:off x="5654063" y="492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3" name="pt11223"/>
            <p:cNvSpPr/>
            <p:nvPr/>
          </p:nvSpPr>
          <p:spPr>
            <a:xfrm>
              <a:off x="5169417" y="511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4" name="pt11224"/>
            <p:cNvSpPr/>
            <p:nvPr/>
          </p:nvSpPr>
          <p:spPr>
            <a:xfrm>
              <a:off x="4893816" y="543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5" name="pt11225"/>
            <p:cNvSpPr/>
            <p:nvPr/>
          </p:nvSpPr>
          <p:spPr>
            <a:xfrm>
              <a:off x="5557878" y="487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6" name="pt11226"/>
            <p:cNvSpPr/>
            <p:nvPr/>
          </p:nvSpPr>
          <p:spPr>
            <a:xfrm>
              <a:off x="5571821" y="47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7" name="pt11227"/>
            <p:cNvSpPr/>
            <p:nvPr/>
          </p:nvSpPr>
          <p:spPr>
            <a:xfrm>
              <a:off x="5655863" y="4832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8" name="pt11228"/>
            <p:cNvSpPr/>
            <p:nvPr/>
          </p:nvSpPr>
          <p:spPr>
            <a:xfrm>
              <a:off x="5057586" y="526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9" name="pt11229"/>
            <p:cNvSpPr/>
            <p:nvPr/>
          </p:nvSpPr>
          <p:spPr>
            <a:xfrm>
              <a:off x="5189486" y="5199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0" name="pt11230"/>
            <p:cNvSpPr/>
            <p:nvPr/>
          </p:nvSpPr>
          <p:spPr>
            <a:xfrm>
              <a:off x="4641780" y="554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1" name="pt11231"/>
            <p:cNvSpPr/>
            <p:nvPr/>
          </p:nvSpPr>
          <p:spPr>
            <a:xfrm>
              <a:off x="5012055" y="5381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2" name="pt11232"/>
            <p:cNvSpPr/>
            <p:nvPr/>
          </p:nvSpPr>
          <p:spPr>
            <a:xfrm>
              <a:off x="5514398" y="492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3" name="pt11233"/>
            <p:cNvSpPr/>
            <p:nvPr/>
          </p:nvSpPr>
          <p:spPr>
            <a:xfrm>
              <a:off x="4566075" y="577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4" name="pt11234"/>
            <p:cNvSpPr/>
            <p:nvPr/>
          </p:nvSpPr>
          <p:spPr>
            <a:xfrm>
              <a:off x="5181412" y="5158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5" name="pt11235"/>
            <p:cNvSpPr/>
            <p:nvPr/>
          </p:nvSpPr>
          <p:spPr>
            <a:xfrm>
              <a:off x="5637819" y="482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6" name="pt11236"/>
            <p:cNvSpPr/>
            <p:nvPr/>
          </p:nvSpPr>
          <p:spPr>
            <a:xfrm>
              <a:off x="5035422" y="5274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7" name="pt11237"/>
            <p:cNvSpPr/>
            <p:nvPr/>
          </p:nvSpPr>
          <p:spPr>
            <a:xfrm>
              <a:off x="4265822" y="594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8" name="pt11238"/>
            <p:cNvSpPr/>
            <p:nvPr/>
          </p:nvSpPr>
          <p:spPr>
            <a:xfrm>
              <a:off x="4472937" y="584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9" name="pt11239"/>
            <p:cNvSpPr/>
            <p:nvPr/>
          </p:nvSpPr>
          <p:spPr>
            <a:xfrm>
              <a:off x="4591280" y="571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0" name="pt11240"/>
            <p:cNvSpPr/>
            <p:nvPr/>
          </p:nvSpPr>
          <p:spPr>
            <a:xfrm>
              <a:off x="5051839" y="52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1" name="pt11241"/>
            <p:cNvSpPr/>
            <p:nvPr/>
          </p:nvSpPr>
          <p:spPr>
            <a:xfrm>
              <a:off x="4526201" y="57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2" name="pt11242"/>
            <p:cNvSpPr/>
            <p:nvPr/>
          </p:nvSpPr>
          <p:spPr>
            <a:xfrm>
              <a:off x="4846569" y="544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3" name="pt11243"/>
            <p:cNvSpPr/>
            <p:nvPr/>
          </p:nvSpPr>
          <p:spPr>
            <a:xfrm>
              <a:off x="4627323" y="570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4" name="pt11244"/>
            <p:cNvSpPr/>
            <p:nvPr/>
          </p:nvSpPr>
          <p:spPr>
            <a:xfrm>
              <a:off x="4708035" y="54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5" name="pt11245"/>
            <p:cNvSpPr/>
            <p:nvPr/>
          </p:nvSpPr>
          <p:spPr>
            <a:xfrm>
              <a:off x="4531099" y="5751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6" name="pt11246"/>
            <p:cNvSpPr/>
            <p:nvPr/>
          </p:nvSpPr>
          <p:spPr>
            <a:xfrm>
              <a:off x="5232953" y="512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7" name="pt11247"/>
            <p:cNvSpPr/>
            <p:nvPr/>
          </p:nvSpPr>
          <p:spPr>
            <a:xfrm>
              <a:off x="5411123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8" name="pt11248"/>
            <p:cNvSpPr/>
            <p:nvPr/>
          </p:nvSpPr>
          <p:spPr>
            <a:xfrm>
              <a:off x="5600542" y="4830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9" name="pt11249"/>
            <p:cNvSpPr/>
            <p:nvPr/>
          </p:nvSpPr>
          <p:spPr>
            <a:xfrm>
              <a:off x="5285356" y="510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0" name="pt11250"/>
            <p:cNvSpPr/>
            <p:nvPr/>
          </p:nvSpPr>
          <p:spPr>
            <a:xfrm>
              <a:off x="5334943" y="50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1" name="pt11251"/>
            <p:cNvSpPr/>
            <p:nvPr/>
          </p:nvSpPr>
          <p:spPr>
            <a:xfrm>
              <a:off x="5305000" y="5110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2" name="pt11252"/>
            <p:cNvSpPr/>
            <p:nvPr/>
          </p:nvSpPr>
          <p:spPr>
            <a:xfrm>
              <a:off x="4894645" y="556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3" name="pt11253"/>
            <p:cNvSpPr/>
            <p:nvPr/>
          </p:nvSpPr>
          <p:spPr>
            <a:xfrm>
              <a:off x="4446595" y="581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4" name="pt11254"/>
            <p:cNvSpPr/>
            <p:nvPr/>
          </p:nvSpPr>
          <p:spPr>
            <a:xfrm>
              <a:off x="5094516" y="520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5" name="pt11255"/>
            <p:cNvSpPr/>
            <p:nvPr/>
          </p:nvSpPr>
          <p:spPr>
            <a:xfrm>
              <a:off x="5590263" y="495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6" name="pt11256"/>
            <p:cNvSpPr/>
            <p:nvPr/>
          </p:nvSpPr>
          <p:spPr>
            <a:xfrm>
              <a:off x="4884206" y="5500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7" name="pt11257"/>
            <p:cNvSpPr/>
            <p:nvPr/>
          </p:nvSpPr>
          <p:spPr>
            <a:xfrm>
              <a:off x="5641483" y="479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8" name="pt11258"/>
            <p:cNvSpPr/>
            <p:nvPr/>
          </p:nvSpPr>
          <p:spPr>
            <a:xfrm>
              <a:off x="4649596" y="563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9" name="pt11259"/>
            <p:cNvSpPr/>
            <p:nvPr/>
          </p:nvSpPr>
          <p:spPr>
            <a:xfrm>
              <a:off x="5100346" y="53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0" name="pt11260"/>
            <p:cNvSpPr/>
            <p:nvPr/>
          </p:nvSpPr>
          <p:spPr>
            <a:xfrm>
              <a:off x="5106704" y="534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1" name="pt11261"/>
            <p:cNvSpPr/>
            <p:nvPr/>
          </p:nvSpPr>
          <p:spPr>
            <a:xfrm>
              <a:off x="5431410" y="496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2" name="pt11262"/>
            <p:cNvSpPr/>
            <p:nvPr/>
          </p:nvSpPr>
          <p:spPr>
            <a:xfrm>
              <a:off x="4527024" y="566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3" name="pt11263"/>
            <p:cNvSpPr/>
            <p:nvPr/>
          </p:nvSpPr>
          <p:spPr>
            <a:xfrm>
              <a:off x="5143447" y="5258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4" name="pt11264"/>
            <p:cNvSpPr/>
            <p:nvPr/>
          </p:nvSpPr>
          <p:spPr>
            <a:xfrm>
              <a:off x="5652032" y="4792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5" name="pt11265"/>
            <p:cNvSpPr/>
            <p:nvPr/>
          </p:nvSpPr>
          <p:spPr>
            <a:xfrm>
              <a:off x="4868302" y="545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6" name="pt11266"/>
            <p:cNvSpPr/>
            <p:nvPr/>
          </p:nvSpPr>
          <p:spPr>
            <a:xfrm>
              <a:off x="4481673" y="576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7" name="pt11267"/>
            <p:cNvSpPr/>
            <p:nvPr/>
          </p:nvSpPr>
          <p:spPr>
            <a:xfrm>
              <a:off x="4502860" y="5735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8" name="pt11268"/>
            <p:cNvSpPr/>
            <p:nvPr/>
          </p:nvSpPr>
          <p:spPr>
            <a:xfrm>
              <a:off x="4346129" y="5873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9" name="pt11269"/>
            <p:cNvSpPr/>
            <p:nvPr/>
          </p:nvSpPr>
          <p:spPr>
            <a:xfrm>
              <a:off x="4840128" y="5378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0" name="pt11270"/>
            <p:cNvSpPr/>
            <p:nvPr/>
          </p:nvSpPr>
          <p:spPr>
            <a:xfrm>
              <a:off x="4818799" y="550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1" name="pt11271"/>
            <p:cNvSpPr/>
            <p:nvPr/>
          </p:nvSpPr>
          <p:spPr>
            <a:xfrm>
              <a:off x="4623601" y="563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2" name="pt11272"/>
            <p:cNvSpPr/>
            <p:nvPr/>
          </p:nvSpPr>
          <p:spPr>
            <a:xfrm>
              <a:off x="4786632" y="560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3" name="pt11273"/>
            <p:cNvSpPr/>
            <p:nvPr/>
          </p:nvSpPr>
          <p:spPr>
            <a:xfrm>
              <a:off x="5461218" y="51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4" name="pt11274"/>
            <p:cNvSpPr/>
            <p:nvPr/>
          </p:nvSpPr>
          <p:spPr>
            <a:xfrm>
              <a:off x="5393857" y="512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5" name="pt11275"/>
            <p:cNvSpPr/>
            <p:nvPr/>
          </p:nvSpPr>
          <p:spPr>
            <a:xfrm>
              <a:off x="5239587" y="511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6" name="pt11276"/>
            <p:cNvSpPr/>
            <p:nvPr/>
          </p:nvSpPr>
          <p:spPr>
            <a:xfrm>
              <a:off x="4545698" y="56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7" name="pt11277"/>
            <p:cNvSpPr/>
            <p:nvPr/>
          </p:nvSpPr>
          <p:spPr>
            <a:xfrm>
              <a:off x="5610261" y="484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8" name="pt11278"/>
            <p:cNvSpPr/>
            <p:nvPr/>
          </p:nvSpPr>
          <p:spPr>
            <a:xfrm>
              <a:off x="4701620" y="559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9" name="pt11279"/>
            <p:cNvSpPr/>
            <p:nvPr/>
          </p:nvSpPr>
          <p:spPr>
            <a:xfrm>
              <a:off x="4672719" y="563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0" name="pt11280"/>
            <p:cNvSpPr/>
            <p:nvPr/>
          </p:nvSpPr>
          <p:spPr>
            <a:xfrm>
              <a:off x="4782403" y="550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1" name="pt11281"/>
            <p:cNvSpPr/>
            <p:nvPr/>
          </p:nvSpPr>
          <p:spPr>
            <a:xfrm>
              <a:off x="5078491" y="5248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2" name="pt11282"/>
            <p:cNvSpPr/>
            <p:nvPr/>
          </p:nvSpPr>
          <p:spPr>
            <a:xfrm>
              <a:off x="4740607" y="5588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3" name="pt11283"/>
            <p:cNvSpPr/>
            <p:nvPr/>
          </p:nvSpPr>
          <p:spPr>
            <a:xfrm>
              <a:off x="4774747" y="554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4" name="pt11284"/>
            <p:cNvSpPr/>
            <p:nvPr/>
          </p:nvSpPr>
          <p:spPr>
            <a:xfrm>
              <a:off x="4641259" y="56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5" name="pt11285"/>
            <p:cNvSpPr/>
            <p:nvPr/>
          </p:nvSpPr>
          <p:spPr>
            <a:xfrm>
              <a:off x="5019506" y="53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6" name="pt11286"/>
            <p:cNvSpPr/>
            <p:nvPr/>
          </p:nvSpPr>
          <p:spPr>
            <a:xfrm>
              <a:off x="4633770" y="567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7" name="pt11287"/>
            <p:cNvSpPr/>
            <p:nvPr/>
          </p:nvSpPr>
          <p:spPr>
            <a:xfrm>
              <a:off x="5163163" y="515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8" name="pt11288"/>
            <p:cNvSpPr/>
            <p:nvPr/>
          </p:nvSpPr>
          <p:spPr>
            <a:xfrm>
              <a:off x="5651447" y="507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9" name="pt11289"/>
            <p:cNvSpPr/>
            <p:nvPr/>
          </p:nvSpPr>
          <p:spPr>
            <a:xfrm>
              <a:off x="5442428" y="497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0" name="pt11290"/>
            <p:cNvSpPr/>
            <p:nvPr/>
          </p:nvSpPr>
          <p:spPr>
            <a:xfrm>
              <a:off x="4643271" y="5623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1" name="pt11291"/>
            <p:cNvSpPr/>
            <p:nvPr/>
          </p:nvSpPr>
          <p:spPr>
            <a:xfrm>
              <a:off x="4691142" y="568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2" name="pt11292"/>
            <p:cNvSpPr/>
            <p:nvPr/>
          </p:nvSpPr>
          <p:spPr>
            <a:xfrm>
              <a:off x="4597258" y="575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3" name="pt11293"/>
            <p:cNvSpPr/>
            <p:nvPr/>
          </p:nvSpPr>
          <p:spPr>
            <a:xfrm>
              <a:off x="5090222" y="5245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4" name="pt11294"/>
            <p:cNvSpPr/>
            <p:nvPr/>
          </p:nvSpPr>
          <p:spPr>
            <a:xfrm>
              <a:off x="4470308" y="5871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5" name="pt11295"/>
            <p:cNvSpPr/>
            <p:nvPr/>
          </p:nvSpPr>
          <p:spPr>
            <a:xfrm>
              <a:off x="5008070" y="53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6" name="pt11296"/>
            <p:cNvSpPr/>
            <p:nvPr/>
          </p:nvSpPr>
          <p:spPr>
            <a:xfrm>
              <a:off x="5295647" y="510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7" name="pt11297"/>
            <p:cNvSpPr/>
            <p:nvPr/>
          </p:nvSpPr>
          <p:spPr>
            <a:xfrm>
              <a:off x="4990630" y="548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8" name="pt11298"/>
            <p:cNvSpPr/>
            <p:nvPr/>
          </p:nvSpPr>
          <p:spPr>
            <a:xfrm>
              <a:off x="5438591" y="498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9" name="pt11299"/>
            <p:cNvSpPr/>
            <p:nvPr/>
          </p:nvSpPr>
          <p:spPr>
            <a:xfrm>
              <a:off x="5024770" y="5272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0" name="pt11300"/>
            <p:cNvSpPr/>
            <p:nvPr/>
          </p:nvSpPr>
          <p:spPr>
            <a:xfrm>
              <a:off x="4930051" y="5431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1" name="pt11301"/>
            <p:cNvSpPr/>
            <p:nvPr/>
          </p:nvSpPr>
          <p:spPr>
            <a:xfrm>
              <a:off x="5395316" y="497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2" name="pt11302"/>
            <p:cNvSpPr/>
            <p:nvPr/>
          </p:nvSpPr>
          <p:spPr>
            <a:xfrm>
              <a:off x="4651898" y="558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3" name="pt11303"/>
            <p:cNvSpPr/>
            <p:nvPr/>
          </p:nvSpPr>
          <p:spPr>
            <a:xfrm>
              <a:off x="4875444" y="5484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4" name="pt11304"/>
            <p:cNvSpPr/>
            <p:nvPr/>
          </p:nvSpPr>
          <p:spPr>
            <a:xfrm>
              <a:off x="4591685" y="5648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5" name="pt11305"/>
            <p:cNvSpPr/>
            <p:nvPr/>
          </p:nvSpPr>
          <p:spPr>
            <a:xfrm>
              <a:off x="4972702" y="528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6" name="pt11306"/>
            <p:cNvSpPr/>
            <p:nvPr/>
          </p:nvSpPr>
          <p:spPr>
            <a:xfrm>
              <a:off x="5043579" y="536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7" name="pt11307"/>
            <p:cNvSpPr/>
            <p:nvPr/>
          </p:nvSpPr>
          <p:spPr>
            <a:xfrm>
              <a:off x="4640076" y="5661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8" name="pt11308"/>
            <p:cNvSpPr/>
            <p:nvPr/>
          </p:nvSpPr>
          <p:spPr>
            <a:xfrm>
              <a:off x="5485156" y="4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9" name="pt11309"/>
            <p:cNvSpPr/>
            <p:nvPr/>
          </p:nvSpPr>
          <p:spPr>
            <a:xfrm>
              <a:off x="4775306" y="5513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0" name="pt11310"/>
            <p:cNvSpPr/>
            <p:nvPr/>
          </p:nvSpPr>
          <p:spPr>
            <a:xfrm>
              <a:off x="4639652" y="5654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1" name="pt11311"/>
            <p:cNvSpPr/>
            <p:nvPr/>
          </p:nvSpPr>
          <p:spPr>
            <a:xfrm>
              <a:off x="4624475" y="565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2" name="pt11312"/>
            <p:cNvSpPr/>
            <p:nvPr/>
          </p:nvSpPr>
          <p:spPr>
            <a:xfrm>
              <a:off x="5183842" y="52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3" name="pt11313"/>
            <p:cNvSpPr/>
            <p:nvPr/>
          </p:nvSpPr>
          <p:spPr>
            <a:xfrm>
              <a:off x="4792482" y="553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4" name="pt11314"/>
            <p:cNvSpPr/>
            <p:nvPr/>
          </p:nvSpPr>
          <p:spPr>
            <a:xfrm>
              <a:off x="4891399" y="551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5" name="pt11315"/>
            <p:cNvSpPr/>
            <p:nvPr/>
          </p:nvSpPr>
          <p:spPr>
            <a:xfrm>
              <a:off x="4910297" y="542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6" name="pt11316"/>
            <p:cNvSpPr/>
            <p:nvPr/>
          </p:nvSpPr>
          <p:spPr>
            <a:xfrm>
              <a:off x="5086397" y="52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7" name="pt11317"/>
            <p:cNvSpPr/>
            <p:nvPr/>
          </p:nvSpPr>
          <p:spPr>
            <a:xfrm>
              <a:off x="4975556" y="536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8" name="pt11318"/>
            <p:cNvSpPr/>
            <p:nvPr/>
          </p:nvSpPr>
          <p:spPr>
            <a:xfrm>
              <a:off x="4903484" y="547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9" name="pt11319"/>
            <p:cNvSpPr/>
            <p:nvPr/>
          </p:nvSpPr>
          <p:spPr>
            <a:xfrm>
              <a:off x="4813148" y="54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0" name="pt11320"/>
            <p:cNvSpPr/>
            <p:nvPr/>
          </p:nvSpPr>
          <p:spPr>
            <a:xfrm>
              <a:off x="4501562" y="577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1" name="pt11321"/>
            <p:cNvSpPr/>
            <p:nvPr/>
          </p:nvSpPr>
          <p:spPr>
            <a:xfrm>
              <a:off x="4684501" y="56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2" name="pt11322"/>
            <p:cNvSpPr/>
            <p:nvPr/>
          </p:nvSpPr>
          <p:spPr>
            <a:xfrm>
              <a:off x="4771552" y="5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3" name="pt11323"/>
            <p:cNvSpPr/>
            <p:nvPr/>
          </p:nvSpPr>
          <p:spPr>
            <a:xfrm>
              <a:off x="5371416" y="50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4" name="pt11324"/>
            <p:cNvSpPr/>
            <p:nvPr/>
          </p:nvSpPr>
          <p:spPr>
            <a:xfrm>
              <a:off x="4729492" y="54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5" name="pt11325"/>
            <p:cNvSpPr/>
            <p:nvPr/>
          </p:nvSpPr>
          <p:spPr>
            <a:xfrm>
              <a:off x="4699878" y="55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6" name="pt11326"/>
            <p:cNvSpPr/>
            <p:nvPr/>
          </p:nvSpPr>
          <p:spPr>
            <a:xfrm>
              <a:off x="4831642" y="553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7" name="pt11327"/>
            <p:cNvSpPr/>
            <p:nvPr/>
          </p:nvSpPr>
          <p:spPr>
            <a:xfrm>
              <a:off x="5628196" y="500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8" name="pt11328"/>
            <p:cNvSpPr/>
            <p:nvPr/>
          </p:nvSpPr>
          <p:spPr>
            <a:xfrm>
              <a:off x="4856057" y="543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9" name="pt11329"/>
            <p:cNvSpPr/>
            <p:nvPr/>
          </p:nvSpPr>
          <p:spPr>
            <a:xfrm>
              <a:off x="5575003" y="485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0" name="pt11330"/>
            <p:cNvSpPr/>
            <p:nvPr/>
          </p:nvSpPr>
          <p:spPr>
            <a:xfrm>
              <a:off x="4751644" y="5635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1" name="pt11331"/>
            <p:cNvSpPr/>
            <p:nvPr/>
          </p:nvSpPr>
          <p:spPr>
            <a:xfrm>
              <a:off x="5460646" y="4955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2" name="pt11332"/>
            <p:cNvSpPr/>
            <p:nvPr/>
          </p:nvSpPr>
          <p:spPr>
            <a:xfrm>
              <a:off x="5195516" y="5171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3" name="pt11333"/>
            <p:cNvSpPr/>
            <p:nvPr/>
          </p:nvSpPr>
          <p:spPr>
            <a:xfrm>
              <a:off x="5260987" y="511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4" name="pt11334"/>
            <p:cNvSpPr/>
            <p:nvPr/>
          </p:nvSpPr>
          <p:spPr>
            <a:xfrm>
              <a:off x="5538793" y="48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5" name="pt11335"/>
            <p:cNvSpPr/>
            <p:nvPr/>
          </p:nvSpPr>
          <p:spPr>
            <a:xfrm>
              <a:off x="4814453" y="56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6" name="pt11336"/>
            <p:cNvSpPr/>
            <p:nvPr/>
          </p:nvSpPr>
          <p:spPr>
            <a:xfrm>
              <a:off x="5205878" y="5163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7" name="pt11337"/>
            <p:cNvSpPr/>
            <p:nvPr/>
          </p:nvSpPr>
          <p:spPr>
            <a:xfrm>
              <a:off x="4984929" y="5445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8" name="pt11338"/>
            <p:cNvSpPr/>
            <p:nvPr/>
          </p:nvSpPr>
          <p:spPr>
            <a:xfrm>
              <a:off x="4811156" y="551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9" name="pt11339"/>
            <p:cNvSpPr/>
            <p:nvPr/>
          </p:nvSpPr>
          <p:spPr>
            <a:xfrm>
              <a:off x="5391973" y="501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0" name="pt11340"/>
            <p:cNvSpPr/>
            <p:nvPr/>
          </p:nvSpPr>
          <p:spPr>
            <a:xfrm>
              <a:off x="5337617" y="5084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1" name="pt11341"/>
            <p:cNvSpPr/>
            <p:nvPr/>
          </p:nvSpPr>
          <p:spPr>
            <a:xfrm>
              <a:off x="5634039" y="499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2" name="pt11342"/>
            <p:cNvSpPr/>
            <p:nvPr/>
          </p:nvSpPr>
          <p:spPr>
            <a:xfrm>
              <a:off x="5227232" y="520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3" name="pt11343"/>
            <p:cNvSpPr/>
            <p:nvPr/>
          </p:nvSpPr>
          <p:spPr>
            <a:xfrm>
              <a:off x="4736010" y="564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4" name="pt11344"/>
            <p:cNvSpPr/>
            <p:nvPr/>
          </p:nvSpPr>
          <p:spPr>
            <a:xfrm>
              <a:off x="5433075" y="51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5" name="pt11345"/>
            <p:cNvSpPr/>
            <p:nvPr/>
          </p:nvSpPr>
          <p:spPr>
            <a:xfrm>
              <a:off x="4638662" y="56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6" name="pt11346"/>
            <p:cNvSpPr/>
            <p:nvPr/>
          </p:nvSpPr>
          <p:spPr>
            <a:xfrm>
              <a:off x="5242351" y="525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7" name="pt11347"/>
            <p:cNvSpPr/>
            <p:nvPr/>
          </p:nvSpPr>
          <p:spPr>
            <a:xfrm>
              <a:off x="4757037" y="56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8" name="pt11348"/>
            <p:cNvSpPr/>
            <p:nvPr/>
          </p:nvSpPr>
          <p:spPr>
            <a:xfrm>
              <a:off x="5023594" y="535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9" name="pt11349"/>
            <p:cNvSpPr/>
            <p:nvPr/>
          </p:nvSpPr>
          <p:spPr>
            <a:xfrm>
              <a:off x="4560328" y="572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0" name="pt11350"/>
            <p:cNvSpPr/>
            <p:nvPr/>
          </p:nvSpPr>
          <p:spPr>
            <a:xfrm>
              <a:off x="4498586" y="5799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1" name="pt11351"/>
            <p:cNvSpPr/>
            <p:nvPr/>
          </p:nvSpPr>
          <p:spPr>
            <a:xfrm>
              <a:off x="4875791" y="54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2" name="pt11352"/>
            <p:cNvSpPr/>
            <p:nvPr/>
          </p:nvSpPr>
          <p:spPr>
            <a:xfrm>
              <a:off x="4902648" y="5380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3" name="pt11353"/>
            <p:cNvSpPr/>
            <p:nvPr/>
          </p:nvSpPr>
          <p:spPr>
            <a:xfrm>
              <a:off x="4782422" y="4900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4" name="pt11354"/>
            <p:cNvSpPr/>
            <p:nvPr/>
          </p:nvSpPr>
          <p:spPr>
            <a:xfrm>
              <a:off x="5557004" y="505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5" name="pt11355"/>
            <p:cNvSpPr/>
            <p:nvPr/>
          </p:nvSpPr>
          <p:spPr>
            <a:xfrm>
              <a:off x="5624757" y="507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6" name="pt11356"/>
            <p:cNvSpPr/>
            <p:nvPr/>
          </p:nvSpPr>
          <p:spPr>
            <a:xfrm>
              <a:off x="5286121" y="50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7" name="pt11357"/>
            <p:cNvSpPr/>
            <p:nvPr/>
          </p:nvSpPr>
          <p:spPr>
            <a:xfrm>
              <a:off x="5148911" y="503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8" name="pt11358"/>
            <p:cNvSpPr/>
            <p:nvPr/>
          </p:nvSpPr>
          <p:spPr>
            <a:xfrm>
              <a:off x="4702725" y="4860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9" name="pt11359"/>
            <p:cNvSpPr/>
            <p:nvPr/>
          </p:nvSpPr>
          <p:spPr>
            <a:xfrm>
              <a:off x="5621369" y="50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0" name="pt11360"/>
            <p:cNvSpPr/>
            <p:nvPr/>
          </p:nvSpPr>
          <p:spPr>
            <a:xfrm>
              <a:off x="4814119" y="4800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1" name="pt11361"/>
            <p:cNvSpPr/>
            <p:nvPr/>
          </p:nvSpPr>
          <p:spPr>
            <a:xfrm>
              <a:off x="5017224" y="5022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2" name="pt11362"/>
            <p:cNvSpPr/>
            <p:nvPr/>
          </p:nvSpPr>
          <p:spPr>
            <a:xfrm>
              <a:off x="5110471" y="5050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3" name="pt11363"/>
            <p:cNvSpPr/>
            <p:nvPr/>
          </p:nvSpPr>
          <p:spPr>
            <a:xfrm>
              <a:off x="5307064" y="504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4" name="pt11364"/>
            <p:cNvSpPr/>
            <p:nvPr/>
          </p:nvSpPr>
          <p:spPr>
            <a:xfrm>
              <a:off x="5110625" y="5047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5" name="pt11365"/>
            <p:cNvSpPr/>
            <p:nvPr/>
          </p:nvSpPr>
          <p:spPr>
            <a:xfrm>
              <a:off x="4700000" y="481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6" name="pt11366"/>
            <p:cNvSpPr/>
            <p:nvPr/>
          </p:nvSpPr>
          <p:spPr>
            <a:xfrm>
              <a:off x="4942233" y="5018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7" name="pt11367"/>
            <p:cNvSpPr/>
            <p:nvPr/>
          </p:nvSpPr>
          <p:spPr>
            <a:xfrm>
              <a:off x="4987635" y="503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8" name="pt11368"/>
            <p:cNvSpPr/>
            <p:nvPr/>
          </p:nvSpPr>
          <p:spPr>
            <a:xfrm>
              <a:off x="4650786" y="484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9" name="pt11369"/>
            <p:cNvSpPr/>
            <p:nvPr/>
          </p:nvSpPr>
          <p:spPr>
            <a:xfrm>
              <a:off x="5314186" y="5048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0" name="pt11370"/>
            <p:cNvSpPr/>
            <p:nvPr/>
          </p:nvSpPr>
          <p:spPr>
            <a:xfrm>
              <a:off x="4893353" y="500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1" name="pt11371"/>
            <p:cNvSpPr/>
            <p:nvPr/>
          </p:nvSpPr>
          <p:spPr>
            <a:xfrm>
              <a:off x="4664921" y="4762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2" name="pt11372"/>
            <p:cNvSpPr/>
            <p:nvPr/>
          </p:nvSpPr>
          <p:spPr>
            <a:xfrm>
              <a:off x="4891386" y="4764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3" name="pt11373"/>
            <p:cNvSpPr/>
            <p:nvPr/>
          </p:nvSpPr>
          <p:spPr>
            <a:xfrm>
              <a:off x="4712496" y="4809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4" name="pt11374"/>
            <p:cNvSpPr/>
            <p:nvPr/>
          </p:nvSpPr>
          <p:spPr>
            <a:xfrm>
              <a:off x="4694497" y="4986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5" name="pt11375"/>
            <p:cNvSpPr/>
            <p:nvPr/>
          </p:nvSpPr>
          <p:spPr>
            <a:xfrm>
              <a:off x="5111024" y="5024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6" name="pt11376"/>
            <p:cNvSpPr/>
            <p:nvPr/>
          </p:nvSpPr>
          <p:spPr>
            <a:xfrm>
              <a:off x="4781265" y="495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7" name="pt11377"/>
            <p:cNvSpPr/>
            <p:nvPr/>
          </p:nvSpPr>
          <p:spPr>
            <a:xfrm>
              <a:off x="4733523" y="4881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8" name="pt11378"/>
            <p:cNvSpPr/>
            <p:nvPr/>
          </p:nvSpPr>
          <p:spPr>
            <a:xfrm>
              <a:off x="5539899" y="496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9" name="pt11379"/>
            <p:cNvSpPr/>
            <p:nvPr/>
          </p:nvSpPr>
          <p:spPr>
            <a:xfrm>
              <a:off x="5097724" y="525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0" name="pt11380"/>
            <p:cNvSpPr/>
            <p:nvPr/>
          </p:nvSpPr>
          <p:spPr>
            <a:xfrm>
              <a:off x="5627412" y="5030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1" name="pt11381"/>
            <p:cNvSpPr/>
            <p:nvPr/>
          </p:nvSpPr>
          <p:spPr>
            <a:xfrm>
              <a:off x="5006405" y="4961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2" name="pt11382"/>
            <p:cNvSpPr/>
            <p:nvPr/>
          </p:nvSpPr>
          <p:spPr>
            <a:xfrm>
              <a:off x="5559601" y="4982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3" name="pt11383"/>
            <p:cNvSpPr/>
            <p:nvPr/>
          </p:nvSpPr>
          <p:spPr>
            <a:xfrm>
              <a:off x="4944020" y="4990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4" name="pt11384"/>
            <p:cNvSpPr/>
            <p:nvPr/>
          </p:nvSpPr>
          <p:spPr>
            <a:xfrm>
              <a:off x="5243810" y="504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5" name="pt11385"/>
            <p:cNvSpPr/>
            <p:nvPr/>
          </p:nvSpPr>
          <p:spPr>
            <a:xfrm>
              <a:off x="4965001" y="501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6" name="pt11386"/>
            <p:cNvSpPr/>
            <p:nvPr/>
          </p:nvSpPr>
          <p:spPr>
            <a:xfrm>
              <a:off x="5532866" y="493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7" name="pt11387"/>
            <p:cNvSpPr/>
            <p:nvPr/>
          </p:nvSpPr>
          <p:spPr>
            <a:xfrm>
              <a:off x="5617461" y="480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8" name="pt11388"/>
            <p:cNvSpPr/>
            <p:nvPr/>
          </p:nvSpPr>
          <p:spPr>
            <a:xfrm>
              <a:off x="5507558" y="500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9" name="pt11389"/>
            <p:cNvSpPr/>
            <p:nvPr/>
          </p:nvSpPr>
          <p:spPr>
            <a:xfrm>
              <a:off x="4786954" y="491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0" name="pt11390"/>
            <p:cNvSpPr/>
            <p:nvPr/>
          </p:nvSpPr>
          <p:spPr>
            <a:xfrm>
              <a:off x="4682489" y="481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1" name="pt11391"/>
            <p:cNvSpPr/>
            <p:nvPr/>
          </p:nvSpPr>
          <p:spPr>
            <a:xfrm>
              <a:off x="5338896" y="4981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2" name="pt11392"/>
            <p:cNvSpPr/>
            <p:nvPr/>
          </p:nvSpPr>
          <p:spPr>
            <a:xfrm>
              <a:off x="5587949" y="5056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3" name="pt11393"/>
            <p:cNvSpPr/>
            <p:nvPr/>
          </p:nvSpPr>
          <p:spPr>
            <a:xfrm>
              <a:off x="5590585" y="5036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4" name="pt11394"/>
            <p:cNvSpPr/>
            <p:nvPr/>
          </p:nvSpPr>
          <p:spPr>
            <a:xfrm>
              <a:off x="5303676" y="5001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5" name="pt11395"/>
            <p:cNvSpPr/>
            <p:nvPr/>
          </p:nvSpPr>
          <p:spPr>
            <a:xfrm>
              <a:off x="5248008" y="5015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6" name="pt11396"/>
            <p:cNvSpPr/>
            <p:nvPr/>
          </p:nvSpPr>
          <p:spPr>
            <a:xfrm>
              <a:off x="5363824" y="504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7" name="pt11397"/>
            <p:cNvSpPr/>
            <p:nvPr/>
          </p:nvSpPr>
          <p:spPr>
            <a:xfrm>
              <a:off x="5204798" y="504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8" name="pt11398"/>
            <p:cNvSpPr/>
            <p:nvPr/>
          </p:nvSpPr>
          <p:spPr>
            <a:xfrm>
              <a:off x="5266688" y="507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9" name="pt11399"/>
            <p:cNvSpPr/>
            <p:nvPr/>
          </p:nvSpPr>
          <p:spPr>
            <a:xfrm>
              <a:off x="5381958" y="502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0" name="pt11400"/>
            <p:cNvSpPr/>
            <p:nvPr/>
          </p:nvSpPr>
          <p:spPr>
            <a:xfrm>
              <a:off x="4888230" y="496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1" name="pt11401"/>
            <p:cNvSpPr/>
            <p:nvPr/>
          </p:nvSpPr>
          <p:spPr>
            <a:xfrm>
              <a:off x="4876601" y="5029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2" name="pt11402"/>
            <p:cNvSpPr/>
            <p:nvPr/>
          </p:nvSpPr>
          <p:spPr>
            <a:xfrm>
              <a:off x="5161594" y="5124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3" name="pt11403"/>
            <p:cNvSpPr/>
            <p:nvPr/>
          </p:nvSpPr>
          <p:spPr>
            <a:xfrm>
              <a:off x="4959351" y="497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4" name="pt11404"/>
            <p:cNvSpPr/>
            <p:nvPr/>
          </p:nvSpPr>
          <p:spPr>
            <a:xfrm>
              <a:off x="4618780" y="4761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5" name="pt11405"/>
            <p:cNvSpPr/>
            <p:nvPr/>
          </p:nvSpPr>
          <p:spPr>
            <a:xfrm>
              <a:off x="4879642" y="511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6" name="pt11406"/>
            <p:cNvSpPr/>
            <p:nvPr/>
          </p:nvSpPr>
          <p:spPr>
            <a:xfrm>
              <a:off x="4999263" y="487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7" name="pt11407"/>
            <p:cNvSpPr/>
            <p:nvPr/>
          </p:nvSpPr>
          <p:spPr>
            <a:xfrm>
              <a:off x="5268443" y="492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8" name="pt11408"/>
            <p:cNvSpPr/>
            <p:nvPr/>
          </p:nvSpPr>
          <p:spPr>
            <a:xfrm>
              <a:off x="4770491" y="4856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9" name="pt11409"/>
            <p:cNvSpPr/>
            <p:nvPr/>
          </p:nvSpPr>
          <p:spPr>
            <a:xfrm>
              <a:off x="4757185" y="506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0" name="pt11410"/>
            <p:cNvSpPr/>
            <p:nvPr/>
          </p:nvSpPr>
          <p:spPr>
            <a:xfrm>
              <a:off x="4491290" y="506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1" name="pt11411"/>
            <p:cNvSpPr/>
            <p:nvPr/>
          </p:nvSpPr>
          <p:spPr>
            <a:xfrm>
              <a:off x="5516050" y="498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2" name="pt11412"/>
            <p:cNvSpPr/>
            <p:nvPr/>
          </p:nvSpPr>
          <p:spPr>
            <a:xfrm>
              <a:off x="5055664" y="4871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3" name="pt11413"/>
            <p:cNvSpPr/>
            <p:nvPr/>
          </p:nvSpPr>
          <p:spPr>
            <a:xfrm>
              <a:off x="5400137" y="4985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4" name="pt11414"/>
            <p:cNvSpPr/>
            <p:nvPr/>
          </p:nvSpPr>
          <p:spPr>
            <a:xfrm>
              <a:off x="5488248" y="49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5" name="pt11415"/>
            <p:cNvSpPr/>
            <p:nvPr/>
          </p:nvSpPr>
          <p:spPr>
            <a:xfrm>
              <a:off x="4834297" y="4848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6" name="pt11416"/>
            <p:cNvSpPr/>
            <p:nvPr/>
          </p:nvSpPr>
          <p:spPr>
            <a:xfrm>
              <a:off x="4780821" y="4753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7" name="pt11417"/>
            <p:cNvSpPr/>
            <p:nvPr/>
          </p:nvSpPr>
          <p:spPr>
            <a:xfrm>
              <a:off x="4931665" y="473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8" name="pt11418"/>
            <p:cNvSpPr/>
            <p:nvPr/>
          </p:nvSpPr>
          <p:spPr>
            <a:xfrm>
              <a:off x="5205788" y="5013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9" name="pt11419"/>
            <p:cNvSpPr/>
            <p:nvPr/>
          </p:nvSpPr>
          <p:spPr>
            <a:xfrm>
              <a:off x="4880529" y="4990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0" name="pt11420"/>
            <p:cNvSpPr/>
            <p:nvPr/>
          </p:nvSpPr>
          <p:spPr>
            <a:xfrm>
              <a:off x="4978513" y="488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1" name="pt11421"/>
            <p:cNvSpPr/>
            <p:nvPr/>
          </p:nvSpPr>
          <p:spPr>
            <a:xfrm>
              <a:off x="5021357" y="4965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2" name="pt11422"/>
            <p:cNvSpPr/>
            <p:nvPr/>
          </p:nvSpPr>
          <p:spPr>
            <a:xfrm>
              <a:off x="5277938" y="50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3" name="pt11423"/>
            <p:cNvSpPr/>
            <p:nvPr/>
          </p:nvSpPr>
          <p:spPr>
            <a:xfrm>
              <a:off x="5130379" y="5131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4" name="pt11424"/>
            <p:cNvSpPr/>
            <p:nvPr/>
          </p:nvSpPr>
          <p:spPr>
            <a:xfrm>
              <a:off x="5067531" y="5044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5" name="pt11425"/>
            <p:cNvSpPr/>
            <p:nvPr/>
          </p:nvSpPr>
          <p:spPr>
            <a:xfrm>
              <a:off x="5286956" y="4996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6" name="pt11426"/>
            <p:cNvSpPr/>
            <p:nvPr/>
          </p:nvSpPr>
          <p:spPr>
            <a:xfrm>
              <a:off x="5518351" y="5096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7" name="pt11427"/>
            <p:cNvSpPr/>
            <p:nvPr/>
          </p:nvSpPr>
          <p:spPr>
            <a:xfrm>
              <a:off x="5538542" y="509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8" name="pt11428"/>
            <p:cNvSpPr/>
            <p:nvPr/>
          </p:nvSpPr>
          <p:spPr>
            <a:xfrm>
              <a:off x="5650810" y="505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9" name="pt11429"/>
            <p:cNvSpPr/>
            <p:nvPr/>
          </p:nvSpPr>
          <p:spPr>
            <a:xfrm>
              <a:off x="4706511" y="4862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0" name="pt11430"/>
            <p:cNvSpPr/>
            <p:nvPr/>
          </p:nvSpPr>
          <p:spPr>
            <a:xfrm>
              <a:off x="5370053" y="4965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1" name="pt11431"/>
            <p:cNvSpPr/>
            <p:nvPr/>
          </p:nvSpPr>
          <p:spPr>
            <a:xfrm>
              <a:off x="5173589" y="5112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2" name="pt11432"/>
            <p:cNvSpPr/>
            <p:nvPr/>
          </p:nvSpPr>
          <p:spPr>
            <a:xfrm>
              <a:off x="5191871" y="500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3" name="pt11433"/>
            <p:cNvSpPr/>
            <p:nvPr/>
          </p:nvSpPr>
          <p:spPr>
            <a:xfrm>
              <a:off x="4485009" y="477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4" name="pt11434"/>
            <p:cNvSpPr/>
            <p:nvPr/>
          </p:nvSpPr>
          <p:spPr>
            <a:xfrm>
              <a:off x="4815154" y="508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5" name="pt11435"/>
            <p:cNvSpPr/>
            <p:nvPr/>
          </p:nvSpPr>
          <p:spPr>
            <a:xfrm>
              <a:off x="5097364" y="507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6" name="pt11436"/>
            <p:cNvSpPr/>
            <p:nvPr/>
          </p:nvSpPr>
          <p:spPr>
            <a:xfrm>
              <a:off x="5086828" y="5050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7" name="pt11437"/>
            <p:cNvSpPr/>
            <p:nvPr/>
          </p:nvSpPr>
          <p:spPr>
            <a:xfrm>
              <a:off x="5122813" y="501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8" name="pt11438"/>
            <p:cNvSpPr/>
            <p:nvPr/>
          </p:nvSpPr>
          <p:spPr>
            <a:xfrm>
              <a:off x="5285774" y="507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9" name="pt11439"/>
            <p:cNvSpPr/>
            <p:nvPr/>
          </p:nvSpPr>
          <p:spPr>
            <a:xfrm>
              <a:off x="4881756" y="508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0" name="pt11440"/>
            <p:cNvSpPr/>
            <p:nvPr/>
          </p:nvSpPr>
          <p:spPr>
            <a:xfrm>
              <a:off x="4938041" y="5069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1" name="pt11441"/>
            <p:cNvSpPr/>
            <p:nvPr/>
          </p:nvSpPr>
          <p:spPr>
            <a:xfrm>
              <a:off x="4460724" y="4927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2" name="pt11442"/>
            <p:cNvSpPr/>
            <p:nvPr/>
          </p:nvSpPr>
          <p:spPr>
            <a:xfrm>
              <a:off x="4803249" y="499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3" name="pt11443"/>
            <p:cNvSpPr/>
            <p:nvPr/>
          </p:nvSpPr>
          <p:spPr>
            <a:xfrm>
              <a:off x="4845977" y="504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4" name="pt11444"/>
            <p:cNvSpPr/>
            <p:nvPr/>
          </p:nvSpPr>
          <p:spPr>
            <a:xfrm>
              <a:off x="5478150" y="5056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5" name="pt11445"/>
            <p:cNvSpPr/>
            <p:nvPr/>
          </p:nvSpPr>
          <p:spPr>
            <a:xfrm>
              <a:off x="4963883" y="504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6" name="pt11446"/>
            <p:cNvSpPr/>
            <p:nvPr/>
          </p:nvSpPr>
          <p:spPr>
            <a:xfrm>
              <a:off x="4651236" y="4784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7" name="pt11447"/>
            <p:cNvSpPr/>
            <p:nvPr/>
          </p:nvSpPr>
          <p:spPr>
            <a:xfrm>
              <a:off x="5540188" y="503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8" name="pt11448"/>
            <p:cNvSpPr/>
            <p:nvPr/>
          </p:nvSpPr>
          <p:spPr>
            <a:xfrm>
              <a:off x="4852868" y="488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9" name="pt11449"/>
            <p:cNvSpPr/>
            <p:nvPr/>
          </p:nvSpPr>
          <p:spPr>
            <a:xfrm>
              <a:off x="4640989" y="4812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0" name="pt11450"/>
            <p:cNvSpPr/>
            <p:nvPr/>
          </p:nvSpPr>
          <p:spPr>
            <a:xfrm>
              <a:off x="5552022" y="5056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1" name="pt11451"/>
            <p:cNvSpPr/>
            <p:nvPr/>
          </p:nvSpPr>
          <p:spPr>
            <a:xfrm>
              <a:off x="5351065" y="502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2" name="pt11452"/>
            <p:cNvSpPr/>
            <p:nvPr/>
          </p:nvSpPr>
          <p:spPr>
            <a:xfrm>
              <a:off x="5534679" y="502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3" name="pt11453"/>
            <p:cNvSpPr/>
            <p:nvPr/>
          </p:nvSpPr>
          <p:spPr>
            <a:xfrm>
              <a:off x="4616170" y="4899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4" name="pt11454"/>
            <p:cNvSpPr/>
            <p:nvPr/>
          </p:nvSpPr>
          <p:spPr>
            <a:xfrm>
              <a:off x="4541944" y="4756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5" name="pt11455"/>
            <p:cNvSpPr/>
            <p:nvPr/>
          </p:nvSpPr>
          <p:spPr>
            <a:xfrm>
              <a:off x="5582524" y="483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6" name="pt11456"/>
            <p:cNvSpPr/>
            <p:nvPr/>
          </p:nvSpPr>
          <p:spPr>
            <a:xfrm>
              <a:off x="4978732" y="4847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7" name="pt11457"/>
            <p:cNvSpPr/>
            <p:nvPr/>
          </p:nvSpPr>
          <p:spPr>
            <a:xfrm>
              <a:off x="4725127" y="499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8" name="pt11458"/>
            <p:cNvSpPr/>
            <p:nvPr/>
          </p:nvSpPr>
          <p:spPr>
            <a:xfrm>
              <a:off x="4696368" y="4972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9" name="pt11459"/>
            <p:cNvSpPr/>
            <p:nvPr/>
          </p:nvSpPr>
          <p:spPr>
            <a:xfrm>
              <a:off x="4848407" y="506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0" name="pt11460"/>
            <p:cNvSpPr/>
            <p:nvPr/>
          </p:nvSpPr>
          <p:spPr>
            <a:xfrm>
              <a:off x="5525043" y="504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1" name="pt11461"/>
            <p:cNvSpPr/>
            <p:nvPr/>
          </p:nvSpPr>
          <p:spPr>
            <a:xfrm>
              <a:off x="4720686" y="487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2" name="pt11462"/>
            <p:cNvSpPr/>
            <p:nvPr/>
          </p:nvSpPr>
          <p:spPr>
            <a:xfrm>
              <a:off x="4843541" y="505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3" name="pt11463"/>
            <p:cNvSpPr/>
            <p:nvPr/>
          </p:nvSpPr>
          <p:spPr>
            <a:xfrm>
              <a:off x="5384459" y="5015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4" name="pt11464"/>
            <p:cNvSpPr/>
            <p:nvPr/>
          </p:nvSpPr>
          <p:spPr>
            <a:xfrm>
              <a:off x="4860010" y="486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5" name="pt11465"/>
            <p:cNvSpPr/>
            <p:nvPr/>
          </p:nvSpPr>
          <p:spPr>
            <a:xfrm>
              <a:off x="5650110" y="5067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6" name="pt11466"/>
            <p:cNvSpPr/>
            <p:nvPr/>
          </p:nvSpPr>
          <p:spPr>
            <a:xfrm>
              <a:off x="5648605" y="5026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7" name="pt11467"/>
            <p:cNvSpPr/>
            <p:nvPr/>
          </p:nvSpPr>
          <p:spPr>
            <a:xfrm>
              <a:off x="5573113" y="5047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8" name="pt11468"/>
            <p:cNvSpPr/>
            <p:nvPr/>
          </p:nvSpPr>
          <p:spPr>
            <a:xfrm>
              <a:off x="5479268" y="5055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9" name="pt11469"/>
            <p:cNvSpPr/>
            <p:nvPr/>
          </p:nvSpPr>
          <p:spPr>
            <a:xfrm>
              <a:off x="5414479" y="5063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0" name="pt11470"/>
            <p:cNvSpPr/>
            <p:nvPr/>
          </p:nvSpPr>
          <p:spPr>
            <a:xfrm>
              <a:off x="4770350" y="4851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1" name="pt11471"/>
            <p:cNvSpPr/>
            <p:nvPr/>
          </p:nvSpPr>
          <p:spPr>
            <a:xfrm>
              <a:off x="5494458" y="504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2" name="pt11472"/>
            <p:cNvSpPr/>
            <p:nvPr/>
          </p:nvSpPr>
          <p:spPr>
            <a:xfrm>
              <a:off x="5650412" y="5029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3" name="pt11473"/>
            <p:cNvSpPr/>
            <p:nvPr/>
          </p:nvSpPr>
          <p:spPr>
            <a:xfrm>
              <a:off x="5082701" y="4993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4" name="pt11474"/>
            <p:cNvSpPr/>
            <p:nvPr/>
          </p:nvSpPr>
          <p:spPr>
            <a:xfrm>
              <a:off x="5505032" y="505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5" name="pt11475"/>
            <p:cNvSpPr/>
            <p:nvPr/>
          </p:nvSpPr>
          <p:spPr>
            <a:xfrm>
              <a:off x="5050991" y="5036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6" name="pt11476"/>
            <p:cNvSpPr/>
            <p:nvPr/>
          </p:nvSpPr>
          <p:spPr>
            <a:xfrm>
              <a:off x="5384909" y="503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7" name="pt11477"/>
            <p:cNvSpPr/>
            <p:nvPr/>
          </p:nvSpPr>
          <p:spPr>
            <a:xfrm>
              <a:off x="5094336" y="498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8" name="pt11478"/>
            <p:cNvSpPr/>
            <p:nvPr/>
          </p:nvSpPr>
          <p:spPr>
            <a:xfrm>
              <a:off x="5166923" y="509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9" name="pt11479"/>
            <p:cNvSpPr/>
            <p:nvPr/>
          </p:nvSpPr>
          <p:spPr>
            <a:xfrm>
              <a:off x="5393426" y="498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0" name="pt11480"/>
            <p:cNvSpPr/>
            <p:nvPr/>
          </p:nvSpPr>
          <p:spPr>
            <a:xfrm>
              <a:off x="5006855" y="4942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1" name="pt11481"/>
            <p:cNvSpPr/>
            <p:nvPr/>
          </p:nvSpPr>
          <p:spPr>
            <a:xfrm>
              <a:off x="4929916" y="5213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2" name="pt11482"/>
            <p:cNvSpPr/>
            <p:nvPr/>
          </p:nvSpPr>
          <p:spPr>
            <a:xfrm>
              <a:off x="4938691" y="515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3" name="pt11483"/>
            <p:cNvSpPr/>
            <p:nvPr/>
          </p:nvSpPr>
          <p:spPr>
            <a:xfrm>
              <a:off x="5540696" y="508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4" name="pt11484"/>
            <p:cNvSpPr/>
            <p:nvPr/>
          </p:nvSpPr>
          <p:spPr>
            <a:xfrm>
              <a:off x="4786510" y="507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5" name="pt11485"/>
            <p:cNvSpPr/>
            <p:nvPr/>
          </p:nvSpPr>
          <p:spPr>
            <a:xfrm>
              <a:off x="4719265" y="51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6" name="pt11486"/>
            <p:cNvSpPr/>
            <p:nvPr/>
          </p:nvSpPr>
          <p:spPr>
            <a:xfrm>
              <a:off x="4886616" y="501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7" name="pt11487"/>
            <p:cNvSpPr/>
            <p:nvPr/>
          </p:nvSpPr>
          <p:spPr>
            <a:xfrm>
              <a:off x="4955738" y="5285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8" name="pt11488"/>
            <p:cNvSpPr/>
            <p:nvPr/>
          </p:nvSpPr>
          <p:spPr>
            <a:xfrm>
              <a:off x="4914045" y="5143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9" name="pt11489"/>
            <p:cNvSpPr/>
            <p:nvPr/>
          </p:nvSpPr>
          <p:spPr>
            <a:xfrm>
              <a:off x="4859174" y="479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0" name="pt11490"/>
            <p:cNvSpPr/>
            <p:nvPr/>
          </p:nvSpPr>
          <p:spPr>
            <a:xfrm>
              <a:off x="4967200" y="4912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1" name="pt11491"/>
            <p:cNvSpPr/>
            <p:nvPr/>
          </p:nvSpPr>
          <p:spPr>
            <a:xfrm>
              <a:off x="5581682" y="503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2" name="pt11492"/>
            <p:cNvSpPr/>
            <p:nvPr/>
          </p:nvSpPr>
          <p:spPr>
            <a:xfrm>
              <a:off x="5532615" y="507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3" name="pt11493"/>
            <p:cNvSpPr/>
            <p:nvPr/>
          </p:nvSpPr>
          <p:spPr>
            <a:xfrm>
              <a:off x="5512675" y="5078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4" name="pt11494"/>
            <p:cNvSpPr/>
            <p:nvPr/>
          </p:nvSpPr>
          <p:spPr>
            <a:xfrm>
              <a:off x="5193086" y="5039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5" name="pt11495"/>
            <p:cNvSpPr/>
            <p:nvPr/>
          </p:nvSpPr>
          <p:spPr>
            <a:xfrm>
              <a:off x="4936955" y="5028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6" name="pt11496"/>
            <p:cNvSpPr/>
            <p:nvPr/>
          </p:nvSpPr>
          <p:spPr>
            <a:xfrm>
              <a:off x="4835904" y="494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7" name="pt11497"/>
            <p:cNvSpPr/>
            <p:nvPr/>
          </p:nvSpPr>
          <p:spPr>
            <a:xfrm>
              <a:off x="4699800" y="496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8" name="pt11498"/>
            <p:cNvSpPr/>
            <p:nvPr/>
          </p:nvSpPr>
          <p:spPr>
            <a:xfrm>
              <a:off x="4824996" y="505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9" name="pt11499"/>
            <p:cNvSpPr/>
            <p:nvPr/>
          </p:nvSpPr>
          <p:spPr>
            <a:xfrm>
              <a:off x="5248182" y="5038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0" name="pt11500"/>
            <p:cNvSpPr/>
            <p:nvPr/>
          </p:nvSpPr>
          <p:spPr>
            <a:xfrm>
              <a:off x="5104023" y="4938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1" name="pt11501"/>
            <p:cNvSpPr/>
            <p:nvPr/>
          </p:nvSpPr>
          <p:spPr>
            <a:xfrm>
              <a:off x="5070044" y="478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2" name="pt11502"/>
            <p:cNvSpPr/>
            <p:nvPr/>
          </p:nvSpPr>
          <p:spPr>
            <a:xfrm>
              <a:off x="5060415" y="521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3" name="pt11503"/>
            <p:cNvSpPr/>
            <p:nvPr/>
          </p:nvSpPr>
          <p:spPr>
            <a:xfrm>
              <a:off x="4963671" y="5240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4" name="pt11504"/>
            <p:cNvSpPr/>
            <p:nvPr/>
          </p:nvSpPr>
          <p:spPr>
            <a:xfrm>
              <a:off x="5548043" y="510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5" name="pt11505"/>
            <p:cNvSpPr/>
            <p:nvPr/>
          </p:nvSpPr>
          <p:spPr>
            <a:xfrm>
              <a:off x="5463918" y="505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6" name="pt11506"/>
            <p:cNvSpPr/>
            <p:nvPr/>
          </p:nvSpPr>
          <p:spPr>
            <a:xfrm>
              <a:off x="4858075" y="507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7" name="pt11507"/>
            <p:cNvSpPr/>
            <p:nvPr/>
          </p:nvSpPr>
          <p:spPr>
            <a:xfrm>
              <a:off x="5128862" y="502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8" name="pt11508"/>
            <p:cNvSpPr/>
            <p:nvPr/>
          </p:nvSpPr>
          <p:spPr>
            <a:xfrm>
              <a:off x="5498186" y="5069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9" name="pt11509"/>
            <p:cNvSpPr/>
            <p:nvPr/>
          </p:nvSpPr>
          <p:spPr>
            <a:xfrm>
              <a:off x="5105161" y="5034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0" name="pt11510"/>
            <p:cNvSpPr/>
            <p:nvPr/>
          </p:nvSpPr>
          <p:spPr>
            <a:xfrm>
              <a:off x="5576732" y="51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1" name="pt11511"/>
            <p:cNvSpPr/>
            <p:nvPr/>
          </p:nvSpPr>
          <p:spPr>
            <a:xfrm>
              <a:off x="4643162" y="477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2" name="pt11512"/>
            <p:cNvSpPr/>
            <p:nvPr/>
          </p:nvSpPr>
          <p:spPr>
            <a:xfrm>
              <a:off x="4867801" y="5001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3" name="pt11513"/>
            <p:cNvSpPr/>
            <p:nvPr/>
          </p:nvSpPr>
          <p:spPr>
            <a:xfrm>
              <a:off x="4602799" y="474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4" name="pt11514"/>
            <p:cNvSpPr/>
            <p:nvPr/>
          </p:nvSpPr>
          <p:spPr>
            <a:xfrm>
              <a:off x="4815418" y="498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5" name="pt11515"/>
            <p:cNvSpPr/>
            <p:nvPr/>
          </p:nvSpPr>
          <p:spPr>
            <a:xfrm>
              <a:off x="4925584" y="5057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6" name="pt11516"/>
            <p:cNvSpPr/>
            <p:nvPr/>
          </p:nvSpPr>
          <p:spPr>
            <a:xfrm>
              <a:off x="4885613" y="498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7" name="pt11517"/>
            <p:cNvSpPr/>
            <p:nvPr/>
          </p:nvSpPr>
          <p:spPr>
            <a:xfrm>
              <a:off x="4852534" y="487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8" name="pt11518"/>
            <p:cNvSpPr/>
            <p:nvPr/>
          </p:nvSpPr>
          <p:spPr>
            <a:xfrm>
              <a:off x="5586271" y="4978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9" name="pt11519"/>
            <p:cNvSpPr/>
            <p:nvPr/>
          </p:nvSpPr>
          <p:spPr>
            <a:xfrm>
              <a:off x="4937193" y="50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0" name="pt11520"/>
            <p:cNvSpPr/>
            <p:nvPr/>
          </p:nvSpPr>
          <p:spPr>
            <a:xfrm>
              <a:off x="5603062" y="484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1" name="pt11521"/>
            <p:cNvSpPr/>
            <p:nvPr/>
          </p:nvSpPr>
          <p:spPr>
            <a:xfrm>
              <a:off x="4827535" y="5038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2" name="pt11522"/>
            <p:cNvSpPr/>
            <p:nvPr/>
          </p:nvSpPr>
          <p:spPr>
            <a:xfrm>
              <a:off x="5616696" y="5064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3" name="pt11523"/>
            <p:cNvSpPr/>
            <p:nvPr/>
          </p:nvSpPr>
          <p:spPr>
            <a:xfrm>
              <a:off x="5499311" y="5000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4" name="pt11524"/>
            <p:cNvSpPr/>
            <p:nvPr/>
          </p:nvSpPr>
          <p:spPr>
            <a:xfrm>
              <a:off x="5560964" y="510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5" name="pt11525"/>
            <p:cNvSpPr/>
            <p:nvPr/>
          </p:nvSpPr>
          <p:spPr>
            <a:xfrm>
              <a:off x="5627740" y="500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6" name="pt11526"/>
            <p:cNvSpPr/>
            <p:nvPr/>
          </p:nvSpPr>
          <p:spPr>
            <a:xfrm>
              <a:off x="5655792" y="5061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7" name="pt11527"/>
            <p:cNvSpPr/>
            <p:nvPr/>
          </p:nvSpPr>
          <p:spPr>
            <a:xfrm>
              <a:off x="5516841" y="5015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8" name="pt11528"/>
            <p:cNvSpPr/>
            <p:nvPr/>
          </p:nvSpPr>
          <p:spPr>
            <a:xfrm>
              <a:off x="5630195" y="504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9" name="pt11529"/>
            <p:cNvSpPr/>
            <p:nvPr/>
          </p:nvSpPr>
          <p:spPr>
            <a:xfrm>
              <a:off x="5601069" y="5185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0" name="pt11530"/>
            <p:cNvSpPr/>
            <p:nvPr/>
          </p:nvSpPr>
          <p:spPr>
            <a:xfrm>
              <a:off x="5489335" y="518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1" name="pt11531"/>
            <p:cNvSpPr/>
            <p:nvPr/>
          </p:nvSpPr>
          <p:spPr>
            <a:xfrm>
              <a:off x="4935579" y="522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2" name="pt11532"/>
            <p:cNvSpPr/>
            <p:nvPr/>
          </p:nvSpPr>
          <p:spPr>
            <a:xfrm>
              <a:off x="5553751" y="497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3" name="pt11533"/>
            <p:cNvSpPr/>
            <p:nvPr/>
          </p:nvSpPr>
          <p:spPr>
            <a:xfrm>
              <a:off x="5136923" y="48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4" name="pt11534"/>
            <p:cNvSpPr/>
            <p:nvPr/>
          </p:nvSpPr>
          <p:spPr>
            <a:xfrm>
              <a:off x="5138504" y="5113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5" name="pt11535"/>
            <p:cNvSpPr/>
            <p:nvPr/>
          </p:nvSpPr>
          <p:spPr>
            <a:xfrm>
              <a:off x="5225201" y="4853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6" name="pt11536"/>
            <p:cNvSpPr/>
            <p:nvPr/>
          </p:nvSpPr>
          <p:spPr>
            <a:xfrm>
              <a:off x="5314064" y="501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7" name="pt11537"/>
            <p:cNvSpPr/>
            <p:nvPr/>
          </p:nvSpPr>
          <p:spPr>
            <a:xfrm>
              <a:off x="5465017" y="493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8" name="pt11538"/>
            <p:cNvSpPr/>
            <p:nvPr/>
          </p:nvSpPr>
          <p:spPr>
            <a:xfrm>
              <a:off x="5552479" y="523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9" name="pt11539"/>
            <p:cNvSpPr/>
            <p:nvPr/>
          </p:nvSpPr>
          <p:spPr>
            <a:xfrm>
              <a:off x="4926548" y="5249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0" name="pt11540"/>
            <p:cNvSpPr/>
            <p:nvPr/>
          </p:nvSpPr>
          <p:spPr>
            <a:xfrm>
              <a:off x="5456975" y="496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1" name="pt11541"/>
            <p:cNvSpPr/>
            <p:nvPr/>
          </p:nvSpPr>
          <p:spPr>
            <a:xfrm>
              <a:off x="5024005" y="514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2" name="pt11542"/>
            <p:cNvSpPr/>
            <p:nvPr/>
          </p:nvSpPr>
          <p:spPr>
            <a:xfrm>
              <a:off x="5435646" y="500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3" name="pt11543"/>
            <p:cNvSpPr/>
            <p:nvPr/>
          </p:nvSpPr>
          <p:spPr>
            <a:xfrm>
              <a:off x="5614015" y="5036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4" name="pt11544"/>
            <p:cNvSpPr/>
            <p:nvPr/>
          </p:nvSpPr>
          <p:spPr>
            <a:xfrm>
              <a:off x="5425136" y="505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5" name="pt11545"/>
            <p:cNvSpPr/>
            <p:nvPr/>
          </p:nvSpPr>
          <p:spPr>
            <a:xfrm>
              <a:off x="5078439" y="507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6" name="pt11546"/>
            <p:cNvSpPr/>
            <p:nvPr/>
          </p:nvSpPr>
          <p:spPr>
            <a:xfrm>
              <a:off x="5616870" y="509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7" name="pt11547"/>
            <p:cNvSpPr/>
            <p:nvPr/>
          </p:nvSpPr>
          <p:spPr>
            <a:xfrm>
              <a:off x="4843271" y="495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8" name="pt11548"/>
            <p:cNvSpPr/>
            <p:nvPr/>
          </p:nvSpPr>
          <p:spPr>
            <a:xfrm>
              <a:off x="4882026" y="4970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9" name="pt11549"/>
            <p:cNvSpPr/>
            <p:nvPr/>
          </p:nvSpPr>
          <p:spPr>
            <a:xfrm>
              <a:off x="4654122" y="480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0" name="pt11550"/>
            <p:cNvSpPr/>
            <p:nvPr/>
          </p:nvSpPr>
          <p:spPr>
            <a:xfrm>
              <a:off x="5278728" y="5032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1" name="pt11551"/>
            <p:cNvSpPr/>
            <p:nvPr/>
          </p:nvSpPr>
          <p:spPr>
            <a:xfrm>
              <a:off x="4927596" y="490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2" name="pt11552"/>
            <p:cNvSpPr/>
            <p:nvPr/>
          </p:nvSpPr>
          <p:spPr>
            <a:xfrm>
              <a:off x="4784749" y="481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3" name="pt11553"/>
            <p:cNvSpPr/>
            <p:nvPr/>
          </p:nvSpPr>
          <p:spPr>
            <a:xfrm>
              <a:off x="5151605" y="504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4" name="pt11554"/>
            <p:cNvSpPr/>
            <p:nvPr/>
          </p:nvSpPr>
          <p:spPr>
            <a:xfrm>
              <a:off x="4885125" y="4764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5" name="pt11555"/>
            <p:cNvSpPr/>
            <p:nvPr/>
          </p:nvSpPr>
          <p:spPr>
            <a:xfrm>
              <a:off x="4641465" y="481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6" name="pt11556"/>
            <p:cNvSpPr/>
            <p:nvPr/>
          </p:nvSpPr>
          <p:spPr>
            <a:xfrm>
              <a:off x="5292105" y="511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7" name="pt11557"/>
            <p:cNvSpPr/>
            <p:nvPr/>
          </p:nvSpPr>
          <p:spPr>
            <a:xfrm>
              <a:off x="5641695" y="509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8" name="pt11558"/>
            <p:cNvSpPr/>
            <p:nvPr/>
          </p:nvSpPr>
          <p:spPr>
            <a:xfrm>
              <a:off x="5524683" y="50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9" name="pt11559"/>
            <p:cNvSpPr/>
            <p:nvPr/>
          </p:nvSpPr>
          <p:spPr>
            <a:xfrm>
              <a:off x="5658061" y="5180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0" name="pt11560"/>
            <p:cNvSpPr/>
            <p:nvPr/>
          </p:nvSpPr>
          <p:spPr>
            <a:xfrm>
              <a:off x="5063333" y="503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1" name="pt11561"/>
            <p:cNvSpPr/>
            <p:nvPr/>
          </p:nvSpPr>
          <p:spPr>
            <a:xfrm>
              <a:off x="5554413" y="5146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2" name="pt11562"/>
            <p:cNvSpPr/>
            <p:nvPr/>
          </p:nvSpPr>
          <p:spPr>
            <a:xfrm>
              <a:off x="5342740" y="504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3" name="pt11563"/>
            <p:cNvSpPr/>
            <p:nvPr/>
          </p:nvSpPr>
          <p:spPr>
            <a:xfrm>
              <a:off x="5063834" y="48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4" name="pt11564"/>
            <p:cNvSpPr/>
            <p:nvPr/>
          </p:nvSpPr>
          <p:spPr>
            <a:xfrm>
              <a:off x="5376655" y="498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5" name="pt11565"/>
            <p:cNvSpPr/>
            <p:nvPr/>
          </p:nvSpPr>
          <p:spPr>
            <a:xfrm>
              <a:off x="5534428" y="5053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6" name="pt11566"/>
            <p:cNvSpPr/>
            <p:nvPr/>
          </p:nvSpPr>
          <p:spPr>
            <a:xfrm>
              <a:off x="4800543" y="4926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7" name="pt11567"/>
            <p:cNvSpPr/>
            <p:nvPr/>
          </p:nvSpPr>
          <p:spPr>
            <a:xfrm>
              <a:off x="4965111" y="49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8" name="pt11568"/>
            <p:cNvSpPr/>
            <p:nvPr/>
          </p:nvSpPr>
          <p:spPr>
            <a:xfrm>
              <a:off x="5209889" y="4928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9" name="pt11569"/>
            <p:cNvSpPr/>
            <p:nvPr/>
          </p:nvSpPr>
          <p:spPr>
            <a:xfrm>
              <a:off x="5558367" y="49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0" name="pt11570"/>
            <p:cNvSpPr/>
            <p:nvPr/>
          </p:nvSpPr>
          <p:spPr>
            <a:xfrm>
              <a:off x="4685665" y="4831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1" name="pt11571"/>
            <p:cNvSpPr/>
            <p:nvPr/>
          </p:nvSpPr>
          <p:spPr>
            <a:xfrm>
              <a:off x="5189332" y="497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2" name="pt11572"/>
            <p:cNvSpPr/>
            <p:nvPr/>
          </p:nvSpPr>
          <p:spPr>
            <a:xfrm>
              <a:off x="4690415" y="50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3" name="pt11573"/>
            <p:cNvSpPr/>
            <p:nvPr/>
          </p:nvSpPr>
          <p:spPr>
            <a:xfrm>
              <a:off x="5545048" y="5066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4" name="pt11574"/>
            <p:cNvSpPr/>
            <p:nvPr/>
          </p:nvSpPr>
          <p:spPr>
            <a:xfrm>
              <a:off x="4634702" y="4788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5" name="pt11575"/>
            <p:cNvSpPr/>
            <p:nvPr/>
          </p:nvSpPr>
          <p:spPr>
            <a:xfrm>
              <a:off x="5527074" y="5025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6" name="pt11576"/>
            <p:cNvSpPr/>
            <p:nvPr/>
          </p:nvSpPr>
          <p:spPr>
            <a:xfrm>
              <a:off x="4742342" y="506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7" name="pt11577"/>
            <p:cNvSpPr/>
            <p:nvPr/>
          </p:nvSpPr>
          <p:spPr>
            <a:xfrm>
              <a:off x="5613977" y="4975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8" name="pt11578"/>
            <p:cNvSpPr/>
            <p:nvPr/>
          </p:nvSpPr>
          <p:spPr>
            <a:xfrm>
              <a:off x="5551906" y="5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9" name="pt11579"/>
            <p:cNvSpPr/>
            <p:nvPr/>
          </p:nvSpPr>
          <p:spPr>
            <a:xfrm>
              <a:off x="5540779" y="494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0" name="pt11580"/>
            <p:cNvSpPr/>
            <p:nvPr/>
          </p:nvSpPr>
          <p:spPr>
            <a:xfrm>
              <a:off x="5370394" y="5061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1" name="pt11581"/>
            <p:cNvSpPr/>
            <p:nvPr/>
          </p:nvSpPr>
          <p:spPr>
            <a:xfrm>
              <a:off x="5101388" y="500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2" name="pt11582"/>
            <p:cNvSpPr/>
            <p:nvPr/>
          </p:nvSpPr>
          <p:spPr>
            <a:xfrm>
              <a:off x="5568478" y="506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3" name="pt11583"/>
            <p:cNvSpPr/>
            <p:nvPr/>
          </p:nvSpPr>
          <p:spPr>
            <a:xfrm>
              <a:off x="5135116" y="5153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4" name="pt11584"/>
            <p:cNvSpPr/>
            <p:nvPr/>
          </p:nvSpPr>
          <p:spPr>
            <a:xfrm>
              <a:off x="4820027" y="480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5" name="pt11585"/>
            <p:cNvSpPr/>
            <p:nvPr/>
          </p:nvSpPr>
          <p:spPr>
            <a:xfrm>
              <a:off x="5168382" y="5015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6" name="pt11586"/>
            <p:cNvSpPr/>
            <p:nvPr/>
          </p:nvSpPr>
          <p:spPr>
            <a:xfrm>
              <a:off x="5246433" y="49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7" name="pt11587"/>
            <p:cNvSpPr/>
            <p:nvPr/>
          </p:nvSpPr>
          <p:spPr>
            <a:xfrm>
              <a:off x="5151965" y="5118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8" name="pt11588"/>
            <p:cNvSpPr/>
            <p:nvPr/>
          </p:nvSpPr>
          <p:spPr>
            <a:xfrm>
              <a:off x="5408565" y="497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9" name="pt11589"/>
            <p:cNvSpPr/>
            <p:nvPr/>
          </p:nvSpPr>
          <p:spPr>
            <a:xfrm>
              <a:off x="5061848" y="4960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0" name="pt11590"/>
            <p:cNvSpPr/>
            <p:nvPr/>
          </p:nvSpPr>
          <p:spPr>
            <a:xfrm>
              <a:off x="5453992" y="5020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1" name="pt11591"/>
            <p:cNvSpPr/>
            <p:nvPr/>
          </p:nvSpPr>
          <p:spPr>
            <a:xfrm>
              <a:off x="4912663" y="508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2" name="pt11592"/>
            <p:cNvSpPr/>
            <p:nvPr/>
          </p:nvSpPr>
          <p:spPr>
            <a:xfrm>
              <a:off x="4998813" y="4794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3" name="pt11593"/>
            <p:cNvSpPr/>
            <p:nvPr/>
          </p:nvSpPr>
          <p:spPr>
            <a:xfrm>
              <a:off x="4935644" y="4955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4" name="pt11594"/>
            <p:cNvSpPr/>
            <p:nvPr/>
          </p:nvSpPr>
          <p:spPr>
            <a:xfrm>
              <a:off x="5525847" y="5003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5" name="pt11595"/>
            <p:cNvSpPr/>
            <p:nvPr/>
          </p:nvSpPr>
          <p:spPr>
            <a:xfrm>
              <a:off x="5510548" y="5025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6" name="pt11596"/>
            <p:cNvSpPr/>
            <p:nvPr/>
          </p:nvSpPr>
          <p:spPr>
            <a:xfrm>
              <a:off x="5014440" y="5016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7" name="pt11597"/>
            <p:cNvSpPr/>
            <p:nvPr/>
          </p:nvSpPr>
          <p:spPr>
            <a:xfrm>
              <a:off x="5622951" y="497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8" name="pt11598"/>
            <p:cNvSpPr/>
            <p:nvPr/>
          </p:nvSpPr>
          <p:spPr>
            <a:xfrm>
              <a:off x="5610609" y="49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9" name="pt11599"/>
            <p:cNvSpPr/>
            <p:nvPr/>
          </p:nvSpPr>
          <p:spPr>
            <a:xfrm>
              <a:off x="5255137" y="4980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0" name="pt11600"/>
            <p:cNvSpPr/>
            <p:nvPr/>
          </p:nvSpPr>
          <p:spPr>
            <a:xfrm>
              <a:off x="4912592" y="4975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1" name="pt11601"/>
            <p:cNvSpPr/>
            <p:nvPr/>
          </p:nvSpPr>
          <p:spPr>
            <a:xfrm>
              <a:off x="5162507" y="513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2" name="pt11602"/>
            <p:cNvSpPr/>
            <p:nvPr/>
          </p:nvSpPr>
          <p:spPr>
            <a:xfrm>
              <a:off x="5185880" y="50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3" name="pt11603"/>
            <p:cNvSpPr/>
            <p:nvPr/>
          </p:nvSpPr>
          <p:spPr>
            <a:xfrm>
              <a:off x="5296766" y="499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4" name="pt11604"/>
            <p:cNvSpPr/>
            <p:nvPr/>
          </p:nvSpPr>
          <p:spPr>
            <a:xfrm>
              <a:off x="5607748" y="519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5" name="pt11605"/>
            <p:cNvSpPr/>
            <p:nvPr/>
          </p:nvSpPr>
          <p:spPr>
            <a:xfrm>
              <a:off x="4810462" y="4889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6" name="pt11606"/>
            <p:cNvSpPr/>
            <p:nvPr/>
          </p:nvSpPr>
          <p:spPr>
            <a:xfrm>
              <a:off x="4642127" y="55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7" name="pt11607"/>
            <p:cNvSpPr/>
            <p:nvPr/>
          </p:nvSpPr>
          <p:spPr>
            <a:xfrm>
              <a:off x="4830048" y="548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8" name="pt11608"/>
            <p:cNvSpPr/>
            <p:nvPr/>
          </p:nvSpPr>
          <p:spPr>
            <a:xfrm>
              <a:off x="4687394" y="5577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9" name="pt11609"/>
            <p:cNvSpPr/>
            <p:nvPr/>
          </p:nvSpPr>
          <p:spPr>
            <a:xfrm>
              <a:off x="5433506" y="494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0" name="pt11610"/>
            <p:cNvSpPr/>
            <p:nvPr/>
          </p:nvSpPr>
          <p:spPr>
            <a:xfrm>
              <a:off x="4455343" y="576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1" name="pt11611"/>
            <p:cNvSpPr/>
            <p:nvPr/>
          </p:nvSpPr>
          <p:spPr>
            <a:xfrm>
              <a:off x="4731858" y="5481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2" name="pt11612"/>
            <p:cNvSpPr/>
            <p:nvPr/>
          </p:nvSpPr>
          <p:spPr>
            <a:xfrm>
              <a:off x="4528477" y="567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3" name="pt11613"/>
            <p:cNvSpPr/>
            <p:nvPr/>
          </p:nvSpPr>
          <p:spPr>
            <a:xfrm>
              <a:off x="4612673" y="561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4" name="pt11614"/>
            <p:cNvSpPr/>
            <p:nvPr/>
          </p:nvSpPr>
          <p:spPr>
            <a:xfrm>
              <a:off x="5613476" y="4948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5" name="pt11615"/>
            <p:cNvSpPr/>
            <p:nvPr/>
          </p:nvSpPr>
          <p:spPr>
            <a:xfrm>
              <a:off x="5414022" y="4893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6" name="pt11616"/>
            <p:cNvSpPr/>
            <p:nvPr/>
          </p:nvSpPr>
          <p:spPr>
            <a:xfrm>
              <a:off x="4999463" y="537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7" name="pt11617"/>
            <p:cNvSpPr/>
            <p:nvPr/>
          </p:nvSpPr>
          <p:spPr>
            <a:xfrm>
              <a:off x="5009015" y="525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8" name="pt11618"/>
            <p:cNvSpPr/>
            <p:nvPr/>
          </p:nvSpPr>
          <p:spPr>
            <a:xfrm>
              <a:off x="5539841" y="4851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9" name="pt11619"/>
            <p:cNvSpPr/>
            <p:nvPr/>
          </p:nvSpPr>
          <p:spPr>
            <a:xfrm>
              <a:off x="5091360" y="518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0" name="pt11620"/>
            <p:cNvSpPr/>
            <p:nvPr/>
          </p:nvSpPr>
          <p:spPr>
            <a:xfrm>
              <a:off x="5316127" y="514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1" name="pt11621"/>
            <p:cNvSpPr/>
            <p:nvPr/>
          </p:nvSpPr>
          <p:spPr>
            <a:xfrm>
              <a:off x="4884842" y="5371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2" name="pt11622"/>
            <p:cNvSpPr/>
            <p:nvPr/>
          </p:nvSpPr>
          <p:spPr>
            <a:xfrm>
              <a:off x="5067659" y="537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3" name="pt11623"/>
            <p:cNvSpPr/>
            <p:nvPr/>
          </p:nvSpPr>
          <p:spPr>
            <a:xfrm>
              <a:off x="4640880" y="565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4" name="pt11624"/>
            <p:cNvSpPr/>
            <p:nvPr/>
          </p:nvSpPr>
          <p:spPr>
            <a:xfrm>
              <a:off x="4481609" y="5740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5" name="pt11625"/>
            <p:cNvSpPr/>
            <p:nvPr/>
          </p:nvSpPr>
          <p:spPr>
            <a:xfrm>
              <a:off x="5062144" y="517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6" name="pt11626"/>
            <p:cNvSpPr/>
            <p:nvPr/>
          </p:nvSpPr>
          <p:spPr>
            <a:xfrm>
              <a:off x="4851216" y="542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7" name="pt11627"/>
            <p:cNvSpPr/>
            <p:nvPr/>
          </p:nvSpPr>
          <p:spPr>
            <a:xfrm>
              <a:off x="4743814" y="5558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8" name="pt11628"/>
            <p:cNvSpPr/>
            <p:nvPr/>
          </p:nvSpPr>
          <p:spPr>
            <a:xfrm>
              <a:off x="4722273" y="5536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9" name="pt11629"/>
            <p:cNvSpPr/>
            <p:nvPr/>
          </p:nvSpPr>
          <p:spPr>
            <a:xfrm>
              <a:off x="4559737" y="573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0" name="pt11630"/>
            <p:cNvSpPr/>
            <p:nvPr/>
          </p:nvSpPr>
          <p:spPr>
            <a:xfrm>
              <a:off x="4882637" y="547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1" name="pt11631"/>
            <p:cNvSpPr/>
            <p:nvPr/>
          </p:nvSpPr>
          <p:spPr>
            <a:xfrm>
              <a:off x="4997245" y="534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2" name="pt11632"/>
            <p:cNvSpPr/>
            <p:nvPr/>
          </p:nvSpPr>
          <p:spPr>
            <a:xfrm>
              <a:off x="5161298" y="51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3" name="pt11633"/>
            <p:cNvSpPr/>
            <p:nvPr/>
          </p:nvSpPr>
          <p:spPr>
            <a:xfrm>
              <a:off x="4961029" y="53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4" name="pt11634"/>
            <p:cNvSpPr/>
            <p:nvPr/>
          </p:nvSpPr>
          <p:spPr>
            <a:xfrm>
              <a:off x="4536628" y="5746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5" name="pt11635"/>
            <p:cNvSpPr/>
            <p:nvPr/>
          </p:nvSpPr>
          <p:spPr>
            <a:xfrm>
              <a:off x="4967373" y="5370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6" name="pt11636"/>
            <p:cNvSpPr/>
            <p:nvPr/>
          </p:nvSpPr>
          <p:spPr>
            <a:xfrm>
              <a:off x="5211547" y="509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7" name="pt11637"/>
            <p:cNvSpPr/>
            <p:nvPr/>
          </p:nvSpPr>
          <p:spPr>
            <a:xfrm>
              <a:off x="5457361" y="5042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8" name="pt11638"/>
            <p:cNvSpPr/>
            <p:nvPr/>
          </p:nvSpPr>
          <p:spPr>
            <a:xfrm>
              <a:off x="5246112" y="5288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9" name="pt11639"/>
            <p:cNvSpPr/>
            <p:nvPr/>
          </p:nvSpPr>
          <p:spPr>
            <a:xfrm>
              <a:off x="5197772" y="520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0" name="pt11640"/>
            <p:cNvSpPr/>
            <p:nvPr/>
          </p:nvSpPr>
          <p:spPr>
            <a:xfrm>
              <a:off x="4824353" y="542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1" name="pt11641"/>
            <p:cNvSpPr/>
            <p:nvPr/>
          </p:nvSpPr>
          <p:spPr>
            <a:xfrm>
              <a:off x="4989158" y="531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2" name="pt11642"/>
            <p:cNvSpPr/>
            <p:nvPr/>
          </p:nvSpPr>
          <p:spPr>
            <a:xfrm>
              <a:off x="5611791" y="49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3" name="pt11643"/>
            <p:cNvSpPr/>
            <p:nvPr/>
          </p:nvSpPr>
          <p:spPr>
            <a:xfrm>
              <a:off x="5112509" y="5073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4" name="pt11644"/>
            <p:cNvSpPr/>
            <p:nvPr/>
          </p:nvSpPr>
          <p:spPr>
            <a:xfrm>
              <a:off x="5423889" y="498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5" name="pt11645"/>
            <p:cNvSpPr/>
            <p:nvPr/>
          </p:nvSpPr>
          <p:spPr>
            <a:xfrm>
              <a:off x="4909661" y="5327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6" name="pt11646"/>
            <p:cNvSpPr/>
            <p:nvPr/>
          </p:nvSpPr>
          <p:spPr>
            <a:xfrm>
              <a:off x="5617654" y="4756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7" name="pt11647"/>
            <p:cNvSpPr/>
            <p:nvPr/>
          </p:nvSpPr>
          <p:spPr>
            <a:xfrm>
              <a:off x="4744251" y="564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8" name="pt11648"/>
            <p:cNvSpPr/>
            <p:nvPr/>
          </p:nvSpPr>
          <p:spPr>
            <a:xfrm>
              <a:off x="4849352" y="545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9" name="pt11649"/>
            <p:cNvSpPr/>
            <p:nvPr/>
          </p:nvSpPr>
          <p:spPr>
            <a:xfrm>
              <a:off x="5611721" y="478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0" name="pt11650"/>
            <p:cNvSpPr/>
            <p:nvPr/>
          </p:nvSpPr>
          <p:spPr>
            <a:xfrm>
              <a:off x="5503020" y="497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1" name="pt11651"/>
            <p:cNvSpPr/>
            <p:nvPr/>
          </p:nvSpPr>
          <p:spPr>
            <a:xfrm>
              <a:off x="4848806" y="552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2" name="pt11652"/>
            <p:cNvSpPr/>
            <p:nvPr/>
          </p:nvSpPr>
          <p:spPr>
            <a:xfrm>
              <a:off x="4533774" y="57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3" name="pt11653"/>
            <p:cNvSpPr/>
            <p:nvPr/>
          </p:nvSpPr>
          <p:spPr>
            <a:xfrm>
              <a:off x="4706640" y="548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4" name="pt11654"/>
            <p:cNvSpPr/>
            <p:nvPr/>
          </p:nvSpPr>
          <p:spPr>
            <a:xfrm>
              <a:off x="4733336" y="555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5" name="pt11655"/>
            <p:cNvSpPr/>
            <p:nvPr/>
          </p:nvSpPr>
          <p:spPr>
            <a:xfrm>
              <a:off x="4529177" y="574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6" name="pt11656"/>
            <p:cNvSpPr/>
            <p:nvPr/>
          </p:nvSpPr>
          <p:spPr>
            <a:xfrm>
              <a:off x="4539990" y="569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7" name="pt11657"/>
            <p:cNvSpPr/>
            <p:nvPr/>
          </p:nvSpPr>
          <p:spPr>
            <a:xfrm>
              <a:off x="5012306" y="529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8" name="pt11658"/>
            <p:cNvSpPr/>
            <p:nvPr/>
          </p:nvSpPr>
          <p:spPr>
            <a:xfrm>
              <a:off x="4548321" y="5733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9" name="pt11659"/>
            <p:cNvSpPr/>
            <p:nvPr/>
          </p:nvSpPr>
          <p:spPr>
            <a:xfrm>
              <a:off x="4415142" y="5813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0" name="pt11660"/>
            <p:cNvSpPr/>
            <p:nvPr/>
          </p:nvSpPr>
          <p:spPr>
            <a:xfrm>
              <a:off x="5130983" y="521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1" name="pt11661"/>
            <p:cNvSpPr/>
            <p:nvPr/>
          </p:nvSpPr>
          <p:spPr>
            <a:xfrm>
              <a:off x="4791524" y="5479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2" name="pt11662"/>
            <p:cNvSpPr/>
            <p:nvPr/>
          </p:nvSpPr>
          <p:spPr>
            <a:xfrm>
              <a:off x="4671465" y="565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3" name="pt11663"/>
            <p:cNvSpPr/>
            <p:nvPr/>
          </p:nvSpPr>
          <p:spPr>
            <a:xfrm>
              <a:off x="5382286" y="4971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4" name="pt11664"/>
            <p:cNvSpPr/>
            <p:nvPr/>
          </p:nvSpPr>
          <p:spPr>
            <a:xfrm>
              <a:off x="5305238" y="5109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5" name="pt11665"/>
            <p:cNvSpPr/>
            <p:nvPr/>
          </p:nvSpPr>
          <p:spPr>
            <a:xfrm>
              <a:off x="4914109" y="5442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6" name="pt11666"/>
            <p:cNvSpPr/>
            <p:nvPr/>
          </p:nvSpPr>
          <p:spPr>
            <a:xfrm>
              <a:off x="5428248" y="4871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7" name="pt11667"/>
            <p:cNvSpPr/>
            <p:nvPr/>
          </p:nvSpPr>
          <p:spPr>
            <a:xfrm>
              <a:off x="4858814" y="54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8" name="pt11668"/>
            <p:cNvSpPr/>
            <p:nvPr/>
          </p:nvSpPr>
          <p:spPr>
            <a:xfrm>
              <a:off x="4726130" y="556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9" name="pt11669"/>
            <p:cNvSpPr/>
            <p:nvPr/>
          </p:nvSpPr>
          <p:spPr>
            <a:xfrm>
              <a:off x="4598942" y="549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0" name="pt11670"/>
            <p:cNvSpPr/>
            <p:nvPr/>
          </p:nvSpPr>
          <p:spPr>
            <a:xfrm>
              <a:off x="5581752" y="4882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1" name="pt11671"/>
            <p:cNvSpPr/>
            <p:nvPr/>
          </p:nvSpPr>
          <p:spPr>
            <a:xfrm>
              <a:off x="5561671" y="498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2" name="pt11672"/>
            <p:cNvSpPr/>
            <p:nvPr/>
          </p:nvSpPr>
          <p:spPr>
            <a:xfrm>
              <a:off x="4583586" y="5615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3" name="pt11673"/>
            <p:cNvSpPr/>
            <p:nvPr/>
          </p:nvSpPr>
          <p:spPr>
            <a:xfrm>
              <a:off x="4892498" y="539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4" name="pt11674"/>
            <p:cNvSpPr/>
            <p:nvPr/>
          </p:nvSpPr>
          <p:spPr>
            <a:xfrm>
              <a:off x="4329550" y="584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5" name="pt11675"/>
            <p:cNvSpPr/>
            <p:nvPr/>
          </p:nvSpPr>
          <p:spPr>
            <a:xfrm>
              <a:off x="5418991" y="51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6" name="pt11676"/>
            <p:cNvSpPr/>
            <p:nvPr/>
          </p:nvSpPr>
          <p:spPr>
            <a:xfrm>
              <a:off x="5550377" y="4995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7" name="pt11677"/>
            <p:cNvSpPr/>
            <p:nvPr/>
          </p:nvSpPr>
          <p:spPr>
            <a:xfrm>
              <a:off x="5549097" y="5009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8" name="pt11678"/>
            <p:cNvSpPr/>
            <p:nvPr/>
          </p:nvSpPr>
          <p:spPr>
            <a:xfrm>
              <a:off x="4854411" y="535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9" name="pt11679"/>
            <p:cNvSpPr/>
            <p:nvPr/>
          </p:nvSpPr>
          <p:spPr>
            <a:xfrm>
              <a:off x="5554780" y="5128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0" name="pt11680"/>
            <p:cNvSpPr/>
            <p:nvPr/>
          </p:nvSpPr>
          <p:spPr>
            <a:xfrm>
              <a:off x="5164513" y="5128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1" name="pt11681"/>
            <p:cNvSpPr/>
            <p:nvPr/>
          </p:nvSpPr>
          <p:spPr>
            <a:xfrm>
              <a:off x="5411444" y="503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2" name="pt11682"/>
            <p:cNvSpPr/>
            <p:nvPr/>
          </p:nvSpPr>
          <p:spPr>
            <a:xfrm>
              <a:off x="5461835" y="486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3" name="pt11683"/>
            <p:cNvSpPr/>
            <p:nvPr/>
          </p:nvSpPr>
          <p:spPr>
            <a:xfrm>
              <a:off x="4640404" y="566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4" name="pt11684"/>
            <p:cNvSpPr/>
            <p:nvPr/>
          </p:nvSpPr>
          <p:spPr>
            <a:xfrm>
              <a:off x="5062690" y="521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5" name="pt11685"/>
            <p:cNvSpPr/>
            <p:nvPr/>
          </p:nvSpPr>
          <p:spPr>
            <a:xfrm>
              <a:off x="5539764" y="5084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6" name="pt11686"/>
            <p:cNvSpPr/>
            <p:nvPr/>
          </p:nvSpPr>
          <p:spPr>
            <a:xfrm>
              <a:off x="5048799" y="5291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7" name="pt11687"/>
            <p:cNvSpPr/>
            <p:nvPr/>
          </p:nvSpPr>
          <p:spPr>
            <a:xfrm>
              <a:off x="5604392" y="4843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8" name="pt11688"/>
            <p:cNvSpPr/>
            <p:nvPr/>
          </p:nvSpPr>
          <p:spPr>
            <a:xfrm>
              <a:off x="4463276" y="582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9" name="pt11689"/>
            <p:cNvSpPr/>
            <p:nvPr/>
          </p:nvSpPr>
          <p:spPr>
            <a:xfrm>
              <a:off x="4797342" y="549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0" name="pt11690"/>
            <p:cNvSpPr/>
            <p:nvPr/>
          </p:nvSpPr>
          <p:spPr>
            <a:xfrm>
              <a:off x="4475965" y="579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1" name="pt11691"/>
            <p:cNvSpPr/>
            <p:nvPr/>
          </p:nvSpPr>
          <p:spPr>
            <a:xfrm>
              <a:off x="4339521" y="587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2" name="pt11692"/>
            <p:cNvSpPr/>
            <p:nvPr/>
          </p:nvSpPr>
          <p:spPr>
            <a:xfrm>
              <a:off x="4365934" y="5850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3" name="pt11693"/>
            <p:cNvSpPr/>
            <p:nvPr/>
          </p:nvSpPr>
          <p:spPr>
            <a:xfrm>
              <a:off x="5083061" y="521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4" name="pt11694"/>
            <p:cNvSpPr/>
            <p:nvPr/>
          </p:nvSpPr>
          <p:spPr>
            <a:xfrm>
              <a:off x="4392000" y="581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5" name="pt11695"/>
            <p:cNvSpPr/>
            <p:nvPr/>
          </p:nvSpPr>
          <p:spPr>
            <a:xfrm>
              <a:off x="4388767" y="586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6" name="pt11696"/>
            <p:cNvSpPr/>
            <p:nvPr/>
          </p:nvSpPr>
          <p:spPr>
            <a:xfrm>
              <a:off x="4494170" y="5814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7" name="pt11697"/>
            <p:cNvSpPr/>
            <p:nvPr/>
          </p:nvSpPr>
          <p:spPr>
            <a:xfrm>
              <a:off x="5350030" y="492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8" name="pt11698"/>
            <p:cNvSpPr/>
            <p:nvPr/>
          </p:nvSpPr>
          <p:spPr>
            <a:xfrm>
              <a:off x="5030974" y="52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9" name="pt11699"/>
            <p:cNvSpPr/>
            <p:nvPr/>
          </p:nvSpPr>
          <p:spPr>
            <a:xfrm>
              <a:off x="5591710" y="50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0" name="pt11700"/>
            <p:cNvSpPr/>
            <p:nvPr/>
          </p:nvSpPr>
          <p:spPr>
            <a:xfrm>
              <a:off x="4451094" y="5812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1" name="pt11701"/>
            <p:cNvSpPr/>
            <p:nvPr/>
          </p:nvSpPr>
          <p:spPr>
            <a:xfrm>
              <a:off x="4578449" y="561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2" name="pt11702"/>
            <p:cNvSpPr/>
            <p:nvPr/>
          </p:nvSpPr>
          <p:spPr>
            <a:xfrm>
              <a:off x="5229964" y="5114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3" name="pt11703"/>
            <p:cNvSpPr/>
            <p:nvPr/>
          </p:nvSpPr>
          <p:spPr>
            <a:xfrm>
              <a:off x="5298919" y="500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4" name="pt11704"/>
            <p:cNvSpPr/>
            <p:nvPr/>
          </p:nvSpPr>
          <p:spPr>
            <a:xfrm>
              <a:off x="5142419" y="521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5" name="pt11705"/>
            <p:cNvSpPr/>
            <p:nvPr/>
          </p:nvSpPr>
          <p:spPr>
            <a:xfrm>
              <a:off x="4417154" y="5793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6" name="pt11706"/>
            <p:cNvSpPr/>
            <p:nvPr/>
          </p:nvSpPr>
          <p:spPr>
            <a:xfrm>
              <a:off x="4356825" y="582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7" name="pt11707"/>
            <p:cNvSpPr/>
            <p:nvPr/>
          </p:nvSpPr>
          <p:spPr>
            <a:xfrm>
              <a:off x="4551496" y="571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8" name="pt11708"/>
            <p:cNvSpPr/>
            <p:nvPr/>
          </p:nvSpPr>
          <p:spPr>
            <a:xfrm>
              <a:off x="4823678" y="548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9" name="pt11709"/>
            <p:cNvSpPr/>
            <p:nvPr/>
          </p:nvSpPr>
          <p:spPr>
            <a:xfrm>
              <a:off x="5343267" y="4972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0" name="pt11710"/>
            <p:cNvSpPr/>
            <p:nvPr/>
          </p:nvSpPr>
          <p:spPr>
            <a:xfrm>
              <a:off x="5280991" y="5092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1" name="pt11711"/>
            <p:cNvSpPr/>
            <p:nvPr/>
          </p:nvSpPr>
          <p:spPr>
            <a:xfrm>
              <a:off x="4652091" y="5570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2" name="pt11712"/>
            <p:cNvSpPr/>
            <p:nvPr/>
          </p:nvSpPr>
          <p:spPr>
            <a:xfrm>
              <a:off x="5538439" y="4932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3" name="pt11713"/>
            <p:cNvSpPr/>
            <p:nvPr/>
          </p:nvSpPr>
          <p:spPr>
            <a:xfrm>
              <a:off x="4673972" y="5711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4" name="pt11714"/>
            <p:cNvSpPr/>
            <p:nvPr/>
          </p:nvSpPr>
          <p:spPr>
            <a:xfrm>
              <a:off x="4548250" y="5741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5" name="pt11715"/>
            <p:cNvSpPr/>
            <p:nvPr/>
          </p:nvSpPr>
          <p:spPr>
            <a:xfrm>
              <a:off x="4650843" y="560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6" name="pt11716"/>
            <p:cNvSpPr/>
            <p:nvPr/>
          </p:nvSpPr>
          <p:spPr>
            <a:xfrm>
              <a:off x="5109050" y="526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7" name="pt11717"/>
            <p:cNvSpPr/>
            <p:nvPr/>
          </p:nvSpPr>
          <p:spPr>
            <a:xfrm>
              <a:off x="4870706" y="5478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8" name="pt11718"/>
            <p:cNvSpPr/>
            <p:nvPr/>
          </p:nvSpPr>
          <p:spPr>
            <a:xfrm>
              <a:off x="4594224" y="5667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9" name="pt11719"/>
            <p:cNvSpPr/>
            <p:nvPr/>
          </p:nvSpPr>
          <p:spPr>
            <a:xfrm>
              <a:off x="4481114" y="574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0" name="pt11720"/>
            <p:cNvSpPr/>
            <p:nvPr/>
          </p:nvSpPr>
          <p:spPr>
            <a:xfrm>
              <a:off x="4758586" y="5489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1" name="pt11721"/>
            <p:cNvSpPr/>
            <p:nvPr/>
          </p:nvSpPr>
          <p:spPr>
            <a:xfrm>
              <a:off x="4868315" y="5227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2" name="pt11722"/>
            <p:cNvSpPr/>
            <p:nvPr/>
          </p:nvSpPr>
          <p:spPr>
            <a:xfrm>
              <a:off x="4371938" y="5873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3" name="pt11723"/>
            <p:cNvSpPr/>
            <p:nvPr/>
          </p:nvSpPr>
          <p:spPr>
            <a:xfrm>
              <a:off x="4835930" y="5497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4" name="pt11724"/>
            <p:cNvSpPr/>
            <p:nvPr/>
          </p:nvSpPr>
          <p:spPr>
            <a:xfrm>
              <a:off x="4928232" y="537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5" name="pt11725"/>
            <p:cNvSpPr/>
            <p:nvPr/>
          </p:nvSpPr>
          <p:spPr>
            <a:xfrm>
              <a:off x="4640507" y="569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6" name="pt11726"/>
            <p:cNvSpPr/>
            <p:nvPr/>
          </p:nvSpPr>
          <p:spPr>
            <a:xfrm>
              <a:off x="5104840" y="520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7" name="pt11727"/>
            <p:cNvSpPr/>
            <p:nvPr/>
          </p:nvSpPr>
          <p:spPr>
            <a:xfrm>
              <a:off x="4547376" y="564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8" name="pt11728"/>
            <p:cNvSpPr/>
            <p:nvPr/>
          </p:nvSpPr>
          <p:spPr>
            <a:xfrm>
              <a:off x="5023678" y="543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9" name="pt11729"/>
            <p:cNvSpPr/>
            <p:nvPr/>
          </p:nvSpPr>
          <p:spPr>
            <a:xfrm>
              <a:off x="4878073" y="5476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0" name="pt11730"/>
            <p:cNvSpPr/>
            <p:nvPr/>
          </p:nvSpPr>
          <p:spPr>
            <a:xfrm>
              <a:off x="4995599" y="553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1" name="pt11731"/>
            <p:cNvSpPr/>
            <p:nvPr/>
          </p:nvSpPr>
          <p:spPr>
            <a:xfrm>
              <a:off x="4714110" y="5691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2" name="pt11732"/>
            <p:cNvSpPr/>
            <p:nvPr/>
          </p:nvSpPr>
          <p:spPr>
            <a:xfrm>
              <a:off x="4812962" y="5478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3" name="pt11733"/>
            <p:cNvSpPr/>
            <p:nvPr/>
          </p:nvSpPr>
          <p:spPr>
            <a:xfrm>
              <a:off x="5113608" y="5257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4" name="pt11734"/>
            <p:cNvSpPr/>
            <p:nvPr/>
          </p:nvSpPr>
          <p:spPr>
            <a:xfrm>
              <a:off x="5559948" y="4835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5" name="pt11735"/>
            <p:cNvSpPr/>
            <p:nvPr/>
          </p:nvSpPr>
          <p:spPr>
            <a:xfrm>
              <a:off x="5653652" y="476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6" name="pt11736"/>
            <p:cNvSpPr/>
            <p:nvPr/>
          </p:nvSpPr>
          <p:spPr>
            <a:xfrm>
              <a:off x="4714759" y="5687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7" name="pt11737"/>
            <p:cNvSpPr/>
            <p:nvPr/>
          </p:nvSpPr>
          <p:spPr>
            <a:xfrm>
              <a:off x="4704152" y="558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8" name="pt11738"/>
            <p:cNvSpPr/>
            <p:nvPr/>
          </p:nvSpPr>
          <p:spPr>
            <a:xfrm>
              <a:off x="5047680" y="52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9" name="pt11739"/>
            <p:cNvSpPr/>
            <p:nvPr/>
          </p:nvSpPr>
          <p:spPr>
            <a:xfrm>
              <a:off x="4942785" y="5407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0" name="pt11740"/>
            <p:cNvSpPr/>
            <p:nvPr/>
          </p:nvSpPr>
          <p:spPr>
            <a:xfrm>
              <a:off x="4880747" y="553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1" name="pt11741"/>
            <p:cNvSpPr/>
            <p:nvPr/>
          </p:nvSpPr>
          <p:spPr>
            <a:xfrm>
              <a:off x="5356246" y="5067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2" name="pt11742"/>
            <p:cNvSpPr/>
            <p:nvPr/>
          </p:nvSpPr>
          <p:spPr>
            <a:xfrm>
              <a:off x="5264336" y="500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3" name="pt11743"/>
            <p:cNvSpPr/>
            <p:nvPr/>
          </p:nvSpPr>
          <p:spPr>
            <a:xfrm>
              <a:off x="4928946" y="539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4" name="pt11744"/>
            <p:cNvSpPr/>
            <p:nvPr/>
          </p:nvSpPr>
          <p:spPr>
            <a:xfrm>
              <a:off x="4801237" y="5500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5" name="pt11745"/>
            <p:cNvSpPr/>
            <p:nvPr/>
          </p:nvSpPr>
          <p:spPr>
            <a:xfrm>
              <a:off x="5503669" y="489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6" name="pt11746"/>
            <p:cNvSpPr/>
            <p:nvPr/>
          </p:nvSpPr>
          <p:spPr>
            <a:xfrm>
              <a:off x="4827631" y="540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7" name="pt11747"/>
            <p:cNvSpPr/>
            <p:nvPr/>
          </p:nvSpPr>
          <p:spPr>
            <a:xfrm>
              <a:off x="4624263" y="5626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8" name="pt11748"/>
            <p:cNvSpPr/>
            <p:nvPr/>
          </p:nvSpPr>
          <p:spPr>
            <a:xfrm>
              <a:off x="4792565" y="548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9" name="pt11749"/>
            <p:cNvSpPr/>
            <p:nvPr/>
          </p:nvSpPr>
          <p:spPr>
            <a:xfrm>
              <a:off x="4380346" y="592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0" name="pt11750"/>
            <p:cNvSpPr/>
            <p:nvPr/>
          </p:nvSpPr>
          <p:spPr>
            <a:xfrm>
              <a:off x="4383431" y="591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1" name="pt11751"/>
            <p:cNvSpPr/>
            <p:nvPr/>
          </p:nvSpPr>
          <p:spPr>
            <a:xfrm>
              <a:off x="5501683" y="4987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2" name="pt11752"/>
            <p:cNvSpPr/>
            <p:nvPr/>
          </p:nvSpPr>
          <p:spPr>
            <a:xfrm>
              <a:off x="4544412" y="5725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3" name="pt11753"/>
            <p:cNvSpPr/>
            <p:nvPr/>
          </p:nvSpPr>
          <p:spPr>
            <a:xfrm>
              <a:off x="4492601" y="569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4" name="pt11754"/>
            <p:cNvSpPr/>
            <p:nvPr/>
          </p:nvSpPr>
          <p:spPr>
            <a:xfrm>
              <a:off x="4474577" y="579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5" name="pt11755"/>
            <p:cNvSpPr/>
            <p:nvPr/>
          </p:nvSpPr>
          <p:spPr>
            <a:xfrm>
              <a:off x="4908935" y="529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6" name="pt11756"/>
            <p:cNvSpPr/>
            <p:nvPr/>
          </p:nvSpPr>
          <p:spPr>
            <a:xfrm>
              <a:off x="4552158" y="5592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7" name="pt11757"/>
            <p:cNvSpPr/>
            <p:nvPr/>
          </p:nvSpPr>
          <p:spPr>
            <a:xfrm>
              <a:off x="4468045" y="5834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8" name="pt11758"/>
            <p:cNvSpPr/>
            <p:nvPr/>
          </p:nvSpPr>
          <p:spPr>
            <a:xfrm>
              <a:off x="4419937" y="575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9" name="pt11759"/>
            <p:cNvSpPr/>
            <p:nvPr/>
          </p:nvSpPr>
          <p:spPr>
            <a:xfrm>
              <a:off x="4550442" y="562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0" name="pt11760"/>
            <p:cNvSpPr/>
            <p:nvPr/>
          </p:nvSpPr>
          <p:spPr>
            <a:xfrm>
              <a:off x="4985385" y="531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1" name="pt11761"/>
            <p:cNvSpPr/>
            <p:nvPr/>
          </p:nvSpPr>
          <p:spPr>
            <a:xfrm>
              <a:off x="4731986" y="5554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2" name="pt11762"/>
            <p:cNvSpPr/>
            <p:nvPr/>
          </p:nvSpPr>
          <p:spPr>
            <a:xfrm>
              <a:off x="4742541" y="5693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3" name="pt11763"/>
            <p:cNvSpPr/>
            <p:nvPr/>
          </p:nvSpPr>
          <p:spPr>
            <a:xfrm>
              <a:off x="4439459" y="5775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4" name="pt11764"/>
            <p:cNvSpPr/>
            <p:nvPr/>
          </p:nvSpPr>
          <p:spPr>
            <a:xfrm>
              <a:off x="4650053" y="565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5" name="pt11765"/>
            <p:cNvSpPr/>
            <p:nvPr/>
          </p:nvSpPr>
          <p:spPr>
            <a:xfrm>
              <a:off x="5266232" y="52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6" name="pt11766"/>
            <p:cNvSpPr/>
            <p:nvPr/>
          </p:nvSpPr>
          <p:spPr>
            <a:xfrm>
              <a:off x="4867955" y="550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7" name="pt11767"/>
            <p:cNvSpPr/>
            <p:nvPr/>
          </p:nvSpPr>
          <p:spPr>
            <a:xfrm>
              <a:off x="4541642" y="5632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8" name="pt11768"/>
            <p:cNvSpPr/>
            <p:nvPr/>
          </p:nvSpPr>
          <p:spPr>
            <a:xfrm>
              <a:off x="4619956" y="5626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9" name="pt11769"/>
            <p:cNvSpPr/>
            <p:nvPr/>
          </p:nvSpPr>
          <p:spPr>
            <a:xfrm>
              <a:off x="5375749" y="4968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0" name="pt11770"/>
            <p:cNvSpPr/>
            <p:nvPr/>
          </p:nvSpPr>
          <p:spPr>
            <a:xfrm>
              <a:off x="4551316" y="5676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1" name="pt11771"/>
            <p:cNvSpPr/>
            <p:nvPr/>
          </p:nvSpPr>
          <p:spPr>
            <a:xfrm>
              <a:off x="4713910" y="554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2" name="pt11772"/>
            <p:cNvSpPr/>
            <p:nvPr/>
          </p:nvSpPr>
          <p:spPr>
            <a:xfrm>
              <a:off x="4464754" y="5733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3" name="pt11773"/>
            <p:cNvSpPr/>
            <p:nvPr/>
          </p:nvSpPr>
          <p:spPr>
            <a:xfrm>
              <a:off x="4774271" y="543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4" name="pt11774"/>
            <p:cNvSpPr/>
            <p:nvPr/>
          </p:nvSpPr>
          <p:spPr>
            <a:xfrm>
              <a:off x="5345009" y="501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5" name="pt11775"/>
            <p:cNvSpPr/>
            <p:nvPr/>
          </p:nvSpPr>
          <p:spPr>
            <a:xfrm>
              <a:off x="5383880" y="488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6" name="pt11776"/>
            <p:cNvSpPr/>
            <p:nvPr/>
          </p:nvSpPr>
          <p:spPr>
            <a:xfrm>
              <a:off x="4762160" y="549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7" name="pt11777"/>
            <p:cNvSpPr/>
            <p:nvPr/>
          </p:nvSpPr>
          <p:spPr>
            <a:xfrm>
              <a:off x="4623594" y="558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8" name="pt11778"/>
            <p:cNvSpPr/>
            <p:nvPr/>
          </p:nvSpPr>
          <p:spPr>
            <a:xfrm>
              <a:off x="5577169" y="483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9" name="pt11779"/>
            <p:cNvSpPr/>
            <p:nvPr/>
          </p:nvSpPr>
          <p:spPr>
            <a:xfrm>
              <a:off x="5497627" y="486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0" name="pt11780"/>
            <p:cNvSpPr/>
            <p:nvPr/>
          </p:nvSpPr>
          <p:spPr>
            <a:xfrm>
              <a:off x="5616246" y="4907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1" name="pt11781"/>
            <p:cNvSpPr/>
            <p:nvPr/>
          </p:nvSpPr>
          <p:spPr>
            <a:xfrm>
              <a:off x="5416940" y="4910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2" name="pt11782"/>
            <p:cNvSpPr/>
            <p:nvPr/>
          </p:nvSpPr>
          <p:spPr>
            <a:xfrm>
              <a:off x="5383585" y="5212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3" name="pt11783"/>
            <p:cNvSpPr/>
            <p:nvPr/>
          </p:nvSpPr>
          <p:spPr>
            <a:xfrm>
              <a:off x="5427946" y="4941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4" name="pt11784"/>
            <p:cNvSpPr/>
            <p:nvPr/>
          </p:nvSpPr>
          <p:spPr>
            <a:xfrm>
              <a:off x="4615276" y="5576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5" name="pt11785"/>
            <p:cNvSpPr/>
            <p:nvPr/>
          </p:nvSpPr>
          <p:spPr>
            <a:xfrm>
              <a:off x="4501099" y="5757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6" name="pt11786"/>
            <p:cNvSpPr/>
            <p:nvPr/>
          </p:nvSpPr>
          <p:spPr>
            <a:xfrm>
              <a:off x="5193568" y="5112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7" name="pt11787"/>
            <p:cNvSpPr/>
            <p:nvPr/>
          </p:nvSpPr>
          <p:spPr>
            <a:xfrm>
              <a:off x="4878388" y="556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8" name="pt11788"/>
            <p:cNvSpPr/>
            <p:nvPr/>
          </p:nvSpPr>
          <p:spPr>
            <a:xfrm>
              <a:off x="4649339" y="556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9" name="pt11789"/>
            <p:cNvSpPr/>
            <p:nvPr/>
          </p:nvSpPr>
          <p:spPr>
            <a:xfrm>
              <a:off x="4406033" y="5794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0" name="pt11790"/>
            <p:cNvSpPr/>
            <p:nvPr/>
          </p:nvSpPr>
          <p:spPr>
            <a:xfrm>
              <a:off x="5378924" y="5017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1" name="pt11791"/>
            <p:cNvSpPr/>
            <p:nvPr/>
          </p:nvSpPr>
          <p:spPr>
            <a:xfrm>
              <a:off x="5052694" y="5206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2" name="pt11792"/>
            <p:cNvSpPr/>
            <p:nvPr/>
          </p:nvSpPr>
          <p:spPr>
            <a:xfrm>
              <a:off x="5191903" y="5119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3" name="pt11793"/>
            <p:cNvSpPr/>
            <p:nvPr/>
          </p:nvSpPr>
          <p:spPr>
            <a:xfrm>
              <a:off x="4975132" y="523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4" name="pt11794"/>
            <p:cNvSpPr/>
            <p:nvPr/>
          </p:nvSpPr>
          <p:spPr>
            <a:xfrm>
              <a:off x="4792540" y="5413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5" name="pt11795"/>
            <p:cNvSpPr/>
            <p:nvPr/>
          </p:nvSpPr>
          <p:spPr>
            <a:xfrm>
              <a:off x="4579041" y="5658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6" name="pt11796"/>
            <p:cNvSpPr/>
            <p:nvPr/>
          </p:nvSpPr>
          <p:spPr>
            <a:xfrm>
              <a:off x="5645115" y="4986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7" name="pt11797"/>
            <p:cNvSpPr/>
            <p:nvPr/>
          </p:nvSpPr>
          <p:spPr>
            <a:xfrm>
              <a:off x="5379413" y="5177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8" name="pt11798"/>
            <p:cNvSpPr/>
            <p:nvPr/>
          </p:nvSpPr>
          <p:spPr>
            <a:xfrm>
              <a:off x="5069369" y="5204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9" name="pt11799"/>
            <p:cNvSpPr/>
            <p:nvPr/>
          </p:nvSpPr>
          <p:spPr>
            <a:xfrm>
              <a:off x="5607137" y="48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0" name="pt11800"/>
            <p:cNvSpPr/>
            <p:nvPr/>
          </p:nvSpPr>
          <p:spPr>
            <a:xfrm>
              <a:off x="5096895" y="5367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1" name="pt11801"/>
            <p:cNvSpPr/>
            <p:nvPr/>
          </p:nvSpPr>
          <p:spPr>
            <a:xfrm>
              <a:off x="4383020" y="5865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2" name="pt11802"/>
            <p:cNvSpPr/>
            <p:nvPr/>
          </p:nvSpPr>
          <p:spPr>
            <a:xfrm>
              <a:off x="4562025" y="5786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3" name="pt11803"/>
            <p:cNvSpPr/>
            <p:nvPr/>
          </p:nvSpPr>
          <p:spPr>
            <a:xfrm>
              <a:off x="4505991" y="5778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4" name="pt11804"/>
            <p:cNvSpPr/>
            <p:nvPr/>
          </p:nvSpPr>
          <p:spPr>
            <a:xfrm>
              <a:off x="4964326" y="5464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5" name="pt11805"/>
            <p:cNvSpPr/>
            <p:nvPr/>
          </p:nvSpPr>
          <p:spPr>
            <a:xfrm>
              <a:off x="4534641" y="580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6" name="pt11806"/>
            <p:cNvSpPr/>
            <p:nvPr/>
          </p:nvSpPr>
          <p:spPr>
            <a:xfrm>
              <a:off x="4393620" y="584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7" name="pt11807"/>
            <p:cNvSpPr/>
            <p:nvPr/>
          </p:nvSpPr>
          <p:spPr>
            <a:xfrm>
              <a:off x="5025458" y="523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8" name="pt11808"/>
            <p:cNvSpPr/>
            <p:nvPr/>
          </p:nvSpPr>
          <p:spPr>
            <a:xfrm>
              <a:off x="5141133" y="532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9" name="pt11809"/>
            <p:cNvSpPr/>
            <p:nvPr/>
          </p:nvSpPr>
          <p:spPr>
            <a:xfrm>
              <a:off x="4849249" y="541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0" name="pt11810"/>
            <p:cNvSpPr/>
            <p:nvPr/>
          </p:nvSpPr>
          <p:spPr>
            <a:xfrm>
              <a:off x="4891077" y="5408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1" name="pt11811"/>
            <p:cNvSpPr/>
            <p:nvPr/>
          </p:nvSpPr>
          <p:spPr>
            <a:xfrm>
              <a:off x="5027097" y="541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2" name="pt11812"/>
            <p:cNvSpPr/>
            <p:nvPr/>
          </p:nvSpPr>
          <p:spPr>
            <a:xfrm>
              <a:off x="4744888" y="5544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3" name="pt11813"/>
            <p:cNvSpPr/>
            <p:nvPr/>
          </p:nvSpPr>
          <p:spPr>
            <a:xfrm>
              <a:off x="4601957" y="5610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4" name="pt11814"/>
            <p:cNvSpPr/>
            <p:nvPr/>
          </p:nvSpPr>
          <p:spPr>
            <a:xfrm>
              <a:off x="5442441" y="490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5" name="pt11815"/>
            <p:cNvSpPr/>
            <p:nvPr/>
          </p:nvSpPr>
          <p:spPr>
            <a:xfrm>
              <a:off x="5568131" y="4769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6" name="pt11816"/>
            <p:cNvSpPr/>
            <p:nvPr/>
          </p:nvSpPr>
          <p:spPr>
            <a:xfrm>
              <a:off x="5485439" y="4805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7" name="pt11817"/>
            <p:cNvSpPr/>
            <p:nvPr/>
          </p:nvSpPr>
          <p:spPr>
            <a:xfrm>
              <a:off x="4429258" y="58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8" name="pt11818"/>
            <p:cNvSpPr/>
            <p:nvPr/>
          </p:nvSpPr>
          <p:spPr>
            <a:xfrm>
              <a:off x="4766763" y="566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9" name="pt11819"/>
            <p:cNvSpPr/>
            <p:nvPr/>
          </p:nvSpPr>
          <p:spPr>
            <a:xfrm>
              <a:off x="4965348" y="5324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0" name="pt11820"/>
            <p:cNvSpPr/>
            <p:nvPr/>
          </p:nvSpPr>
          <p:spPr>
            <a:xfrm>
              <a:off x="4761498" y="556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1" name="pt11821"/>
            <p:cNvSpPr/>
            <p:nvPr/>
          </p:nvSpPr>
          <p:spPr>
            <a:xfrm>
              <a:off x="5137521" y="539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2" name="pt11822"/>
            <p:cNvSpPr/>
            <p:nvPr/>
          </p:nvSpPr>
          <p:spPr>
            <a:xfrm>
              <a:off x="5004830" y="533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3" name="pt11823"/>
            <p:cNvSpPr/>
            <p:nvPr/>
          </p:nvSpPr>
          <p:spPr>
            <a:xfrm>
              <a:off x="4768203" y="5579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4" name="pt11824"/>
            <p:cNvSpPr/>
            <p:nvPr/>
          </p:nvSpPr>
          <p:spPr>
            <a:xfrm>
              <a:off x="5594242" y="5015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5" name="pt11825"/>
            <p:cNvSpPr/>
            <p:nvPr/>
          </p:nvSpPr>
          <p:spPr>
            <a:xfrm>
              <a:off x="4615154" y="5705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6" name="pt11826"/>
            <p:cNvSpPr/>
            <p:nvPr/>
          </p:nvSpPr>
          <p:spPr>
            <a:xfrm>
              <a:off x="5258775" y="50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7" name="pt11827"/>
            <p:cNvSpPr/>
            <p:nvPr/>
          </p:nvSpPr>
          <p:spPr>
            <a:xfrm>
              <a:off x="5036791" y="526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8" name="pt11828"/>
            <p:cNvSpPr/>
            <p:nvPr/>
          </p:nvSpPr>
          <p:spPr>
            <a:xfrm>
              <a:off x="5493539" y="4907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9" name="pt11829"/>
            <p:cNvSpPr/>
            <p:nvPr/>
          </p:nvSpPr>
          <p:spPr>
            <a:xfrm>
              <a:off x="5067023" y="529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0" name="pt11830"/>
            <p:cNvSpPr/>
            <p:nvPr/>
          </p:nvSpPr>
          <p:spPr>
            <a:xfrm>
              <a:off x="4939327" y="5337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1" name="pt11831"/>
            <p:cNvSpPr/>
            <p:nvPr/>
          </p:nvSpPr>
          <p:spPr>
            <a:xfrm>
              <a:off x="4950519" y="5255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2" name="pt11832"/>
            <p:cNvSpPr/>
            <p:nvPr/>
          </p:nvSpPr>
          <p:spPr>
            <a:xfrm>
              <a:off x="5004239" y="538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3" name="pt11833"/>
            <p:cNvSpPr/>
            <p:nvPr/>
          </p:nvSpPr>
          <p:spPr>
            <a:xfrm>
              <a:off x="5524137" y="50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4" name="pt11834"/>
            <p:cNvSpPr/>
            <p:nvPr/>
          </p:nvSpPr>
          <p:spPr>
            <a:xfrm>
              <a:off x="4580500" y="568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5" name="pt11835"/>
            <p:cNvSpPr/>
            <p:nvPr/>
          </p:nvSpPr>
          <p:spPr>
            <a:xfrm>
              <a:off x="5278130" y="5125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6" name="pt11836"/>
            <p:cNvSpPr/>
            <p:nvPr/>
          </p:nvSpPr>
          <p:spPr>
            <a:xfrm>
              <a:off x="5050400" y="530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7" name="pt11837"/>
            <p:cNvSpPr/>
            <p:nvPr/>
          </p:nvSpPr>
          <p:spPr>
            <a:xfrm>
              <a:off x="4469003" y="5820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8" name="pt11838"/>
            <p:cNvSpPr/>
            <p:nvPr/>
          </p:nvSpPr>
          <p:spPr>
            <a:xfrm>
              <a:off x="4421833" y="5763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9" name="pt11839"/>
            <p:cNvSpPr/>
            <p:nvPr/>
          </p:nvSpPr>
          <p:spPr>
            <a:xfrm>
              <a:off x="5598993" y="4812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0" name="pt11840"/>
            <p:cNvSpPr/>
            <p:nvPr/>
          </p:nvSpPr>
          <p:spPr>
            <a:xfrm>
              <a:off x="5058943" y="5225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1" name="pt11841"/>
            <p:cNvSpPr/>
            <p:nvPr/>
          </p:nvSpPr>
          <p:spPr>
            <a:xfrm>
              <a:off x="4879127" y="535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2" name="pt11842"/>
            <p:cNvSpPr/>
            <p:nvPr/>
          </p:nvSpPr>
          <p:spPr>
            <a:xfrm>
              <a:off x="5306202" y="488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3" name="pt11843"/>
            <p:cNvSpPr/>
            <p:nvPr/>
          </p:nvSpPr>
          <p:spPr>
            <a:xfrm>
              <a:off x="5192314" y="522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4" name="pt11844"/>
            <p:cNvSpPr/>
            <p:nvPr/>
          </p:nvSpPr>
          <p:spPr>
            <a:xfrm>
              <a:off x="4654700" y="561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5" name="pt11845"/>
            <p:cNvSpPr/>
            <p:nvPr/>
          </p:nvSpPr>
          <p:spPr>
            <a:xfrm>
              <a:off x="5290543" y="5076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6" name="pt11846"/>
            <p:cNvSpPr/>
            <p:nvPr/>
          </p:nvSpPr>
          <p:spPr>
            <a:xfrm>
              <a:off x="5276408" y="5102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7" name="pt11847"/>
            <p:cNvSpPr/>
            <p:nvPr/>
          </p:nvSpPr>
          <p:spPr>
            <a:xfrm>
              <a:off x="4634349" y="5579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8" name="pt11848"/>
            <p:cNvSpPr/>
            <p:nvPr/>
          </p:nvSpPr>
          <p:spPr>
            <a:xfrm>
              <a:off x="4778153" y="548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9" name="pt11849"/>
            <p:cNvSpPr/>
            <p:nvPr/>
          </p:nvSpPr>
          <p:spPr>
            <a:xfrm>
              <a:off x="5651987" y="485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0" name="pt11850"/>
            <p:cNvSpPr/>
            <p:nvPr/>
          </p:nvSpPr>
          <p:spPr>
            <a:xfrm>
              <a:off x="5247558" y="5173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1" name="pt11851"/>
            <p:cNvSpPr/>
            <p:nvPr/>
          </p:nvSpPr>
          <p:spPr>
            <a:xfrm>
              <a:off x="5534660" y="4856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2" name="pt11852"/>
            <p:cNvSpPr/>
            <p:nvPr/>
          </p:nvSpPr>
          <p:spPr>
            <a:xfrm>
              <a:off x="5153835" y="508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3" name="pt11853"/>
            <p:cNvSpPr/>
            <p:nvPr/>
          </p:nvSpPr>
          <p:spPr>
            <a:xfrm>
              <a:off x="4973647" y="523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4" name="pt11854"/>
            <p:cNvSpPr/>
            <p:nvPr/>
          </p:nvSpPr>
          <p:spPr>
            <a:xfrm>
              <a:off x="4562141" y="567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5" name="pt11855"/>
            <p:cNvSpPr/>
            <p:nvPr/>
          </p:nvSpPr>
          <p:spPr>
            <a:xfrm>
              <a:off x="5051467" y="5133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6" name="pt11856"/>
            <p:cNvSpPr/>
            <p:nvPr/>
          </p:nvSpPr>
          <p:spPr>
            <a:xfrm>
              <a:off x="4503381" y="566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7" name="pt11857"/>
            <p:cNvSpPr/>
            <p:nvPr/>
          </p:nvSpPr>
          <p:spPr>
            <a:xfrm>
              <a:off x="5547767" y="483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8" name="pt11858"/>
            <p:cNvSpPr/>
            <p:nvPr/>
          </p:nvSpPr>
          <p:spPr>
            <a:xfrm>
              <a:off x="5510020" y="4890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9" name="pt11859"/>
            <p:cNvSpPr/>
            <p:nvPr/>
          </p:nvSpPr>
          <p:spPr>
            <a:xfrm>
              <a:off x="5470256" y="4887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0" name="pt11860"/>
            <p:cNvSpPr/>
            <p:nvPr/>
          </p:nvSpPr>
          <p:spPr>
            <a:xfrm>
              <a:off x="4956722" y="530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1" name="pt11861"/>
            <p:cNvSpPr/>
            <p:nvPr/>
          </p:nvSpPr>
          <p:spPr>
            <a:xfrm>
              <a:off x="5496148" y="4843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2" name="pt11862"/>
            <p:cNvSpPr/>
            <p:nvPr/>
          </p:nvSpPr>
          <p:spPr>
            <a:xfrm>
              <a:off x="4859933" y="547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3" name="pt11863"/>
            <p:cNvSpPr/>
            <p:nvPr/>
          </p:nvSpPr>
          <p:spPr>
            <a:xfrm>
              <a:off x="4797573" y="5508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4" name="pt11864"/>
            <p:cNvSpPr/>
            <p:nvPr/>
          </p:nvSpPr>
          <p:spPr>
            <a:xfrm>
              <a:off x="4705052" y="559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5" name="pt11865"/>
            <p:cNvSpPr/>
            <p:nvPr/>
          </p:nvSpPr>
          <p:spPr>
            <a:xfrm>
              <a:off x="4564108" y="572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6" name="pt11866"/>
            <p:cNvSpPr/>
            <p:nvPr/>
          </p:nvSpPr>
          <p:spPr>
            <a:xfrm>
              <a:off x="4852778" y="54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7" name="pt11867"/>
            <p:cNvSpPr/>
            <p:nvPr/>
          </p:nvSpPr>
          <p:spPr>
            <a:xfrm>
              <a:off x="4766602" y="5549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8" name="pt11868"/>
            <p:cNvSpPr/>
            <p:nvPr/>
          </p:nvSpPr>
          <p:spPr>
            <a:xfrm>
              <a:off x="4488468" y="5782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9" name="pt11869"/>
            <p:cNvSpPr/>
            <p:nvPr/>
          </p:nvSpPr>
          <p:spPr>
            <a:xfrm>
              <a:off x="5198813" y="511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0" name="pt11870"/>
            <p:cNvSpPr/>
            <p:nvPr/>
          </p:nvSpPr>
          <p:spPr>
            <a:xfrm>
              <a:off x="5451505" y="4957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1" name="pt11871"/>
            <p:cNvSpPr/>
            <p:nvPr/>
          </p:nvSpPr>
          <p:spPr>
            <a:xfrm>
              <a:off x="4616183" y="5664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2" name="pt11872"/>
            <p:cNvSpPr/>
            <p:nvPr/>
          </p:nvSpPr>
          <p:spPr>
            <a:xfrm>
              <a:off x="5579361" y="482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3" name="pt11873"/>
            <p:cNvSpPr/>
            <p:nvPr/>
          </p:nvSpPr>
          <p:spPr>
            <a:xfrm>
              <a:off x="5537932" y="491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4" name="pt11874"/>
            <p:cNvSpPr/>
            <p:nvPr/>
          </p:nvSpPr>
          <p:spPr>
            <a:xfrm>
              <a:off x="5543376" y="51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5" name="pt11875"/>
            <p:cNvSpPr/>
            <p:nvPr/>
          </p:nvSpPr>
          <p:spPr>
            <a:xfrm>
              <a:off x="4706325" y="544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6" name="pt11876"/>
            <p:cNvSpPr/>
            <p:nvPr/>
          </p:nvSpPr>
          <p:spPr>
            <a:xfrm>
              <a:off x="4817224" y="5512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7" name="pt11877"/>
            <p:cNvSpPr/>
            <p:nvPr/>
          </p:nvSpPr>
          <p:spPr>
            <a:xfrm>
              <a:off x="4369013" y="5820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8" name="pt11878"/>
            <p:cNvSpPr/>
            <p:nvPr/>
          </p:nvSpPr>
          <p:spPr>
            <a:xfrm>
              <a:off x="4500347" y="5816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9" name="pt11879"/>
            <p:cNvSpPr/>
            <p:nvPr/>
          </p:nvSpPr>
          <p:spPr>
            <a:xfrm>
              <a:off x="4697184" y="557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0" name="pt11880"/>
            <p:cNvSpPr/>
            <p:nvPr/>
          </p:nvSpPr>
          <p:spPr>
            <a:xfrm>
              <a:off x="4560245" y="581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1" name="pt11881"/>
            <p:cNvSpPr/>
            <p:nvPr/>
          </p:nvSpPr>
          <p:spPr>
            <a:xfrm>
              <a:off x="4690685" y="5082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2" name="pt11882"/>
            <p:cNvSpPr/>
            <p:nvPr/>
          </p:nvSpPr>
          <p:spPr>
            <a:xfrm>
              <a:off x="4367991" y="590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3" name="pt11883"/>
            <p:cNvSpPr/>
            <p:nvPr/>
          </p:nvSpPr>
          <p:spPr>
            <a:xfrm>
              <a:off x="4797078" y="553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4" name="pt11884"/>
            <p:cNvSpPr/>
            <p:nvPr/>
          </p:nvSpPr>
          <p:spPr>
            <a:xfrm>
              <a:off x="5175961" y="5166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5" name="pt11885"/>
            <p:cNvSpPr/>
            <p:nvPr/>
          </p:nvSpPr>
          <p:spPr>
            <a:xfrm>
              <a:off x="4676325" y="5560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6" name="pt11886"/>
            <p:cNvSpPr/>
            <p:nvPr/>
          </p:nvSpPr>
          <p:spPr>
            <a:xfrm>
              <a:off x="4968460" y="5395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7" name="pt11887"/>
            <p:cNvSpPr/>
            <p:nvPr/>
          </p:nvSpPr>
          <p:spPr>
            <a:xfrm>
              <a:off x="5117298" y="5193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8" name="pt11888"/>
            <p:cNvSpPr/>
            <p:nvPr/>
          </p:nvSpPr>
          <p:spPr>
            <a:xfrm>
              <a:off x="4335362" y="5902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9" name="pt11889"/>
            <p:cNvSpPr/>
            <p:nvPr/>
          </p:nvSpPr>
          <p:spPr>
            <a:xfrm>
              <a:off x="5071381" y="530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0" name="pt11890"/>
            <p:cNvSpPr/>
            <p:nvPr/>
          </p:nvSpPr>
          <p:spPr>
            <a:xfrm>
              <a:off x="5015893" y="525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1" name="pt11891"/>
            <p:cNvSpPr/>
            <p:nvPr/>
          </p:nvSpPr>
          <p:spPr>
            <a:xfrm>
              <a:off x="4721933" y="551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2" name="pt11892"/>
            <p:cNvSpPr/>
            <p:nvPr/>
          </p:nvSpPr>
          <p:spPr>
            <a:xfrm>
              <a:off x="4942303" y="529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3" name="pt11893"/>
            <p:cNvSpPr/>
            <p:nvPr/>
          </p:nvSpPr>
          <p:spPr>
            <a:xfrm>
              <a:off x="4523913" y="569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4" name="pt11894"/>
            <p:cNvSpPr/>
            <p:nvPr/>
          </p:nvSpPr>
          <p:spPr>
            <a:xfrm>
              <a:off x="4499781" y="574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5" name="pt11895"/>
            <p:cNvSpPr/>
            <p:nvPr/>
          </p:nvSpPr>
          <p:spPr>
            <a:xfrm>
              <a:off x="4526220" y="5784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6" name="pt11896"/>
            <p:cNvSpPr/>
            <p:nvPr/>
          </p:nvSpPr>
          <p:spPr>
            <a:xfrm>
              <a:off x="4501986" y="5795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7" name="pt11897"/>
            <p:cNvSpPr/>
            <p:nvPr/>
          </p:nvSpPr>
          <p:spPr>
            <a:xfrm>
              <a:off x="5306504" y="496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8" name="pt11898"/>
            <p:cNvSpPr/>
            <p:nvPr/>
          </p:nvSpPr>
          <p:spPr>
            <a:xfrm>
              <a:off x="5007479" y="533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9" name="pt11899"/>
            <p:cNvSpPr/>
            <p:nvPr/>
          </p:nvSpPr>
          <p:spPr>
            <a:xfrm>
              <a:off x="4899273" y="536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0" name="pt11900"/>
            <p:cNvSpPr/>
            <p:nvPr/>
          </p:nvSpPr>
          <p:spPr>
            <a:xfrm>
              <a:off x="4921045" y="5434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1" name="pt11901"/>
            <p:cNvSpPr/>
            <p:nvPr/>
          </p:nvSpPr>
          <p:spPr>
            <a:xfrm>
              <a:off x="4775569" y="553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2" name="pt11902"/>
            <p:cNvSpPr/>
            <p:nvPr/>
          </p:nvSpPr>
          <p:spPr>
            <a:xfrm>
              <a:off x="5201372" y="520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3" name="pt11903"/>
            <p:cNvSpPr/>
            <p:nvPr/>
          </p:nvSpPr>
          <p:spPr>
            <a:xfrm>
              <a:off x="4932147" y="53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4" name="pt11904"/>
            <p:cNvSpPr/>
            <p:nvPr/>
          </p:nvSpPr>
          <p:spPr>
            <a:xfrm>
              <a:off x="5305116" y="4989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5" name="pt11905"/>
            <p:cNvSpPr/>
            <p:nvPr/>
          </p:nvSpPr>
          <p:spPr>
            <a:xfrm>
              <a:off x="5545189" y="486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6" name="pt11906"/>
            <p:cNvSpPr/>
            <p:nvPr/>
          </p:nvSpPr>
          <p:spPr>
            <a:xfrm>
              <a:off x="5462966" y="491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7" name="pt11907"/>
            <p:cNvSpPr/>
            <p:nvPr/>
          </p:nvSpPr>
          <p:spPr>
            <a:xfrm>
              <a:off x="5406842" y="4936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8" name="pt11908"/>
            <p:cNvSpPr/>
            <p:nvPr/>
          </p:nvSpPr>
          <p:spPr>
            <a:xfrm>
              <a:off x="5386947" y="491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9" name="pt11909"/>
            <p:cNvSpPr/>
            <p:nvPr/>
          </p:nvSpPr>
          <p:spPr>
            <a:xfrm>
              <a:off x="5529652" y="481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0" name="pt11910"/>
            <p:cNvSpPr/>
            <p:nvPr/>
          </p:nvSpPr>
          <p:spPr>
            <a:xfrm>
              <a:off x="5620643" y="4787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1" name="pt11911"/>
            <p:cNvSpPr/>
            <p:nvPr/>
          </p:nvSpPr>
          <p:spPr>
            <a:xfrm>
              <a:off x="4416170" y="584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2" name="pt11912"/>
            <p:cNvSpPr/>
            <p:nvPr/>
          </p:nvSpPr>
          <p:spPr>
            <a:xfrm>
              <a:off x="5001031" y="5246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3" name="pt11913"/>
            <p:cNvSpPr/>
            <p:nvPr/>
          </p:nvSpPr>
          <p:spPr>
            <a:xfrm>
              <a:off x="4797676" y="5335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4" name="pt11914"/>
            <p:cNvSpPr/>
            <p:nvPr/>
          </p:nvSpPr>
          <p:spPr>
            <a:xfrm>
              <a:off x="5342978" y="480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5" name="pt11915"/>
            <p:cNvSpPr/>
            <p:nvPr/>
          </p:nvSpPr>
          <p:spPr>
            <a:xfrm>
              <a:off x="5512482" y="49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6" name="pt11916"/>
            <p:cNvSpPr/>
            <p:nvPr/>
          </p:nvSpPr>
          <p:spPr>
            <a:xfrm>
              <a:off x="4732327" y="55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7" name="pt11917"/>
            <p:cNvSpPr/>
            <p:nvPr/>
          </p:nvSpPr>
          <p:spPr>
            <a:xfrm>
              <a:off x="4863828" y="548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8" name="pt11918"/>
            <p:cNvSpPr/>
            <p:nvPr/>
          </p:nvSpPr>
          <p:spPr>
            <a:xfrm>
              <a:off x="4973949" y="533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9" name="pt11919"/>
            <p:cNvSpPr/>
            <p:nvPr/>
          </p:nvSpPr>
          <p:spPr>
            <a:xfrm>
              <a:off x="5588328" y="487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0" name="pt11920"/>
            <p:cNvSpPr/>
            <p:nvPr/>
          </p:nvSpPr>
          <p:spPr>
            <a:xfrm>
              <a:off x="4761177" y="551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1" name="pt11921"/>
            <p:cNvSpPr/>
            <p:nvPr/>
          </p:nvSpPr>
          <p:spPr>
            <a:xfrm>
              <a:off x="4904384" y="538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2" name="pt11922"/>
            <p:cNvSpPr/>
            <p:nvPr/>
          </p:nvSpPr>
          <p:spPr>
            <a:xfrm>
              <a:off x="5511210" y="486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3" name="pt11923"/>
            <p:cNvSpPr/>
            <p:nvPr/>
          </p:nvSpPr>
          <p:spPr>
            <a:xfrm>
              <a:off x="5637870" y="476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4" name="pt11924"/>
            <p:cNvSpPr/>
            <p:nvPr/>
          </p:nvSpPr>
          <p:spPr>
            <a:xfrm>
              <a:off x="5522703" y="5058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5" name="pt11925"/>
            <p:cNvSpPr/>
            <p:nvPr/>
          </p:nvSpPr>
          <p:spPr>
            <a:xfrm>
              <a:off x="5320042" y="5294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6" name="pt11926"/>
            <p:cNvSpPr/>
            <p:nvPr/>
          </p:nvSpPr>
          <p:spPr>
            <a:xfrm>
              <a:off x="5384118" y="5246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7" name="pt11927"/>
            <p:cNvSpPr/>
            <p:nvPr/>
          </p:nvSpPr>
          <p:spPr>
            <a:xfrm>
              <a:off x="4825214" y="543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8" name="pt11928"/>
            <p:cNvSpPr/>
            <p:nvPr/>
          </p:nvSpPr>
          <p:spPr>
            <a:xfrm>
              <a:off x="5189672" y="515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9" name="pt11929"/>
            <p:cNvSpPr/>
            <p:nvPr/>
          </p:nvSpPr>
          <p:spPr>
            <a:xfrm>
              <a:off x="4425125" y="5799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0" name="pt11930"/>
            <p:cNvSpPr/>
            <p:nvPr/>
          </p:nvSpPr>
          <p:spPr>
            <a:xfrm>
              <a:off x="4785379" y="5621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1" name="pt11931"/>
            <p:cNvSpPr/>
            <p:nvPr/>
          </p:nvSpPr>
          <p:spPr>
            <a:xfrm>
              <a:off x="5483009" y="4968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2" name="pt11932"/>
            <p:cNvSpPr/>
            <p:nvPr/>
          </p:nvSpPr>
          <p:spPr>
            <a:xfrm>
              <a:off x="5652507" y="4800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3" name="pt11933"/>
            <p:cNvSpPr/>
            <p:nvPr/>
          </p:nvSpPr>
          <p:spPr>
            <a:xfrm>
              <a:off x="4860106" y="548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4" name="pt11934"/>
            <p:cNvSpPr/>
            <p:nvPr/>
          </p:nvSpPr>
          <p:spPr>
            <a:xfrm>
              <a:off x="5086288" y="528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5" name="pt11935"/>
            <p:cNvSpPr/>
            <p:nvPr/>
          </p:nvSpPr>
          <p:spPr>
            <a:xfrm>
              <a:off x="5652745" y="4891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6" name="pt11936"/>
            <p:cNvSpPr/>
            <p:nvPr/>
          </p:nvSpPr>
          <p:spPr>
            <a:xfrm>
              <a:off x="4597380" y="5666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7" name="pt11937"/>
            <p:cNvSpPr/>
            <p:nvPr/>
          </p:nvSpPr>
          <p:spPr>
            <a:xfrm>
              <a:off x="4732160" y="55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8" name="pt11938"/>
            <p:cNvSpPr/>
            <p:nvPr/>
          </p:nvSpPr>
          <p:spPr>
            <a:xfrm>
              <a:off x="4898605" y="541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9" name="pt11939"/>
            <p:cNvSpPr/>
            <p:nvPr/>
          </p:nvSpPr>
          <p:spPr>
            <a:xfrm>
              <a:off x="4893655" y="5148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0" name="pt11940"/>
            <p:cNvSpPr/>
            <p:nvPr/>
          </p:nvSpPr>
          <p:spPr>
            <a:xfrm>
              <a:off x="5495660" y="5001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1" name="pt11941"/>
            <p:cNvSpPr/>
            <p:nvPr/>
          </p:nvSpPr>
          <p:spPr>
            <a:xfrm>
              <a:off x="5296920" y="509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2" name="pt11942"/>
            <p:cNvSpPr/>
            <p:nvPr/>
          </p:nvSpPr>
          <p:spPr>
            <a:xfrm>
              <a:off x="5265255" y="498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3" name="pt11943"/>
            <p:cNvSpPr/>
            <p:nvPr/>
          </p:nvSpPr>
          <p:spPr>
            <a:xfrm>
              <a:off x="4747594" y="5615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4" name="pt11944"/>
            <p:cNvSpPr/>
            <p:nvPr/>
          </p:nvSpPr>
          <p:spPr>
            <a:xfrm>
              <a:off x="4550873" y="5792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5" name="pt11945"/>
            <p:cNvSpPr/>
            <p:nvPr/>
          </p:nvSpPr>
          <p:spPr>
            <a:xfrm>
              <a:off x="5639323" y="511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6" name="pt11946"/>
            <p:cNvSpPr/>
            <p:nvPr/>
          </p:nvSpPr>
          <p:spPr>
            <a:xfrm>
              <a:off x="5177330" y="522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7" name="pt11947"/>
            <p:cNvSpPr/>
            <p:nvPr/>
          </p:nvSpPr>
          <p:spPr>
            <a:xfrm>
              <a:off x="5044691" y="5238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8" name="pt11948"/>
            <p:cNvSpPr/>
            <p:nvPr/>
          </p:nvSpPr>
          <p:spPr>
            <a:xfrm>
              <a:off x="4475592" y="5773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9" name="pt11949"/>
            <p:cNvSpPr/>
            <p:nvPr/>
          </p:nvSpPr>
          <p:spPr>
            <a:xfrm>
              <a:off x="5502493" y="490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0" name="pt11950"/>
            <p:cNvSpPr/>
            <p:nvPr/>
          </p:nvSpPr>
          <p:spPr>
            <a:xfrm>
              <a:off x="4878536" y="5599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1" name="pt11951"/>
            <p:cNvSpPr/>
            <p:nvPr/>
          </p:nvSpPr>
          <p:spPr>
            <a:xfrm>
              <a:off x="4373166" y="5826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2" name="pt11952"/>
            <p:cNvSpPr/>
            <p:nvPr/>
          </p:nvSpPr>
          <p:spPr>
            <a:xfrm>
              <a:off x="4719953" y="5541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3" name="pt11953"/>
            <p:cNvSpPr/>
            <p:nvPr/>
          </p:nvSpPr>
          <p:spPr>
            <a:xfrm>
              <a:off x="5486828" y="490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4" name="pt11954"/>
            <p:cNvSpPr/>
            <p:nvPr/>
          </p:nvSpPr>
          <p:spPr>
            <a:xfrm>
              <a:off x="5655323" y="486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5" name="pt11955"/>
            <p:cNvSpPr/>
            <p:nvPr/>
          </p:nvSpPr>
          <p:spPr>
            <a:xfrm>
              <a:off x="4273413" y="6001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6" name="pt11956"/>
            <p:cNvSpPr/>
            <p:nvPr/>
          </p:nvSpPr>
          <p:spPr>
            <a:xfrm>
              <a:off x="5508066" y="490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7" name="pt11957"/>
            <p:cNvSpPr/>
            <p:nvPr/>
          </p:nvSpPr>
          <p:spPr>
            <a:xfrm>
              <a:off x="5239439" y="5242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8" name="pt11958"/>
            <p:cNvSpPr/>
            <p:nvPr/>
          </p:nvSpPr>
          <p:spPr>
            <a:xfrm>
              <a:off x="5523957" y="490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9" name="pt11959"/>
            <p:cNvSpPr/>
            <p:nvPr/>
          </p:nvSpPr>
          <p:spPr>
            <a:xfrm>
              <a:off x="5039722" y="547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0" name="pt11960"/>
            <p:cNvSpPr/>
            <p:nvPr/>
          </p:nvSpPr>
          <p:spPr>
            <a:xfrm>
              <a:off x="5642325" y="4839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1" name="pt11961"/>
            <p:cNvSpPr/>
            <p:nvPr/>
          </p:nvSpPr>
          <p:spPr>
            <a:xfrm>
              <a:off x="4524343" y="566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2" name="pt11962"/>
            <p:cNvSpPr/>
            <p:nvPr/>
          </p:nvSpPr>
          <p:spPr>
            <a:xfrm>
              <a:off x="4686063" y="5611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3" name="pt11963"/>
            <p:cNvSpPr/>
            <p:nvPr/>
          </p:nvSpPr>
          <p:spPr>
            <a:xfrm>
              <a:off x="5624841" y="4817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4" name="pt11964"/>
            <p:cNvSpPr/>
            <p:nvPr/>
          </p:nvSpPr>
          <p:spPr>
            <a:xfrm>
              <a:off x="5635325" y="489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5" name="pt11965"/>
            <p:cNvSpPr/>
            <p:nvPr/>
          </p:nvSpPr>
          <p:spPr>
            <a:xfrm>
              <a:off x="5332037" y="51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6" name="pt11966"/>
            <p:cNvSpPr/>
            <p:nvPr/>
          </p:nvSpPr>
          <p:spPr>
            <a:xfrm>
              <a:off x="4715029" y="556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7" name="pt11967"/>
            <p:cNvSpPr/>
            <p:nvPr/>
          </p:nvSpPr>
          <p:spPr>
            <a:xfrm>
              <a:off x="4659869" y="5534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8" name="pt11968"/>
            <p:cNvSpPr/>
            <p:nvPr/>
          </p:nvSpPr>
          <p:spPr>
            <a:xfrm>
              <a:off x="4581124" y="5730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9" name="pt11969"/>
            <p:cNvSpPr/>
            <p:nvPr/>
          </p:nvSpPr>
          <p:spPr>
            <a:xfrm>
              <a:off x="4983727" y="5395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0" name="pt11970"/>
            <p:cNvSpPr/>
            <p:nvPr/>
          </p:nvSpPr>
          <p:spPr>
            <a:xfrm>
              <a:off x="5114623" y="533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1" name="pt11971"/>
            <p:cNvSpPr/>
            <p:nvPr/>
          </p:nvSpPr>
          <p:spPr>
            <a:xfrm>
              <a:off x="4509276" y="5800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2" name="pt11972"/>
            <p:cNvSpPr/>
            <p:nvPr/>
          </p:nvSpPr>
          <p:spPr>
            <a:xfrm>
              <a:off x="4406187" y="589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3" name="pt11973"/>
            <p:cNvSpPr/>
            <p:nvPr/>
          </p:nvSpPr>
          <p:spPr>
            <a:xfrm>
              <a:off x="4422097" y="5866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4" name="pt11974"/>
            <p:cNvSpPr/>
            <p:nvPr/>
          </p:nvSpPr>
          <p:spPr>
            <a:xfrm>
              <a:off x="5563484" y="489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5" name="pt11975"/>
            <p:cNvSpPr/>
            <p:nvPr/>
          </p:nvSpPr>
          <p:spPr>
            <a:xfrm>
              <a:off x="5341634" y="5057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6" name="pt11976"/>
            <p:cNvSpPr/>
            <p:nvPr/>
          </p:nvSpPr>
          <p:spPr>
            <a:xfrm>
              <a:off x="5566415" y="491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7" name="pt11977"/>
            <p:cNvSpPr/>
            <p:nvPr/>
          </p:nvSpPr>
          <p:spPr>
            <a:xfrm>
              <a:off x="5222617" y="5127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8" name="pt11978"/>
            <p:cNvSpPr/>
            <p:nvPr/>
          </p:nvSpPr>
          <p:spPr>
            <a:xfrm>
              <a:off x="5614967" y="486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9" name="pt11979"/>
            <p:cNvSpPr/>
            <p:nvPr/>
          </p:nvSpPr>
          <p:spPr>
            <a:xfrm>
              <a:off x="5590720" y="488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0" name="pt11980"/>
            <p:cNvSpPr/>
            <p:nvPr/>
          </p:nvSpPr>
          <p:spPr>
            <a:xfrm>
              <a:off x="5082682" y="519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1" name="pt11981"/>
            <p:cNvSpPr/>
            <p:nvPr/>
          </p:nvSpPr>
          <p:spPr>
            <a:xfrm>
              <a:off x="5522517" y="4883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2" name="pt11982"/>
            <p:cNvSpPr/>
            <p:nvPr/>
          </p:nvSpPr>
          <p:spPr>
            <a:xfrm>
              <a:off x="4868000" y="549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3" name="pt11983"/>
            <p:cNvSpPr/>
            <p:nvPr/>
          </p:nvSpPr>
          <p:spPr>
            <a:xfrm>
              <a:off x="4725076" y="547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4" name="pt11984"/>
            <p:cNvSpPr/>
            <p:nvPr/>
          </p:nvSpPr>
          <p:spPr>
            <a:xfrm>
              <a:off x="5076781" y="529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5" name="pt11985"/>
            <p:cNvSpPr/>
            <p:nvPr/>
          </p:nvSpPr>
          <p:spPr>
            <a:xfrm>
              <a:off x="5604148" y="476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6" name="pt11986"/>
            <p:cNvSpPr/>
            <p:nvPr/>
          </p:nvSpPr>
          <p:spPr>
            <a:xfrm>
              <a:off x="4940266" y="530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7" name="pt11987"/>
            <p:cNvSpPr/>
            <p:nvPr/>
          </p:nvSpPr>
          <p:spPr>
            <a:xfrm>
              <a:off x="5634001" y="4786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8" name="pt11988"/>
            <p:cNvSpPr/>
            <p:nvPr/>
          </p:nvSpPr>
          <p:spPr>
            <a:xfrm>
              <a:off x="5650528" y="4918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9" name="pt11989"/>
            <p:cNvSpPr/>
            <p:nvPr/>
          </p:nvSpPr>
          <p:spPr>
            <a:xfrm>
              <a:off x="5608147" y="48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0" name="pt11990"/>
            <p:cNvSpPr/>
            <p:nvPr/>
          </p:nvSpPr>
          <p:spPr>
            <a:xfrm>
              <a:off x="5632856" y="481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1" name="pt11991"/>
            <p:cNvSpPr/>
            <p:nvPr/>
          </p:nvSpPr>
          <p:spPr>
            <a:xfrm>
              <a:off x="4625954" y="5697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2" name="pt11992"/>
            <p:cNvSpPr/>
            <p:nvPr/>
          </p:nvSpPr>
          <p:spPr>
            <a:xfrm>
              <a:off x="4583129" y="56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3" name="pt11993"/>
            <p:cNvSpPr/>
            <p:nvPr/>
          </p:nvSpPr>
          <p:spPr>
            <a:xfrm>
              <a:off x="4823678" y="5426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4" name="pt11994"/>
            <p:cNvSpPr/>
            <p:nvPr/>
          </p:nvSpPr>
          <p:spPr>
            <a:xfrm>
              <a:off x="4538164" y="5661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5" name="pt11995"/>
            <p:cNvSpPr/>
            <p:nvPr/>
          </p:nvSpPr>
          <p:spPr>
            <a:xfrm>
              <a:off x="4942104" y="526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6" name="pt11996"/>
            <p:cNvSpPr/>
            <p:nvPr/>
          </p:nvSpPr>
          <p:spPr>
            <a:xfrm>
              <a:off x="4452959" y="586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7" name="pt11997"/>
            <p:cNvSpPr/>
            <p:nvPr/>
          </p:nvSpPr>
          <p:spPr>
            <a:xfrm>
              <a:off x="4877803" y="530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8" name="pt11998"/>
            <p:cNvSpPr/>
            <p:nvPr/>
          </p:nvSpPr>
          <p:spPr>
            <a:xfrm>
              <a:off x="5237093" y="517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9" name="pt11999"/>
            <p:cNvSpPr/>
            <p:nvPr/>
          </p:nvSpPr>
          <p:spPr>
            <a:xfrm>
              <a:off x="5549599" y="490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0" name="pt12000"/>
            <p:cNvSpPr/>
            <p:nvPr/>
          </p:nvSpPr>
          <p:spPr>
            <a:xfrm>
              <a:off x="5284096" y="502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1" name="pt12001"/>
            <p:cNvSpPr/>
            <p:nvPr/>
          </p:nvSpPr>
          <p:spPr>
            <a:xfrm>
              <a:off x="4448716" y="5730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2" name="pt12002"/>
            <p:cNvSpPr/>
            <p:nvPr/>
          </p:nvSpPr>
          <p:spPr>
            <a:xfrm>
              <a:off x="4669292" y="557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3" name="pt12003"/>
            <p:cNvSpPr/>
            <p:nvPr/>
          </p:nvSpPr>
          <p:spPr>
            <a:xfrm>
              <a:off x="5093050" y="5209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4" name="pt12004"/>
            <p:cNvSpPr/>
            <p:nvPr/>
          </p:nvSpPr>
          <p:spPr>
            <a:xfrm>
              <a:off x="4834522" y="558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5" name="pt12005"/>
            <p:cNvSpPr/>
            <p:nvPr/>
          </p:nvSpPr>
          <p:spPr>
            <a:xfrm>
              <a:off x="5557338" y="4943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6" name="pt12006"/>
            <p:cNvSpPr/>
            <p:nvPr/>
          </p:nvSpPr>
          <p:spPr>
            <a:xfrm>
              <a:off x="4652894" y="571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7" name="pt12007"/>
            <p:cNvSpPr/>
            <p:nvPr/>
          </p:nvSpPr>
          <p:spPr>
            <a:xfrm>
              <a:off x="4613335" y="5697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8" name="pt12008"/>
            <p:cNvSpPr/>
            <p:nvPr/>
          </p:nvSpPr>
          <p:spPr>
            <a:xfrm>
              <a:off x="4515402" y="5756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9" name="pt12009"/>
            <p:cNvSpPr/>
            <p:nvPr/>
          </p:nvSpPr>
          <p:spPr>
            <a:xfrm>
              <a:off x="4878227" y="53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0" name="pt12010"/>
            <p:cNvSpPr/>
            <p:nvPr/>
          </p:nvSpPr>
          <p:spPr>
            <a:xfrm>
              <a:off x="5431982" y="509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1" name="pt12011"/>
            <p:cNvSpPr/>
            <p:nvPr/>
          </p:nvSpPr>
          <p:spPr>
            <a:xfrm>
              <a:off x="5624931" y="4813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2" name="pt12012"/>
            <p:cNvSpPr/>
            <p:nvPr/>
          </p:nvSpPr>
          <p:spPr>
            <a:xfrm>
              <a:off x="4851460" y="550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3" name="pt12013"/>
            <p:cNvSpPr/>
            <p:nvPr/>
          </p:nvSpPr>
          <p:spPr>
            <a:xfrm>
              <a:off x="5045649" y="508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4" name="pt12014"/>
            <p:cNvSpPr/>
            <p:nvPr/>
          </p:nvSpPr>
          <p:spPr>
            <a:xfrm>
              <a:off x="5439304" y="507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5" name="pt12015"/>
            <p:cNvSpPr/>
            <p:nvPr/>
          </p:nvSpPr>
          <p:spPr>
            <a:xfrm>
              <a:off x="5394603" y="505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6" name="pt12016"/>
            <p:cNvSpPr/>
            <p:nvPr/>
          </p:nvSpPr>
          <p:spPr>
            <a:xfrm>
              <a:off x="4582518" y="566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7" name="pt12017"/>
            <p:cNvSpPr/>
            <p:nvPr/>
          </p:nvSpPr>
          <p:spPr>
            <a:xfrm>
              <a:off x="5137758" y="5227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8" name="pt12018"/>
            <p:cNvSpPr/>
            <p:nvPr/>
          </p:nvSpPr>
          <p:spPr>
            <a:xfrm>
              <a:off x="5118885" y="519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9" name="pt12019"/>
            <p:cNvSpPr/>
            <p:nvPr/>
          </p:nvSpPr>
          <p:spPr>
            <a:xfrm>
              <a:off x="4459130" y="5796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0" name="pt12020"/>
            <p:cNvSpPr/>
            <p:nvPr/>
          </p:nvSpPr>
          <p:spPr>
            <a:xfrm>
              <a:off x="5402799" y="501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1" name="pt12021"/>
            <p:cNvSpPr/>
            <p:nvPr/>
          </p:nvSpPr>
          <p:spPr>
            <a:xfrm>
              <a:off x="4799495" y="547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2" name="pt12022"/>
            <p:cNvSpPr/>
            <p:nvPr/>
          </p:nvSpPr>
          <p:spPr>
            <a:xfrm>
              <a:off x="5012724" y="517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3" name="pt12023"/>
            <p:cNvSpPr/>
            <p:nvPr/>
          </p:nvSpPr>
          <p:spPr>
            <a:xfrm>
              <a:off x="4394436" y="5870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4" name="pt12024"/>
            <p:cNvSpPr/>
            <p:nvPr/>
          </p:nvSpPr>
          <p:spPr>
            <a:xfrm>
              <a:off x="4352184" y="592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5" name="pt12025"/>
            <p:cNvSpPr/>
            <p:nvPr/>
          </p:nvSpPr>
          <p:spPr>
            <a:xfrm>
              <a:off x="5227746" y="513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6" name="pt12026"/>
            <p:cNvSpPr/>
            <p:nvPr/>
          </p:nvSpPr>
          <p:spPr>
            <a:xfrm>
              <a:off x="4450902" y="577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7" name="pt12027"/>
            <p:cNvSpPr/>
            <p:nvPr/>
          </p:nvSpPr>
          <p:spPr>
            <a:xfrm>
              <a:off x="4819191" y="54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8" name="pt12028"/>
            <p:cNvSpPr/>
            <p:nvPr/>
          </p:nvSpPr>
          <p:spPr>
            <a:xfrm>
              <a:off x="4509983" y="5774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9" name="pt12029"/>
            <p:cNvSpPr/>
            <p:nvPr/>
          </p:nvSpPr>
          <p:spPr>
            <a:xfrm>
              <a:off x="4617687" y="56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0" name="pt12030"/>
            <p:cNvSpPr/>
            <p:nvPr/>
          </p:nvSpPr>
          <p:spPr>
            <a:xfrm>
              <a:off x="5079268" y="517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1" name="pt12031"/>
            <p:cNvSpPr/>
            <p:nvPr/>
          </p:nvSpPr>
          <p:spPr>
            <a:xfrm>
              <a:off x="4777832" y="5465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2" name="pt12032"/>
            <p:cNvSpPr/>
            <p:nvPr/>
          </p:nvSpPr>
          <p:spPr>
            <a:xfrm>
              <a:off x="4531157" y="5788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3" name="pt12033"/>
            <p:cNvSpPr/>
            <p:nvPr/>
          </p:nvSpPr>
          <p:spPr>
            <a:xfrm>
              <a:off x="5055079" y="5324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4" name="pt12034"/>
            <p:cNvSpPr/>
            <p:nvPr/>
          </p:nvSpPr>
          <p:spPr>
            <a:xfrm>
              <a:off x="4769347" y="556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5" name="pt12035"/>
            <p:cNvSpPr/>
            <p:nvPr/>
          </p:nvSpPr>
          <p:spPr>
            <a:xfrm>
              <a:off x="4868084" y="5354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6" name="pt12036"/>
            <p:cNvSpPr/>
            <p:nvPr/>
          </p:nvSpPr>
          <p:spPr>
            <a:xfrm>
              <a:off x="4963992" y="5363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7" name="pt12037"/>
            <p:cNvSpPr/>
            <p:nvPr/>
          </p:nvSpPr>
          <p:spPr>
            <a:xfrm>
              <a:off x="5219904" y="514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8" name="pt12038"/>
            <p:cNvSpPr/>
            <p:nvPr/>
          </p:nvSpPr>
          <p:spPr>
            <a:xfrm>
              <a:off x="5510760" y="4908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9" name="pt12039"/>
            <p:cNvSpPr/>
            <p:nvPr/>
          </p:nvSpPr>
          <p:spPr>
            <a:xfrm>
              <a:off x="4903638" y="53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0" name="pt12040"/>
            <p:cNvSpPr/>
            <p:nvPr/>
          </p:nvSpPr>
          <p:spPr>
            <a:xfrm>
              <a:off x="4741532" y="559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1" name="pt12041"/>
            <p:cNvSpPr/>
            <p:nvPr/>
          </p:nvSpPr>
          <p:spPr>
            <a:xfrm>
              <a:off x="4943197" y="53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2" name="pt12042"/>
            <p:cNvSpPr/>
            <p:nvPr/>
          </p:nvSpPr>
          <p:spPr>
            <a:xfrm>
              <a:off x="5212814" y="515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3" name="pt12043"/>
            <p:cNvSpPr/>
            <p:nvPr/>
          </p:nvSpPr>
          <p:spPr>
            <a:xfrm>
              <a:off x="5416523" y="4912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4" name="pt12044"/>
            <p:cNvSpPr/>
            <p:nvPr/>
          </p:nvSpPr>
          <p:spPr>
            <a:xfrm>
              <a:off x="5560070" y="486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5" name="pt12045"/>
            <p:cNvSpPr/>
            <p:nvPr/>
          </p:nvSpPr>
          <p:spPr>
            <a:xfrm>
              <a:off x="5604585" y="4858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6" name="pt12046"/>
            <p:cNvSpPr/>
            <p:nvPr/>
          </p:nvSpPr>
          <p:spPr>
            <a:xfrm>
              <a:off x="5326458" y="501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7" name="pt12047"/>
            <p:cNvSpPr/>
            <p:nvPr/>
          </p:nvSpPr>
          <p:spPr>
            <a:xfrm>
              <a:off x="5246523" y="523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8" name="pt12048"/>
            <p:cNvSpPr/>
            <p:nvPr/>
          </p:nvSpPr>
          <p:spPr>
            <a:xfrm>
              <a:off x="4807055" y="5512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9" name="pt12049"/>
            <p:cNvSpPr/>
            <p:nvPr/>
          </p:nvSpPr>
          <p:spPr>
            <a:xfrm>
              <a:off x="5416394" y="496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0" name="pt12050"/>
            <p:cNvSpPr/>
            <p:nvPr/>
          </p:nvSpPr>
          <p:spPr>
            <a:xfrm>
              <a:off x="4321464" y="594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1" name="pt12051"/>
            <p:cNvSpPr/>
            <p:nvPr/>
          </p:nvSpPr>
          <p:spPr>
            <a:xfrm>
              <a:off x="5335695" y="494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2" name="pt12052"/>
            <p:cNvSpPr/>
            <p:nvPr/>
          </p:nvSpPr>
          <p:spPr>
            <a:xfrm>
              <a:off x="4337650" y="5872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3" name="pt12053"/>
            <p:cNvSpPr/>
            <p:nvPr/>
          </p:nvSpPr>
          <p:spPr>
            <a:xfrm>
              <a:off x="5386085" y="510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4" name="pt12054"/>
            <p:cNvSpPr/>
            <p:nvPr/>
          </p:nvSpPr>
          <p:spPr>
            <a:xfrm>
              <a:off x="5560263" y="479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5" name="pt12055"/>
            <p:cNvSpPr/>
            <p:nvPr/>
          </p:nvSpPr>
          <p:spPr>
            <a:xfrm>
              <a:off x="5310316" y="508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6" name="pt12056"/>
            <p:cNvSpPr/>
            <p:nvPr/>
          </p:nvSpPr>
          <p:spPr>
            <a:xfrm>
              <a:off x="4451274" y="573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7" name="pt12057"/>
            <p:cNvSpPr/>
            <p:nvPr/>
          </p:nvSpPr>
          <p:spPr>
            <a:xfrm>
              <a:off x="4940086" y="5337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8" name="pt12058"/>
            <p:cNvSpPr/>
            <p:nvPr/>
          </p:nvSpPr>
          <p:spPr>
            <a:xfrm>
              <a:off x="5148134" y="518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9" name="pt12059"/>
            <p:cNvSpPr/>
            <p:nvPr/>
          </p:nvSpPr>
          <p:spPr>
            <a:xfrm>
              <a:off x="4932224" y="539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0" name="pt12060"/>
            <p:cNvSpPr/>
            <p:nvPr/>
          </p:nvSpPr>
          <p:spPr>
            <a:xfrm>
              <a:off x="4477688" y="5705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1" name="pt12061"/>
            <p:cNvSpPr/>
            <p:nvPr/>
          </p:nvSpPr>
          <p:spPr>
            <a:xfrm>
              <a:off x="4649243" y="5672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2" name="pt12062"/>
            <p:cNvSpPr/>
            <p:nvPr/>
          </p:nvSpPr>
          <p:spPr>
            <a:xfrm>
              <a:off x="4703670" y="563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3" name="pt12063"/>
            <p:cNvSpPr/>
            <p:nvPr/>
          </p:nvSpPr>
          <p:spPr>
            <a:xfrm>
              <a:off x="5614318" y="479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4" name="pt12064"/>
            <p:cNvSpPr/>
            <p:nvPr/>
          </p:nvSpPr>
          <p:spPr>
            <a:xfrm>
              <a:off x="5093893" y="524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5" name="pt12065"/>
            <p:cNvSpPr/>
            <p:nvPr/>
          </p:nvSpPr>
          <p:spPr>
            <a:xfrm>
              <a:off x="5525172" y="483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6" name="pt12066"/>
            <p:cNvSpPr/>
            <p:nvPr/>
          </p:nvSpPr>
          <p:spPr>
            <a:xfrm>
              <a:off x="4362096" y="596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7" name="pt12067"/>
            <p:cNvSpPr/>
            <p:nvPr/>
          </p:nvSpPr>
          <p:spPr>
            <a:xfrm>
              <a:off x="4614826" y="5681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8" name="pt12068"/>
            <p:cNvSpPr/>
            <p:nvPr/>
          </p:nvSpPr>
          <p:spPr>
            <a:xfrm>
              <a:off x="4307804" y="588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9" name="pt12069"/>
            <p:cNvSpPr/>
            <p:nvPr/>
          </p:nvSpPr>
          <p:spPr>
            <a:xfrm>
              <a:off x="4844923" y="5430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0" name="pt12070"/>
            <p:cNvSpPr/>
            <p:nvPr/>
          </p:nvSpPr>
          <p:spPr>
            <a:xfrm>
              <a:off x="5558354" y="48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1" name="pt12071"/>
            <p:cNvSpPr/>
            <p:nvPr/>
          </p:nvSpPr>
          <p:spPr>
            <a:xfrm>
              <a:off x="4431482" y="583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2" name="pt12072"/>
            <p:cNvSpPr/>
            <p:nvPr/>
          </p:nvSpPr>
          <p:spPr>
            <a:xfrm>
              <a:off x="4946430" y="5284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3" name="pt12073"/>
            <p:cNvSpPr/>
            <p:nvPr/>
          </p:nvSpPr>
          <p:spPr>
            <a:xfrm>
              <a:off x="4898521" y="5368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4" name="pt12074"/>
            <p:cNvSpPr/>
            <p:nvPr/>
          </p:nvSpPr>
          <p:spPr>
            <a:xfrm>
              <a:off x="4569765" y="5689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5" name="pt12075"/>
            <p:cNvSpPr/>
            <p:nvPr/>
          </p:nvSpPr>
          <p:spPr>
            <a:xfrm>
              <a:off x="4567091" y="572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6" name="pt12076"/>
            <p:cNvSpPr/>
            <p:nvPr/>
          </p:nvSpPr>
          <p:spPr>
            <a:xfrm>
              <a:off x="5557068" y="499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7" name="pt12077"/>
            <p:cNvSpPr/>
            <p:nvPr/>
          </p:nvSpPr>
          <p:spPr>
            <a:xfrm>
              <a:off x="5465351" y="489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8" name="pt12078"/>
            <p:cNvSpPr/>
            <p:nvPr/>
          </p:nvSpPr>
          <p:spPr>
            <a:xfrm>
              <a:off x="4592077" y="5635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9" name="pt12079"/>
            <p:cNvSpPr/>
            <p:nvPr/>
          </p:nvSpPr>
          <p:spPr>
            <a:xfrm>
              <a:off x="4690833" y="5498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0" name="pt12080"/>
            <p:cNvSpPr/>
            <p:nvPr/>
          </p:nvSpPr>
          <p:spPr>
            <a:xfrm>
              <a:off x="5390315" y="4937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1" name="pt12081"/>
            <p:cNvSpPr/>
            <p:nvPr/>
          </p:nvSpPr>
          <p:spPr>
            <a:xfrm>
              <a:off x="5564435" y="4817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2" name="pt12082"/>
            <p:cNvSpPr/>
            <p:nvPr/>
          </p:nvSpPr>
          <p:spPr>
            <a:xfrm>
              <a:off x="4721418" y="562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3" name="pt12083"/>
            <p:cNvSpPr/>
            <p:nvPr/>
          </p:nvSpPr>
          <p:spPr>
            <a:xfrm>
              <a:off x="4819564" y="5512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4" name="pt12084"/>
            <p:cNvSpPr/>
            <p:nvPr/>
          </p:nvSpPr>
          <p:spPr>
            <a:xfrm>
              <a:off x="4489753" y="576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5" name="pt12085"/>
            <p:cNvSpPr/>
            <p:nvPr/>
          </p:nvSpPr>
          <p:spPr>
            <a:xfrm>
              <a:off x="5066817" y="5288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6" name="pt12086"/>
            <p:cNvSpPr/>
            <p:nvPr/>
          </p:nvSpPr>
          <p:spPr>
            <a:xfrm>
              <a:off x="4383039" y="5788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7" name="pt12087"/>
            <p:cNvSpPr/>
            <p:nvPr/>
          </p:nvSpPr>
          <p:spPr>
            <a:xfrm>
              <a:off x="4491142" y="5673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8" name="pt12088"/>
            <p:cNvSpPr/>
            <p:nvPr/>
          </p:nvSpPr>
          <p:spPr>
            <a:xfrm>
              <a:off x="4776681" y="5517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9" name="pt12089"/>
            <p:cNvSpPr/>
            <p:nvPr/>
          </p:nvSpPr>
          <p:spPr>
            <a:xfrm>
              <a:off x="4452862" y="576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0" name="pt12090"/>
            <p:cNvSpPr/>
            <p:nvPr/>
          </p:nvSpPr>
          <p:spPr>
            <a:xfrm>
              <a:off x="5402741" y="496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1" name="pt12091"/>
            <p:cNvSpPr/>
            <p:nvPr/>
          </p:nvSpPr>
          <p:spPr>
            <a:xfrm>
              <a:off x="5429334" y="4987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2" name="pt12092"/>
            <p:cNvSpPr/>
            <p:nvPr/>
          </p:nvSpPr>
          <p:spPr>
            <a:xfrm>
              <a:off x="5121630" y="521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3" name="pt12093"/>
            <p:cNvSpPr/>
            <p:nvPr/>
          </p:nvSpPr>
          <p:spPr>
            <a:xfrm>
              <a:off x="4862465" y="533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4" name="pt12094"/>
            <p:cNvSpPr/>
            <p:nvPr/>
          </p:nvSpPr>
          <p:spPr>
            <a:xfrm>
              <a:off x="5456050" y="487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5" name="pt12095"/>
            <p:cNvSpPr/>
            <p:nvPr/>
          </p:nvSpPr>
          <p:spPr>
            <a:xfrm>
              <a:off x="5375826" y="492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6" name="pt12096"/>
            <p:cNvSpPr/>
            <p:nvPr/>
          </p:nvSpPr>
          <p:spPr>
            <a:xfrm>
              <a:off x="5300578" y="496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7" name="pt12097"/>
            <p:cNvSpPr/>
            <p:nvPr/>
          </p:nvSpPr>
          <p:spPr>
            <a:xfrm>
              <a:off x="5198865" y="507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8" name="pt12098"/>
            <p:cNvSpPr/>
            <p:nvPr/>
          </p:nvSpPr>
          <p:spPr>
            <a:xfrm>
              <a:off x="4995079" y="5324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9" name="pt12099"/>
            <p:cNvSpPr/>
            <p:nvPr/>
          </p:nvSpPr>
          <p:spPr>
            <a:xfrm>
              <a:off x="5478240" y="497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0" name="pt12100"/>
            <p:cNvSpPr/>
            <p:nvPr/>
          </p:nvSpPr>
          <p:spPr>
            <a:xfrm>
              <a:off x="4434066" y="587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1" name="pt12101"/>
            <p:cNvSpPr/>
            <p:nvPr/>
          </p:nvSpPr>
          <p:spPr>
            <a:xfrm>
              <a:off x="4957210" y="5435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2" name="pt12102"/>
            <p:cNvSpPr/>
            <p:nvPr/>
          </p:nvSpPr>
          <p:spPr>
            <a:xfrm>
              <a:off x="5493828" y="5101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3" name="pt12103"/>
            <p:cNvSpPr/>
            <p:nvPr/>
          </p:nvSpPr>
          <p:spPr>
            <a:xfrm>
              <a:off x="5559318" y="499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4" name="pt12104"/>
            <p:cNvSpPr/>
            <p:nvPr/>
          </p:nvSpPr>
          <p:spPr>
            <a:xfrm>
              <a:off x="5218618" y="526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5" name="pt12105"/>
            <p:cNvSpPr/>
            <p:nvPr/>
          </p:nvSpPr>
          <p:spPr>
            <a:xfrm>
              <a:off x="5295930" y="503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6" name="pt12106"/>
            <p:cNvSpPr/>
            <p:nvPr/>
          </p:nvSpPr>
          <p:spPr>
            <a:xfrm>
              <a:off x="5563175" y="4910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7" name="pt12107"/>
            <p:cNvSpPr/>
            <p:nvPr/>
          </p:nvSpPr>
          <p:spPr>
            <a:xfrm>
              <a:off x="5646131" y="4833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8" name="pt12108"/>
            <p:cNvSpPr/>
            <p:nvPr/>
          </p:nvSpPr>
          <p:spPr>
            <a:xfrm>
              <a:off x="4435140" y="5815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9" name="pt12109"/>
            <p:cNvSpPr/>
            <p:nvPr/>
          </p:nvSpPr>
          <p:spPr>
            <a:xfrm>
              <a:off x="4895969" y="5525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0" name="pt12110"/>
            <p:cNvSpPr/>
            <p:nvPr/>
          </p:nvSpPr>
          <p:spPr>
            <a:xfrm>
              <a:off x="4581001" y="570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1" name="pt12111"/>
            <p:cNvSpPr/>
            <p:nvPr/>
          </p:nvSpPr>
          <p:spPr>
            <a:xfrm>
              <a:off x="4483190" y="583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2" name="pt12112"/>
            <p:cNvSpPr/>
            <p:nvPr/>
          </p:nvSpPr>
          <p:spPr>
            <a:xfrm>
              <a:off x="5579496" y="490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3" name="pt12113"/>
            <p:cNvSpPr/>
            <p:nvPr/>
          </p:nvSpPr>
          <p:spPr>
            <a:xfrm>
              <a:off x="5621453" y="501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4" name="pt12114"/>
            <p:cNvSpPr/>
            <p:nvPr/>
          </p:nvSpPr>
          <p:spPr>
            <a:xfrm>
              <a:off x="4662729" y="568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5" name="pt12115"/>
            <p:cNvSpPr/>
            <p:nvPr/>
          </p:nvSpPr>
          <p:spPr>
            <a:xfrm>
              <a:off x="5219043" y="517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6" name="pt12116"/>
            <p:cNvSpPr/>
            <p:nvPr/>
          </p:nvSpPr>
          <p:spPr>
            <a:xfrm>
              <a:off x="5259328" y="517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7" name="pt12117"/>
            <p:cNvSpPr/>
            <p:nvPr/>
          </p:nvSpPr>
          <p:spPr>
            <a:xfrm>
              <a:off x="4990624" y="535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8" name="pt12118"/>
            <p:cNvSpPr/>
            <p:nvPr/>
          </p:nvSpPr>
          <p:spPr>
            <a:xfrm>
              <a:off x="5337096" y="5246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9" name="pt12119"/>
            <p:cNvSpPr/>
            <p:nvPr/>
          </p:nvSpPr>
          <p:spPr>
            <a:xfrm>
              <a:off x="5011753" y="529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0" name="pt12120"/>
            <p:cNvSpPr/>
            <p:nvPr/>
          </p:nvSpPr>
          <p:spPr>
            <a:xfrm>
              <a:off x="4876202" y="5365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1" name="pt12121"/>
            <p:cNvSpPr/>
            <p:nvPr/>
          </p:nvSpPr>
          <p:spPr>
            <a:xfrm>
              <a:off x="4841465" y="530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2" name="pt12122"/>
            <p:cNvSpPr/>
            <p:nvPr/>
          </p:nvSpPr>
          <p:spPr>
            <a:xfrm>
              <a:off x="5458029" y="50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3" name="pt12123"/>
            <p:cNvSpPr/>
            <p:nvPr/>
          </p:nvSpPr>
          <p:spPr>
            <a:xfrm>
              <a:off x="4480291" y="57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4" name="pt12124"/>
            <p:cNvSpPr/>
            <p:nvPr/>
          </p:nvSpPr>
          <p:spPr>
            <a:xfrm>
              <a:off x="5285934" y="507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5" name="pt12125"/>
            <p:cNvSpPr/>
            <p:nvPr/>
          </p:nvSpPr>
          <p:spPr>
            <a:xfrm>
              <a:off x="5161761" y="5178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6" name="pt12126"/>
            <p:cNvSpPr/>
            <p:nvPr/>
          </p:nvSpPr>
          <p:spPr>
            <a:xfrm>
              <a:off x="5222739" y="507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7" name="pt12127"/>
            <p:cNvSpPr/>
            <p:nvPr/>
          </p:nvSpPr>
          <p:spPr>
            <a:xfrm>
              <a:off x="5654063" y="492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8" name="pt12128"/>
            <p:cNvSpPr/>
            <p:nvPr/>
          </p:nvSpPr>
          <p:spPr>
            <a:xfrm>
              <a:off x="5169417" y="511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9" name="pt12129"/>
            <p:cNvSpPr/>
            <p:nvPr/>
          </p:nvSpPr>
          <p:spPr>
            <a:xfrm>
              <a:off x="4893816" y="543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0" name="pt12130"/>
            <p:cNvSpPr/>
            <p:nvPr/>
          </p:nvSpPr>
          <p:spPr>
            <a:xfrm>
              <a:off x="5557878" y="487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1" name="pt12131"/>
            <p:cNvSpPr/>
            <p:nvPr/>
          </p:nvSpPr>
          <p:spPr>
            <a:xfrm>
              <a:off x="5571821" y="47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2" name="pt12132"/>
            <p:cNvSpPr/>
            <p:nvPr/>
          </p:nvSpPr>
          <p:spPr>
            <a:xfrm>
              <a:off x="5655863" y="4832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3" name="pt12133"/>
            <p:cNvSpPr/>
            <p:nvPr/>
          </p:nvSpPr>
          <p:spPr>
            <a:xfrm>
              <a:off x="5057586" y="526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4" name="pt12134"/>
            <p:cNvSpPr/>
            <p:nvPr/>
          </p:nvSpPr>
          <p:spPr>
            <a:xfrm>
              <a:off x="5189486" y="5199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5" name="pt12135"/>
            <p:cNvSpPr/>
            <p:nvPr/>
          </p:nvSpPr>
          <p:spPr>
            <a:xfrm>
              <a:off x="4641780" y="554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6" name="pt12136"/>
            <p:cNvSpPr/>
            <p:nvPr/>
          </p:nvSpPr>
          <p:spPr>
            <a:xfrm>
              <a:off x="5012055" y="5381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7" name="pt12137"/>
            <p:cNvSpPr/>
            <p:nvPr/>
          </p:nvSpPr>
          <p:spPr>
            <a:xfrm>
              <a:off x="5514398" y="492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8" name="pt12138"/>
            <p:cNvSpPr/>
            <p:nvPr/>
          </p:nvSpPr>
          <p:spPr>
            <a:xfrm>
              <a:off x="4566075" y="577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9" name="pt12139"/>
            <p:cNvSpPr/>
            <p:nvPr/>
          </p:nvSpPr>
          <p:spPr>
            <a:xfrm>
              <a:off x="5181412" y="5158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0" name="pt12140"/>
            <p:cNvSpPr/>
            <p:nvPr/>
          </p:nvSpPr>
          <p:spPr>
            <a:xfrm>
              <a:off x="5637819" y="482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1" name="pt12141"/>
            <p:cNvSpPr/>
            <p:nvPr/>
          </p:nvSpPr>
          <p:spPr>
            <a:xfrm>
              <a:off x="5035422" y="5274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2" name="pt12142"/>
            <p:cNvSpPr/>
            <p:nvPr/>
          </p:nvSpPr>
          <p:spPr>
            <a:xfrm>
              <a:off x="4265822" y="594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3" name="pt12143"/>
            <p:cNvSpPr/>
            <p:nvPr/>
          </p:nvSpPr>
          <p:spPr>
            <a:xfrm>
              <a:off x="4472937" y="584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4" name="pt12144"/>
            <p:cNvSpPr/>
            <p:nvPr/>
          </p:nvSpPr>
          <p:spPr>
            <a:xfrm>
              <a:off x="4591280" y="571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5" name="pt12145"/>
            <p:cNvSpPr/>
            <p:nvPr/>
          </p:nvSpPr>
          <p:spPr>
            <a:xfrm>
              <a:off x="5051839" y="52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6" name="pt12146"/>
            <p:cNvSpPr/>
            <p:nvPr/>
          </p:nvSpPr>
          <p:spPr>
            <a:xfrm>
              <a:off x="4526201" y="57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7" name="pt12147"/>
            <p:cNvSpPr/>
            <p:nvPr/>
          </p:nvSpPr>
          <p:spPr>
            <a:xfrm>
              <a:off x="4846569" y="544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8" name="pt12148"/>
            <p:cNvSpPr/>
            <p:nvPr/>
          </p:nvSpPr>
          <p:spPr>
            <a:xfrm>
              <a:off x="4627323" y="570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9" name="pt12149"/>
            <p:cNvSpPr/>
            <p:nvPr/>
          </p:nvSpPr>
          <p:spPr>
            <a:xfrm>
              <a:off x="4708035" y="54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0" name="pt12150"/>
            <p:cNvSpPr/>
            <p:nvPr/>
          </p:nvSpPr>
          <p:spPr>
            <a:xfrm>
              <a:off x="4531099" y="5751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1" name="pt12151"/>
            <p:cNvSpPr/>
            <p:nvPr/>
          </p:nvSpPr>
          <p:spPr>
            <a:xfrm>
              <a:off x="5232953" y="512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2" name="pt12152"/>
            <p:cNvSpPr/>
            <p:nvPr/>
          </p:nvSpPr>
          <p:spPr>
            <a:xfrm>
              <a:off x="5411123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3" name="pt12153"/>
            <p:cNvSpPr/>
            <p:nvPr/>
          </p:nvSpPr>
          <p:spPr>
            <a:xfrm>
              <a:off x="5600542" y="4830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4" name="pt12154"/>
            <p:cNvSpPr/>
            <p:nvPr/>
          </p:nvSpPr>
          <p:spPr>
            <a:xfrm>
              <a:off x="5285356" y="510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5" name="pt12155"/>
            <p:cNvSpPr/>
            <p:nvPr/>
          </p:nvSpPr>
          <p:spPr>
            <a:xfrm>
              <a:off x="5334943" y="50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6" name="pt12156"/>
            <p:cNvSpPr/>
            <p:nvPr/>
          </p:nvSpPr>
          <p:spPr>
            <a:xfrm>
              <a:off x="5305000" y="5110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7" name="pt12157"/>
            <p:cNvSpPr/>
            <p:nvPr/>
          </p:nvSpPr>
          <p:spPr>
            <a:xfrm>
              <a:off x="4894645" y="556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8" name="pt12158"/>
            <p:cNvSpPr/>
            <p:nvPr/>
          </p:nvSpPr>
          <p:spPr>
            <a:xfrm>
              <a:off x="4446595" y="581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9" name="pt12159"/>
            <p:cNvSpPr/>
            <p:nvPr/>
          </p:nvSpPr>
          <p:spPr>
            <a:xfrm>
              <a:off x="5094516" y="520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0" name="pt12160"/>
            <p:cNvSpPr/>
            <p:nvPr/>
          </p:nvSpPr>
          <p:spPr>
            <a:xfrm>
              <a:off x="5590263" y="495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1" name="pt12161"/>
            <p:cNvSpPr/>
            <p:nvPr/>
          </p:nvSpPr>
          <p:spPr>
            <a:xfrm>
              <a:off x="4884206" y="5500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2" name="pt12162"/>
            <p:cNvSpPr/>
            <p:nvPr/>
          </p:nvSpPr>
          <p:spPr>
            <a:xfrm>
              <a:off x="5641483" y="479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3" name="pt12163"/>
            <p:cNvSpPr/>
            <p:nvPr/>
          </p:nvSpPr>
          <p:spPr>
            <a:xfrm>
              <a:off x="4649596" y="563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4" name="pt12164"/>
            <p:cNvSpPr/>
            <p:nvPr/>
          </p:nvSpPr>
          <p:spPr>
            <a:xfrm>
              <a:off x="5100346" y="53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5" name="pt12165"/>
            <p:cNvSpPr/>
            <p:nvPr/>
          </p:nvSpPr>
          <p:spPr>
            <a:xfrm>
              <a:off x="5106704" y="534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6" name="pt12166"/>
            <p:cNvSpPr/>
            <p:nvPr/>
          </p:nvSpPr>
          <p:spPr>
            <a:xfrm>
              <a:off x="5431410" y="496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7" name="pt12167"/>
            <p:cNvSpPr/>
            <p:nvPr/>
          </p:nvSpPr>
          <p:spPr>
            <a:xfrm>
              <a:off x="4527024" y="566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8" name="pt12168"/>
            <p:cNvSpPr/>
            <p:nvPr/>
          </p:nvSpPr>
          <p:spPr>
            <a:xfrm>
              <a:off x="5143447" y="5258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9" name="pt12169"/>
            <p:cNvSpPr/>
            <p:nvPr/>
          </p:nvSpPr>
          <p:spPr>
            <a:xfrm>
              <a:off x="5652032" y="4792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0" name="pt12170"/>
            <p:cNvSpPr/>
            <p:nvPr/>
          </p:nvSpPr>
          <p:spPr>
            <a:xfrm>
              <a:off x="4868302" y="545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1" name="pt12171"/>
            <p:cNvSpPr/>
            <p:nvPr/>
          </p:nvSpPr>
          <p:spPr>
            <a:xfrm>
              <a:off x="4481673" y="576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2" name="pt12172"/>
            <p:cNvSpPr/>
            <p:nvPr/>
          </p:nvSpPr>
          <p:spPr>
            <a:xfrm>
              <a:off x="4502860" y="5735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3" name="pt12173"/>
            <p:cNvSpPr/>
            <p:nvPr/>
          </p:nvSpPr>
          <p:spPr>
            <a:xfrm>
              <a:off x="4346129" y="5873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4" name="pt12174"/>
            <p:cNvSpPr/>
            <p:nvPr/>
          </p:nvSpPr>
          <p:spPr>
            <a:xfrm>
              <a:off x="4840128" y="5378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5" name="pt12175"/>
            <p:cNvSpPr/>
            <p:nvPr/>
          </p:nvSpPr>
          <p:spPr>
            <a:xfrm>
              <a:off x="4818799" y="550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6" name="pt12176"/>
            <p:cNvSpPr/>
            <p:nvPr/>
          </p:nvSpPr>
          <p:spPr>
            <a:xfrm>
              <a:off x="4623601" y="563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7" name="pt12177"/>
            <p:cNvSpPr/>
            <p:nvPr/>
          </p:nvSpPr>
          <p:spPr>
            <a:xfrm>
              <a:off x="4786632" y="560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8" name="pt12178"/>
            <p:cNvSpPr/>
            <p:nvPr/>
          </p:nvSpPr>
          <p:spPr>
            <a:xfrm>
              <a:off x="5461218" y="51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9" name="pt12179"/>
            <p:cNvSpPr/>
            <p:nvPr/>
          </p:nvSpPr>
          <p:spPr>
            <a:xfrm>
              <a:off x="5393857" y="512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0" name="pt12180"/>
            <p:cNvSpPr/>
            <p:nvPr/>
          </p:nvSpPr>
          <p:spPr>
            <a:xfrm>
              <a:off x="5239587" y="511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1" name="pt12181"/>
            <p:cNvSpPr/>
            <p:nvPr/>
          </p:nvSpPr>
          <p:spPr>
            <a:xfrm>
              <a:off x="4545698" y="56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2" name="pt12182"/>
            <p:cNvSpPr/>
            <p:nvPr/>
          </p:nvSpPr>
          <p:spPr>
            <a:xfrm>
              <a:off x="5610261" y="484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3" name="pt12183"/>
            <p:cNvSpPr/>
            <p:nvPr/>
          </p:nvSpPr>
          <p:spPr>
            <a:xfrm>
              <a:off x="4701620" y="559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4" name="pt12184"/>
            <p:cNvSpPr/>
            <p:nvPr/>
          </p:nvSpPr>
          <p:spPr>
            <a:xfrm>
              <a:off x="4672719" y="563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5" name="pt12185"/>
            <p:cNvSpPr/>
            <p:nvPr/>
          </p:nvSpPr>
          <p:spPr>
            <a:xfrm>
              <a:off x="4782403" y="550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6" name="pt12186"/>
            <p:cNvSpPr/>
            <p:nvPr/>
          </p:nvSpPr>
          <p:spPr>
            <a:xfrm>
              <a:off x="5078491" y="5248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7" name="pt12187"/>
            <p:cNvSpPr/>
            <p:nvPr/>
          </p:nvSpPr>
          <p:spPr>
            <a:xfrm>
              <a:off x="4740607" y="5588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8" name="pt12188"/>
            <p:cNvSpPr/>
            <p:nvPr/>
          </p:nvSpPr>
          <p:spPr>
            <a:xfrm>
              <a:off x="4774747" y="554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9" name="pt12189"/>
            <p:cNvSpPr/>
            <p:nvPr/>
          </p:nvSpPr>
          <p:spPr>
            <a:xfrm>
              <a:off x="4641259" y="56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0" name="pt12190"/>
            <p:cNvSpPr/>
            <p:nvPr/>
          </p:nvSpPr>
          <p:spPr>
            <a:xfrm>
              <a:off x="5019506" y="53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1" name="pt12191"/>
            <p:cNvSpPr/>
            <p:nvPr/>
          </p:nvSpPr>
          <p:spPr>
            <a:xfrm>
              <a:off x="4633770" y="567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2" name="pt12192"/>
            <p:cNvSpPr/>
            <p:nvPr/>
          </p:nvSpPr>
          <p:spPr>
            <a:xfrm>
              <a:off x="5163163" y="515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3" name="pt12193"/>
            <p:cNvSpPr/>
            <p:nvPr/>
          </p:nvSpPr>
          <p:spPr>
            <a:xfrm>
              <a:off x="5651447" y="507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4" name="pt12194"/>
            <p:cNvSpPr/>
            <p:nvPr/>
          </p:nvSpPr>
          <p:spPr>
            <a:xfrm>
              <a:off x="5442428" y="497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5" name="pt12195"/>
            <p:cNvSpPr/>
            <p:nvPr/>
          </p:nvSpPr>
          <p:spPr>
            <a:xfrm>
              <a:off x="4643271" y="5623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6" name="pt12196"/>
            <p:cNvSpPr/>
            <p:nvPr/>
          </p:nvSpPr>
          <p:spPr>
            <a:xfrm>
              <a:off x="4691142" y="568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7" name="pt12197"/>
            <p:cNvSpPr/>
            <p:nvPr/>
          </p:nvSpPr>
          <p:spPr>
            <a:xfrm>
              <a:off x="4597258" y="575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8" name="pt12198"/>
            <p:cNvSpPr/>
            <p:nvPr/>
          </p:nvSpPr>
          <p:spPr>
            <a:xfrm>
              <a:off x="5090222" y="5245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9" name="pt12199"/>
            <p:cNvSpPr/>
            <p:nvPr/>
          </p:nvSpPr>
          <p:spPr>
            <a:xfrm>
              <a:off x="4470308" y="5871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0" name="pt12200"/>
            <p:cNvSpPr/>
            <p:nvPr/>
          </p:nvSpPr>
          <p:spPr>
            <a:xfrm>
              <a:off x="5008070" y="53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1" name="pt12201"/>
            <p:cNvSpPr/>
            <p:nvPr/>
          </p:nvSpPr>
          <p:spPr>
            <a:xfrm>
              <a:off x="5295647" y="510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2" name="pt12202"/>
            <p:cNvSpPr/>
            <p:nvPr/>
          </p:nvSpPr>
          <p:spPr>
            <a:xfrm>
              <a:off x="4990630" y="548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3" name="pt12203"/>
            <p:cNvSpPr/>
            <p:nvPr/>
          </p:nvSpPr>
          <p:spPr>
            <a:xfrm>
              <a:off x="5438591" y="498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4" name="pt12204"/>
            <p:cNvSpPr/>
            <p:nvPr/>
          </p:nvSpPr>
          <p:spPr>
            <a:xfrm>
              <a:off x="5024770" y="5272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5" name="pt12205"/>
            <p:cNvSpPr/>
            <p:nvPr/>
          </p:nvSpPr>
          <p:spPr>
            <a:xfrm>
              <a:off x="4930051" y="5431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6" name="pt12206"/>
            <p:cNvSpPr/>
            <p:nvPr/>
          </p:nvSpPr>
          <p:spPr>
            <a:xfrm>
              <a:off x="5395316" y="497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7" name="pt12207"/>
            <p:cNvSpPr/>
            <p:nvPr/>
          </p:nvSpPr>
          <p:spPr>
            <a:xfrm>
              <a:off x="4651898" y="558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8" name="pt12208"/>
            <p:cNvSpPr/>
            <p:nvPr/>
          </p:nvSpPr>
          <p:spPr>
            <a:xfrm>
              <a:off x="4875444" y="5484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9" name="pt12209"/>
            <p:cNvSpPr/>
            <p:nvPr/>
          </p:nvSpPr>
          <p:spPr>
            <a:xfrm>
              <a:off x="4591685" y="5648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0" name="pt12210"/>
            <p:cNvSpPr/>
            <p:nvPr/>
          </p:nvSpPr>
          <p:spPr>
            <a:xfrm>
              <a:off x="4972702" y="528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1" name="pt12211"/>
            <p:cNvSpPr/>
            <p:nvPr/>
          </p:nvSpPr>
          <p:spPr>
            <a:xfrm>
              <a:off x="5043579" y="536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2" name="pt12212"/>
            <p:cNvSpPr/>
            <p:nvPr/>
          </p:nvSpPr>
          <p:spPr>
            <a:xfrm>
              <a:off x="4640076" y="5661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3" name="pt12213"/>
            <p:cNvSpPr/>
            <p:nvPr/>
          </p:nvSpPr>
          <p:spPr>
            <a:xfrm>
              <a:off x="5485156" y="4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4" name="pt12214"/>
            <p:cNvSpPr/>
            <p:nvPr/>
          </p:nvSpPr>
          <p:spPr>
            <a:xfrm>
              <a:off x="4775306" y="5513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5" name="pt12215"/>
            <p:cNvSpPr/>
            <p:nvPr/>
          </p:nvSpPr>
          <p:spPr>
            <a:xfrm>
              <a:off x="4639652" y="5654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6" name="pt12216"/>
            <p:cNvSpPr/>
            <p:nvPr/>
          </p:nvSpPr>
          <p:spPr>
            <a:xfrm>
              <a:off x="4624475" y="565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7" name="pt12217"/>
            <p:cNvSpPr/>
            <p:nvPr/>
          </p:nvSpPr>
          <p:spPr>
            <a:xfrm>
              <a:off x="5183842" y="52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8" name="pt12218"/>
            <p:cNvSpPr/>
            <p:nvPr/>
          </p:nvSpPr>
          <p:spPr>
            <a:xfrm>
              <a:off x="4792482" y="553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9" name="pt12219"/>
            <p:cNvSpPr/>
            <p:nvPr/>
          </p:nvSpPr>
          <p:spPr>
            <a:xfrm>
              <a:off x="4891399" y="551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0" name="pt12220"/>
            <p:cNvSpPr/>
            <p:nvPr/>
          </p:nvSpPr>
          <p:spPr>
            <a:xfrm>
              <a:off x="4910297" y="542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1" name="pt12221"/>
            <p:cNvSpPr/>
            <p:nvPr/>
          </p:nvSpPr>
          <p:spPr>
            <a:xfrm>
              <a:off x="5086397" y="52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2" name="pt12222"/>
            <p:cNvSpPr/>
            <p:nvPr/>
          </p:nvSpPr>
          <p:spPr>
            <a:xfrm>
              <a:off x="4975556" y="536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3" name="pt12223"/>
            <p:cNvSpPr/>
            <p:nvPr/>
          </p:nvSpPr>
          <p:spPr>
            <a:xfrm>
              <a:off x="4903484" y="547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4" name="pt12224"/>
            <p:cNvSpPr/>
            <p:nvPr/>
          </p:nvSpPr>
          <p:spPr>
            <a:xfrm>
              <a:off x="4813148" y="54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5" name="pt12225"/>
            <p:cNvSpPr/>
            <p:nvPr/>
          </p:nvSpPr>
          <p:spPr>
            <a:xfrm>
              <a:off x="4501562" y="577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6" name="pt12226"/>
            <p:cNvSpPr/>
            <p:nvPr/>
          </p:nvSpPr>
          <p:spPr>
            <a:xfrm>
              <a:off x="4684501" y="56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7" name="pt12227"/>
            <p:cNvSpPr/>
            <p:nvPr/>
          </p:nvSpPr>
          <p:spPr>
            <a:xfrm>
              <a:off x="4771552" y="5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8" name="pt12228"/>
            <p:cNvSpPr/>
            <p:nvPr/>
          </p:nvSpPr>
          <p:spPr>
            <a:xfrm>
              <a:off x="5371416" y="50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9" name="pt12229"/>
            <p:cNvSpPr/>
            <p:nvPr/>
          </p:nvSpPr>
          <p:spPr>
            <a:xfrm>
              <a:off x="4729492" y="54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0" name="pt12230"/>
            <p:cNvSpPr/>
            <p:nvPr/>
          </p:nvSpPr>
          <p:spPr>
            <a:xfrm>
              <a:off x="4699878" y="55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1" name="pt12231"/>
            <p:cNvSpPr/>
            <p:nvPr/>
          </p:nvSpPr>
          <p:spPr>
            <a:xfrm>
              <a:off x="4831642" y="553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2" name="pt12232"/>
            <p:cNvSpPr/>
            <p:nvPr/>
          </p:nvSpPr>
          <p:spPr>
            <a:xfrm>
              <a:off x="5628196" y="500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3" name="pt12233"/>
            <p:cNvSpPr/>
            <p:nvPr/>
          </p:nvSpPr>
          <p:spPr>
            <a:xfrm>
              <a:off x="4856057" y="543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4" name="pt12234"/>
            <p:cNvSpPr/>
            <p:nvPr/>
          </p:nvSpPr>
          <p:spPr>
            <a:xfrm>
              <a:off x="5575003" y="485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5" name="pt12235"/>
            <p:cNvSpPr/>
            <p:nvPr/>
          </p:nvSpPr>
          <p:spPr>
            <a:xfrm>
              <a:off x="4751644" y="5635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6" name="pt12236"/>
            <p:cNvSpPr/>
            <p:nvPr/>
          </p:nvSpPr>
          <p:spPr>
            <a:xfrm>
              <a:off x="5460646" y="4955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7" name="pt12237"/>
            <p:cNvSpPr/>
            <p:nvPr/>
          </p:nvSpPr>
          <p:spPr>
            <a:xfrm>
              <a:off x="5195516" y="5171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8" name="pt12238"/>
            <p:cNvSpPr/>
            <p:nvPr/>
          </p:nvSpPr>
          <p:spPr>
            <a:xfrm>
              <a:off x="5260987" y="511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9" name="pt12239"/>
            <p:cNvSpPr/>
            <p:nvPr/>
          </p:nvSpPr>
          <p:spPr>
            <a:xfrm>
              <a:off x="5538793" y="48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0" name="pt12240"/>
            <p:cNvSpPr/>
            <p:nvPr/>
          </p:nvSpPr>
          <p:spPr>
            <a:xfrm>
              <a:off x="4814453" y="56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1" name="pt12241"/>
            <p:cNvSpPr/>
            <p:nvPr/>
          </p:nvSpPr>
          <p:spPr>
            <a:xfrm>
              <a:off x="5205878" y="5163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2" name="pt12242"/>
            <p:cNvSpPr/>
            <p:nvPr/>
          </p:nvSpPr>
          <p:spPr>
            <a:xfrm>
              <a:off x="4984929" y="5445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3" name="pt12243"/>
            <p:cNvSpPr/>
            <p:nvPr/>
          </p:nvSpPr>
          <p:spPr>
            <a:xfrm>
              <a:off x="4811156" y="551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4" name="pt12244"/>
            <p:cNvSpPr/>
            <p:nvPr/>
          </p:nvSpPr>
          <p:spPr>
            <a:xfrm>
              <a:off x="5391973" y="501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5" name="pt12245"/>
            <p:cNvSpPr/>
            <p:nvPr/>
          </p:nvSpPr>
          <p:spPr>
            <a:xfrm>
              <a:off x="5337617" y="5084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6" name="pt12246"/>
            <p:cNvSpPr/>
            <p:nvPr/>
          </p:nvSpPr>
          <p:spPr>
            <a:xfrm>
              <a:off x="5634039" y="499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7" name="pt12247"/>
            <p:cNvSpPr/>
            <p:nvPr/>
          </p:nvSpPr>
          <p:spPr>
            <a:xfrm>
              <a:off x="5227232" y="520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8" name="pt12248"/>
            <p:cNvSpPr/>
            <p:nvPr/>
          </p:nvSpPr>
          <p:spPr>
            <a:xfrm>
              <a:off x="4736010" y="564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9" name="pt12249"/>
            <p:cNvSpPr/>
            <p:nvPr/>
          </p:nvSpPr>
          <p:spPr>
            <a:xfrm>
              <a:off x="5433075" y="51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0" name="pt12250"/>
            <p:cNvSpPr/>
            <p:nvPr/>
          </p:nvSpPr>
          <p:spPr>
            <a:xfrm>
              <a:off x="4638662" y="56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1" name="pt12251"/>
            <p:cNvSpPr/>
            <p:nvPr/>
          </p:nvSpPr>
          <p:spPr>
            <a:xfrm>
              <a:off x="5242351" y="525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2" name="pt12252"/>
            <p:cNvSpPr/>
            <p:nvPr/>
          </p:nvSpPr>
          <p:spPr>
            <a:xfrm>
              <a:off x="4757037" y="56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3" name="pt12253"/>
            <p:cNvSpPr/>
            <p:nvPr/>
          </p:nvSpPr>
          <p:spPr>
            <a:xfrm>
              <a:off x="5023594" y="535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4" name="pt12254"/>
            <p:cNvSpPr/>
            <p:nvPr/>
          </p:nvSpPr>
          <p:spPr>
            <a:xfrm>
              <a:off x="4560328" y="572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5" name="pt12255"/>
            <p:cNvSpPr/>
            <p:nvPr/>
          </p:nvSpPr>
          <p:spPr>
            <a:xfrm>
              <a:off x="4498586" y="5799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6" name="pt12256"/>
            <p:cNvSpPr/>
            <p:nvPr/>
          </p:nvSpPr>
          <p:spPr>
            <a:xfrm>
              <a:off x="4875791" y="54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7" name="pt12257"/>
            <p:cNvSpPr/>
            <p:nvPr/>
          </p:nvSpPr>
          <p:spPr>
            <a:xfrm>
              <a:off x="4902648" y="5380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8" name="pt12258"/>
            <p:cNvSpPr/>
            <p:nvPr/>
          </p:nvSpPr>
          <p:spPr>
            <a:xfrm>
              <a:off x="5011753" y="529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9" name="pt12259"/>
            <p:cNvSpPr/>
            <p:nvPr/>
          </p:nvSpPr>
          <p:spPr>
            <a:xfrm>
              <a:off x="4876202" y="5365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0" name="pt12260"/>
            <p:cNvSpPr/>
            <p:nvPr/>
          </p:nvSpPr>
          <p:spPr>
            <a:xfrm>
              <a:off x="4841465" y="530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1" name="pt12261"/>
            <p:cNvSpPr/>
            <p:nvPr/>
          </p:nvSpPr>
          <p:spPr>
            <a:xfrm>
              <a:off x="5458029" y="50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2" name="pt12262"/>
            <p:cNvSpPr/>
            <p:nvPr/>
          </p:nvSpPr>
          <p:spPr>
            <a:xfrm>
              <a:off x="4480291" y="57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3" name="pt12263"/>
            <p:cNvSpPr/>
            <p:nvPr/>
          </p:nvSpPr>
          <p:spPr>
            <a:xfrm>
              <a:off x="5285934" y="507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4" name="pt12264"/>
            <p:cNvSpPr/>
            <p:nvPr/>
          </p:nvSpPr>
          <p:spPr>
            <a:xfrm>
              <a:off x="5161761" y="5178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5" name="pt12265"/>
            <p:cNvSpPr/>
            <p:nvPr/>
          </p:nvSpPr>
          <p:spPr>
            <a:xfrm>
              <a:off x="5222739" y="507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6" name="pt12266"/>
            <p:cNvSpPr/>
            <p:nvPr/>
          </p:nvSpPr>
          <p:spPr>
            <a:xfrm>
              <a:off x="5654063" y="492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7" name="pt12267"/>
            <p:cNvSpPr/>
            <p:nvPr/>
          </p:nvSpPr>
          <p:spPr>
            <a:xfrm>
              <a:off x="5169417" y="511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8" name="pt12268"/>
            <p:cNvSpPr/>
            <p:nvPr/>
          </p:nvSpPr>
          <p:spPr>
            <a:xfrm>
              <a:off x="4893816" y="543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9" name="pt12269"/>
            <p:cNvSpPr/>
            <p:nvPr/>
          </p:nvSpPr>
          <p:spPr>
            <a:xfrm>
              <a:off x="5557878" y="487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0" name="pt12270"/>
            <p:cNvSpPr/>
            <p:nvPr/>
          </p:nvSpPr>
          <p:spPr>
            <a:xfrm>
              <a:off x="5571821" y="47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1" name="pt12271"/>
            <p:cNvSpPr/>
            <p:nvPr/>
          </p:nvSpPr>
          <p:spPr>
            <a:xfrm>
              <a:off x="5655863" y="4832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2" name="pt12272"/>
            <p:cNvSpPr/>
            <p:nvPr/>
          </p:nvSpPr>
          <p:spPr>
            <a:xfrm>
              <a:off x="5057586" y="526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3" name="pt12273"/>
            <p:cNvSpPr/>
            <p:nvPr/>
          </p:nvSpPr>
          <p:spPr>
            <a:xfrm>
              <a:off x="5189486" y="5199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4" name="pt12274"/>
            <p:cNvSpPr/>
            <p:nvPr/>
          </p:nvSpPr>
          <p:spPr>
            <a:xfrm>
              <a:off x="4641780" y="554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5" name="pt12275"/>
            <p:cNvSpPr/>
            <p:nvPr/>
          </p:nvSpPr>
          <p:spPr>
            <a:xfrm>
              <a:off x="5012055" y="5381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6" name="pt12276"/>
            <p:cNvSpPr/>
            <p:nvPr/>
          </p:nvSpPr>
          <p:spPr>
            <a:xfrm>
              <a:off x="5514398" y="492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7" name="pt12277"/>
            <p:cNvSpPr/>
            <p:nvPr/>
          </p:nvSpPr>
          <p:spPr>
            <a:xfrm>
              <a:off x="4566075" y="577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8" name="pt12278"/>
            <p:cNvSpPr/>
            <p:nvPr/>
          </p:nvSpPr>
          <p:spPr>
            <a:xfrm>
              <a:off x="5181412" y="5158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9" name="pt12279"/>
            <p:cNvSpPr/>
            <p:nvPr/>
          </p:nvSpPr>
          <p:spPr>
            <a:xfrm>
              <a:off x="5637819" y="482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0" name="pt12280"/>
            <p:cNvSpPr/>
            <p:nvPr/>
          </p:nvSpPr>
          <p:spPr>
            <a:xfrm>
              <a:off x="5035422" y="5274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1" name="pt12281"/>
            <p:cNvSpPr/>
            <p:nvPr/>
          </p:nvSpPr>
          <p:spPr>
            <a:xfrm>
              <a:off x="4265822" y="594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2" name="pt12282"/>
            <p:cNvSpPr/>
            <p:nvPr/>
          </p:nvSpPr>
          <p:spPr>
            <a:xfrm>
              <a:off x="4472937" y="584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3" name="pt12283"/>
            <p:cNvSpPr/>
            <p:nvPr/>
          </p:nvSpPr>
          <p:spPr>
            <a:xfrm>
              <a:off x="4591280" y="571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4" name="pt12284"/>
            <p:cNvSpPr/>
            <p:nvPr/>
          </p:nvSpPr>
          <p:spPr>
            <a:xfrm>
              <a:off x="5051839" y="52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5" name="pt12285"/>
            <p:cNvSpPr/>
            <p:nvPr/>
          </p:nvSpPr>
          <p:spPr>
            <a:xfrm>
              <a:off x="4526201" y="57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6" name="pt12286"/>
            <p:cNvSpPr/>
            <p:nvPr/>
          </p:nvSpPr>
          <p:spPr>
            <a:xfrm>
              <a:off x="4846569" y="544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7" name="pt12287"/>
            <p:cNvSpPr/>
            <p:nvPr/>
          </p:nvSpPr>
          <p:spPr>
            <a:xfrm>
              <a:off x="4627323" y="570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8" name="pt12288"/>
            <p:cNvSpPr/>
            <p:nvPr/>
          </p:nvSpPr>
          <p:spPr>
            <a:xfrm>
              <a:off x="4708035" y="54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9" name="pt12289"/>
            <p:cNvSpPr/>
            <p:nvPr/>
          </p:nvSpPr>
          <p:spPr>
            <a:xfrm>
              <a:off x="4531099" y="5751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0" name="pt12290"/>
            <p:cNvSpPr/>
            <p:nvPr/>
          </p:nvSpPr>
          <p:spPr>
            <a:xfrm>
              <a:off x="5232953" y="512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1" name="pt12291"/>
            <p:cNvSpPr/>
            <p:nvPr/>
          </p:nvSpPr>
          <p:spPr>
            <a:xfrm>
              <a:off x="5411123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2" name="pt12292"/>
            <p:cNvSpPr/>
            <p:nvPr/>
          </p:nvSpPr>
          <p:spPr>
            <a:xfrm>
              <a:off x="5600542" y="4830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3" name="pt12293"/>
            <p:cNvSpPr/>
            <p:nvPr/>
          </p:nvSpPr>
          <p:spPr>
            <a:xfrm>
              <a:off x="5285356" y="510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4" name="pt12294"/>
            <p:cNvSpPr/>
            <p:nvPr/>
          </p:nvSpPr>
          <p:spPr>
            <a:xfrm>
              <a:off x="5334943" y="50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5" name="pt12295"/>
            <p:cNvSpPr/>
            <p:nvPr/>
          </p:nvSpPr>
          <p:spPr>
            <a:xfrm>
              <a:off x="5305000" y="5110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6" name="pt12296"/>
            <p:cNvSpPr/>
            <p:nvPr/>
          </p:nvSpPr>
          <p:spPr>
            <a:xfrm>
              <a:off x="4894645" y="556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7" name="pt12297"/>
            <p:cNvSpPr/>
            <p:nvPr/>
          </p:nvSpPr>
          <p:spPr>
            <a:xfrm>
              <a:off x="4446595" y="581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8" name="pt12298"/>
            <p:cNvSpPr/>
            <p:nvPr/>
          </p:nvSpPr>
          <p:spPr>
            <a:xfrm>
              <a:off x="5094516" y="520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9" name="pt12299"/>
            <p:cNvSpPr/>
            <p:nvPr/>
          </p:nvSpPr>
          <p:spPr>
            <a:xfrm>
              <a:off x="5590263" y="495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0" name="pt12300"/>
            <p:cNvSpPr/>
            <p:nvPr/>
          </p:nvSpPr>
          <p:spPr>
            <a:xfrm>
              <a:off x="4884206" y="5500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1" name="pt12301"/>
            <p:cNvSpPr/>
            <p:nvPr/>
          </p:nvSpPr>
          <p:spPr>
            <a:xfrm>
              <a:off x="5641483" y="479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2" name="pt12302"/>
            <p:cNvSpPr/>
            <p:nvPr/>
          </p:nvSpPr>
          <p:spPr>
            <a:xfrm>
              <a:off x="4649596" y="563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3" name="pt12303"/>
            <p:cNvSpPr/>
            <p:nvPr/>
          </p:nvSpPr>
          <p:spPr>
            <a:xfrm>
              <a:off x="5100346" y="53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4" name="pt12304"/>
            <p:cNvSpPr/>
            <p:nvPr/>
          </p:nvSpPr>
          <p:spPr>
            <a:xfrm>
              <a:off x="5106704" y="534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5" name="pt12305"/>
            <p:cNvSpPr/>
            <p:nvPr/>
          </p:nvSpPr>
          <p:spPr>
            <a:xfrm>
              <a:off x="5431410" y="496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6" name="pt12306"/>
            <p:cNvSpPr/>
            <p:nvPr/>
          </p:nvSpPr>
          <p:spPr>
            <a:xfrm>
              <a:off x="4527024" y="566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7" name="pt12307"/>
            <p:cNvSpPr/>
            <p:nvPr/>
          </p:nvSpPr>
          <p:spPr>
            <a:xfrm>
              <a:off x="5143447" y="5258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8" name="pt12308"/>
            <p:cNvSpPr/>
            <p:nvPr/>
          </p:nvSpPr>
          <p:spPr>
            <a:xfrm>
              <a:off x="5652032" y="4792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9" name="pt12309"/>
            <p:cNvSpPr/>
            <p:nvPr/>
          </p:nvSpPr>
          <p:spPr>
            <a:xfrm>
              <a:off x="4868302" y="545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0" name="pt12310"/>
            <p:cNvSpPr/>
            <p:nvPr/>
          </p:nvSpPr>
          <p:spPr>
            <a:xfrm>
              <a:off x="4481673" y="576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1" name="pt12311"/>
            <p:cNvSpPr/>
            <p:nvPr/>
          </p:nvSpPr>
          <p:spPr>
            <a:xfrm>
              <a:off x="4502860" y="5735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2" name="pt12312"/>
            <p:cNvSpPr/>
            <p:nvPr/>
          </p:nvSpPr>
          <p:spPr>
            <a:xfrm>
              <a:off x="4346129" y="5873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3" name="pt12313"/>
            <p:cNvSpPr/>
            <p:nvPr/>
          </p:nvSpPr>
          <p:spPr>
            <a:xfrm>
              <a:off x="4840128" y="5378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4" name="pt12314"/>
            <p:cNvSpPr/>
            <p:nvPr/>
          </p:nvSpPr>
          <p:spPr>
            <a:xfrm>
              <a:off x="4818799" y="550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5" name="pt12315"/>
            <p:cNvSpPr/>
            <p:nvPr/>
          </p:nvSpPr>
          <p:spPr>
            <a:xfrm>
              <a:off x="4623601" y="563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6" name="pt12316"/>
            <p:cNvSpPr/>
            <p:nvPr/>
          </p:nvSpPr>
          <p:spPr>
            <a:xfrm>
              <a:off x="4786632" y="560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7" name="pt12317"/>
            <p:cNvSpPr/>
            <p:nvPr/>
          </p:nvSpPr>
          <p:spPr>
            <a:xfrm>
              <a:off x="5461218" y="51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8" name="pt12318"/>
            <p:cNvSpPr/>
            <p:nvPr/>
          </p:nvSpPr>
          <p:spPr>
            <a:xfrm>
              <a:off x="5393857" y="512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9" name="pt12319"/>
            <p:cNvSpPr/>
            <p:nvPr/>
          </p:nvSpPr>
          <p:spPr>
            <a:xfrm>
              <a:off x="5239587" y="511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0" name="pt12320"/>
            <p:cNvSpPr/>
            <p:nvPr/>
          </p:nvSpPr>
          <p:spPr>
            <a:xfrm>
              <a:off x="4545698" y="56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1" name="pt12321"/>
            <p:cNvSpPr/>
            <p:nvPr/>
          </p:nvSpPr>
          <p:spPr>
            <a:xfrm>
              <a:off x="5610261" y="484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2" name="pt12322"/>
            <p:cNvSpPr/>
            <p:nvPr/>
          </p:nvSpPr>
          <p:spPr>
            <a:xfrm>
              <a:off x="4701620" y="559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3" name="pt12323"/>
            <p:cNvSpPr/>
            <p:nvPr/>
          </p:nvSpPr>
          <p:spPr>
            <a:xfrm>
              <a:off x="4672719" y="563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4" name="pt12324"/>
            <p:cNvSpPr/>
            <p:nvPr/>
          </p:nvSpPr>
          <p:spPr>
            <a:xfrm>
              <a:off x="4782403" y="550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5" name="pt12325"/>
            <p:cNvSpPr/>
            <p:nvPr/>
          </p:nvSpPr>
          <p:spPr>
            <a:xfrm>
              <a:off x="5078491" y="5248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6" name="pt12326"/>
            <p:cNvSpPr/>
            <p:nvPr/>
          </p:nvSpPr>
          <p:spPr>
            <a:xfrm>
              <a:off x="4740607" y="5588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7" name="pt12327"/>
            <p:cNvSpPr/>
            <p:nvPr/>
          </p:nvSpPr>
          <p:spPr>
            <a:xfrm>
              <a:off x="4774747" y="554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8" name="pt12328"/>
            <p:cNvSpPr/>
            <p:nvPr/>
          </p:nvSpPr>
          <p:spPr>
            <a:xfrm>
              <a:off x="4641259" y="56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9" name="pt12329"/>
            <p:cNvSpPr/>
            <p:nvPr/>
          </p:nvSpPr>
          <p:spPr>
            <a:xfrm>
              <a:off x="5019506" y="53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0" name="pt12330"/>
            <p:cNvSpPr/>
            <p:nvPr/>
          </p:nvSpPr>
          <p:spPr>
            <a:xfrm>
              <a:off x="4633770" y="567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1" name="pt12331"/>
            <p:cNvSpPr/>
            <p:nvPr/>
          </p:nvSpPr>
          <p:spPr>
            <a:xfrm>
              <a:off x="5163163" y="515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2" name="pt12332"/>
            <p:cNvSpPr/>
            <p:nvPr/>
          </p:nvSpPr>
          <p:spPr>
            <a:xfrm>
              <a:off x="5651447" y="507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3" name="pt12333"/>
            <p:cNvSpPr/>
            <p:nvPr/>
          </p:nvSpPr>
          <p:spPr>
            <a:xfrm>
              <a:off x="5442428" y="497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4" name="pt12334"/>
            <p:cNvSpPr/>
            <p:nvPr/>
          </p:nvSpPr>
          <p:spPr>
            <a:xfrm>
              <a:off x="4643271" y="5623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5" name="pt12335"/>
            <p:cNvSpPr/>
            <p:nvPr/>
          </p:nvSpPr>
          <p:spPr>
            <a:xfrm>
              <a:off x="4691142" y="568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6" name="pt12336"/>
            <p:cNvSpPr/>
            <p:nvPr/>
          </p:nvSpPr>
          <p:spPr>
            <a:xfrm>
              <a:off x="4597258" y="575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7" name="pt12337"/>
            <p:cNvSpPr/>
            <p:nvPr/>
          </p:nvSpPr>
          <p:spPr>
            <a:xfrm>
              <a:off x="5090222" y="5245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8" name="pt12338"/>
            <p:cNvSpPr/>
            <p:nvPr/>
          </p:nvSpPr>
          <p:spPr>
            <a:xfrm>
              <a:off x="4470308" y="5871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9" name="pt12339"/>
            <p:cNvSpPr/>
            <p:nvPr/>
          </p:nvSpPr>
          <p:spPr>
            <a:xfrm>
              <a:off x="5008070" y="53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0" name="pt12340"/>
            <p:cNvSpPr/>
            <p:nvPr/>
          </p:nvSpPr>
          <p:spPr>
            <a:xfrm>
              <a:off x="5295647" y="510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1" name="pt12341"/>
            <p:cNvSpPr/>
            <p:nvPr/>
          </p:nvSpPr>
          <p:spPr>
            <a:xfrm>
              <a:off x="4990630" y="548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2" name="pt12342"/>
            <p:cNvSpPr/>
            <p:nvPr/>
          </p:nvSpPr>
          <p:spPr>
            <a:xfrm>
              <a:off x="5438591" y="498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3" name="pt12343"/>
            <p:cNvSpPr/>
            <p:nvPr/>
          </p:nvSpPr>
          <p:spPr>
            <a:xfrm>
              <a:off x="5024770" y="5272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4" name="pt12344"/>
            <p:cNvSpPr/>
            <p:nvPr/>
          </p:nvSpPr>
          <p:spPr>
            <a:xfrm>
              <a:off x="4930051" y="5431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5" name="pt12345"/>
            <p:cNvSpPr/>
            <p:nvPr/>
          </p:nvSpPr>
          <p:spPr>
            <a:xfrm>
              <a:off x="5395316" y="497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6" name="pt12346"/>
            <p:cNvSpPr/>
            <p:nvPr/>
          </p:nvSpPr>
          <p:spPr>
            <a:xfrm>
              <a:off x="4651898" y="558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7" name="pt12347"/>
            <p:cNvSpPr/>
            <p:nvPr/>
          </p:nvSpPr>
          <p:spPr>
            <a:xfrm>
              <a:off x="4875444" y="5484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8" name="pt12348"/>
            <p:cNvSpPr/>
            <p:nvPr/>
          </p:nvSpPr>
          <p:spPr>
            <a:xfrm>
              <a:off x="4591685" y="5648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9" name="pt12349"/>
            <p:cNvSpPr/>
            <p:nvPr/>
          </p:nvSpPr>
          <p:spPr>
            <a:xfrm>
              <a:off x="4972702" y="528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0" name="pt12350"/>
            <p:cNvSpPr/>
            <p:nvPr/>
          </p:nvSpPr>
          <p:spPr>
            <a:xfrm>
              <a:off x="5043579" y="536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1" name="pt12351"/>
            <p:cNvSpPr/>
            <p:nvPr/>
          </p:nvSpPr>
          <p:spPr>
            <a:xfrm>
              <a:off x="4640076" y="5661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2" name="pt12352"/>
            <p:cNvSpPr/>
            <p:nvPr/>
          </p:nvSpPr>
          <p:spPr>
            <a:xfrm>
              <a:off x="5485156" y="4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3" name="pt12353"/>
            <p:cNvSpPr/>
            <p:nvPr/>
          </p:nvSpPr>
          <p:spPr>
            <a:xfrm>
              <a:off x="4775306" y="5513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4" name="pt12354"/>
            <p:cNvSpPr/>
            <p:nvPr/>
          </p:nvSpPr>
          <p:spPr>
            <a:xfrm>
              <a:off x="4639652" y="5654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5" name="pt12355"/>
            <p:cNvSpPr/>
            <p:nvPr/>
          </p:nvSpPr>
          <p:spPr>
            <a:xfrm>
              <a:off x="4624475" y="565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6" name="pt12356"/>
            <p:cNvSpPr/>
            <p:nvPr/>
          </p:nvSpPr>
          <p:spPr>
            <a:xfrm>
              <a:off x="5183842" y="52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7" name="pt12357"/>
            <p:cNvSpPr/>
            <p:nvPr/>
          </p:nvSpPr>
          <p:spPr>
            <a:xfrm>
              <a:off x="4792482" y="553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8" name="pt12358"/>
            <p:cNvSpPr/>
            <p:nvPr/>
          </p:nvSpPr>
          <p:spPr>
            <a:xfrm>
              <a:off x="4891399" y="551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9" name="pt12359"/>
            <p:cNvSpPr/>
            <p:nvPr/>
          </p:nvSpPr>
          <p:spPr>
            <a:xfrm>
              <a:off x="4910297" y="542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0" name="pt12360"/>
            <p:cNvSpPr/>
            <p:nvPr/>
          </p:nvSpPr>
          <p:spPr>
            <a:xfrm>
              <a:off x="5086397" y="52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1" name="pt12361"/>
            <p:cNvSpPr/>
            <p:nvPr/>
          </p:nvSpPr>
          <p:spPr>
            <a:xfrm>
              <a:off x="4975556" y="536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2" name="pt12362"/>
            <p:cNvSpPr/>
            <p:nvPr/>
          </p:nvSpPr>
          <p:spPr>
            <a:xfrm>
              <a:off x="4903484" y="547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3" name="pt12363"/>
            <p:cNvSpPr/>
            <p:nvPr/>
          </p:nvSpPr>
          <p:spPr>
            <a:xfrm>
              <a:off x="4813148" y="54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4" name="pt12364"/>
            <p:cNvSpPr/>
            <p:nvPr/>
          </p:nvSpPr>
          <p:spPr>
            <a:xfrm>
              <a:off x="4501562" y="577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5" name="pt12365"/>
            <p:cNvSpPr/>
            <p:nvPr/>
          </p:nvSpPr>
          <p:spPr>
            <a:xfrm>
              <a:off x="4684501" y="56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6" name="pt12366"/>
            <p:cNvSpPr/>
            <p:nvPr/>
          </p:nvSpPr>
          <p:spPr>
            <a:xfrm>
              <a:off x="4771552" y="5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7" name="pt12367"/>
            <p:cNvSpPr/>
            <p:nvPr/>
          </p:nvSpPr>
          <p:spPr>
            <a:xfrm>
              <a:off x="5371416" y="50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8" name="pt12368"/>
            <p:cNvSpPr/>
            <p:nvPr/>
          </p:nvSpPr>
          <p:spPr>
            <a:xfrm>
              <a:off x="4729492" y="54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9" name="pt12369"/>
            <p:cNvSpPr/>
            <p:nvPr/>
          </p:nvSpPr>
          <p:spPr>
            <a:xfrm>
              <a:off x="4699878" y="55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0" name="pt12370"/>
            <p:cNvSpPr/>
            <p:nvPr/>
          </p:nvSpPr>
          <p:spPr>
            <a:xfrm>
              <a:off x="4831642" y="553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1" name="pt12371"/>
            <p:cNvSpPr/>
            <p:nvPr/>
          </p:nvSpPr>
          <p:spPr>
            <a:xfrm>
              <a:off x="5628196" y="500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2" name="pt12372"/>
            <p:cNvSpPr/>
            <p:nvPr/>
          </p:nvSpPr>
          <p:spPr>
            <a:xfrm>
              <a:off x="4856057" y="543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3" name="pt12373"/>
            <p:cNvSpPr/>
            <p:nvPr/>
          </p:nvSpPr>
          <p:spPr>
            <a:xfrm>
              <a:off x="5575003" y="485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4" name="pt12374"/>
            <p:cNvSpPr/>
            <p:nvPr/>
          </p:nvSpPr>
          <p:spPr>
            <a:xfrm>
              <a:off x="4751644" y="5635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5" name="pt12375"/>
            <p:cNvSpPr/>
            <p:nvPr/>
          </p:nvSpPr>
          <p:spPr>
            <a:xfrm>
              <a:off x="5460646" y="4955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6" name="pt12376"/>
            <p:cNvSpPr/>
            <p:nvPr/>
          </p:nvSpPr>
          <p:spPr>
            <a:xfrm>
              <a:off x="5195516" y="5171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7" name="pt12377"/>
            <p:cNvSpPr/>
            <p:nvPr/>
          </p:nvSpPr>
          <p:spPr>
            <a:xfrm>
              <a:off x="5260987" y="511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8" name="pt12378"/>
            <p:cNvSpPr/>
            <p:nvPr/>
          </p:nvSpPr>
          <p:spPr>
            <a:xfrm>
              <a:off x="5538793" y="48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9" name="pt12379"/>
            <p:cNvSpPr/>
            <p:nvPr/>
          </p:nvSpPr>
          <p:spPr>
            <a:xfrm>
              <a:off x="4814453" y="56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0" name="pt12380"/>
            <p:cNvSpPr/>
            <p:nvPr/>
          </p:nvSpPr>
          <p:spPr>
            <a:xfrm>
              <a:off x="5205878" y="5163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1" name="pt12381"/>
            <p:cNvSpPr/>
            <p:nvPr/>
          </p:nvSpPr>
          <p:spPr>
            <a:xfrm>
              <a:off x="4984929" y="5445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2" name="pt12382"/>
            <p:cNvSpPr/>
            <p:nvPr/>
          </p:nvSpPr>
          <p:spPr>
            <a:xfrm>
              <a:off x="4811156" y="551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3" name="pt12383"/>
            <p:cNvSpPr/>
            <p:nvPr/>
          </p:nvSpPr>
          <p:spPr>
            <a:xfrm>
              <a:off x="5391973" y="501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4" name="pt12384"/>
            <p:cNvSpPr/>
            <p:nvPr/>
          </p:nvSpPr>
          <p:spPr>
            <a:xfrm>
              <a:off x="5337617" y="5084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5" name="pt12385"/>
            <p:cNvSpPr/>
            <p:nvPr/>
          </p:nvSpPr>
          <p:spPr>
            <a:xfrm>
              <a:off x="5634039" y="499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6" name="pt12386"/>
            <p:cNvSpPr/>
            <p:nvPr/>
          </p:nvSpPr>
          <p:spPr>
            <a:xfrm>
              <a:off x="5227232" y="520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7" name="pt12387"/>
            <p:cNvSpPr/>
            <p:nvPr/>
          </p:nvSpPr>
          <p:spPr>
            <a:xfrm>
              <a:off x="4736010" y="564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8" name="pt12388"/>
            <p:cNvSpPr/>
            <p:nvPr/>
          </p:nvSpPr>
          <p:spPr>
            <a:xfrm>
              <a:off x="5433075" y="51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9" name="pt12389"/>
            <p:cNvSpPr/>
            <p:nvPr/>
          </p:nvSpPr>
          <p:spPr>
            <a:xfrm>
              <a:off x="4638662" y="56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0" name="pt12390"/>
            <p:cNvSpPr/>
            <p:nvPr/>
          </p:nvSpPr>
          <p:spPr>
            <a:xfrm>
              <a:off x="5242351" y="525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1" name="pt12391"/>
            <p:cNvSpPr/>
            <p:nvPr/>
          </p:nvSpPr>
          <p:spPr>
            <a:xfrm>
              <a:off x="4757037" y="56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2" name="pt12392"/>
            <p:cNvSpPr/>
            <p:nvPr/>
          </p:nvSpPr>
          <p:spPr>
            <a:xfrm>
              <a:off x="5023594" y="535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3" name="pt12393"/>
            <p:cNvSpPr/>
            <p:nvPr/>
          </p:nvSpPr>
          <p:spPr>
            <a:xfrm>
              <a:off x="4560328" y="572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4" name="pt12394"/>
            <p:cNvSpPr/>
            <p:nvPr/>
          </p:nvSpPr>
          <p:spPr>
            <a:xfrm>
              <a:off x="4498586" y="5799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5" name="pt12395"/>
            <p:cNvSpPr/>
            <p:nvPr/>
          </p:nvSpPr>
          <p:spPr>
            <a:xfrm>
              <a:off x="4875791" y="54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6" name="pt12396"/>
            <p:cNvSpPr/>
            <p:nvPr/>
          </p:nvSpPr>
          <p:spPr>
            <a:xfrm>
              <a:off x="4902648" y="5380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7" name="pt12397"/>
            <p:cNvSpPr/>
            <p:nvPr/>
          </p:nvSpPr>
          <p:spPr>
            <a:xfrm>
              <a:off x="5628890" y="4879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8" name="pt12398"/>
            <p:cNvSpPr/>
            <p:nvPr/>
          </p:nvSpPr>
          <p:spPr>
            <a:xfrm>
              <a:off x="5002490" y="5265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9" name="pt12399"/>
            <p:cNvSpPr/>
            <p:nvPr/>
          </p:nvSpPr>
          <p:spPr>
            <a:xfrm>
              <a:off x="5633872" y="4776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0" name="pt12400"/>
            <p:cNvSpPr/>
            <p:nvPr/>
          </p:nvSpPr>
          <p:spPr>
            <a:xfrm>
              <a:off x="5456705" y="495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1" name="pt12401"/>
            <p:cNvSpPr/>
            <p:nvPr/>
          </p:nvSpPr>
          <p:spPr>
            <a:xfrm>
              <a:off x="4803866" y="5463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2" name="pt12402"/>
            <p:cNvSpPr/>
            <p:nvPr/>
          </p:nvSpPr>
          <p:spPr>
            <a:xfrm>
              <a:off x="5615873" y="483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3" name="pt12403"/>
            <p:cNvSpPr/>
            <p:nvPr/>
          </p:nvSpPr>
          <p:spPr>
            <a:xfrm>
              <a:off x="5647506" y="4774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4" name="pt12404"/>
            <p:cNvSpPr/>
            <p:nvPr/>
          </p:nvSpPr>
          <p:spPr>
            <a:xfrm>
              <a:off x="4589975" y="566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5" name="pt12405"/>
            <p:cNvSpPr/>
            <p:nvPr/>
          </p:nvSpPr>
          <p:spPr>
            <a:xfrm>
              <a:off x="5483408" y="4914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6" name="pt12406"/>
            <p:cNvSpPr/>
            <p:nvPr/>
          </p:nvSpPr>
          <p:spPr>
            <a:xfrm>
              <a:off x="5582595" y="4842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7" name="pt12407"/>
            <p:cNvSpPr/>
            <p:nvPr/>
          </p:nvSpPr>
          <p:spPr>
            <a:xfrm>
              <a:off x="4996744" y="542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8" name="pt12408"/>
            <p:cNvSpPr/>
            <p:nvPr/>
          </p:nvSpPr>
          <p:spPr>
            <a:xfrm>
              <a:off x="4483267" y="5783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9" name="pt12409"/>
            <p:cNvSpPr/>
            <p:nvPr/>
          </p:nvSpPr>
          <p:spPr>
            <a:xfrm>
              <a:off x="5028325" y="5434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0" name="pt12410"/>
            <p:cNvSpPr/>
            <p:nvPr/>
          </p:nvSpPr>
          <p:spPr>
            <a:xfrm>
              <a:off x="4607376" y="5700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1" name="pt12411"/>
            <p:cNvSpPr/>
            <p:nvPr/>
          </p:nvSpPr>
          <p:spPr>
            <a:xfrm>
              <a:off x="4469421" y="582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2" name="pt12412"/>
            <p:cNvSpPr/>
            <p:nvPr/>
          </p:nvSpPr>
          <p:spPr>
            <a:xfrm>
              <a:off x="5155134" y="523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3" name="pt12413"/>
            <p:cNvSpPr/>
            <p:nvPr/>
          </p:nvSpPr>
          <p:spPr>
            <a:xfrm>
              <a:off x="4504943" y="5833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4" name="pt12414"/>
            <p:cNvSpPr/>
            <p:nvPr/>
          </p:nvSpPr>
          <p:spPr>
            <a:xfrm>
              <a:off x="4547806" y="5754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5" name="pt12415"/>
            <p:cNvSpPr/>
            <p:nvPr/>
          </p:nvSpPr>
          <p:spPr>
            <a:xfrm>
              <a:off x="4865545" y="5433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6" name="pt12416"/>
            <p:cNvSpPr/>
            <p:nvPr/>
          </p:nvSpPr>
          <p:spPr>
            <a:xfrm>
              <a:off x="4550577" y="5778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7" name="pt12417"/>
            <p:cNvSpPr/>
            <p:nvPr/>
          </p:nvSpPr>
          <p:spPr>
            <a:xfrm>
              <a:off x="4533639" y="5703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8" name="pt12418"/>
            <p:cNvSpPr/>
            <p:nvPr/>
          </p:nvSpPr>
          <p:spPr>
            <a:xfrm>
              <a:off x="4754228" y="562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9" name="pt12419"/>
            <p:cNvSpPr/>
            <p:nvPr/>
          </p:nvSpPr>
          <p:spPr>
            <a:xfrm>
              <a:off x="4813007" y="5574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0" name="pt12420"/>
            <p:cNvSpPr/>
            <p:nvPr/>
          </p:nvSpPr>
          <p:spPr>
            <a:xfrm>
              <a:off x="4696394" y="561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1" name="pt12421"/>
            <p:cNvSpPr/>
            <p:nvPr/>
          </p:nvSpPr>
          <p:spPr>
            <a:xfrm>
              <a:off x="5644787" y="479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2" name="pt12422"/>
            <p:cNvSpPr/>
            <p:nvPr/>
          </p:nvSpPr>
          <p:spPr>
            <a:xfrm>
              <a:off x="5198794" y="511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3" name="pt12423"/>
            <p:cNvSpPr/>
            <p:nvPr/>
          </p:nvSpPr>
          <p:spPr>
            <a:xfrm>
              <a:off x="5259341" y="491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4" name="pt12424"/>
            <p:cNvSpPr/>
            <p:nvPr/>
          </p:nvSpPr>
          <p:spPr>
            <a:xfrm>
              <a:off x="5434489" y="500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5" name="pt12425"/>
            <p:cNvSpPr/>
            <p:nvPr/>
          </p:nvSpPr>
          <p:spPr>
            <a:xfrm>
              <a:off x="5412376" y="498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6" name="pt12426"/>
            <p:cNvSpPr/>
            <p:nvPr/>
          </p:nvSpPr>
          <p:spPr>
            <a:xfrm>
              <a:off x="5545240" y="487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7" name="pt12427"/>
            <p:cNvSpPr/>
            <p:nvPr/>
          </p:nvSpPr>
          <p:spPr>
            <a:xfrm>
              <a:off x="5577259" y="4878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8" name="pt12428"/>
            <p:cNvSpPr/>
            <p:nvPr/>
          </p:nvSpPr>
          <p:spPr>
            <a:xfrm>
              <a:off x="5633589" y="485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9" name="pt12429"/>
            <p:cNvSpPr/>
            <p:nvPr/>
          </p:nvSpPr>
          <p:spPr>
            <a:xfrm>
              <a:off x="4965908" y="5343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0" name="pt12430"/>
            <p:cNvSpPr/>
            <p:nvPr/>
          </p:nvSpPr>
          <p:spPr>
            <a:xfrm>
              <a:off x="4926741" y="548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1" name="pt12431"/>
            <p:cNvSpPr/>
            <p:nvPr/>
          </p:nvSpPr>
          <p:spPr>
            <a:xfrm>
              <a:off x="4479051" y="5823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2" name="pt12432"/>
            <p:cNvSpPr/>
            <p:nvPr/>
          </p:nvSpPr>
          <p:spPr>
            <a:xfrm>
              <a:off x="5032831" y="5259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3" name="pt12433"/>
            <p:cNvSpPr/>
            <p:nvPr/>
          </p:nvSpPr>
          <p:spPr>
            <a:xfrm>
              <a:off x="4569289" y="571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4" name="pt12434"/>
            <p:cNvSpPr/>
            <p:nvPr/>
          </p:nvSpPr>
          <p:spPr>
            <a:xfrm>
              <a:off x="5014640" y="5378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5" name="pt12435"/>
            <p:cNvSpPr/>
            <p:nvPr/>
          </p:nvSpPr>
          <p:spPr>
            <a:xfrm>
              <a:off x="4678086" y="5659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6" name="pt12436"/>
            <p:cNvSpPr/>
            <p:nvPr/>
          </p:nvSpPr>
          <p:spPr>
            <a:xfrm>
              <a:off x="4605075" y="575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7" name="pt12437"/>
            <p:cNvSpPr/>
            <p:nvPr/>
          </p:nvSpPr>
          <p:spPr>
            <a:xfrm>
              <a:off x="5119554" y="513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8" name="pt12438"/>
            <p:cNvSpPr/>
            <p:nvPr/>
          </p:nvSpPr>
          <p:spPr>
            <a:xfrm>
              <a:off x="5041413" y="530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9" name="pt12439"/>
            <p:cNvSpPr/>
            <p:nvPr/>
          </p:nvSpPr>
          <p:spPr>
            <a:xfrm>
              <a:off x="5524882" y="488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0" name="pt12440"/>
            <p:cNvSpPr/>
            <p:nvPr/>
          </p:nvSpPr>
          <p:spPr>
            <a:xfrm>
              <a:off x="4787198" y="560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1" name="pt12441"/>
            <p:cNvSpPr/>
            <p:nvPr/>
          </p:nvSpPr>
          <p:spPr>
            <a:xfrm>
              <a:off x="5090254" y="5201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2" name="pt12442"/>
            <p:cNvSpPr/>
            <p:nvPr/>
          </p:nvSpPr>
          <p:spPr>
            <a:xfrm>
              <a:off x="4563690" y="5735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3" name="pt12443"/>
            <p:cNvSpPr/>
            <p:nvPr/>
          </p:nvSpPr>
          <p:spPr>
            <a:xfrm>
              <a:off x="5493236" y="4931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4" name="pt12444"/>
            <p:cNvSpPr/>
            <p:nvPr/>
          </p:nvSpPr>
          <p:spPr>
            <a:xfrm>
              <a:off x="4702796" y="561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5" name="pt12445"/>
            <p:cNvSpPr/>
            <p:nvPr/>
          </p:nvSpPr>
          <p:spPr>
            <a:xfrm>
              <a:off x="5369989" y="507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6" name="pt12446"/>
            <p:cNvSpPr/>
            <p:nvPr/>
          </p:nvSpPr>
          <p:spPr>
            <a:xfrm>
              <a:off x="4814698" y="5434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7" name="pt12447"/>
            <p:cNvSpPr/>
            <p:nvPr/>
          </p:nvSpPr>
          <p:spPr>
            <a:xfrm>
              <a:off x="5645385" y="4843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8" name="pt12448"/>
            <p:cNvSpPr/>
            <p:nvPr/>
          </p:nvSpPr>
          <p:spPr>
            <a:xfrm>
              <a:off x="5554638" y="486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9" name="pt12449"/>
            <p:cNvSpPr/>
            <p:nvPr/>
          </p:nvSpPr>
          <p:spPr>
            <a:xfrm>
              <a:off x="5520691" y="4972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0" name="pt12450"/>
            <p:cNvSpPr/>
            <p:nvPr/>
          </p:nvSpPr>
          <p:spPr>
            <a:xfrm>
              <a:off x="5456885" y="4971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1" name="pt12451"/>
            <p:cNvSpPr/>
            <p:nvPr/>
          </p:nvSpPr>
          <p:spPr>
            <a:xfrm>
              <a:off x="5597791" y="478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2" name="pt12452"/>
            <p:cNvSpPr/>
            <p:nvPr/>
          </p:nvSpPr>
          <p:spPr>
            <a:xfrm>
              <a:off x="5108202" y="521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3" name="pt12453"/>
            <p:cNvSpPr/>
            <p:nvPr/>
          </p:nvSpPr>
          <p:spPr>
            <a:xfrm>
              <a:off x="5463918" y="4866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4" name="pt12454"/>
            <p:cNvSpPr/>
            <p:nvPr/>
          </p:nvSpPr>
          <p:spPr>
            <a:xfrm>
              <a:off x="4713955" y="5563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5" name="pt12455"/>
            <p:cNvSpPr/>
            <p:nvPr/>
          </p:nvSpPr>
          <p:spPr>
            <a:xfrm>
              <a:off x="4902738" y="5345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6" name="pt12456"/>
            <p:cNvSpPr/>
            <p:nvPr/>
          </p:nvSpPr>
          <p:spPr>
            <a:xfrm>
              <a:off x="5627168" y="4877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7" name="pt12457"/>
            <p:cNvSpPr/>
            <p:nvPr/>
          </p:nvSpPr>
          <p:spPr>
            <a:xfrm>
              <a:off x="5611136" y="4808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8" name="pt12458"/>
            <p:cNvSpPr/>
            <p:nvPr/>
          </p:nvSpPr>
          <p:spPr>
            <a:xfrm>
              <a:off x="5648361" y="4856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9" name="pt12459"/>
            <p:cNvSpPr/>
            <p:nvPr/>
          </p:nvSpPr>
          <p:spPr>
            <a:xfrm>
              <a:off x="5611836" y="485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0" name="pt12460"/>
            <p:cNvSpPr/>
            <p:nvPr/>
          </p:nvSpPr>
          <p:spPr>
            <a:xfrm>
              <a:off x="5534872" y="4889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1" name="pt12461"/>
            <p:cNvSpPr/>
            <p:nvPr/>
          </p:nvSpPr>
          <p:spPr>
            <a:xfrm>
              <a:off x="5648747" y="4831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2" name="pt12462"/>
            <p:cNvSpPr/>
            <p:nvPr/>
          </p:nvSpPr>
          <p:spPr>
            <a:xfrm>
              <a:off x="4430409" y="5841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3" name="pt12463"/>
            <p:cNvSpPr/>
            <p:nvPr/>
          </p:nvSpPr>
          <p:spPr>
            <a:xfrm>
              <a:off x="4536229" y="5739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4" name="pt12464"/>
            <p:cNvSpPr/>
            <p:nvPr/>
          </p:nvSpPr>
          <p:spPr>
            <a:xfrm>
              <a:off x="4729537" y="5574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5" name="pt12465"/>
            <p:cNvSpPr/>
            <p:nvPr/>
          </p:nvSpPr>
          <p:spPr>
            <a:xfrm>
              <a:off x="4325944" y="5870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6" name="pt12466"/>
            <p:cNvSpPr/>
            <p:nvPr/>
          </p:nvSpPr>
          <p:spPr>
            <a:xfrm>
              <a:off x="4411445" y="5768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7" name="pt12467"/>
            <p:cNvSpPr/>
            <p:nvPr/>
          </p:nvSpPr>
          <p:spPr>
            <a:xfrm>
              <a:off x="4592090" y="5611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8" name="pt12468"/>
            <p:cNvSpPr/>
            <p:nvPr/>
          </p:nvSpPr>
          <p:spPr>
            <a:xfrm>
              <a:off x="4606341" y="561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9" name="pt12469"/>
            <p:cNvSpPr/>
            <p:nvPr/>
          </p:nvSpPr>
          <p:spPr>
            <a:xfrm>
              <a:off x="4895937" y="5534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0" name="pt12470"/>
            <p:cNvSpPr/>
            <p:nvPr/>
          </p:nvSpPr>
          <p:spPr>
            <a:xfrm>
              <a:off x="4494677" y="5753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1" name="pt12471"/>
            <p:cNvSpPr/>
            <p:nvPr/>
          </p:nvSpPr>
          <p:spPr>
            <a:xfrm>
              <a:off x="5607967" y="4820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2" name="pt12472"/>
            <p:cNvSpPr/>
            <p:nvPr/>
          </p:nvSpPr>
          <p:spPr>
            <a:xfrm>
              <a:off x="4400106" y="5810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3" name="pt12473"/>
            <p:cNvSpPr/>
            <p:nvPr/>
          </p:nvSpPr>
          <p:spPr>
            <a:xfrm>
              <a:off x="5561999" y="4932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4" name="pt12474"/>
            <p:cNvSpPr/>
            <p:nvPr/>
          </p:nvSpPr>
          <p:spPr>
            <a:xfrm>
              <a:off x="4660338" y="564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5" name="pt12475"/>
            <p:cNvSpPr/>
            <p:nvPr/>
          </p:nvSpPr>
          <p:spPr>
            <a:xfrm>
              <a:off x="4756317" y="561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6" name="pt12476"/>
            <p:cNvSpPr/>
            <p:nvPr/>
          </p:nvSpPr>
          <p:spPr>
            <a:xfrm>
              <a:off x="5084456" y="5260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7" name="pt12477"/>
            <p:cNvSpPr/>
            <p:nvPr/>
          </p:nvSpPr>
          <p:spPr>
            <a:xfrm>
              <a:off x="4741924" y="556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8" name="pt12478"/>
            <p:cNvSpPr/>
            <p:nvPr/>
          </p:nvSpPr>
          <p:spPr>
            <a:xfrm>
              <a:off x="5022656" y="5266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9" name="pt12479"/>
            <p:cNvSpPr/>
            <p:nvPr/>
          </p:nvSpPr>
          <p:spPr>
            <a:xfrm>
              <a:off x="5150750" y="525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0" name="pt12480"/>
            <p:cNvSpPr/>
            <p:nvPr/>
          </p:nvSpPr>
          <p:spPr>
            <a:xfrm>
              <a:off x="5043123" y="5275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1" name="pt12481"/>
            <p:cNvSpPr/>
            <p:nvPr/>
          </p:nvSpPr>
          <p:spPr>
            <a:xfrm>
              <a:off x="5411650" y="5001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2" name="pt12482"/>
            <p:cNvSpPr/>
            <p:nvPr/>
          </p:nvSpPr>
          <p:spPr>
            <a:xfrm>
              <a:off x="5183456" y="5153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3" name="pt12483"/>
            <p:cNvSpPr/>
            <p:nvPr/>
          </p:nvSpPr>
          <p:spPr>
            <a:xfrm>
              <a:off x="4665603" y="5695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4" name="pt12484"/>
            <p:cNvSpPr/>
            <p:nvPr/>
          </p:nvSpPr>
          <p:spPr>
            <a:xfrm>
              <a:off x="4810796" y="5577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5" name="pt12485"/>
            <p:cNvSpPr/>
            <p:nvPr/>
          </p:nvSpPr>
          <p:spPr>
            <a:xfrm>
              <a:off x="5315459" y="5219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6" name="pt12486"/>
            <p:cNvSpPr/>
            <p:nvPr/>
          </p:nvSpPr>
          <p:spPr>
            <a:xfrm>
              <a:off x="4727397" y="555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7" name="pt12487"/>
            <p:cNvSpPr/>
            <p:nvPr/>
          </p:nvSpPr>
          <p:spPr>
            <a:xfrm>
              <a:off x="4512824" y="576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8" name="pt12488"/>
            <p:cNvSpPr/>
            <p:nvPr/>
          </p:nvSpPr>
          <p:spPr>
            <a:xfrm>
              <a:off x="4675791" y="5597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9" name="pt12489"/>
            <p:cNvSpPr/>
            <p:nvPr/>
          </p:nvSpPr>
          <p:spPr>
            <a:xfrm>
              <a:off x="4797965" y="5495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0" name="pt12490"/>
            <p:cNvSpPr/>
            <p:nvPr/>
          </p:nvSpPr>
          <p:spPr>
            <a:xfrm>
              <a:off x="4655035" y="559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1" name="pt12491"/>
            <p:cNvSpPr/>
            <p:nvPr/>
          </p:nvSpPr>
          <p:spPr>
            <a:xfrm>
              <a:off x="4662658" y="5611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2" name="pt12492"/>
            <p:cNvSpPr/>
            <p:nvPr/>
          </p:nvSpPr>
          <p:spPr>
            <a:xfrm>
              <a:off x="4408379" y="58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3" name="pt12493"/>
            <p:cNvSpPr/>
            <p:nvPr/>
          </p:nvSpPr>
          <p:spPr>
            <a:xfrm>
              <a:off x="4925661" y="5440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4" name="pt12494"/>
            <p:cNvSpPr/>
            <p:nvPr/>
          </p:nvSpPr>
          <p:spPr>
            <a:xfrm>
              <a:off x="4971429" y="5288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5" name="pt12495"/>
            <p:cNvSpPr/>
            <p:nvPr/>
          </p:nvSpPr>
          <p:spPr>
            <a:xfrm>
              <a:off x="4962031" y="531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6" name="pt12496"/>
            <p:cNvSpPr/>
            <p:nvPr/>
          </p:nvSpPr>
          <p:spPr>
            <a:xfrm>
              <a:off x="4519233" y="5801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7" name="pt12497"/>
            <p:cNvSpPr/>
            <p:nvPr/>
          </p:nvSpPr>
          <p:spPr>
            <a:xfrm>
              <a:off x="4576849" y="5797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8" name="pt12498"/>
            <p:cNvSpPr/>
            <p:nvPr/>
          </p:nvSpPr>
          <p:spPr>
            <a:xfrm>
              <a:off x="5286500" y="511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9" name="pt12499"/>
            <p:cNvSpPr/>
            <p:nvPr/>
          </p:nvSpPr>
          <p:spPr>
            <a:xfrm>
              <a:off x="4680349" y="5597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0" name="pt12500"/>
            <p:cNvSpPr/>
            <p:nvPr/>
          </p:nvSpPr>
          <p:spPr>
            <a:xfrm>
              <a:off x="5441605" y="4908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1" name="pt12501"/>
            <p:cNvSpPr/>
            <p:nvPr/>
          </p:nvSpPr>
          <p:spPr>
            <a:xfrm>
              <a:off x="4499865" y="571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2" name="pt12502"/>
            <p:cNvSpPr/>
            <p:nvPr/>
          </p:nvSpPr>
          <p:spPr>
            <a:xfrm>
              <a:off x="4979426" y="5439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3" name="pt12503"/>
            <p:cNvSpPr/>
            <p:nvPr/>
          </p:nvSpPr>
          <p:spPr>
            <a:xfrm>
              <a:off x="4648028" y="556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4" name="pt12504"/>
            <p:cNvSpPr/>
            <p:nvPr/>
          </p:nvSpPr>
          <p:spPr>
            <a:xfrm>
              <a:off x="5166679" y="5277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5" name="pt12505"/>
            <p:cNvSpPr/>
            <p:nvPr/>
          </p:nvSpPr>
          <p:spPr>
            <a:xfrm>
              <a:off x="4926310" y="536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6" name="pt12506"/>
            <p:cNvSpPr/>
            <p:nvPr/>
          </p:nvSpPr>
          <p:spPr>
            <a:xfrm>
              <a:off x="4855150" y="558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7" name="pt12507"/>
            <p:cNvSpPr/>
            <p:nvPr/>
          </p:nvSpPr>
          <p:spPr>
            <a:xfrm>
              <a:off x="4391512" y="5859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8" name="pt12508"/>
            <p:cNvSpPr/>
            <p:nvPr/>
          </p:nvSpPr>
          <p:spPr>
            <a:xfrm>
              <a:off x="4621435" y="5711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9" name="pt12509"/>
            <p:cNvSpPr/>
            <p:nvPr/>
          </p:nvSpPr>
          <p:spPr>
            <a:xfrm>
              <a:off x="4490300" y="5798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0" name="pt12510"/>
            <p:cNvSpPr/>
            <p:nvPr/>
          </p:nvSpPr>
          <p:spPr>
            <a:xfrm>
              <a:off x="4647662" y="5633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1" name="pt12511"/>
            <p:cNvSpPr/>
            <p:nvPr/>
          </p:nvSpPr>
          <p:spPr>
            <a:xfrm>
              <a:off x="4825060" y="554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2" name="pt12512"/>
            <p:cNvSpPr/>
            <p:nvPr/>
          </p:nvSpPr>
          <p:spPr>
            <a:xfrm>
              <a:off x="4438315" y="584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3" name="pt12513"/>
            <p:cNvSpPr/>
            <p:nvPr/>
          </p:nvSpPr>
          <p:spPr>
            <a:xfrm>
              <a:off x="4711840" y="5568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4" name="pt12514"/>
            <p:cNvSpPr/>
            <p:nvPr/>
          </p:nvSpPr>
          <p:spPr>
            <a:xfrm>
              <a:off x="5107623" y="5273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5" name="pt12515"/>
            <p:cNvSpPr/>
            <p:nvPr/>
          </p:nvSpPr>
          <p:spPr>
            <a:xfrm>
              <a:off x="5187750" y="5113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6" name="pt12516"/>
            <p:cNvSpPr/>
            <p:nvPr/>
          </p:nvSpPr>
          <p:spPr>
            <a:xfrm>
              <a:off x="5026101" y="549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7" name="pt12517"/>
            <p:cNvSpPr/>
            <p:nvPr/>
          </p:nvSpPr>
          <p:spPr>
            <a:xfrm>
              <a:off x="5185083" y="5079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8" name="pt12518"/>
            <p:cNvSpPr/>
            <p:nvPr/>
          </p:nvSpPr>
          <p:spPr>
            <a:xfrm>
              <a:off x="5457650" y="491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9" name="pt12519"/>
            <p:cNvSpPr/>
            <p:nvPr/>
          </p:nvSpPr>
          <p:spPr>
            <a:xfrm>
              <a:off x="5266727" y="514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0" name="pt12520"/>
            <p:cNvSpPr/>
            <p:nvPr/>
          </p:nvSpPr>
          <p:spPr>
            <a:xfrm>
              <a:off x="4520879" y="5768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1" name="pt12521"/>
            <p:cNvSpPr/>
            <p:nvPr/>
          </p:nvSpPr>
          <p:spPr>
            <a:xfrm>
              <a:off x="4370472" y="588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2" name="pt12522"/>
            <p:cNvSpPr/>
            <p:nvPr/>
          </p:nvSpPr>
          <p:spPr>
            <a:xfrm>
              <a:off x="4925513" y="536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3" name="pt12523"/>
            <p:cNvSpPr/>
            <p:nvPr/>
          </p:nvSpPr>
          <p:spPr>
            <a:xfrm>
              <a:off x="5008616" y="530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4" name="pt12524"/>
            <p:cNvSpPr/>
            <p:nvPr/>
          </p:nvSpPr>
          <p:spPr>
            <a:xfrm>
              <a:off x="4690827" y="563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5" name="pt12525"/>
            <p:cNvSpPr/>
            <p:nvPr/>
          </p:nvSpPr>
          <p:spPr>
            <a:xfrm>
              <a:off x="5229437" y="5255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6" name="pt12526"/>
            <p:cNvSpPr/>
            <p:nvPr/>
          </p:nvSpPr>
          <p:spPr>
            <a:xfrm>
              <a:off x="4970073" y="537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7" name="pt12527"/>
            <p:cNvSpPr/>
            <p:nvPr/>
          </p:nvSpPr>
          <p:spPr>
            <a:xfrm>
              <a:off x="5372650" y="4900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8" name="pt12528"/>
            <p:cNvSpPr/>
            <p:nvPr/>
          </p:nvSpPr>
          <p:spPr>
            <a:xfrm>
              <a:off x="4890152" y="5539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9" name="pt12529"/>
            <p:cNvSpPr/>
            <p:nvPr/>
          </p:nvSpPr>
          <p:spPr>
            <a:xfrm>
              <a:off x="5014646" y="533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0" name="pt12530"/>
            <p:cNvSpPr/>
            <p:nvPr/>
          </p:nvSpPr>
          <p:spPr>
            <a:xfrm>
              <a:off x="5581900" y="493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1" name="pt12531"/>
            <p:cNvSpPr/>
            <p:nvPr/>
          </p:nvSpPr>
          <p:spPr>
            <a:xfrm>
              <a:off x="4551149" y="565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2" name="pt12532"/>
            <p:cNvSpPr/>
            <p:nvPr/>
          </p:nvSpPr>
          <p:spPr>
            <a:xfrm>
              <a:off x="5297286" y="502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3" name="pt12533"/>
            <p:cNvSpPr/>
            <p:nvPr/>
          </p:nvSpPr>
          <p:spPr>
            <a:xfrm>
              <a:off x="5180834" y="5099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4" name="pt12534"/>
            <p:cNvSpPr/>
            <p:nvPr/>
          </p:nvSpPr>
          <p:spPr>
            <a:xfrm>
              <a:off x="5220129" y="5086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5" name="pt12535"/>
            <p:cNvSpPr/>
            <p:nvPr/>
          </p:nvSpPr>
          <p:spPr>
            <a:xfrm>
              <a:off x="4974322" y="5473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6" name="pt12536"/>
            <p:cNvSpPr/>
            <p:nvPr/>
          </p:nvSpPr>
          <p:spPr>
            <a:xfrm>
              <a:off x="4397991" y="5861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7" name="pt12537"/>
            <p:cNvSpPr/>
            <p:nvPr/>
          </p:nvSpPr>
          <p:spPr>
            <a:xfrm>
              <a:off x="4904268" y="5395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8" name="pt12538"/>
            <p:cNvSpPr/>
            <p:nvPr/>
          </p:nvSpPr>
          <p:spPr>
            <a:xfrm>
              <a:off x="5638938" y="4782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9" name="pt12539"/>
            <p:cNvSpPr/>
            <p:nvPr/>
          </p:nvSpPr>
          <p:spPr>
            <a:xfrm>
              <a:off x="5131549" y="5183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0" name="pt12540"/>
            <p:cNvSpPr/>
            <p:nvPr/>
          </p:nvSpPr>
          <p:spPr>
            <a:xfrm>
              <a:off x="4942291" y="5402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1" name="pt12541"/>
            <p:cNvSpPr/>
            <p:nvPr/>
          </p:nvSpPr>
          <p:spPr>
            <a:xfrm>
              <a:off x="4980962" y="531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2" name="pt12542"/>
            <p:cNvSpPr/>
            <p:nvPr/>
          </p:nvSpPr>
          <p:spPr>
            <a:xfrm>
              <a:off x="4500443" y="570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3" name="pt12543"/>
            <p:cNvSpPr/>
            <p:nvPr/>
          </p:nvSpPr>
          <p:spPr>
            <a:xfrm>
              <a:off x="5467627" y="4866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4" name="pt12544"/>
            <p:cNvSpPr/>
            <p:nvPr/>
          </p:nvSpPr>
          <p:spPr>
            <a:xfrm>
              <a:off x="5460401" y="4889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5" name="pt12545"/>
            <p:cNvSpPr/>
            <p:nvPr/>
          </p:nvSpPr>
          <p:spPr>
            <a:xfrm>
              <a:off x="5022231" y="529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6" name="pt12546"/>
            <p:cNvSpPr/>
            <p:nvPr/>
          </p:nvSpPr>
          <p:spPr>
            <a:xfrm>
              <a:off x="5300597" y="502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7" name="pt12547"/>
            <p:cNvSpPr/>
            <p:nvPr/>
          </p:nvSpPr>
          <p:spPr>
            <a:xfrm>
              <a:off x="4941513" y="543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8" name="pt12548"/>
            <p:cNvSpPr/>
            <p:nvPr/>
          </p:nvSpPr>
          <p:spPr>
            <a:xfrm>
              <a:off x="5596814" y="479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9" name="pt12549"/>
            <p:cNvSpPr/>
            <p:nvPr/>
          </p:nvSpPr>
          <p:spPr>
            <a:xfrm>
              <a:off x="5026577" y="535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0" name="pt12550"/>
            <p:cNvSpPr/>
            <p:nvPr/>
          </p:nvSpPr>
          <p:spPr>
            <a:xfrm>
              <a:off x="4496554" y="575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1" name="pt12551"/>
            <p:cNvSpPr/>
            <p:nvPr/>
          </p:nvSpPr>
          <p:spPr>
            <a:xfrm>
              <a:off x="4935361" y="531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2" name="pt12552"/>
            <p:cNvSpPr/>
            <p:nvPr/>
          </p:nvSpPr>
          <p:spPr>
            <a:xfrm>
              <a:off x="4796834" y="5458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3" name="pt12553"/>
            <p:cNvSpPr/>
            <p:nvPr/>
          </p:nvSpPr>
          <p:spPr>
            <a:xfrm>
              <a:off x="5204406" y="5120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4" name="pt12554"/>
            <p:cNvSpPr/>
            <p:nvPr/>
          </p:nvSpPr>
          <p:spPr>
            <a:xfrm>
              <a:off x="5365766" y="501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5" name="pt12555"/>
            <p:cNvSpPr/>
            <p:nvPr/>
          </p:nvSpPr>
          <p:spPr>
            <a:xfrm>
              <a:off x="4788959" y="5432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6" name="pt12556"/>
            <p:cNvSpPr/>
            <p:nvPr/>
          </p:nvSpPr>
          <p:spPr>
            <a:xfrm>
              <a:off x="5578056" y="475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7" name="pt12557"/>
            <p:cNvSpPr/>
            <p:nvPr/>
          </p:nvSpPr>
          <p:spPr>
            <a:xfrm>
              <a:off x="5074357" y="5195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8" name="pt12558"/>
            <p:cNvSpPr/>
            <p:nvPr/>
          </p:nvSpPr>
          <p:spPr>
            <a:xfrm>
              <a:off x="5138742" y="5134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9" name="pt12559"/>
            <p:cNvSpPr/>
            <p:nvPr/>
          </p:nvSpPr>
          <p:spPr>
            <a:xfrm>
              <a:off x="5274100" y="502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0" name="pt12560"/>
            <p:cNvSpPr/>
            <p:nvPr/>
          </p:nvSpPr>
          <p:spPr>
            <a:xfrm>
              <a:off x="5632689" y="4826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1" name="pt12561"/>
            <p:cNvSpPr/>
            <p:nvPr/>
          </p:nvSpPr>
          <p:spPr>
            <a:xfrm>
              <a:off x="4932661" y="5390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2" name="pt12562"/>
            <p:cNvSpPr/>
            <p:nvPr/>
          </p:nvSpPr>
          <p:spPr>
            <a:xfrm>
              <a:off x="5183643" y="497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3" name="pt12563"/>
            <p:cNvSpPr/>
            <p:nvPr/>
          </p:nvSpPr>
          <p:spPr>
            <a:xfrm>
              <a:off x="4635416" y="5655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4" name="pt12564"/>
            <p:cNvSpPr/>
            <p:nvPr/>
          </p:nvSpPr>
          <p:spPr>
            <a:xfrm>
              <a:off x="4399206" y="5888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5" name="pt12565"/>
            <p:cNvSpPr/>
            <p:nvPr/>
          </p:nvSpPr>
          <p:spPr>
            <a:xfrm>
              <a:off x="5092466" y="512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6" name="pt12566"/>
            <p:cNvSpPr/>
            <p:nvPr/>
          </p:nvSpPr>
          <p:spPr>
            <a:xfrm>
              <a:off x="4694131" y="555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7" name="pt12567"/>
            <p:cNvSpPr/>
            <p:nvPr/>
          </p:nvSpPr>
          <p:spPr>
            <a:xfrm>
              <a:off x="5247783" y="5160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8" name="pt12568"/>
            <p:cNvSpPr/>
            <p:nvPr/>
          </p:nvSpPr>
          <p:spPr>
            <a:xfrm>
              <a:off x="4484701" y="5818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9" name="pt12569"/>
            <p:cNvSpPr/>
            <p:nvPr/>
          </p:nvSpPr>
          <p:spPr>
            <a:xfrm>
              <a:off x="5448130" y="499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0" name="pt12570"/>
            <p:cNvSpPr/>
            <p:nvPr/>
          </p:nvSpPr>
          <p:spPr>
            <a:xfrm>
              <a:off x="4447829" y="5723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1" name="pt12571"/>
            <p:cNvSpPr/>
            <p:nvPr/>
          </p:nvSpPr>
          <p:spPr>
            <a:xfrm>
              <a:off x="5540676" y="482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2" name="pt12572"/>
            <p:cNvSpPr/>
            <p:nvPr/>
          </p:nvSpPr>
          <p:spPr>
            <a:xfrm>
              <a:off x="4451037" y="5810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3" name="pt12573"/>
            <p:cNvSpPr/>
            <p:nvPr/>
          </p:nvSpPr>
          <p:spPr>
            <a:xfrm>
              <a:off x="4733561" y="565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4" name="pt12574"/>
            <p:cNvSpPr/>
            <p:nvPr/>
          </p:nvSpPr>
          <p:spPr>
            <a:xfrm>
              <a:off x="5337668" y="511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5" name="pt12575"/>
            <p:cNvSpPr/>
            <p:nvPr/>
          </p:nvSpPr>
          <p:spPr>
            <a:xfrm>
              <a:off x="4429065" y="5745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6" name="pt12576"/>
            <p:cNvSpPr/>
            <p:nvPr/>
          </p:nvSpPr>
          <p:spPr>
            <a:xfrm>
              <a:off x="5623439" y="497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7" name="pt12577"/>
            <p:cNvSpPr/>
            <p:nvPr/>
          </p:nvSpPr>
          <p:spPr>
            <a:xfrm>
              <a:off x="5604302" y="481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8" name="pt12578"/>
            <p:cNvSpPr/>
            <p:nvPr/>
          </p:nvSpPr>
          <p:spPr>
            <a:xfrm>
              <a:off x="4963021" y="5295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9" name="pt12579"/>
            <p:cNvSpPr/>
            <p:nvPr/>
          </p:nvSpPr>
          <p:spPr>
            <a:xfrm>
              <a:off x="5516976" y="4858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0" name="pt12580"/>
            <p:cNvSpPr/>
            <p:nvPr/>
          </p:nvSpPr>
          <p:spPr>
            <a:xfrm>
              <a:off x="4271343" y="5983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1" name="pt12581"/>
            <p:cNvSpPr/>
            <p:nvPr/>
          </p:nvSpPr>
          <p:spPr>
            <a:xfrm>
              <a:off x="4601533" y="555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2" name="pt12582"/>
            <p:cNvSpPr/>
            <p:nvPr/>
          </p:nvSpPr>
          <p:spPr>
            <a:xfrm>
              <a:off x="5452565" y="4875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3" name="pt12583"/>
            <p:cNvSpPr/>
            <p:nvPr/>
          </p:nvSpPr>
          <p:spPr>
            <a:xfrm>
              <a:off x="5489675" y="5143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4" name="pt12584"/>
            <p:cNvSpPr/>
            <p:nvPr/>
          </p:nvSpPr>
          <p:spPr>
            <a:xfrm>
              <a:off x="5560835" y="5046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5" name="pt12585"/>
            <p:cNvSpPr/>
            <p:nvPr/>
          </p:nvSpPr>
          <p:spPr>
            <a:xfrm>
              <a:off x="5277269" y="517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6" name="pt12586"/>
            <p:cNvSpPr/>
            <p:nvPr/>
          </p:nvSpPr>
          <p:spPr>
            <a:xfrm>
              <a:off x="4543075" y="5748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7" name="pt12587"/>
            <p:cNvSpPr/>
            <p:nvPr/>
          </p:nvSpPr>
          <p:spPr>
            <a:xfrm>
              <a:off x="4391839" y="58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8" name="pt12588"/>
            <p:cNvSpPr/>
            <p:nvPr/>
          </p:nvSpPr>
          <p:spPr>
            <a:xfrm>
              <a:off x="4501903" y="57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9" name="pt12589"/>
            <p:cNvSpPr/>
            <p:nvPr/>
          </p:nvSpPr>
          <p:spPr>
            <a:xfrm>
              <a:off x="4384916" y="5830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0" name="pt12590"/>
            <p:cNvSpPr/>
            <p:nvPr/>
          </p:nvSpPr>
          <p:spPr>
            <a:xfrm>
              <a:off x="4594430" y="5682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1" name="pt12591"/>
            <p:cNvSpPr/>
            <p:nvPr/>
          </p:nvSpPr>
          <p:spPr>
            <a:xfrm>
              <a:off x="4863886" y="5314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2" name="pt12592"/>
            <p:cNvSpPr/>
            <p:nvPr/>
          </p:nvSpPr>
          <p:spPr>
            <a:xfrm>
              <a:off x="4502372" y="574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3" name="pt12593"/>
            <p:cNvSpPr/>
            <p:nvPr/>
          </p:nvSpPr>
          <p:spPr>
            <a:xfrm>
              <a:off x="4484508" y="580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4" name="pt12594"/>
            <p:cNvSpPr/>
            <p:nvPr/>
          </p:nvSpPr>
          <p:spPr>
            <a:xfrm>
              <a:off x="5245103" y="5100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5" name="pt12595"/>
            <p:cNvSpPr/>
            <p:nvPr/>
          </p:nvSpPr>
          <p:spPr>
            <a:xfrm>
              <a:off x="5282200" y="512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6" name="pt12596"/>
            <p:cNvSpPr/>
            <p:nvPr/>
          </p:nvSpPr>
          <p:spPr>
            <a:xfrm>
              <a:off x="5086391" y="5257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7" name="pt12597"/>
            <p:cNvSpPr/>
            <p:nvPr/>
          </p:nvSpPr>
          <p:spPr>
            <a:xfrm>
              <a:off x="4729087" y="5525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8" name="pt12598"/>
            <p:cNvSpPr/>
            <p:nvPr/>
          </p:nvSpPr>
          <p:spPr>
            <a:xfrm>
              <a:off x="5416754" y="4962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9" name="pt12599"/>
            <p:cNvSpPr/>
            <p:nvPr/>
          </p:nvSpPr>
          <p:spPr>
            <a:xfrm>
              <a:off x="4733053" y="559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0" name="pt12600"/>
            <p:cNvSpPr/>
            <p:nvPr/>
          </p:nvSpPr>
          <p:spPr>
            <a:xfrm>
              <a:off x="4993960" y="529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1" name="pt12601"/>
            <p:cNvSpPr/>
            <p:nvPr/>
          </p:nvSpPr>
          <p:spPr>
            <a:xfrm>
              <a:off x="4660794" y="568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2" name="pt12602"/>
            <p:cNvSpPr/>
            <p:nvPr/>
          </p:nvSpPr>
          <p:spPr>
            <a:xfrm>
              <a:off x="5296875" y="4993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3" name="pt12603"/>
            <p:cNvSpPr/>
            <p:nvPr/>
          </p:nvSpPr>
          <p:spPr>
            <a:xfrm>
              <a:off x="4920268" y="545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4" name="pt12604"/>
            <p:cNvSpPr/>
            <p:nvPr/>
          </p:nvSpPr>
          <p:spPr>
            <a:xfrm>
              <a:off x="5191909" y="5134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5" name="pt12605"/>
            <p:cNvSpPr/>
            <p:nvPr/>
          </p:nvSpPr>
          <p:spPr>
            <a:xfrm>
              <a:off x="4844229" y="555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6" name="pt12606"/>
            <p:cNvSpPr/>
            <p:nvPr/>
          </p:nvSpPr>
          <p:spPr>
            <a:xfrm>
              <a:off x="4522441" y="574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7" name="pt12607"/>
            <p:cNvSpPr/>
            <p:nvPr/>
          </p:nvSpPr>
          <p:spPr>
            <a:xfrm>
              <a:off x="4369707" y="588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8" name="pt12608"/>
            <p:cNvSpPr/>
            <p:nvPr/>
          </p:nvSpPr>
          <p:spPr>
            <a:xfrm>
              <a:off x="4786362" y="5444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9" name="pt12609"/>
            <p:cNvSpPr/>
            <p:nvPr/>
          </p:nvSpPr>
          <p:spPr>
            <a:xfrm>
              <a:off x="5498675" y="487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0" name="pt12610"/>
            <p:cNvSpPr/>
            <p:nvPr/>
          </p:nvSpPr>
          <p:spPr>
            <a:xfrm>
              <a:off x="4956786" y="538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1" name="pt12611"/>
            <p:cNvSpPr/>
            <p:nvPr/>
          </p:nvSpPr>
          <p:spPr>
            <a:xfrm>
              <a:off x="5353649" y="501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2" name="pt12612"/>
            <p:cNvSpPr/>
            <p:nvPr/>
          </p:nvSpPr>
          <p:spPr>
            <a:xfrm>
              <a:off x="5497325" y="4905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3" name="pt12613"/>
            <p:cNvSpPr/>
            <p:nvPr/>
          </p:nvSpPr>
          <p:spPr>
            <a:xfrm>
              <a:off x="4768466" y="5727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4" name="pt12614"/>
            <p:cNvSpPr/>
            <p:nvPr/>
          </p:nvSpPr>
          <p:spPr>
            <a:xfrm>
              <a:off x="4683177" y="5660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5" name="pt12615"/>
            <p:cNvSpPr/>
            <p:nvPr/>
          </p:nvSpPr>
          <p:spPr>
            <a:xfrm>
              <a:off x="5614324" y="4849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6" name="pt12616"/>
            <p:cNvSpPr/>
            <p:nvPr/>
          </p:nvSpPr>
          <p:spPr>
            <a:xfrm>
              <a:off x="5501529" y="4883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7" name="pt12617"/>
            <p:cNvSpPr/>
            <p:nvPr/>
          </p:nvSpPr>
          <p:spPr>
            <a:xfrm>
              <a:off x="4588812" y="5674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8" name="pt12618"/>
            <p:cNvSpPr/>
            <p:nvPr/>
          </p:nvSpPr>
          <p:spPr>
            <a:xfrm>
              <a:off x="5468327" y="4981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9" name="pt12619"/>
            <p:cNvSpPr/>
            <p:nvPr/>
          </p:nvSpPr>
          <p:spPr>
            <a:xfrm>
              <a:off x="5279622" y="5063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0" name="pt12620"/>
            <p:cNvSpPr/>
            <p:nvPr/>
          </p:nvSpPr>
          <p:spPr>
            <a:xfrm>
              <a:off x="5570381" y="4829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1" name="pt12621"/>
            <p:cNvSpPr/>
            <p:nvPr/>
          </p:nvSpPr>
          <p:spPr>
            <a:xfrm>
              <a:off x="4611484" y="552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2" name="pt12622"/>
            <p:cNvSpPr/>
            <p:nvPr/>
          </p:nvSpPr>
          <p:spPr>
            <a:xfrm>
              <a:off x="5551759" y="4890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3" name="pt12623"/>
            <p:cNvSpPr/>
            <p:nvPr/>
          </p:nvSpPr>
          <p:spPr>
            <a:xfrm>
              <a:off x="4669344" y="576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4" name="pt12624"/>
            <p:cNvSpPr/>
            <p:nvPr/>
          </p:nvSpPr>
          <p:spPr>
            <a:xfrm>
              <a:off x="4862118" y="5497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5" name="pt12625"/>
            <p:cNvSpPr/>
            <p:nvPr/>
          </p:nvSpPr>
          <p:spPr>
            <a:xfrm>
              <a:off x="5596814" y="479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6" name="pt12626"/>
            <p:cNvSpPr/>
            <p:nvPr/>
          </p:nvSpPr>
          <p:spPr>
            <a:xfrm>
              <a:off x="5026577" y="535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7" name="pt12627"/>
            <p:cNvSpPr/>
            <p:nvPr/>
          </p:nvSpPr>
          <p:spPr>
            <a:xfrm>
              <a:off x="4496554" y="575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8" name="pt12628"/>
            <p:cNvSpPr/>
            <p:nvPr/>
          </p:nvSpPr>
          <p:spPr>
            <a:xfrm>
              <a:off x="4935361" y="531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9" name="pt12629"/>
            <p:cNvSpPr/>
            <p:nvPr/>
          </p:nvSpPr>
          <p:spPr>
            <a:xfrm>
              <a:off x="4796834" y="5458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0" name="pt12630"/>
            <p:cNvSpPr/>
            <p:nvPr/>
          </p:nvSpPr>
          <p:spPr>
            <a:xfrm>
              <a:off x="5204406" y="5120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1" name="pt12631"/>
            <p:cNvSpPr/>
            <p:nvPr/>
          </p:nvSpPr>
          <p:spPr>
            <a:xfrm>
              <a:off x="5365766" y="501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2" name="pt12632"/>
            <p:cNvSpPr/>
            <p:nvPr/>
          </p:nvSpPr>
          <p:spPr>
            <a:xfrm>
              <a:off x="4788959" y="5432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3" name="pt12633"/>
            <p:cNvSpPr/>
            <p:nvPr/>
          </p:nvSpPr>
          <p:spPr>
            <a:xfrm>
              <a:off x="5578056" y="475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4" name="pt12634"/>
            <p:cNvSpPr/>
            <p:nvPr/>
          </p:nvSpPr>
          <p:spPr>
            <a:xfrm>
              <a:off x="5074357" y="5195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5" name="pt12635"/>
            <p:cNvSpPr/>
            <p:nvPr/>
          </p:nvSpPr>
          <p:spPr>
            <a:xfrm>
              <a:off x="5138742" y="5134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6" name="pt12636"/>
            <p:cNvSpPr/>
            <p:nvPr/>
          </p:nvSpPr>
          <p:spPr>
            <a:xfrm>
              <a:off x="4470938" y="577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7" name="pt12637"/>
            <p:cNvSpPr/>
            <p:nvPr/>
          </p:nvSpPr>
          <p:spPr>
            <a:xfrm>
              <a:off x="5567045" y="4829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8" name="pt12638"/>
            <p:cNvSpPr/>
            <p:nvPr/>
          </p:nvSpPr>
          <p:spPr>
            <a:xfrm>
              <a:off x="5283196" y="5047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9" name="pt12639"/>
            <p:cNvSpPr/>
            <p:nvPr/>
          </p:nvSpPr>
          <p:spPr>
            <a:xfrm>
              <a:off x="5496804" y="4894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0" name="pt12640"/>
            <p:cNvSpPr/>
            <p:nvPr/>
          </p:nvSpPr>
          <p:spPr>
            <a:xfrm>
              <a:off x="5641772" y="4855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1" name="pt12641"/>
            <p:cNvSpPr/>
            <p:nvPr/>
          </p:nvSpPr>
          <p:spPr>
            <a:xfrm>
              <a:off x="5598350" y="482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2" name="pt12642"/>
            <p:cNvSpPr/>
            <p:nvPr/>
          </p:nvSpPr>
          <p:spPr>
            <a:xfrm>
              <a:off x="5205241" y="5148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3" name="pt12643"/>
            <p:cNvSpPr/>
            <p:nvPr/>
          </p:nvSpPr>
          <p:spPr>
            <a:xfrm>
              <a:off x="5475064" y="492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4" name="pt12644"/>
            <p:cNvSpPr/>
            <p:nvPr/>
          </p:nvSpPr>
          <p:spPr>
            <a:xfrm>
              <a:off x="5639079" y="484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5" name="pt12645"/>
            <p:cNvSpPr/>
            <p:nvPr/>
          </p:nvSpPr>
          <p:spPr>
            <a:xfrm>
              <a:off x="4569964" y="570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6" name="pt12646"/>
            <p:cNvSpPr/>
            <p:nvPr/>
          </p:nvSpPr>
          <p:spPr>
            <a:xfrm>
              <a:off x="5487033" y="4911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7" name="pt12647"/>
            <p:cNvSpPr/>
            <p:nvPr/>
          </p:nvSpPr>
          <p:spPr>
            <a:xfrm>
              <a:off x="4680285" y="5647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8" name="pt12648"/>
            <p:cNvSpPr/>
            <p:nvPr/>
          </p:nvSpPr>
          <p:spPr>
            <a:xfrm>
              <a:off x="4505991" y="572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9" name="pt12649"/>
            <p:cNvSpPr/>
            <p:nvPr/>
          </p:nvSpPr>
          <p:spPr>
            <a:xfrm>
              <a:off x="5142535" y="524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0" name="pt12650"/>
            <p:cNvSpPr/>
            <p:nvPr/>
          </p:nvSpPr>
          <p:spPr>
            <a:xfrm>
              <a:off x="4725057" y="5525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1" name="pt12651"/>
            <p:cNvSpPr/>
            <p:nvPr/>
          </p:nvSpPr>
          <p:spPr>
            <a:xfrm>
              <a:off x="5644530" y="4769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2" name="pt12652"/>
            <p:cNvSpPr/>
            <p:nvPr/>
          </p:nvSpPr>
          <p:spPr>
            <a:xfrm>
              <a:off x="5600902" y="4808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3" name="pt12653"/>
            <p:cNvSpPr/>
            <p:nvPr/>
          </p:nvSpPr>
          <p:spPr>
            <a:xfrm>
              <a:off x="5456750" y="4914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4" name="pt12654"/>
            <p:cNvSpPr/>
            <p:nvPr/>
          </p:nvSpPr>
          <p:spPr>
            <a:xfrm>
              <a:off x="5072075" y="5359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5" name="pt12655"/>
            <p:cNvSpPr/>
            <p:nvPr/>
          </p:nvSpPr>
          <p:spPr>
            <a:xfrm>
              <a:off x="5631629" y="489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6" name="pt12656"/>
            <p:cNvSpPr/>
            <p:nvPr/>
          </p:nvSpPr>
          <p:spPr>
            <a:xfrm>
              <a:off x="4748082" y="5551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7" name="pt12657"/>
            <p:cNvSpPr/>
            <p:nvPr/>
          </p:nvSpPr>
          <p:spPr>
            <a:xfrm>
              <a:off x="4523302" y="5889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8" name="pt12658"/>
            <p:cNvSpPr/>
            <p:nvPr/>
          </p:nvSpPr>
          <p:spPr>
            <a:xfrm>
              <a:off x="4858351" y="5379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9" name="pt12659"/>
            <p:cNvSpPr/>
            <p:nvPr/>
          </p:nvSpPr>
          <p:spPr>
            <a:xfrm>
              <a:off x="4424237" y="5961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0" name="pt12660"/>
            <p:cNvSpPr/>
            <p:nvPr/>
          </p:nvSpPr>
          <p:spPr>
            <a:xfrm>
              <a:off x="5084572" y="5210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1" name="pt12661"/>
            <p:cNvSpPr/>
            <p:nvPr/>
          </p:nvSpPr>
          <p:spPr>
            <a:xfrm>
              <a:off x="5091270" y="5248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2" name="pt12662"/>
            <p:cNvSpPr/>
            <p:nvPr/>
          </p:nvSpPr>
          <p:spPr>
            <a:xfrm>
              <a:off x="5323745" y="518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3" name="pt12663"/>
            <p:cNvSpPr/>
            <p:nvPr/>
          </p:nvSpPr>
          <p:spPr>
            <a:xfrm>
              <a:off x="5483890" y="494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4" name="pt12664"/>
            <p:cNvSpPr/>
            <p:nvPr/>
          </p:nvSpPr>
          <p:spPr>
            <a:xfrm>
              <a:off x="5622430" y="4865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5" name="pt12665"/>
            <p:cNvSpPr/>
            <p:nvPr/>
          </p:nvSpPr>
          <p:spPr>
            <a:xfrm>
              <a:off x="5158856" y="516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6" name="pt12666"/>
            <p:cNvSpPr/>
            <p:nvPr/>
          </p:nvSpPr>
          <p:spPr>
            <a:xfrm>
              <a:off x="5644864" y="4810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7" name="pt12667"/>
            <p:cNvSpPr/>
            <p:nvPr/>
          </p:nvSpPr>
          <p:spPr>
            <a:xfrm>
              <a:off x="5213450" y="5171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8" name="pt12668"/>
            <p:cNvSpPr/>
            <p:nvPr/>
          </p:nvSpPr>
          <p:spPr>
            <a:xfrm>
              <a:off x="4564346" y="574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9" name="pt12669"/>
            <p:cNvSpPr/>
            <p:nvPr/>
          </p:nvSpPr>
          <p:spPr>
            <a:xfrm>
              <a:off x="4677508" y="556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0" name="pt12670"/>
            <p:cNvSpPr/>
            <p:nvPr/>
          </p:nvSpPr>
          <p:spPr>
            <a:xfrm>
              <a:off x="5594185" y="478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1" name="pt12671"/>
            <p:cNvSpPr/>
            <p:nvPr/>
          </p:nvSpPr>
          <p:spPr>
            <a:xfrm>
              <a:off x="4870449" y="5464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2" name="pt12672"/>
            <p:cNvSpPr/>
            <p:nvPr/>
          </p:nvSpPr>
          <p:spPr>
            <a:xfrm>
              <a:off x="4435596" y="5797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3" name="pt12673"/>
            <p:cNvSpPr/>
            <p:nvPr/>
          </p:nvSpPr>
          <p:spPr>
            <a:xfrm>
              <a:off x="4452380" y="5810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4" name="pt12674"/>
            <p:cNvSpPr/>
            <p:nvPr/>
          </p:nvSpPr>
          <p:spPr>
            <a:xfrm>
              <a:off x="4798479" y="5521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5" name="pt12675"/>
            <p:cNvSpPr/>
            <p:nvPr/>
          </p:nvSpPr>
          <p:spPr>
            <a:xfrm>
              <a:off x="4396571" y="5854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6" name="pt12676"/>
            <p:cNvSpPr/>
            <p:nvPr/>
          </p:nvSpPr>
          <p:spPr>
            <a:xfrm>
              <a:off x="5536807" y="4911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7" name="pt12677"/>
            <p:cNvSpPr/>
            <p:nvPr/>
          </p:nvSpPr>
          <p:spPr>
            <a:xfrm>
              <a:off x="4551509" y="5794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8" name="pt12678"/>
            <p:cNvSpPr/>
            <p:nvPr/>
          </p:nvSpPr>
          <p:spPr>
            <a:xfrm>
              <a:off x="4840533" y="5467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9" name="pt12679"/>
            <p:cNvSpPr/>
            <p:nvPr/>
          </p:nvSpPr>
          <p:spPr>
            <a:xfrm>
              <a:off x="4334834" y="5925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0" name="pt12680"/>
            <p:cNvSpPr/>
            <p:nvPr/>
          </p:nvSpPr>
          <p:spPr>
            <a:xfrm>
              <a:off x="4827200" y="544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1" name="pt12681"/>
            <p:cNvSpPr/>
            <p:nvPr/>
          </p:nvSpPr>
          <p:spPr>
            <a:xfrm>
              <a:off x="5409934" y="519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2" name="pt12682"/>
            <p:cNvSpPr/>
            <p:nvPr/>
          </p:nvSpPr>
          <p:spPr>
            <a:xfrm>
              <a:off x="5164313" y="532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3" name="pt12683"/>
            <p:cNvSpPr/>
            <p:nvPr/>
          </p:nvSpPr>
          <p:spPr>
            <a:xfrm>
              <a:off x="4643952" y="5661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4" name="pt12684"/>
            <p:cNvSpPr/>
            <p:nvPr/>
          </p:nvSpPr>
          <p:spPr>
            <a:xfrm>
              <a:off x="5313113" y="5242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5" name="pt12685"/>
            <p:cNvSpPr/>
            <p:nvPr/>
          </p:nvSpPr>
          <p:spPr>
            <a:xfrm>
              <a:off x="5119142" y="510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6" name="pt12686"/>
            <p:cNvSpPr/>
            <p:nvPr/>
          </p:nvSpPr>
          <p:spPr>
            <a:xfrm>
              <a:off x="4684842" y="5678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7" name="pt12687"/>
            <p:cNvSpPr/>
            <p:nvPr/>
          </p:nvSpPr>
          <p:spPr>
            <a:xfrm>
              <a:off x="5493494" y="518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8" name="pt12688"/>
            <p:cNvSpPr/>
            <p:nvPr/>
          </p:nvSpPr>
          <p:spPr>
            <a:xfrm>
              <a:off x="4481911" y="588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9" name="pt12689"/>
            <p:cNvSpPr/>
            <p:nvPr/>
          </p:nvSpPr>
          <p:spPr>
            <a:xfrm>
              <a:off x="4941725" y="5435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0" name="pt12690"/>
            <p:cNvSpPr/>
            <p:nvPr/>
          </p:nvSpPr>
          <p:spPr>
            <a:xfrm>
              <a:off x="5192983" y="518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1" name="pt12691"/>
            <p:cNvSpPr/>
            <p:nvPr/>
          </p:nvSpPr>
          <p:spPr>
            <a:xfrm>
              <a:off x="5470404" y="5201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2" name="pt12692"/>
            <p:cNvSpPr/>
            <p:nvPr/>
          </p:nvSpPr>
          <p:spPr>
            <a:xfrm>
              <a:off x="4809806" y="5442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3" name="pt12693"/>
            <p:cNvSpPr/>
            <p:nvPr/>
          </p:nvSpPr>
          <p:spPr>
            <a:xfrm>
              <a:off x="5347825" y="5235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4" name="pt12694"/>
            <p:cNvSpPr/>
            <p:nvPr/>
          </p:nvSpPr>
          <p:spPr>
            <a:xfrm>
              <a:off x="5055324" y="524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5" name="pt12695"/>
            <p:cNvSpPr/>
            <p:nvPr/>
          </p:nvSpPr>
          <p:spPr>
            <a:xfrm>
              <a:off x="5421672" y="5027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6" name="pt12696"/>
            <p:cNvSpPr/>
            <p:nvPr/>
          </p:nvSpPr>
          <p:spPr>
            <a:xfrm>
              <a:off x="4969745" y="535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7" name="pt12697"/>
            <p:cNvSpPr/>
            <p:nvPr/>
          </p:nvSpPr>
          <p:spPr>
            <a:xfrm>
              <a:off x="4938581" y="529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8" name="pt12698"/>
            <p:cNvSpPr/>
            <p:nvPr/>
          </p:nvSpPr>
          <p:spPr>
            <a:xfrm>
              <a:off x="4969340" y="5424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9" name="pt12699"/>
            <p:cNvSpPr/>
            <p:nvPr/>
          </p:nvSpPr>
          <p:spPr>
            <a:xfrm>
              <a:off x="4991807" y="537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0" name="pt12700"/>
            <p:cNvSpPr/>
            <p:nvPr/>
          </p:nvSpPr>
          <p:spPr>
            <a:xfrm>
              <a:off x="5125076" y="5240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1" name="pt12701"/>
            <p:cNvSpPr/>
            <p:nvPr/>
          </p:nvSpPr>
          <p:spPr>
            <a:xfrm>
              <a:off x="4510086" y="5791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2" name="pt12702"/>
            <p:cNvSpPr/>
            <p:nvPr/>
          </p:nvSpPr>
          <p:spPr>
            <a:xfrm>
              <a:off x="4778726" y="5571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3" name="pt12703"/>
            <p:cNvSpPr/>
            <p:nvPr/>
          </p:nvSpPr>
          <p:spPr>
            <a:xfrm>
              <a:off x="5168665" y="5185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4" name="pt12704"/>
            <p:cNvSpPr/>
            <p:nvPr/>
          </p:nvSpPr>
          <p:spPr>
            <a:xfrm>
              <a:off x="4849519" y="549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5" name="pt12705"/>
            <p:cNvSpPr/>
            <p:nvPr/>
          </p:nvSpPr>
          <p:spPr>
            <a:xfrm>
              <a:off x="4507309" y="5785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6" name="pt12706"/>
            <p:cNvSpPr/>
            <p:nvPr/>
          </p:nvSpPr>
          <p:spPr>
            <a:xfrm>
              <a:off x="4743930" y="5549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7" name="pt12707"/>
            <p:cNvSpPr/>
            <p:nvPr/>
          </p:nvSpPr>
          <p:spPr>
            <a:xfrm>
              <a:off x="4735053" y="5470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8" name="pt12708"/>
            <p:cNvSpPr/>
            <p:nvPr/>
          </p:nvSpPr>
          <p:spPr>
            <a:xfrm>
              <a:off x="4958997" y="5405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9" name="pt12709"/>
            <p:cNvSpPr/>
            <p:nvPr/>
          </p:nvSpPr>
          <p:spPr>
            <a:xfrm>
              <a:off x="5459874" y="5009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0" name="pt12710"/>
            <p:cNvSpPr/>
            <p:nvPr/>
          </p:nvSpPr>
          <p:spPr>
            <a:xfrm>
              <a:off x="5572573" y="481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1" name="pt12711"/>
            <p:cNvSpPr/>
            <p:nvPr/>
          </p:nvSpPr>
          <p:spPr>
            <a:xfrm>
              <a:off x="5311801" y="5005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2" name="pt12712"/>
            <p:cNvSpPr/>
            <p:nvPr/>
          </p:nvSpPr>
          <p:spPr>
            <a:xfrm>
              <a:off x="5478664" y="495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3" name="pt12713"/>
            <p:cNvSpPr/>
            <p:nvPr/>
          </p:nvSpPr>
          <p:spPr>
            <a:xfrm>
              <a:off x="5594210" y="4804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4" name="pt12714"/>
            <p:cNvSpPr/>
            <p:nvPr/>
          </p:nvSpPr>
          <p:spPr>
            <a:xfrm>
              <a:off x="5107758" y="4980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5" name="pt12715"/>
            <p:cNvSpPr/>
            <p:nvPr/>
          </p:nvSpPr>
          <p:spPr>
            <a:xfrm>
              <a:off x="4467808" y="584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6" name="pt12716"/>
            <p:cNvSpPr/>
            <p:nvPr/>
          </p:nvSpPr>
          <p:spPr>
            <a:xfrm>
              <a:off x="4464388" y="5769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7" name="pt12717"/>
            <p:cNvSpPr/>
            <p:nvPr/>
          </p:nvSpPr>
          <p:spPr>
            <a:xfrm>
              <a:off x="5242718" y="5272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8" name="pt12718"/>
            <p:cNvSpPr/>
            <p:nvPr/>
          </p:nvSpPr>
          <p:spPr>
            <a:xfrm>
              <a:off x="5487027" y="488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9" name="pt12719"/>
            <p:cNvSpPr/>
            <p:nvPr/>
          </p:nvSpPr>
          <p:spPr>
            <a:xfrm>
              <a:off x="5565875" y="482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0" name="pt12720"/>
            <p:cNvSpPr/>
            <p:nvPr/>
          </p:nvSpPr>
          <p:spPr>
            <a:xfrm>
              <a:off x="5157821" y="51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1" name="pt12721"/>
            <p:cNvSpPr/>
            <p:nvPr/>
          </p:nvSpPr>
          <p:spPr>
            <a:xfrm>
              <a:off x="4926368" y="548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2" name="pt12722"/>
            <p:cNvSpPr/>
            <p:nvPr/>
          </p:nvSpPr>
          <p:spPr>
            <a:xfrm>
              <a:off x="4728149" y="553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3" name="pt12723"/>
            <p:cNvSpPr/>
            <p:nvPr/>
          </p:nvSpPr>
          <p:spPr>
            <a:xfrm>
              <a:off x="5509802" y="4995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4" name="pt12724"/>
            <p:cNvSpPr/>
            <p:nvPr/>
          </p:nvSpPr>
          <p:spPr>
            <a:xfrm>
              <a:off x="4946630" y="549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5" name="pt12725"/>
            <p:cNvSpPr/>
            <p:nvPr/>
          </p:nvSpPr>
          <p:spPr>
            <a:xfrm>
              <a:off x="4712965" y="5570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6" name="pt12726"/>
            <p:cNvSpPr/>
            <p:nvPr/>
          </p:nvSpPr>
          <p:spPr>
            <a:xfrm>
              <a:off x="4699865" y="560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7" name="pt12727"/>
            <p:cNvSpPr/>
            <p:nvPr/>
          </p:nvSpPr>
          <p:spPr>
            <a:xfrm>
              <a:off x="4351728" y="589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8" name="pt12728"/>
            <p:cNvSpPr/>
            <p:nvPr/>
          </p:nvSpPr>
          <p:spPr>
            <a:xfrm>
              <a:off x="5636752" y="481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9" name="pt12729"/>
            <p:cNvSpPr/>
            <p:nvPr/>
          </p:nvSpPr>
          <p:spPr>
            <a:xfrm>
              <a:off x="5081467" y="518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0" name="pt12730"/>
            <p:cNvSpPr/>
            <p:nvPr/>
          </p:nvSpPr>
          <p:spPr>
            <a:xfrm>
              <a:off x="5597045" y="4819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1" name="pt12731"/>
            <p:cNvSpPr/>
            <p:nvPr/>
          </p:nvSpPr>
          <p:spPr>
            <a:xfrm>
              <a:off x="4936216" y="552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2" name="pt12732"/>
            <p:cNvSpPr/>
            <p:nvPr/>
          </p:nvSpPr>
          <p:spPr>
            <a:xfrm>
              <a:off x="5110349" y="5181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3" name="pt12733"/>
            <p:cNvSpPr/>
            <p:nvPr/>
          </p:nvSpPr>
          <p:spPr>
            <a:xfrm>
              <a:off x="4367052" y="5808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4" name="pt12734"/>
            <p:cNvSpPr/>
            <p:nvPr/>
          </p:nvSpPr>
          <p:spPr>
            <a:xfrm>
              <a:off x="4251281" y="5988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5" name="pt12735"/>
            <p:cNvSpPr/>
            <p:nvPr/>
          </p:nvSpPr>
          <p:spPr>
            <a:xfrm>
              <a:off x="4901285" y="5489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6" name="pt12736"/>
            <p:cNvSpPr/>
            <p:nvPr/>
          </p:nvSpPr>
          <p:spPr>
            <a:xfrm>
              <a:off x="5537321" y="5051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7" name="pt12737"/>
            <p:cNvSpPr/>
            <p:nvPr/>
          </p:nvSpPr>
          <p:spPr>
            <a:xfrm>
              <a:off x="5229334" y="504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8" name="pt12738"/>
            <p:cNvSpPr/>
            <p:nvPr/>
          </p:nvSpPr>
          <p:spPr>
            <a:xfrm>
              <a:off x="4546861" y="5771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9" name="pt12739"/>
            <p:cNvSpPr/>
            <p:nvPr/>
          </p:nvSpPr>
          <p:spPr>
            <a:xfrm>
              <a:off x="4801642" y="5531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0" name="pt12740"/>
            <p:cNvSpPr/>
            <p:nvPr/>
          </p:nvSpPr>
          <p:spPr>
            <a:xfrm>
              <a:off x="4820920" y="561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1" name="pt12741"/>
            <p:cNvSpPr/>
            <p:nvPr/>
          </p:nvSpPr>
          <p:spPr>
            <a:xfrm>
              <a:off x="5245315" y="5204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2" name="pt12742"/>
            <p:cNvSpPr/>
            <p:nvPr/>
          </p:nvSpPr>
          <p:spPr>
            <a:xfrm>
              <a:off x="5012808" y="526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3" name="pt12743"/>
            <p:cNvSpPr/>
            <p:nvPr/>
          </p:nvSpPr>
          <p:spPr>
            <a:xfrm>
              <a:off x="4858480" y="542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4" name="pt12744"/>
            <p:cNvSpPr/>
            <p:nvPr/>
          </p:nvSpPr>
          <p:spPr>
            <a:xfrm>
              <a:off x="5505476" y="4935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5" name="pt12745"/>
            <p:cNvSpPr/>
            <p:nvPr/>
          </p:nvSpPr>
          <p:spPr>
            <a:xfrm>
              <a:off x="4659759" y="562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6" name="pt12746"/>
            <p:cNvSpPr/>
            <p:nvPr/>
          </p:nvSpPr>
          <p:spPr>
            <a:xfrm>
              <a:off x="4798961" y="557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7" name="pt12747"/>
            <p:cNvSpPr/>
            <p:nvPr/>
          </p:nvSpPr>
          <p:spPr>
            <a:xfrm>
              <a:off x="5503309" y="4891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8" name="pt12748"/>
            <p:cNvSpPr/>
            <p:nvPr/>
          </p:nvSpPr>
          <p:spPr>
            <a:xfrm>
              <a:off x="5451768" y="491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9" name="pt12749"/>
            <p:cNvSpPr/>
            <p:nvPr/>
          </p:nvSpPr>
          <p:spPr>
            <a:xfrm>
              <a:off x="4451589" y="577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0" name="pt12750"/>
            <p:cNvSpPr/>
            <p:nvPr/>
          </p:nvSpPr>
          <p:spPr>
            <a:xfrm>
              <a:off x="4834143" y="554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1" name="pt12751"/>
            <p:cNvSpPr/>
            <p:nvPr/>
          </p:nvSpPr>
          <p:spPr>
            <a:xfrm>
              <a:off x="5265461" y="522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2" name="pt12752"/>
            <p:cNvSpPr/>
            <p:nvPr/>
          </p:nvSpPr>
          <p:spPr>
            <a:xfrm>
              <a:off x="5595451" y="4899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3" name="pt12753"/>
            <p:cNvSpPr/>
            <p:nvPr/>
          </p:nvSpPr>
          <p:spPr>
            <a:xfrm>
              <a:off x="5594956" y="473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4" name="pt12754"/>
            <p:cNvSpPr/>
            <p:nvPr/>
          </p:nvSpPr>
          <p:spPr>
            <a:xfrm>
              <a:off x="4800202" y="482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5" name="pt12755"/>
            <p:cNvSpPr/>
            <p:nvPr/>
          </p:nvSpPr>
          <p:spPr>
            <a:xfrm>
              <a:off x="5581900" y="4880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6" name="pt12756"/>
            <p:cNvSpPr/>
            <p:nvPr/>
          </p:nvSpPr>
          <p:spPr>
            <a:xfrm>
              <a:off x="5322845" y="508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7" name="pt12757"/>
            <p:cNvSpPr/>
            <p:nvPr/>
          </p:nvSpPr>
          <p:spPr>
            <a:xfrm>
              <a:off x="5650605" y="4803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8" name="pt12758"/>
            <p:cNvSpPr/>
            <p:nvPr/>
          </p:nvSpPr>
          <p:spPr>
            <a:xfrm>
              <a:off x="5025278" y="529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9" name="pt12759"/>
            <p:cNvSpPr/>
            <p:nvPr/>
          </p:nvSpPr>
          <p:spPr>
            <a:xfrm>
              <a:off x="5229026" y="5247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0" name="pt12760"/>
            <p:cNvSpPr/>
            <p:nvPr/>
          </p:nvSpPr>
          <p:spPr>
            <a:xfrm>
              <a:off x="4710407" y="5614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1" name="pt12761"/>
            <p:cNvSpPr/>
            <p:nvPr/>
          </p:nvSpPr>
          <p:spPr>
            <a:xfrm>
              <a:off x="5117574" y="535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2" name="pt12762"/>
            <p:cNvSpPr/>
            <p:nvPr/>
          </p:nvSpPr>
          <p:spPr>
            <a:xfrm>
              <a:off x="5633056" y="4788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3" name="pt12763"/>
            <p:cNvSpPr/>
            <p:nvPr/>
          </p:nvSpPr>
          <p:spPr>
            <a:xfrm>
              <a:off x="5265923" y="505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4" name="pt12764"/>
            <p:cNvSpPr/>
            <p:nvPr/>
          </p:nvSpPr>
          <p:spPr>
            <a:xfrm>
              <a:off x="4556536" y="5775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5" name="pt12765"/>
            <p:cNvSpPr/>
            <p:nvPr/>
          </p:nvSpPr>
          <p:spPr>
            <a:xfrm>
              <a:off x="4912329" y="5431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6" name="pt12766"/>
            <p:cNvSpPr/>
            <p:nvPr/>
          </p:nvSpPr>
          <p:spPr>
            <a:xfrm>
              <a:off x="4840166" y="553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7" name="pt12767"/>
            <p:cNvSpPr/>
            <p:nvPr/>
          </p:nvSpPr>
          <p:spPr>
            <a:xfrm>
              <a:off x="5537102" y="504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8" name="pt12768"/>
            <p:cNvSpPr/>
            <p:nvPr/>
          </p:nvSpPr>
          <p:spPr>
            <a:xfrm>
              <a:off x="5164018" y="5237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9" name="pt12769"/>
            <p:cNvSpPr/>
            <p:nvPr/>
          </p:nvSpPr>
          <p:spPr>
            <a:xfrm>
              <a:off x="5232831" y="5315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0" name="pt12770"/>
            <p:cNvSpPr/>
            <p:nvPr/>
          </p:nvSpPr>
          <p:spPr>
            <a:xfrm>
              <a:off x="5054134" y="5423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1" name="pt12771"/>
            <p:cNvSpPr/>
            <p:nvPr/>
          </p:nvSpPr>
          <p:spPr>
            <a:xfrm>
              <a:off x="4779658" y="560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2" name="pt12772"/>
            <p:cNvSpPr/>
            <p:nvPr/>
          </p:nvSpPr>
          <p:spPr>
            <a:xfrm>
              <a:off x="4565927" y="579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3" name="pt12773"/>
            <p:cNvSpPr/>
            <p:nvPr/>
          </p:nvSpPr>
          <p:spPr>
            <a:xfrm>
              <a:off x="5371030" y="504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4" name="pt12774"/>
            <p:cNvSpPr/>
            <p:nvPr/>
          </p:nvSpPr>
          <p:spPr>
            <a:xfrm>
              <a:off x="4466156" y="5824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5" name="pt12775"/>
            <p:cNvSpPr/>
            <p:nvPr/>
          </p:nvSpPr>
          <p:spPr>
            <a:xfrm>
              <a:off x="5356959" y="5210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6" name="pt12776"/>
            <p:cNvSpPr/>
            <p:nvPr/>
          </p:nvSpPr>
          <p:spPr>
            <a:xfrm>
              <a:off x="4976938" y="5377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7" name="pt12777"/>
            <p:cNvSpPr/>
            <p:nvPr/>
          </p:nvSpPr>
          <p:spPr>
            <a:xfrm>
              <a:off x="4395741" y="588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8" name="pt12778"/>
            <p:cNvSpPr/>
            <p:nvPr/>
          </p:nvSpPr>
          <p:spPr>
            <a:xfrm>
              <a:off x="4846511" y="554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9" name="pt12779"/>
            <p:cNvSpPr/>
            <p:nvPr/>
          </p:nvSpPr>
          <p:spPr>
            <a:xfrm>
              <a:off x="4750577" y="5672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0" name="pt12780"/>
            <p:cNvSpPr/>
            <p:nvPr/>
          </p:nvSpPr>
          <p:spPr>
            <a:xfrm>
              <a:off x="4640816" y="5650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1" name="pt12781"/>
            <p:cNvSpPr/>
            <p:nvPr/>
          </p:nvSpPr>
          <p:spPr>
            <a:xfrm>
              <a:off x="4747221" y="5606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2" name="pt12782"/>
            <p:cNvSpPr/>
            <p:nvPr/>
          </p:nvSpPr>
          <p:spPr>
            <a:xfrm>
              <a:off x="5561086" y="480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3" name="pt12783"/>
            <p:cNvSpPr/>
            <p:nvPr/>
          </p:nvSpPr>
          <p:spPr>
            <a:xfrm>
              <a:off x="5484835" y="5099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4" name="pt12784"/>
            <p:cNvSpPr/>
            <p:nvPr/>
          </p:nvSpPr>
          <p:spPr>
            <a:xfrm>
              <a:off x="5121592" y="5048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5" name="pt12785"/>
            <p:cNvSpPr/>
            <p:nvPr/>
          </p:nvSpPr>
          <p:spPr>
            <a:xfrm>
              <a:off x="5372952" y="5044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6" name="pt12786"/>
            <p:cNvSpPr/>
            <p:nvPr/>
          </p:nvSpPr>
          <p:spPr>
            <a:xfrm>
              <a:off x="5646658" y="498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7" name="pt12787"/>
            <p:cNvSpPr/>
            <p:nvPr/>
          </p:nvSpPr>
          <p:spPr>
            <a:xfrm>
              <a:off x="5552106" y="4894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8" name="pt12788"/>
            <p:cNvSpPr/>
            <p:nvPr/>
          </p:nvSpPr>
          <p:spPr>
            <a:xfrm>
              <a:off x="5536890" y="5028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9" name="pt12789"/>
            <p:cNvSpPr/>
            <p:nvPr/>
          </p:nvSpPr>
          <p:spPr>
            <a:xfrm>
              <a:off x="5634489" y="504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0" name="pt12790"/>
            <p:cNvSpPr/>
            <p:nvPr/>
          </p:nvSpPr>
          <p:spPr>
            <a:xfrm>
              <a:off x="5043502" y="5062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1" name="pt12791"/>
            <p:cNvSpPr/>
            <p:nvPr/>
          </p:nvSpPr>
          <p:spPr>
            <a:xfrm>
              <a:off x="4811374" y="502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2" name="pt12792"/>
            <p:cNvSpPr/>
            <p:nvPr/>
          </p:nvSpPr>
          <p:spPr>
            <a:xfrm>
              <a:off x="5433615" y="5057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3" name="pt12793"/>
            <p:cNvSpPr/>
            <p:nvPr/>
          </p:nvSpPr>
          <p:spPr>
            <a:xfrm>
              <a:off x="5533888" y="5145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4" name="pt12794"/>
            <p:cNvSpPr/>
            <p:nvPr/>
          </p:nvSpPr>
          <p:spPr>
            <a:xfrm>
              <a:off x="4719413" y="4849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5" name="pt12795"/>
            <p:cNvSpPr/>
            <p:nvPr/>
          </p:nvSpPr>
          <p:spPr>
            <a:xfrm>
              <a:off x="5319534" y="4984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6" name="pt12796"/>
            <p:cNvSpPr/>
            <p:nvPr/>
          </p:nvSpPr>
          <p:spPr>
            <a:xfrm>
              <a:off x="4659708" y="4893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7" name="pt12797"/>
            <p:cNvSpPr/>
            <p:nvPr/>
          </p:nvSpPr>
          <p:spPr>
            <a:xfrm>
              <a:off x="5264188" y="5059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8" name="pt12798"/>
            <p:cNvSpPr/>
            <p:nvPr/>
          </p:nvSpPr>
          <p:spPr>
            <a:xfrm>
              <a:off x="5047610" y="5197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9" name="pt12799"/>
            <p:cNvSpPr/>
            <p:nvPr/>
          </p:nvSpPr>
          <p:spPr>
            <a:xfrm>
              <a:off x="5299755" y="4886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0" name="pt12800"/>
            <p:cNvSpPr/>
            <p:nvPr/>
          </p:nvSpPr>
          <p:spPr>
            <a:xfrm>
              <a:off x="5593053" y="5288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1" name="pt12801"/>
            <p:cNvSpPr/>
            <p:nvPr/>
          </p:nvSpPr>
          <p:spPr>
            <a:xfrm>
              <a:off x="5644498" y="5020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2" name="pt12802"/>
            <p:cNvSpPr/>
            <p:nvPr/>
          </p:nvSpPr>
          <p:spPr>
            <a:xfrm>
              <a:off x="5109879" y="499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3" name="pt12803"/>
            <p:cNvSpPr/>
            <p:nvPr/>
          </p:nvSpPr>
          <p:spPr>
            <a:xfrm>
              <a:off x="4948667" y="4907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4" name="pt12804"/>
            <p:cNvSpPr/>
            <p:nvPr/>
          </p:nvSpPr>
          <p:spPr>
            <a:xfrm>
              <a:off x="4817391" y="5087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5" name="pt12805"/>
            <p:cNvSpPr/>
            <p:nvPr/>
          </p:nvSpPr>
          <p:spPr>
            <a:xfrm>
              <a:off x="4608913" y="4799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6" name="pt12806"/>
            <p:cNvSpPr/>
            <p:nvPr/>
          </p:nvSpPr>
          <p:spPr>
            <a:xfrm>
              <a:off x="5614723" y="5089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7" name="pt12807"/>
            <p:cNvSpPr/>
            <p:nvPr/>
          </p:nvSpPr>
          <p:spPr>
            <a:xfrm>
              <a:off x="5598408" y="5047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8" name="pt12808"/>
            <p:cNvSpPr/>
            <p:nvPr/>
          </p:nvSpPr>
          <p:spPr>
            <a:xfrm>
              <a:off x="5159441" y="513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9" name="pt12809"/>
            <p:cNvSpPr/>
            <p:nvPr/>
          </p:nvSpPr>
          <p:spPr>
            <a:xfrm>
              <a:off x="4942618" y="5178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0" name="pt12810"/>
            <p:cNvSpPr/>
            <p:nvPr/>
          </p:nvSpPr>
          <p:spPr>
            <a:xfrm>
              <a:off x="5364924" y="5179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1" name="pt12811"/>
            <p:cNvSpPr/>
            <p:nvPr/>
          </p:nvSpPr>
          <p:spPr>
            <a:xfrm>
              <a:off x="4834869" y="5031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2" name="pt12812"/>
            <p:cNvSpPr/>
            <p:nvPr/>
          </p:nvSpPr>
          <p:spPr>
            <a:xfrm>
              <a:off x="5403043" y="5076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3" name="pt12813"/>
            <p:cNvSpPr/>
            <p:nvPr/>
          </p:nvSpPr>
          <p:spPr>
            <a:xfrm>
              <a:off x="5521810" y="501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4" name="pt12814"/>
            <p:cNvSpPr/>
            <p:nvPr/>
          </p:nvSpPr>
          <p:spPr>
            <a:xfrm>
              <a:off x="5309500" y="4965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5" name="pt12815"/>
            <p:cNvSpPr/>
            <p:nvPr/>
          </p:nvSpPr>
          <p:spPr>
            <a:xfrm>
              <a:off x="5618380" y="5047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6" name="pt12816"/>
            <p:cNvSpPr/>
            <p:nvPr/>
          </p:nvSpPr>
          <p:spPr>
            <a:xfrm>
              <a:off x="5185893" y="5087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7" name="pt12817"/>
            <p:cNvSpPr/>
            <p:nvPr/>
          </p:nvSpPr>
          <p:spPr>
            <a:xfrm>
              <a:off x="5047475" y="5028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8" name="pt12818"/>
            <p:cNvSpPr/>
            <p:nvPr/>
          </p:nvSpPr>
          <p:spPr>
            <a:xfrm>
              <a:off x="5355044" y="5047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9" name="pt12819"/>
            <p:cNvSpPr/>
            <p:nvPr/>
          </p:nvSpPr>
          <p:spPr>
            <a:xfrm>
              <a:off x="4908748" y="4984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0" name="pt12820"/>
            <p:cNvSpPr/>
            <p:nvPr/>
          </p:nvSpPr>
          <p:spPr>
            <a:xfrm>
              <a:off x="5336035" y="504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1" name="pt12821"/>
            <p:cNvSpPr/>
            <p:nvPr/>
          </p:nvSpPr>
          <p:spPr>
            <a:xfrm>
              <a:off x="4576425" y="4810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2" name="pt12822"/>
            <p:cNvSpPr/>
            <p:nvPr/>
          </p:nvSpPr>
          <p:spPr>
            <a:xfrm>
              <a:off x="5119535" y="4988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3" name="pt12823"/>
            <p:cNvSpPr/>
            <p:nvPr/>
          </p:nvSpPr>
          <p:spPr>
            <a:xfrm>
              <a:off x="5656827" y="5034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4" name="pt12824"/>
            <p:cNvSpPr/>
            <p:nvPr/>
          </p:nvSpPr>
          <p:spPr>
            <a:xfrm>
              <a:off x="5507706" y="5059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5" name="pt12825"/>
            <p:cNvSpPr/>
            <p:nvPr/>
          </p:nvSpPr>
          <p:spPr>
            <a:xfrm>
              <a:off x="5072236" y="5121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6" name="pt12826"/>
            <p:cNvSpPr/>
            <p:nvPr/>
          </p:nvSpPr>
          <p:spPr>
            <a:xfrm>
              <a:off x="5141043" y="4801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7" name="pt12827"/>
            <p:cNvSpPr/>
            <p:nvPr/>
          </p:nvSpPr>
          <p:spPr>
            <a:xfrm>
              <a:off x="5500038" y="5068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8" name="pt12828"/>
            <p:cNvSpPr/>
            <p:nvPr/>
          </p:nvSpPr>
          <p:spPr>
            <a:xfrm>
              <a:off x="4998145" y="503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9" name="pt12829"/>
            <p:cNvSpPr/>
            <p:nvPr/>
          </p:nvSpPr>
          <p:spPr>
            <a:xfrm>
              <a:off x="4925674" y="4968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0" name="pt12830"/>
            <p:cNvSpPr/>
            <p:nvPr/>
          </p:nvSpPr>
          <p:spPr>
            <a:xfrm>
              <a:off x="5563471" y="4927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1" name="pt12831"/>
            <p:cNvSpPr/>
            <p:nvPr/>
          </p:nvSpPr>
          <p:spPr>
            <a:xfrm>
              <a:off x="4779188" y="5045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2" name="pt12832"/>
            <p:cNvSpPr/>
            <p:nvPr/>
          </p:nvSpPr>
          <p:spPr>
            <a:xfrm>
              <a:off x="5261752" y="4970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3" name="pt12833"/>
            <p:cNvSpPr/>
            <p:nvPr/>
          </p:nvSpPr>
          <p:spPr>
            <a:xfrm>
              <a:off x="5433917" y="4991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4" name="pt12834"/>
            <p:cNvSpPr/>
            <p:nvPr/>
          </p:nvSpPr>
          <p:spPr>
            <a:xfrm>
              <a:off x="5064407" y="499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5" name="pt12835"/>
            <p:cNvSpPr/>
            <p:nvPr/>
          </p:nvSpPr>
          <p:spPr>
            <a:xfrm>
              <a:off x="4607839" y="4885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6" name="pt12836"/>
            <p:cNvSpPr/>
            <p:nvPr/>
          </p:nvSpPr>
          <p:spPr>
            <a:xfrm>
              <a:off x="4804927" y="4918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7" name="pt12837"/>
            <p:cNvSpPr/>
            <p:nvPr/>
          </p:nvSpPr>
          <p:spPr>
            <a:xfrm>
              <a:off x="4783977" y="4875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8" name="pt12838"/>
            <p:cNvSpPr/>
            <p:nvPr/>
          </p:nvSpPr>
          <p:spPr>
            <a:xfrm>
              <a:off x="5059065" y="499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9" name="pt12839"/>
            <p:cNvSpPr/>
            <p:nvPr/>
          </p:nvSpPr>
          <p:spPr>
            <a:xfrm>
              <a:off x="5126869" y="5211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0" name="pt12840"/>
            <p:cNvSpPr/>
            <p:nvPr/>
          </p:nvSpPr>
          <p:spPr>
            <a:xfrm>
              <a:off x="5457065" y="4969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1" name="pt12841"/>
            <p:cNvSpPr/>
            <p:nvPr/>
          </p:nvSpPr>
          <p:spPr>
            <a:xfrm>
              <a:off x="5051846" y="4792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2" name="pt12842"/>
            <p:cNvSpPr/>
            <p:nvPr/>
          </p:nvSpPr>
          <p:spPr>
            <a:xfrm>
              <a:off x="5331124" y="4969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3" name="pt12843"/>
            <p:cNvSpPr/>
            <p:nvPr/>
          </p:nvSpPr>
          <p:spPr>
            <a:xfrm>
              <a:off x="4632324" y="4865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4" name="pt12844"/>
            <p:cNvSpPr/>
            <p:nvPr/>
          </p:nvSpPr>
          <p:spPr>
            <a:xfrm>
              <a:off x="5411567" y="4980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5" name="pt12845"/>
            <p:cNvSpPr/>
            <p:nvPr/>
          </p:nvSpPr>
          <p:spPr>
            <a:xfrm>
              <a:off x="5102564" y="496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6" name="pt12846"/>
            <p:cNvSpPr/>
            <p:nvPr/>
          </p:nvSpPr>
          <p:spPr>
            <a:xfrm>
              <a:off x="4950879" y="4804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7" name="pt12847"/>
            <p:cNvSpPr/>
            <p:nvPr/>
          </p:nvSpPr>
          <p:spPr>
            <a:xfrm>
              <a:off x="5378095" y="5001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8" name="pt12848"/>
            <p:cNvSpPr/>
            <p:nvPr/>
          </p:nvSpPr>
          <p:spPr>
            <a:xfrm>
              <a:off x="5379464" y="5165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9" name="pt12849"/>
            <p:cNvSpPr/>
            <p:nvPr/>
          </p:nvSpPr>
          <p:spPr>
            <a:xfrm>
              <a:off x="5653452" y="5012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0" name="pt12850"/>
            <p:cNvSpPr/>
            <p:nvPr/>
          </p:nvSpPr>
          <p:spPr>
            <a:xfrm>
              <a:off x="4774676" y="5089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1" name="pt12851"/>
            <p:cNvSpPr/>
            <p:nvPr/>
          </p:nvSpPr>
          <p:spPr>
            <a:xfrm>
              <a:off x="5256358" y="5007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2" name="pt12852"/>
            <p:cNvSpPr/>
            <p:nvPr/>
          </p:nvSpPr>
          <p:spPr>
            <a:xfrm>
              <a:off x="4980088" y="4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3" name="pt12853"/>
            <p:cNvSpPr/>
            <p:nvPr/>
          </p:nvSpPr>
          <p:spPr>
            <a:xfrm>
              <a:off x="5644652" y="5006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4" name="pt12854"/>
            <p:cNvSpPr/>
            <p:nvPr/>
          </p:nvSpPr>
          <p:spPr>
            <a:xfrm>
              <a:off x="5412023" y="5099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5" name="pt12855"/>
            <p:cNvSpPr/>
            <p:nvPr/>
          </p:nvSpPr>
          <p:spPr>
            <a:xfrm>
              <a:off x="5527107" y="499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6" name="pt12856"/>
            <p:cNvSpPr/>
            <p:nvPr/>
          </p:nvSpPr>
          <p:spPr>
            <a:xfrm>
              <a:off x="5627354" y="4974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7" name="pt12857"/>
            <p:cNvSpPr/>
            <p:nvPr/>
          </p:nvSpPr>
          <p:spPr>
            <a:xfrm>
              <a:off x="5435653" y="5008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8" name="pt12858"/>
            <p:cNvSpPr/>
            <p:nvPr/>
          </p:nvSpPr>
          <p:spPr>
            <a:xfrm>
              <a:off x="5093571" y="5034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9" name="pt12859"/>
            <p:cNvSpPr/>
            <p:nvPr/>
          </p:nvSpPr>
          <p:spPr>
            <a:xfrm>
              <a:off x="5366826" y="4827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0" name="pt12860"/>
            <p:cNvSpPr/>
            <p:nvPr/>
          </p:nvSpPr>
          <p:spPr>
            <a:xfrm>
              <a:off x="4961922" y="4859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1" name="pt12861"/>
            <p:cNvSpPr/>
            <p:nvPr/>
          </p:nvSpPr>
          <p:spPr>
            <a:xfrm>
              <a:off x="5144566" y="5155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2" name="pt12862"/>
            <p:cNvSpPr/>
            <p:nvPr/>
          </p:nvSpPr>
          <p:spPr>
            <a:xfrm>
              <a:off x="5401416" y="5002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3" name="pt12863"/>
            <p:cNvSpPr/>
            <p:nvPr/>
          </p:nvSpPr>
          <p:spPr>
            <a:xfrm>
              <a:off x="4981310" y="4959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4" name="pt12864"/>
            <p:cNvSpPr/>
            <p:nvPr/>
          </p:nvSpPr>
          <p:spPr>
            <a:xfrm>
              <a:off x="5146199" y="508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5" name="pt12865"/>
            <p:cNvSpPr/>
            <p:nvPr/>
          </p:nvSpPr>
          <p:spPr>
            <a:xfrm>
              <a:off x="5635466" y="5058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6" name="pt12866"/>
            <p:cNvSpPr/>
            <p:nvPr/>
          </p:nvSpPr>
          <p:spPr>
            <a:xfrm>
              <a:off x="5109841" y="5197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7" name="pt12867"/>
            <p:cNvSpPr/>
            <p:nvPr/>
          </p:nvSpPr>
          <p:spPr>
            <a:xfrm>
              <a:off x="5589588" y="4952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8" name="pt12868"/>
            <p:cNvSpPr/>
            <p:nvPr/>
          </p:nvSpPr>
          <p:spPr>
            <a:xfrm>
              <a:off x="4773885" y="4958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9" name="pt12869"/>
            <p:cNvSpPr/>
            <p:nvPr/>
          </p:nvSpPr>
          <p:spPr>
            <a:xfrm>
              <a:off x="5638809" y="5020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0" name="pt12870"/>
            <p:cNvSpPr/>
            <p:nvPr/>
          </p:nvSpPr>
          <p:spPr>
            <a:xfrm>
              <a:off x="5460189" y="4938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1" name="pt12871"/>
            <p:cNvSpPr/>
            <p:nvPr/>
          </p:nvSpPr>
          <p:spPr>
            <a:xfrm>
              <a:off x="4552801" y="5776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2" name="pt12872"/>
            <p:cNvSpPr/>
            <p:nvPr/>
          </p:nvSpPr>
          <p:spPr>
            <a:xfrm>
              <a:off x="4421943" y="5826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3" name="pt12873"/>
            <p:cNvSpPr/>
            <p:nvPr/>
          </p:nvSpPr>
          <p:spPr>
            <a:xfrm>
              <a:off x="5233493" y="510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4" name="pt12874"/>
            <p:cNvSpPr/>
            <p:nvPr/>
          </p:nvSpPr>
          <p:spPr>
            <a:xfrm>
              <a:off x="5421440" y="5160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5" name="pt12875"/>
            <p:cNvSpPr/>
            <p:nvPr/>
          </p:nvSpPr>
          <p:spPr>
            <a:xfrm>
              <a:off x="4873245" y="5179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6" name="pt12876"/>
            <p:cNvSpPr/>
            <p:nvPr/>
          </p:nvSpPr>
          <p:spPr>
            <a:xfrm>
              <a:off x="5645784" y="4800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7" name="pt12877"/>
            <p:cNvSpPr/>
            <p:nvPr/>
          </p:nvSpPr>
          <p:spPr>
            <a:xfrm>
              <a:off x="4505805" y="583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8" name="pt12878"/>
            <p:cNvSpPr/>
            <p:nvPr/>
          </p:nvSpPr>
          <p:spPr>
            <a:xfrm>
              <a:off x="4974258" y="5473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9" name="pt12879"/>
            <p:cNvSpPr/>
            <p:nvPr/>
          </p:nvSpPr>
          <p:spPr>
            <a:xfrm>
              <a:off x="5565148" y="5033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0" name="pt12880"/>
            <p:cNvSpPr/>
            <p:nvPr/>
          </p:nvSpPr>
          <p:spPr>
            <a:xfrm>
              <a:off x="4896940" y="549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1" name="pt12881"/>
            <p:cNvSpPr/>
            <p:nvPr/>
          </p:nvSpPr>
          <p:spPr>
            <a:xfrm>
              <a:off x="5295609" y="5110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2" name="pt12882"/>
            <p:cNvSpPr/>
            <p:nvPr/>
          </p:nvSpPr>
          <p:spPr>
            <a:xfrm>
              <a:off x="5020380" y="5277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3" name="pt12883"/>
            <p:cNvSpPr/>
            <p:nvPr/>
          </p:nvSpPr>
          <p:spPr>
            <a:xfrm>
              <a:off x="4447919" y="5864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4" name="pt12884"/>
            <p:cNvSpPr/>
            <p:nvPr/>
          </p:nvSpPr>
          <p:spPr>
            <a:xfrm>
              <a:off x="4581792" y="5707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5" name="pt12885"/>
            <p:cNvSpPr/>
            <p:nvPr/>
          </p:nvSpPr>
          <p:spPr>
            <a:xfrm>
              <a:off x="5151727" y="5231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6" name="pt12886"/>
            <p:cNvSpPr/>
            <p:nvPr/>
          </p:nvSpPr>
          <p:spPr>
            <a:xfrm>
              <a:off x="4653305" y="549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7" name="pt12887"/>
            <p:cNvSpPr/>
            <p:nvPr/>
          </p:nvSpPr>
          <p:spPr>
            <a:xfrm>
              <a:off x="5542830" y="4805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8" name="pt12888"/>
            <p:cNvSpPr/>
            <p:nvPr/>
          </p:nvSpPr>
          <p:spPr>
            <a:xfrm>
              <a:off x="4946482" y="534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9" name="pt12889"/>
            <p:cNvSpPr/>
            <p:nvPr/>
          </p:nvSpPr>
          <p:spPr>
            <a:xfrm>
              <a:off x="5535245" y="484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0" name="pt12890"/>
            <p:cNvSpPr/>
            <p:nvPr/>
          </p:nvSpPr>
          <p:spPr>
            <a:xfrm>
              <a:off x="5108420" y="513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1" name="pt12891"/>
            <p:cNvSpPr/>
            <p:nvPr/>
          </p:nvSpPr>
          <p:spPr>
            <a:xfrm>
              <a:off x="4633655" y="5694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2" name="pt12892"/>
            <p:cNvSpPr/>
            <p:nvPr/>
          </p:nvSpPr>
          <p:spPr>
            <a:xfrm>
              <a:off x="5105116" y="5290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3" name="pt12893"/>
            <p:cNvSpPr/>
            <p:nvPr/>
          </p:nvSpPr>
          <p:spPr>
            <a:xfrm>
              <a:off x="5496463" y="4996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4" name="pt12894"/>
            <p:cNvSpPr/>
            <p:nvPr/>
          </p:nvSpPr>
          <p:spPr>
            <a:xfrm>
              <a:off x="4758593" y="5501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5" name="pt12895"/>
            <p:cNvSpPr/>
            <p:nvPr/>
          </p:nvSpPr>
          <p:spPr>
            <a:xfrm>
              <a:off x="5227618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6" name="pt12896"/>
            <p:cNvSpPr/>
            <p:nvPr/>
          </p:nvSpPr>
          <p:spPr>
            <a:xfrm>
              <a:off x="5124838" y="5046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7" name="pt12897"/>
            <p:cNvSpPr/>
            <p:nvPr/>
          </p:nvSpPr>
          <p:spPr>
            <a:xfrm>
              <a:off x="5652578" y="5088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8" name="pt12898"/>
            <p:cNvSpPr/>
            <p:nvPr/>
          </p:nvSpPr>
          <p:spPr>
            <a:xfrm>
              <a:off x="5637330" y="476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9" name="pt12899"/>
            <p:cNvSpPr/>
            <p:nvPr/>
          </p:nvSpPr>
          <p:spPr>
            <a:xfrm>
              <a:off x="4942946" y="5477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0" name="pt12900"/>
            <p:cNvSpPr/>
            <p:nvPr/>
          </p:nvSpPr>
          <p:spPr>
            <a:xfrm>
              <a:off x="4359152" y="5874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1" name="pt12901"/>
            <p:cNvSpPr/>
            <p:nvPr/>
          </p:nvSpPr>
          <p:spPr>
            <a:xfrm>
              <a:off x="4871015" y="5326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2" name="pt12902"/>
            <p:cNvSpPr/>
            <p:nvPr/>
          </p:nvSpPr>
          <p:spPr>
            <a:xfrm>
              <a:off x="4318590" y="5923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3" name="pt12903"/>
            <p:cNvSpPr/>
            <p:nvPr/>
          </p:nvSpPr>
          <p:spPr>
            <a:xfrm>
              <a:off x="4792572" y="557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4" name="pt12904"/>
            <p:cNvSpPr/>
            <p:nvPr/>
          </p:nvSpPr>
          <p:spPr>
            <a:xfrm>
              <a:off x="4749027" y="5541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5" name="pt12905"/>
            <p:cNvSpPr/>
            <p:nvPr/>
          </p:nvSpPr>
          <p:spPr>
            <a:xfrm>
              <a:off x="4329197" y="5921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6" name="pt12906"/>
            <p:cNvSpPr/>
            <p:nvPr/>
          </p:nvSpPr>
          <p:spPr>
            <a:xfrm>
              <a:off x="4919650" y="528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7" name="pt12907"/>
            <p:cNvSpPr/>
            <p:nvPr/>
          </p:nvSpPr>
          <p:spPr>
            <a:xfrm>
              <a:off x="5242171" y="5235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8" name="pt12908"/>
            <p:cNvSpPr/>
            <p:nvPr/>
          </p:nvSpPr>
          <p:spPr>
            <a:xfrm>
              <a:off x="5007948" y="5362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9" name="pt12909"/>
            <p:cNvSpPr/>
            <p:nvPr/>
          </p:nvSpPr>
          <p:spPr>
            <a:xfrm>
              <a:off x="4883126" y="5534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0" name="pt12910"/>
            <p:cNvSpPr/>
            <p:nvPr/>
          </p:nvSpPr>
          <p:spPr>
            <a:xfrm>
              <a:off x="5097685" y="5281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1" name="pt12911"/>
            <p:cNvSpPr/>
            <p:nvPr/>
          </p:nvSpPr>
          <p:spPr>
            <a:xfrm>
              <a:off x="4886526" y="5519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2" name="pt12912"/>
            <p:cNvSpPr/>
            <p:nvPr/>
          </p:nvSpPr>
          <p:spPr>
            <a:xfrm>
              <a:off x="4553624" y="576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3" name="pt12913"/>
            <p:cNvSpPr/>
            <p:nvPr/>
          </p:nvSpPr>
          <p:spPr>
            <a:xfrm>
              <a:off x="4599052" y="572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4" name="pt12914"/>
            <p:cNvSpPr/>
            <p:nvPr/>
          </p:nvSpPr>
          <p:spPr>
            <a:xfrm>
              <a:off x="4779349" y="5528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5" name="pt12915"/>
            <p:cNvSpPr/>
            <p:nvPr/>
          </p:nvSpPr>
          <p:spPr>
            <a:xfrm>
              <a:off x="5512341" y="4971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6" name="pt12916"/>
            <p:cNvSpPr/>
            <p:nvPr/>
          </p:nvSpPr>
          <p:spPr>
            <a:xfrm>
              <a:off x="4959004" y="5384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7" name="pt12917"/>
            <p:cNvSpPr/>
            <p:nvPr/>
          </p:nvSpPr>
          <p:spPr>
            <a:xfrm>
              <a:off x="4388413" y="5897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8" name="pt12918"/>
            <p:cNvSpPr/>
            <p:nvPr/>
          </p:nvSpPr>
          <p:spPr>
            <a:xfrm>
              <a:off x="4461489" y="577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9" name="pt12919"/>
            <p:cNvSpPr/>
            <p:nvPr/>
          </p:nvSpPr>
          <p:spPr>
            <a:xfrm>
              <a:off x="4436335" y="5821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0" name="pt12920"/>
            <p:cNvSpPr/>
            <p:nvPr/>
          </p:nvSpPr>
          <p:spPr>
            <a:xfrm>
              <a:off x="4531054" y="5773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1" name="pt12921"/>
            <p:cNvSpPr/>
            <p:nvPr/>
          </p:nvSpPr>
          <p:spPr>
            <a:xfrm>
              <a:off x="4494594" y="577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2" name="pt12922"/>
            <p:cNvSpPr/>
            <p:nvPr/>
          </p:nvSpPr>
          <p:spPr>
            <a:xfrm>
              <a:off x="4984254" y="532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3" name="pt12923"/>
            <p:cNvSpPr/>
            <p:nvPr/>
          </p:nvSpPr>
          <p:spPr>
            <a:xfrm>
              <a:off x="4894131" y="5445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4" name="pt12924"/>
            <p:cNvSpPr/>
            <p:nvPr/>
          </p:nvSpPr>
          <p:spPr>
            <a:xfrm>
              <a:off x="4662067" y="563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5" name="pt12925"/>
            <p:cNvSpPr/>
            <p:nvPr/>
          </p:nvSpPr>
          <p:spPr>
            <a:xfrm>
              <a:off x="4702436" y="5560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6" name="pt12926"/>
            <p:cNvSpPr/>
            <p:nvPr/>
          </p:nvSpPr>
          <p:spPr>
            <a:xfrm>
              <a:off x="5051184" y="534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7" name="pt12927"/>
            <p:cNvSpPr/>
            <p:nvPr/>
          </p:nvSpPr>
          <p:spPr>
            <a:xfrm>
              <a:off x="4895583" y="5517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8" name="pt12928"/>
            <p:cNvSpPr/>
            <p:nvPr/>
          </p:nvSpPr>
          <p:spPr>
            <a:xfrm>
              <a:off x="4776624" y="566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9" name="pt12929"/>
            <p:cNvSpPr/>
            <p:nvPr/>
          </p:nvSpPr>
          <p:spPr>
            <a:xfrm>
              <a:off x="5001944" y="5337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0" name="pt12930"/>
            <p:cNvSpPr/>
            <p:nvPr/>
          </p:nvSpPr>
          <p:spPr>
            <a:xfrm>
              <a:off x="5181920" y="5193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1" name="pt12931"/>
            <p:cNvSpPr/>
            <p:nvPr/>
          </p:nvSpPr>
          <p:spPr>
            <a:xfrm>
              <a:off x="4627876" y="5752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2" name="pt12932"/>
            <p:cNvSpPr/>
            <p:nvPr/>
          </p:nvSpPr>
          <p:spPr>
            <a:xfrm>
              <a:off x="4647887" y="5738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3" name="pt12933"/>
            <p:cNvSpPr/>
            <p:nvPr/>
          </p:nvSpPr>
          <p:spPr>
            <a:xfrm>
              <a:off x="4577061" y="5712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4" name="pt12934"/>
            <p:cNvSpPr/>
            <p:nvPr/>
          </p:nvSpPr>
          <p:spPr>
            <a:xfrm>
              <a:off x="4551766" y="5724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5" name="pt12935"/>
            <p:cNvSpPr/>
            <p:nvPr/>
          </p:nvSpPr>
          <p:spPr>
            <a:xfrm>
              <a:off x="4608604" y="5711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6" name="pt12936"/>
            <p:cNvSpPr/>
            <p:nvPr/>
          </p:nvSpPr>
          <p:spPr>
            <a:xfrm>
              <a:off x="5624487" y="4898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7" name="pt12937"/>
            <p:cNvSpPr/>
            <p:nvPr/>
          </p:nvSpPr>
          <p:spPr>
            <a:xfrm>
              <a:off x="5169269" y="5198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8" name="pt12938"/>
            <p:cNvSpPr/>
            <p:nvPr/>
          </p:nvSpPr>
          <p:spPr>
            <a:xfrm>
              <a:off x="4859830" y="5464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9" name="pt12939"/>
            <p:cNvSpPr/>
            <p:nvPr/>
          </p:nvSpPr>
          <p:spPr>
            <a:xfrm>
              <a:off x="5023710" y="5439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0" name="pt12940"/>
            <p:cNvSpPr/>
            <p:nvPr/>
          </p:nvSpPr>
          <p:spPr>
            <a:xfrm>
              <a:off x="4638193" y="5682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1" name="pt12941"/>
            <p:cNvSpPr/>
            <p:nvPr/>
          </p:nvSpPr>
          <p:spPr>
            <a:xfrm>
              <a:off x="5283279" y="504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2" name="pt12942"/>
            <p:cNvSpPr/>
            <p:nvPr/>
          </p:nvSpPr>
          <p:spPr>
            <a:xfrm>
              <a:off x="4611072" y="5684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3" name="pt12943"/>
            <p:cNvSpPr/>
            <p:nvPr/>
          </p:nvSpPr>
          <p:spPr>
            <a:xfrm>
              <a:off x="4838925" y="5478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4" name="pt12944"/>
            <p:cNvSpPr/>
            <p:nvPr/>
          </p:nvSpPr>
          <p:spPr>
            <a:xfrm>
              <a:off x="5456300" y="5008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5" name="pt12945"/>
            <p:cNvSpPr/>
            <p:nvPr/>
          </p:nvSpPr>
          <p:spPr>
            <a:xfrm>
              <a:off x="5204354" y="5279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6" name="pt12946"/>
            <p:cNvSpPr/>
            <p:nvPr/>
          </p:nvSpPr>
          <p:spPr>
            <a:xfrm>
              <a:off x="5478066" y="5045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7" name="pt12947"/>
            <p:cNvSpPr/>
            <p:nvPr/>
          </p:nvSpPr>
          <p:spPr>
            <a:xfrm>
              <a:off x="4597830" y="5659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8" name="pt12948"/>
            <p:cNvSpPr/>
            <p:nvPr/>
          </p:nvSpPr>
          <p:spPr>
            <a:xfrm>
              <a:off x="4412622" y="5770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9" name="pt12949"/>
            <p:cNvSpPr/>
            <p:nvPr/>
          </p:nvSpPr>
          <p:spPr>
            <a:xfrm>
              <a:off x="5319264" y="501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0" name="pt12950"/>
            <p:cNvSpPr/>
            <p:nvPr/>
          </p:nvSpPr>
          <p:spPr>
            <a:xfrm>
              <a:off x="5616053" y="4838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1" name="pt12951"/>
            <p:cNvSpPr/>
            <p:nvPr/>
          </p:nvSpPr>
          <p:spPr>
            <a:xfrm>
              <a:off x="4674448" y="5700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2" name="pt12952"/>
            <p:cNvSpPr/>
            <p:nvPr/>
          </p:nvSpPr>
          <p:spPr>
            <a:xfrm>
              <a:off x="4732944" y="552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3" name="pt12953"/>
            <p:cNvSpPr/>
            <p:nvPr/>
          </p:nvSpPr>
          <p:spPr>
            <a:xfrm>
              <a:off x="5558849" y="4795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4" name="pt12954"/>
            <p:cNvSpPr/>
            <p:nvPr/>
          </p:nvSpPr>
          <p:spPr>
            <a:xfrm>
              <a:off x="5258615" y="5111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5" name="pt12955"/>
            <p:cNvSpPr/>
            <p:nvPr/>
          </p:nvSpPr>
          <p:spPr>
            <a:xfrm>
              <a:off x="4736377" y="5607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6" name="pt12956"/>
            <p:cNvSpPr/>
            <p:nvPr/>
          </p:nvSpPr>
          <p:spPr>
            <a:xfrm>
              <a:off x="4590232" y="5732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7" name="pt12957"/>
            <p:cNvSpPr/>
            <p:nvPr/>
          </p:nvSpPr>
          <p:spPr>
            <a:xfrm>
              <a:off x="4938196" y="538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8" name="pt12958"/>
            <p:cNvSpPr/>
            <p:nvPr/>
          </p:nvSpPr>
          <p:spPr>
            <a:xfrm>
              <a:off x="5267055" y="515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9" name="pt12959"/>
            <p:cNvSpPr/>
            <p:nvPr/>
          </p:nvSpPr>
          <p:spPr>
            <a:xfrm>
              <a:off x="4652566" y="5649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0" name="pt12960"/>
            <p:cNvSpPr/>
            <p:nvPr/>
          </p:nvSpPr>
          <p:spPr>
            <a:xfrm>
              <a:off x="5316745" y="4790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1" name="pt12961"/>
            <p:cNvSpPr/>
            <p:nvPr/>
          </p:nvSpPr>
          <p:spPr>
            <a:xfrm>
              <a:off x="5404701" y="509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2" name="pt12962"/>
            <p:cNvSpPr/>
            <p:nvPr/>
          </p:nvSpPr>
          <p:spPr>
            <a:xfrm>
              <a:off x="5577375" y="4970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3" name="pt12963"/>
            <p:cNvSpPr/>
            <p:nvPr/>
          </p:nvSpPr>
          <p:spPr>
            <a:xfrm>
              <a:off x="4914469" y="5104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4" name="pt12964"/>
            <p:cNvSpPr/>
            <p:nvPr/>
          </p:nvSpPr>
          <p:spPr>
            <a:xfrm>
              <a:off x="4893578" y="5523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5" name="pt12965"/>
            <p:cNvSpPr/>
            <p:nvPr/>
          </p:nvSpPr>
          <p:spPr>
            <a:xfrm>
              <a:off x="4660158" y="5707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6" name="pt12966"/>
            <p:cNvSpPr/>
            <p:nvPr/>
          </p:nvSpPr>
          <p:spPr>
            <a:xfrm>
              <a:off x="4734718" y="569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7" name="pt12967"/>
            <p:cNvSpPr/>
            <p:nvPr/>
          </p:nvSpPr>
          <p:spPr>
            <a:xfrm>
              <a:off x="5170028" y="5309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8" name="pt12968"/>
            <p:cNvSpPr/>
            <p:nvPr/>
          </p:nvSpPr>
          <p:spPr>
            <a:xfrm>
              <a:off x="4753219" y="559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9" name="pt12969"/>
            <p:cNvSpPr/>
            <p:nvPr/>
          </p:nvSpPr>
          <p:spPr>
            <a:xfrm>
              <a:off x="5076967" y="522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0" name="pt12970"/>
            <p:cNvSpPr/>
            <p:nvPr/>
          </p:nvSpPr>
          <p:spPr>
            <a:xfrm>
              <a:off x="5342213" y="504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1" name="pt12971"/>
            <p:cNvSpPr/>
            <p:nvPr/>
          </p:nvSpPr>
          <p:spPr>
            <a:xfrm>
              <a:off x="5349760" y="5095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2" name="pt12972"/>
            <p:cNvSpPr/>
            <p:nvPr/>
          </p:nvSpPr>
          <p:spPr>
            <a:xfrm>
              <a:off x="4703587" y="5575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3" name="pt12973"/>
            <p:cNvSpPr/>
            <p:nvPr/>
          </p:nvSpPr>
          <p:spPr>
            <a:xfrm>
              <a:off x="4600948" y="574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4" name="pt12974"/>
            <p:cNvSpPr/>
            <p:nvPr/>
          </p:nvSpPr>
          <p:spPr>
            <a:xfrm>
              <a:off x="5581341" y="4981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5" name="pt12975"/>
            <p:cNvSpPr/>
            <p:nvPr/>
          </p:nvSpPr>
          <p:spPr>
            <a:xfrm>
              <a:off x="5390932" y="497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6" name="pt12976"/>
            <p:cNvSpPr/>
            <p:nvPr/>
          </p:nvSpPr>
          <p:spPr>
            <a:xfrm>
              <a:off x="4869813" y="5395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7" name="pt12977"/>
            <p:cNvSpPr/>
            <p:nvPr/>
          </p:nvSpPr>
          <p:spPr>
            <a:xfrm>
              <a:off x="5495904" y="5027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8" name="pt12978"/>
            <p:cNvSpPr/>
            <p:nvPr/>
          </p:nvSpPr>
          <p:spPr>
            <a:xfrm>
              <a:off x="4894259" y="5176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9" name="pt12979"/>
            <p:cNvSpPr/>
            <p:nvPr/>
          </p:nvSpPr>
          <p:spPr>
            <a:xfrm>
              <a:off x="5054044" y="5192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0" name="pt12980"/>
            <p:cNvSpPr/>
            <p:nvPr/>
          </p:nvSpPr>
          <p:spPr>
            <a:xfrm>
              <a:off x="4790528" y="5508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1" name="pt12981"/>
            <p:cNvSpPr/>
            <p:nvPr/>
          </p:nvSpPr>
          <p:spPr>
            <a:xfrm>
              <a:off x="5069215" y="5370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2" name="pt12982"/>
            <p:cNvSpPr/>
            <p:nvPr/>
          </p:nvSpPr>
          <p:spPr>
            <a:xfrm>
              <a:off x="4627117" y="5716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3" name="pt12983"/>
            <p:cNvSpPr/>
            <p:nvPr/>
          </p:nvSpPr>
          <p:spPr>
            <a:xfrm>
              <a:off x="4487124" y="5773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4" name="pt12984"/>
            <p:cNvSpPr/>
            <p:nvPr/>
          </p:nvSpPr>
          <p:spPr>
            <a:xfrm>
              <a:off x="4572490" y="5699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5" name="pt12985"/>
            <p:cNvSpPr/>
            <p:nvPr/>
          </p:nvSpPr>
          <p:spPr>
            <a:xfrm>
              <a:off x="5186593" y="5288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6" name="pt12986"/>
            <p:cNvSpPr/>
            <p:nvPr/>
          </p:nvSpPr>
          <p:spPr>
            <a:xfrm>
              <a:off x="5043997" y="5359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7" name="pt12987"/>
            <p:cNvSpPr/>
            <p:nvPr/>
          </p:nvSpPr>
          <p:spPr>
            <a:xfrm>
              <a:off x="4773673" y="5573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8" name="pt12988"/>
            <p:cNvSpPr/>
            <p:nvPr/>
          </p:nvSpPr>
          <p:spPr>
            <a:xfrm>
              <a:off x="5373287" y="4999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9" name="pt12989"/>
            <p:cNvSpPr/>
            <p:nvPr/>
          </p:nvSpPr>
          <p:spPr>
            <a:xfrm>
              <a:off x="4769090" y="5498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0" name="pt12990"/>
            <p:cNvSpPr/>
            <p:nvPr/>
          </p:nvSpPr>
          <p:spPr>
            <a:xfrm>
              <a:off x="4683846" y="5671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1" name="pt12991"/>
            <p:cNvSpPr/>
            <p:nvPr/>
          </p:nvSpPr>
          <p:spPr>
            <a:xfrm>
              <a:off x="4289979" y="5947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2" name="pt12992"/>
            <p:cNvSpPr/>
            <p:nvPr/>
          </p:nvSpPr>
          <p:spPr>
            <a:xfrm>
              <a:off x="4481268" y="5841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3" name="pt12993"/>
            <p:cNvSpPr/>
            <p:nvPr/>
          </p:nvSpPr>
          <p:spPr>
            <a:xfrm>
              <a:off x="5345877" y="5019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4" name="pt12994"/>
            <p:cNvSpPr/>
            <p:nvPr/>
          </p:nvSpPr>
          <p:spPr>
            <a:xfrm>
              <a:off x="4956169" y="539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5" name="pt12995"/>
            <p:cNvSpPr/>
            <p:nvPr/>
          </p:nvSpPr>
          <p:spPr>
            <a:xfrm>
              <a:off x="4741198" y="5678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6" name="pt12996"/>
            <p:cNvSpPr/>
            <p:nvPr/>
          </p:nvSpPr>
          <p:spPr>
            <a:xfrm>
              <a:off x="4736030" y="5590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7" name="pt12997"/>
            <p:cNvSpPr/>
            <p:nvPr/>
          </p:nvSpPr>
          <p:spPr>
            <a:xfrm>
              <a:off x="5278137" y="5071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8" name="pt12998"/>
            <p:cNvSpPr/>
            <p:nvPr/>
          </p:nvSpPr>
          <p:spPr>
            <a:xfrm>
              <a:off x="5582717" y="4982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9" name="pt12999"/>
            <p:cNvSpPr/>
            <p:nvPr/>
          </p:nvSpPr>
          <p:spPr>
            <a:xfrm>
              <a:off x="4805480" y="5496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0" name="pt13000"/>
            <p:cNvSpPr/>
            <p:nvPr/>
          </p:nvSpPr>
          <p:spPr>
            <a:xfrm>
              <a:off x="4400453" y="5885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1" name="pt13001"/>
            <p:cNvSpPr/>
            <p:nvPr/>
          </p:nvSpPr>
          <p:spPr>
            <a:xfrm>
              <a:off x="5408005" y="5175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2" name="pt13002"/>
            <p:cNvSpPr/>
            <p:nvPr/>
          </p:nvSpPr>
          <p:spPr>
            <a:xfrm>
              <a:off x="4627464" y="568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3" name="pt13003"/>
            <p:cNvSpPr/>
            <p:nvPr/>
          </p:nvSpPr>
          <p:spPr>
            <a:xfrm>
              <a:off x="4689663" y="5733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4" name="pt13004"/>
            <p:cNvSpPr/>
            <p:nvPr/>
          </p:nvSpPr>
          <p:spPr>
            <a:xfrm>
              <a:off x="5559839" y="4791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5" name="pt13005"/>
            <p:cNvSpPr/>
            <p:nvPr/>
          </p:nvSpPr>
          <p:spPr>
            <a:xfrm>
              <a:off x="5514237" y="492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6" name="pt13006"/>
            <p:cNvSpPr/>
            <p:nvPr/>
          </p:nvSpPr>
          <p:spPr>
            <a:xfrm>
              <a:off x="5314765" y="5083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7" name="pt13007"/>
            <p:cNvSpPr/>
            <p:nvPr/>
          </p:nvSpPr>
          <p:spPr>
            <a:xfrm>
              <a:off x="5442486" y="50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8" name="pt13008"/>
            <p:cNvSpPr/>
            <p:nvPr/>
          </p:nvSpPr>
          <p:spPr>
            <a:xfrm>
              <a:off x="4944663" y="542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9" name="pt13009"/>
            <p:cNvSpPr/>
            <p:nvPr/>
          </p:nvSpPr>
          <p:spPr>
            <a:xfrm>
              <a:off x="5110246" y="5273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0" name="pt13010"/>
            <p:cNvSpPr/>
            <p:nvPr/>
          </p:nvSpPr>
          <p:spPr>
            <a:xfrm>
              <a:off x="5544122" y="5052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1" name="pt13011"/>
            <p:cNvSpPr/>
            <p:nvPr/>
          </p:nvSpPr>
          <p:spPr>
            <a:xfrm>
              <a:off x="5548300" y="478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2" name="pt13012"/>
            <p:cNvSpPr/>
            <p:nvPr/>
          </p:nvSpPr>
          <p:spPr>
            <a:xfrm>
              <a:off x="5346198" y="517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3" name="pt13013"/>
            <p:cNvSpPr/>
            <p:nvPr/>
          </p:nvSpPr>
          <p:spPr>
            <a:xfrm>
              <a:off x="5030929" y="5416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4" name="pt13014"/>
            <p:cNvSpPr/>
            <p:nvPr/>
          </p:nvSpPr>
          <p:spPr>
            <a:xfrm>
              <a:off x="5575170" y="487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5" name="pt13015"/>
            <p:cNvSpPr/>
            <p:nvPr/>
          </p:nvSpPr>
          <p:spPr>
            <a:xfrm>
              <a:off x="4710748" y="5538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6" name="pt13016"/>
            <p:cNvSpPr/>
            <p:nvPr/>
          </p:nvSpPr>
          <p:spPr>
            <a:xfrm>
              <a:off x="5284115" y="5100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7" name="pt13017"/>
            <p:cNvSpPr/>
            <p:nvPr/>
          </p:nvSpPr>
          <p:spPr>
            <a:xfrm>
              <a:off x="4541012" y="5779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8" name="pt13018"/>
            <p:cNvSpPr/>
            <p:nvPr/>
          </p:nvSpPr>
          <p:spPr>
            <a:xfrm>
              <a:off x="5094503" y="5213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9" name="pt13019"/>
            <p:cNvSpPr/>
            <p:nvPr/>
          </p:nvSpPr>
          <p:spPr>
            <a:xfrm>
              <a:off x="5604354" y="4863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0" name="pt13020"/>
            <p:cNvSpPr/>
            <p:nvPr/>
          </p:nvSpPr>
          <p:spPr>
            <a:xfrm>
              <a:off x="5305495" y="5081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1" name="pt13021"/>
            <p:cNvSpPr/>
            <p:nvPr/>
          </p:nvSpPr>
          <p:spPr>
            <a:xfrm>
              <a:off x="5397727" y="5044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2" name="pt13022"/>
            <p:cNvSpPr/>
            <p:nvPr/>
          </p:nvSpPr>
          <p:spPr>
            <a:xfrm>
              <a:off x="5615526" y="478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3" name="pt13023"/>
            <p:cNvSpPr/>
            <p:nvPr/>
          </p:nvSpPr>
          <p:spPr>
            <a:xfrm>
              <a:off x="5128020" y="528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4" name="pt13024"/>
            <p:cNvSpPr/>
            <p:nvPr/>
          </p:nvSpPr>
          <p:spPr>
            <a:xfrm>
              <a:off x="5029502" y="542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5" name="pt13025"/>
            <p:cNvSpPr/>
            <p:nvPr/>
          </p:nvSpPr>
          <p:spPr>
            <a:xfrm>
              <a:off x="5094921" y="5107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6" name="pt13026"/>
            <p:cNvSpPr/>
            <p:nvPr/>
          </p:nvSpPr>
          <p:spPr>
            <a:xfrm>
              <a:off x="4778224" y="5537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7" name="pt13027"/>
            <p:cNvSpPr/>
            <p:nvPr/>
          </p:nvSpPr>
          <p:spPr>
            <a:xfrm>
              <a:off x="5633621" y="4909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8" name="pt13028"/>
            <p:cNvSpPr/>
            <p:nvPr/>
          </p:nvSpPr>
          <p:spPr>
            <a:xfrm>
              <a:off x="4602446" y="5628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9" name="pt13029"/>
            <p:cNvSpPr/>
            <p:nvPr/>
          </p:nvSpPr>
          <p:spPr>
            <a:xfrm>
              <a:off x="5624590" y="4898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0" name="pt13030"/>
            <p:cNvSpPr/>
            <p:nvPr/>
          </p:nvSpPr>
          <p:spPr>
            <a:xfrm>
              <a:off x="4545949" y="5712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1" name="pt13031"/>
            <p:cNvSpPr/>
            <p:nvPr/>
          </p:nvSpPr>
          <p:spPr>
            <a:xfrm>
              <a:off x="5450830" y="5110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2" name="pt13032"/>
            <p:cNvSpPr/>
            <p:nvPr/>
          </p:nvSpPr>
          <p:spPr>
            <a:xfrm>
              <a:off x="4773069" y="538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3" name="pt13033"/>
            <p:cNvSpPr/>
            <p:nvPr/>
          </p:nvSpPr>
          <p:spPr>
            <a:xfrm>
              <a:off x="4965143" y="5155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4" name="pt13034"/>
            <p:cNvSpPr/>
            <p:nvPr/>
          </p:nvSpPr>
          <p:spPr>
            <a:xfrm>
              <a:off x="4612866" y="5657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5" name="pt13035"/>
            <p:cNvSpPr/>
            <p:nvPr/>
          </p:nvSpPr>
          <p:spPr>
            <a:xfrm>
              <a:off x="4896895" y="5531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6" name="pt13036"/>
            <p:cNvSpPr/>
            <p:nvPr/>
          </p:nvSpPr>
          <p:spPr>
            <a:xfrm>
              <a:off x="4664915" y="5647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7" name="pt13037"/>
            <p:cNvSpPr/>
            <p:nvPr/>
          </p:nvSpPr>
          <p:spPr>
            <a:xfrm>
              <a:off x="5109327" y="5259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8" name="pt13038"/>
            <p:cNvSpPr/>
            <p:nvPr/>
          </p:nvSpPr>
          <p:spPr>
            <a:xfrm>
              <a:off x="4505142" y="577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9" name="pt13039"/>
            <p:cNvSpPr/>
            <p:nvPr/>
          </p:nvSpPr>
          <p:spPr>
            <a:xfrm>
              <a:off x="4637441" y="5683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0" name="pt13040"/>
            <p:cNvSpPr/>
            <p:nvPr/>
          </p:nvSpPr>
          <p:spPr>
            <a:xfrm>
              <a:off x="5507366" y="4941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1" name="pt13041"/>
            <p:cNvSpPr/>
            <p:nvPr/>
          </p:nvSpPr>
          <p:spPr>
            <a:xfrm>
              <a:off x="4372709" y="5920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2" name="pt13042"/>
            <p:cNvSpPr/>
            <p:nvPr/>
          </p:nvSpPr>
          <p:spPr>
            <a:xfrm>
              <a:off x="5154311" y="519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3" name="pt13043"/>
            <p:cNvSpPr/>
            <p:nvPr/>
          </p:nvSpPr>
          <p:spPr>
            <a:xfrm>
              <a:off x="4686488" y="5590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4" name="pt13044"/>
            <p:cNvSpPr/>
            <p:nvPr/>
          </p:nvSpPr>
          <p:spPr>
            <a:xfrm>
              <a:off x="5574373" y="494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5" name="pt13045"/>
            <p:cNvSpPr/>
            <p:nvPr/>
          </p:nvSpPr>
          <p:spPr>
            <a:xfrm>
              <a:off x="4482869" y="5849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6" name="pt13046"/>
            <p:cNvSpPr/>
            <p:nvPr/>
          </p:nvSpPr>
          <p:spPr>
            <a:xfrm>
              <a:off x="4720069" y="5592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7" name="pt13047"/>
            <p:cNvSpPr/>
            <p:nvPr/>
          </p:nvSpPr>
          <p:spPr>
            <a:xfrm>
              <a:off x="5393574" y="516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8" name="pt13048"/>
            <p:cNvSpPr/>
            <p:nvPr/>
          </p:nvSpPr>
          <p:spPr>
            <a:xfrm>
              <a:off x="4507476" y="5784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9" name="pt13049"/>
            <p:cNvSpPr/>
            <p:nvPr/>
          </p:nvSpPr>
          <p:spPr>
            <a:xfrm>
              <a:off x="4717369" y="5635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0" name="pt13050"/>
            <p:cNvSpPr/>
            <p:nvPr/>
          </p:nvSpPr>
          <p:spPr>
            <a:xfrm>
              <a:off x="4690711" y="5622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1" name="pt13051"/>
            <p:cNvSpPr/>
            <p:nvPr/>
          </p:nvSpPr>
          <p:spPr>
            <a:xfrm>
              <a:off x="4523540" y="5780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2" name="pt13052"/>
            <p:cNvSpPr/>
            <p:nvPr/>
          </p:nvSpPr>
          <p:spPr>
            <a:xfrm>
              <a:off x="5224494" y="5259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3" name="pt13053"/>
            <p:cNvSpPr/>
            <p:nvPr/>
          </p:nvSpPr>
          <p:spPr>
            <a:xfrm>
              <a:off x="4847231" y="5340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4" name="pt13054"/>
            <p:cNvSpPr/>
            <p:nvPr/>
          </p:nvSpPr>
          <p:spPr>
            <a:xfrm>
              <a:off x="4726439" y="559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5" name="pt13055"/>
            <p:cNvSpPr/>
            <p:nvPr/>
          </p:nvSpPr>
          <p:spPr>
            <a:xfrm>
              <a:off x="4395915" y="5816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6" name="pt13056"/>
            <p:cNvSpPr/>
            <p:nvPr/>
          </p:nvSpPr>
          <p:spPr>
            <a:xfrm>
              <a:off x="4586877" y="571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7" name="pt13057"/>
            <p:cNvSpPr/>
            <p:nvPr/>
          </p:nvSpPr>
          <p:spPr>
            <a:xfrm>
              <a:off x="4702700" y="563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8" name="pt13058"/>
            <p:cNvSpPr/>
            <p:nvPr/>
          </p:nvSpPr>
          <p:spPr>
            <a:xfrm>
              <a:off x="4467004" y="574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9" name="pt13059"/>
            <p:cNvSpPr/>
            <p:nvPr/>
          </p:nvSpPr>
          <p:spPr>
            <a:xfrm>
              <a:off x="4525539" y="5759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0" name="pt13060"/>
            <p:cNvSpPr/>
            <p:nvPr/>
          </p:nvSpPr>
          <p:spPr>
            <a:xfrm>
              <a:off x="4468695" y="57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1" name="pt13061"/>
            <p:cNvSpPr/>
            <p:nvPr/>
          </p:nvSpPr>
          <p:spPr>
            <a:xfrm>
              <a:off x="4757352" y="55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2" name="pt13062"/>
            <p:cNvSpPr/>
            <p:nvPr/>
          </p:nvSpPr>
          <p:spPr>
            <a:xfrm>
              <a:off x="5072885" y="5337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3" name="pt13063"/>
            <p:cNvSpPr/>
            <p:nvPr/>
          </p:nvSpPr>
          <p:spPr>
            <a:xfrm>
              <a:off x="4943370" y="5456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4" name="pt13064"/>
            <p:cNvSpPr/>
            <p:nvPr/>
          </p:nvSpPr>
          <p:spPr>
            <a:xfrm>
              <a:off x="4795632" y="5625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5" name="pt13065"/>
            <p:cNvSpPr/>
            <p:nvPr/>
          </p:nvSpPr>
          <p:spPr>
            <a:xfrm>
              <a:off x="5645526" y="478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6" name="pt13066"/>
            <p:cNvSpPr/>
            <p:nvPr/>
          </p:nvSpPr>
          <p:spPr>
            <a:xfrm>
              <a:off x="5606360" y="4860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7" name="pt13067"/>
            <p:cNvSpPr/>
            <p:nvPr/>
          </p:nvSpPr>
          <p:spPr>
            <a:xfrm>
              <a:off x="4704782" y="5583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8" name="pt13068"/>
            <p:cNvSpPr/>
            <p:nvPr/>
          </p:nvSpPr>
          <p:spPr>
            <a:xfrm>
              <a:off x="5179374" y="5148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9" name="pt13069"/>
            <p:cNvSpPr/>
            <p:nvPr/>
          </p:nvSpPr>
          <p:spPr>
            <a:xfrm>
              <a:off x="4985481" y="5311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0" name="pt13070"/>
            <p:cNvSpPr/>
            <p:nvPr/>
          </p:nvSpPr>
          <p:spPr>
            <a:xfrm>
              <a:off x="5465338" y="4994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1" name="pt13071"/>
            <p:cNvSpPr/>
            <p:nvPr/>
          </p:nvSpPr>
          <p:spPr>
            <a:xfrm>
              <a:off x="4448176" y="584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2" name="pt13072"/>
            <p:cNvSpPr/>
            <p:nvPr/>
          </p:nvSpPr>
          <p:spPr>
            <a:xfrm>
              <a:off x="5145402" y="5182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3" name="pt13073"/>
            <p:cNvSpPr/>
            <p:nvPr/>
          </p:nvSpPr>
          <p:spPr>
            <a:xfrm>
              <a:off x="5149033" y="5195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4" name="pt13074"/>
            <p:cNvSpPr/>
            <p:nvPr/>
          </p:nvSpPr>
          <p:spPr>
            <a:xfrm>
              <a:off x="5367379" y="516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5" name="pt13075"/>
            <p:cNvSpPr/>
            <p:nvPr/>
          </p:nvSpPr>
          <p:spPr>
            <a:xfrm>
              <a:off x="5368279" y="506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6" name="pt13076"/>
            <p:cNvSpPr/>
            <p:nvPr/>
          </p:nvSpPr>
          <p:spPr>
            <a:xfrm>
              <a:off x="5159396" y="5248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7" name="pt13077"/>
            <p:cNvSpPr/>
            <p:nvPr/>
          </p:nvSpPr>
          <p:spPr>
            <a:xfrm>
              <a:off x="4852161" y="5518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8" name="pt13078"/>
            <p:cNvSpPr/>
            <p:nvPr/>
          </p:nvSpPr>
          <p:spPr>
            <a:xfrm>
              <a:off x="4903413" y="5462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9" name="pt13079"/>
            <p:cNvSpPr/>
            <p:nvPr/>
          </p:nvSpPr>
          <p:spPr>
            <a:xfrm>
              <a:off x="4801423" y="565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0" name="pt13080"/>
            <p:cNvSpPr/>
            <p:nvPr/>
          </p:nvSpPr>
          <p:spPr>
            <a:xfrm>
              <a:off x="4914566" y="5530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1" name="pt13081"/>
            <p:cNvSpPr/>
            <p:nvPr/>
          </p:nvSpPr>
          <p:spPr>
            <a:xfrm>
              <a:off x="4573217" y="5705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2" name="pt13082"/>
            <p:cNvSpPr/>
            <p:nvPr/>
          </p:nvSpPr>
          <p:spPr>
            <a:xfrm>
              <a:off x="4802503" y="5471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3" name="pt13083"/>
            <p:cNvSpPr/>
            <p:nvPr/>
          </p:nvSpPr>
          <p:spPr>
            <a:xfrm>
              <a:off x="5384401" y="5092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4" name="pt13084"/>
            <p:cNvSpPr/>
            <p:nvPr/>
          </p:nvSpPr>
          <p:spPr>
            <a:xfrm>
              <a:off x="4835493" y="5563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5" name="pt13085"/>
            <p:cNvSpPr/>
            <p:nvPr/>
          </p:nvSpPr>
          <p:spPr>
            <a:xfrm>
              <a:off x="5529511" y="4896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6" name="pt13086"/>
            <p:cNvSpPr/>
            <p:nvPr/>
          </p:nvSpPr>
          <p:spPr>
            <a:xfrm>
              <a:off x="5545915" y="4859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7" name="pt13087"/>
            <p:cNvSpPr/>
            <p:nvPr/>
          </p:nvSpPr>
          <p:spPr>
            <a:xfrm>
              <a:off x="5549052" y="4863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8" name="pt13088"/>
            <p:cNvSpPr/>
            <p:nvPr/>
          </p:nvSpPr>
          <p:spPr>
            <a:xfrm>
              <a:off x="4966602" y="533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9" name="pt13089"/>
            <p:cNvSpPr/>
            <p:nvPr/>
          </p:nvSpPr>
          <p:spPr>
            <a:xfrm>
              <a:off x="5498559" y="491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0" name="pt13090"/>
            <p:cNvSpPr/>
            <p:nvPr/>
          </p:nvSpPr>
          <p:spPr>
            <a:xfrm>
              <a:off x="5410718" y="506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1" name="pt13091"/>
            <p:cNvSpPr/>
            <p:nvPr/>
          </p:nvSpPr>
          <p:spPr>
            <a:xfrm>
              <a:off x="4684135" y="5645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2" name="pt13092"/>
            <p:cNvSpPr/>
            <p:nvPr/>
          </p:nvSpPr>
          <p:spPr>
            <a:xfrm>
              <a:off x="5413656" y="5069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3" name="pt13093"/>
            <p:cNvSpPr/>
            <p:nvPr/>
          </p:nvSpPr>
          <p:spPr>
            <a:xfrm>
              <a:off x="4810989" y="549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4" name="pt13094"/>
            <p:cNvSpPr/>
            <p:nvPr/>
          </p:nvSpPr>
          <p:spPr>
            <a:xfrm>
              <a:off x="5008796" y="5485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5" name="pt13095"/>
            <p:cNvSpPr/>
            <p:nvPr/>
          </p:nvSpPr>
          <p:spPr>
            <a:xfrm>
              <a:off x="4992450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6" name="pt13096"/>
            <p:cNvSpPr/>
            <p:nvPr/>
          </p:nvSpPr>
          <p:spPr>
            <a:xfrm>
              <a:off x="5291771" y="511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7" name="pt13097"/>
            <p:cNvSpPr/>
            <p:nvPr/>
          </p:nvSpPr>
          <p:spPr>
            <a:xfrm>
              <a:off x="5589325" y="4854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8" name="pt13098"/>
            <p:cNvSpPr/>
            <p:nvPr/>
          </p:nvSpPr>
          <p:spPr>
            <a:xfrm>
              <a:off x="5473148" y="486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9" name="pt13099"/>
            <p:cNvSpPr/>
            <p:nvPr/>
          </p:nvSpPr>
          <p:spPr>
            <a:xfrm>
              <a:off x="5391511" y="4937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0" name="pt13100"/>
            <p:cNvSpPr/>
            <p:nvPr/>
          </p:nvSpPr>
          <p:spPr>
            <a:xfrm>
              <a:off x="4814428" y="5477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1" name="pt13101"/>
            <p:cNvSpPr/>
            <p:nvPr/>
          </p:nvSpPr>
          <p:spPr>
            <a:xfrm>
              <a:off x="4644679" y="562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2" name="pt13102"/>
            <p:cNvSpPr/>
            <p:nvPr/>
          </p:nvSpPr>
          <p:spPr>
            <a:xfrm>
              <a:off x="5526097" y="4938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3" name="pt13103"/>
            <p:cNvSpPr/>
            <p:nvPr/>
          </p:nvSpPr>
          <p:spPr>
            <a:xfrm>
              <a:off x="4652386" y="5543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4" name="pt13104"/>
            <p:cNvSpPr/>
            <p:nvPr/>
          </p:nvSpPr>
          <p:spPr>
            <a:xfrm>
              <a:off x="5575671" y="4821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5" name="pt13105"/>
            <p:cNvSpPr/>
            <p:nvPr/>
          </p:nvSpPr>
          <p:spPr>
            <a:xfrm>
              <a:off x="4938691" y="5261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6" name="pt13106"/>
            <p:cNvSpPr/>
            <p:nvPr/>
          </p:nvSpPr>
          <p:spPr>
            <a:xfrm>
              <a:off x="4642198" y="5728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7" name="pt13107"/>
            <p:cNvSpPr/>
            <p:nvPr/>
          </p:nvSpPr>
          <p:spPr>
            <a:xfrm>
              <a:off x="4561820" y="5825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8" name="pt13108"/>
            <p:cNvSpPr/>
            <p:nvPr/>
          </p:nvSpPr>
          <p:spPr>
            <a:xfrm>
              <a:off x="4769623" y="5600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9" name="pt13109"/>
            <p:cNvSpPr/>
            <p:nvPr/>
          </p:nvSpPr>
          <p:spPr>
            <a:xfrm>
              <a:off x="4711333" y="5567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0" name="pt13110"/>
            <p:cNvSpPr/>
            <p:nvPr/>
          </p:nvSpPr>
          <p:spPr>
            <a:xfrm>
              <a:off x="4605930" y="5676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1" name="pt13111"/>
            <p:cNvSpPr/>
            <p:nvPr/>
          </p:nvSpPr>
          <p:spPr>
            <a:xfrm>
              <a:off x="4577459" y="5721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2" name="pt13112"/>
            <p:cNvSpPr/>
            <p:nvPr/>
          </p:nvSpPr>
          <p:spPr>
            <a:xfrm>
              <a:off x="5428845" y="5072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3" name="pt13113"/>
            <p:cNvSpPr/>
            <p:nvPr/>
          </p:nvSpPr>
          <p:spPr>
            <a:xfrm>
              <a:off x="5236071" y="5117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4" name="pt13114"/>
            <p:cNvSpPr/>
            <p:nvPr/>
          </p:nvSpPr>
          <p:spPr>
            <a:xfrm>
              <a:off x="5419293" y="500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5" name="pt13115"/>
            <p:cNvSpPr/>
            <p:nvPr/>
          </p:nvSpPr>
          <p:spPr>
            <a:xfrm>
              <a:off x="4458712" y="5909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6" name="pt13116"/>
            <p:cNvSpPr/>
            <p:nvPr/>
          </p:nvSpPr>
          <p:spPr>
            <a:xfrm>
              <a:off x="4900713" y="5565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7" name="pt13117"/>
            <p:cNvSpPr/>
            <p:nvPr/>
          </p:nvSpPr>
          <p:spPr>
            <a:xfrm>
              <a:off x="5206469" y="5181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8" name="pt13118"/>
            <p:cNvSpPr/>
            <p:nvPr/>
          </p:nvSpPr>
          <p:spPr>
            <a:xfrm>
              <a:off x="5016703" y="547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9" name="pt13119"/>
            <p:cNvSpPr/>
            <p:nvPr/>
          </p:nvSpPr>
          <p:spPr>
            <a:xfrm>
              <a:off x="4671452" y="5740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0" name="pt13120"/>
            <p:cNvSpPr/>
            <p:nvPr/>
          </p:nvSpPr>
          <p:spPr>
            <a:xfrm>
              <a:off x="5410885" y="5018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1" name="pt13121"/>
            <p:cNvSpPr/>
            <p:nvPr/>
          </p:nvSpPr>
          <p:spPr>
            <a:xfrm>
              <a:off x="4618760" y="5716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2" name="pt13122"/>
            <p:cNvSpPr/>
            <p:nvPr/>
          </p:nvSpPr>
          <p:spPr>
            <a:xfrm>
              <a:off x="5270828" y="527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3" name="pt13123"/>
            <p:cNvSpPr/>
            <p:nvPr/>
          </p:nvSpPr>
          <p:spPr>
            <a:xfrm>
              <a:off x="4795368" y="5545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4" name="pt13124"/>
            <p:cNvSpPr/>
            <p:nvPr/>
          </p:nvSpPr>
          <p:spPr>
            <a:xfrm>
              <a:off x="4952762" y="5490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5" name="pt13125"/>
            <p:cNvSpPr/>
            <p:nvPr/>
          </p:nvSpPr>
          <p:spPr>
            <a:xfrm>
              <a:off x="4654257" y="5713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6" name="pt13126"/>
            <p:cNvSpPr/>
            <p:nvPr/>
          </p:nvSpPr>
          <p:spPr>
            <a:xfrm>
              <a:off x="4822624" y="5390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7" name="pt13127"/>
            <p:cNvSpPr/>
            <p:nvPr/>
          </p:nvSpPr>
          <p:spPr>
            <a:xfrm>
              <a:off x="4975646" y="5364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8" name="pt13128"/>
            <p:cNvSpPr/>
            <p:nvPr/>
          </p:nvSpPr>
          <p:spPr>
            <a:xfrm>
              <a:off x="5550602" y="5022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9" name="pt13129"/>
            <p:cNvSpPr/>
            <p:nvPr/>
          </p:nvSpPr>
          <p:spPr>
            <a:xfrm>
              <a:off x="5317182" y="5220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0" name="pt13130"/>
            <p:cNvSpPr/>
            <p:nvPr/>
          </p:nvSpPr>
          <p:spPr>
            <a:xfrm>
              <a:off x="5527961" y="5154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1" name="pt13131"/>
            <p:cNvSpPr/>
            <p:nvPr/>
          </p:nvSpPr>
          <p:spPr>
            <a:xfrm>
              <a:off x="5558630" y="5054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2" name="pt13132"/>
            <p:cNvSpPr/>
            <p:nvPr/>
          </p:nvSpPr>
          <p:spPr>
            <a:xfrm>
              <a:off x="5008269" y="545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3" name="pt13133"/>
            <p:cNvSpPr/>
            <p:nvPr/>
          </p:nvSpPr>
          <p:spPr>
            <a:xfrm>
              <a:off x="5296187" y="5107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4" name="pt13134"/>
            <p:cNvSpPr/>
            <p:nvPr/>
          </p:nvSpPr>
          <p:spPr>
            <a:xfrm>
              <a:off x="4793144" y="5669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5" name="pt13135"/>
            <p:cNvSpPr/>
            <p:nvPr/>
          </p:nvSpPr>
          <p:spPr>
            <a:xfrm>
              <a:off x="4509655" y="5763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6" name="pt13136"/>
            <p:cNvSpPr/>
            <p:nvPr/>
          </p:nvSpPr>
          <p:spPr>
            <a:xfrm>
              <a:off x="5267447" y="515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7" name="pt13137"/>
            <p:cNvSpPr/>
            <p:nvPr/>
          </p:nvSpPr>
          <p:spPr>
            <a:xfrm>
              <a:off x="4819024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8" name="pt13138"/>
            <p:cNvSpPr/>
            <p:nvPr/>
          </p:nvSpPr>
          <p:spPr>
            <a:xfrm>
              <a:off x="4723977" y="5520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9" name="pt13139"/>
            <p:cNvSpPr/>
            <p:nvPr/>
          </p:nvSpPr>
          <p:spPr>
            <a:xfrm>
              <a:off x="5414176" y="509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0" name="pt13140"/>
            <p:cNvSpPr/>
            <p:nvPr/>
          </p:nvSpPr>
          <p:spPr>
            <a:xfrm>
              <a:off x="4792688" y="5256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1" name="pt13141"/>
            <p:cNvSpPr/>
            <p:nvPr/>
          </p:nvSpPr>
          <p:spPr>
            <a:xfrm>
              <a:off x="5598228" y="485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2" name="pt13142"/>
            <p:cNvSpPr/>
            <p:nvPr/>
          </p:nvSpPr>
          <p:spPr>
            <a:xfrm>
              <a:off x="4962655" y="5385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3" name="pt13143"/>
            <p:cNvSpPr/>
            <p:nvPr/>
          </p:nvSpPr>
          <p:spPr>
            <a:xfrm>
              <a:off x="4474615" y="584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4" name="pt13144"/>
            <p:cNvSpPr/>
            <p:nvPr/>
          </p:nvSpPr>
          <p:spPr>
            <a:xfrm>
              <a:off x="4743968" y="5638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5" name="pt13145"/>
            <p:cNvSpPr/>
            <p:nvPr/>
          </p:nvSpPr>
          <p:spPr>
            <a:xfrm>
              <a:off x="5389357" y="5128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6" name="pt13146"/>
            <p:cNvSpPr/>
            <p:nvPr/>
          </p:nvSpPr>
          <p:spPr>
            <a:xfrm>
              <a:off x="4985012" y="543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7" name="pt13147"/>
            <p:cNvSpPr/>
            <p:nvPr/>
          </p:nvSpPr>
          <p:spPr>
            <a:xfrm>
              <a:off x="5089579" y="528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8" name="pt13148"/>
            <p:cNvSpPr/>
            <p:nvPr/>
          </p:nvSpPr>
          <p:spPr>
            <a:xfrm>
              <a:off x="4823286" y="553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9" name="pt13149"/>
            <p:cNvSpPr/>
            <p:nvPr/>
          </p:nvSpPr>
          <p:spPr>
            <a:xfrm>
              <a:off x="4742766" y="5558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0" name="pt13150"/>
            <p:cNvSpPr/>
            <p:nvPr/>
          </p:nvSpPr>
          <p:spPr>
            <a:xfrm>
              <a:off x="4760437" y="555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1" name="pt13151"/>
            <p:cNvSpPr/>
            <p:nvPr/>
          </p:nvSpPr>
          <p:spPr>
            <a:xfrm>
              <a:off x="5427296" y="5058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2" name="pt13152"/>
            <p:cNvSpPr/>
            <p:nvPr/>
          </p:nvSpPr>
          <p:spPr>
            <a:xfrm>
              <a:off x="4993305" y="5420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3" name="pt13153"/>
            <p:cNvSpPr/>
            <p:nvPr/>
          </p:nvSpPr>
          <p:spPr>
            <a:xfrm>
              <a:off x="5204599" y="5165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4" name="pt13154"/>
            <p:cNvSpPr/>
            <p:nvPr/>
          </p:nvSpPr>
          <p:spPr>
            <a:xfrm>
              <a:off x="5356001" y="5084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5" name="pt13155"/>
            <p:cNvSpPr/>
            <p:nvPr/>
          </p:nvSpPr>
          <p:spPr>
            <a:xfrm>
              <a:off x="4842545" y="5584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6" name="pt13156"/>
            <p:cNvSpPr/>
            <p:nvPr/>
          </p:nvSpPr>
          <p:spPr>
            <a:xfrm>
              <a:off x="4646594" y="557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7" name="pt13157"/>
            <p:cNvSpPr/>
            <p:nvPr/>
          </p:nvSpPr>
          <p:spPr>
            <a:xfrm>
              <a:off x="4595593" y="5728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8" name="pt13158"/>
            <p:cNvSpPr/>
            <p:nvPr/>
          </p:nvSpPr>
          <p:spPr>
            <a:xfrm>
              <a:off x="5366139" y="4977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9" name="pt13159"/>
            <p:cNvSpPr/>
            <p:nvPr/>
          </p:nvSpPr>
          <p:spPr>
            <a:xfrm>
              <a:off x="4701060" y="557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0" name="pt13160"/>
            <p:cNvSpPr/>
            <p:nvPr/>
          </p:nvSpPr>
          <p:spPr>
            <a:xfrm>
              <a:off x="4641985" y="5568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1" name="pt13161"/>
            <p:cNvSpPr/>
            <p:nvPr/>
          </p:nvSpPr>
          <p:spPr>
            <a:xfrm>
              <a:off x="5159505" y="512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2" name="pt13162"/>
            <p:cNvSpPr/>
            <p:nvPr/>
          </p:nvSpPr>
          <p:spPr>
            <a:xfrm>
              <a:off x="5392758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3" name="pt13163"/>
            <p:cNvSpPr/>
            <p:nvPr/>
          </p:nvSpPr>
          <p:spPr>
            <a:xfrm>
              <a:off x="5119316" y="5280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4" name="pt13164"/>
            <p:cNvSpPr/>
            <p:nvPr/>
          </p:nvSpPr>
          <p:spPr>
            <a:xfrm>
              <a:off x="4930990" y="5472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5" name="pt13165"/>
            <p:cNvSpPr/>
            <p:nvPr/>
          </p:nvSpPr>
          <p:spPr>
            <a:xfrm>
              <a:off x="4344766" y="5897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6" name="pt13166"/>
            <p:cNvSpPr/>
            <p:nvPr/>
          </p:nvSpPr>
          <p:spPr>
            <a:xfrm>
              <a:off x="5080843" y="5270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7" name="pt13167"/>
            <p:cNvSpPr/>
            <p:nvPr/>
          </p:nvSpPr>
          <p:spPr>
            <a:xfrm>
              <a:off x="4683717" y="5642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8" name="pt13168"/>
            <p:cNvSpPr/>
            <p:nvPr/>
          </p:nvSpPr>
          <p:spPr>
            <a:xfrm>
              <a:off x="4653183" y="56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9" name="pt13169"/>
            <p:cNvSpPr/>
            <p:nvPr/>
          </p:nvSpPr>
          <p:spPr>
            <a:xfrm>
              <a:off x="4617591" y="5757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0" name="pt13170"/>
            <p:cNvSpPr/>
            <p:nvPr/>
          </p:nvSpPr>
          <p:spPr>
            <a:xfrm>
              <a:off x="4660357" y="563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1" name="pt13171"/>
            <p:cNvSpPr/>
            <p:nvPr/>
          </p:nvSpPr>
          <p:spPr>
            <a:xfrm>
              <a:off x="5310001" y="5149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2" name="pt13172"/>
            <p:cNvSpPr/>
            <p:nvPr/>
          </p:nvSpPr>
          <p:spPr>
            <a:xfrm>
              <a:off x="5333631" y="511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3" name="pt13173"/>
            <p:cNvSpPr/>
            <p:nvPr/>
          </p:nvSpPr>
          <p:spPr>
            <a:xfrm>
              <a:off x="5635768" y="5128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4" name="pt13174"/>
            <p:cNvSpPr/>
            <p:nvPr/>
          </p:nvSpPr>
          <p:spPr>
            <a:xfrm>
              <a:off x="4665500" y="5715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5" name="pt13175"/>
            <p:cNvSpPr/>
            <p:nvPr/>
          </p:nvSpPr>
          <p:spPr>
            <a:xfrm>
              <a:off x="5293532" y="517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6" name="pt13176"/>
            <p:cNvSpPr/>
            <p:nvPr/>
          </p:nvSpPr>
          <p:spPr>
            <a:xfrm>
              <a:off x="4583489" y="5814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7" name="pt13177"/>
            <p:cNvSpPr/>
            <p:nvPr/>
          </p:nvSpPr>
          <p:spPr>
            <a:xfrm>
              <a:off x="4484881" y="5825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8" name="pt13178"/>
            <p:cNvSpPr/>
            <p:nvPr/>
          </p:nvSpPr>
          <p:spPr>
            <a:xfrm>
              <a:off x="5005139" y="541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9" name="pt13179"/>
            <p:cNvSpPr/>
            <p:nvPr/>
          </p:nvSpPr>
          <p:spPr>
            <a:xfrm>
              <a:off x="5016928" y="5329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0" name="pt13180"/>
            <p:cNvSpPr/>
            <p:nvPr/>
          </p:nvSpPr>
          <p:spPr>
            <a:xfrm>
              <a:off x="5484835" y="5099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1" name="pt13181"/>
            <p:cNvSpPr/>
            <p:nvPr/>
          </p:nvSpPr>
          <p:spPr>
            <a:xfrm>
              <a:off x="5121592" y="5048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2" name="pt13182"/>
            <p:cNvSpPr/>
            <p:nvPr/>
          </p:nvSpPr>
          <p:spPr>
            <a:xfrm>
              <a:off x="5372952" y="5044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3" name="pt13183"/>
            <p:cNvSpPr/>
            <p:nvPr/>
          </p:nvSpPr>
          <p:spPr>
            <a:xfrm>
              <a:off x="5646658" y="498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4" name="pt13184"/>
            <p:cNvSpPr/>
            <p:nvPr/>
          </p:nvSpPr>
          <p:spPr>
            <a:xfrm>
              <a:off x="5552106" y="4894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5" name="pt13185"/>
            <p:cNvSpPr/>
            <p:nvPr/>
          </p:nvSpPr>
          <p:spPr>
            <a:xfrm>
              <a:off x="5536890" y="5028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6" name="pt13186"/>
            <p:cNvSpPr/>
            <p:nvPr/>
          </p:nvSpPr>
          <p:spPr>
            <a:xfrm>
              <a:off x="5634489" y="504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7" name="pt13187"/>
            <p:cNvSpPr/>
            <p:nvPr/>
          </p:nvSpPr>
          <p:spPr>
            <a:xfrm>
              <a:off x="5043502" y="5062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8" name="pt13188"/>
            <p:cNvSpPr/>
            <p:nvPr/>
          </p:nvSpPr>
          <p:spPr>
            <a:xfrm>
              <a:off x="4811374" y="502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9" name="pt13189"/>
            <p:cNvSpPr/>
            <p:nvPr/>
          </p:nvSpPr>
          <p:spPr>
            <a:xfrm>
              <a:off x="5433615" y="5057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0" name="pt13190"/>
            <p:cNvSpPr/>
            <p:nvPr/>
          </p:nvSpPr>
          <p:spPr>
            <a:xfrm>
              <a:off x="5533888" y="5145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1" name="pt13191"/>
            <p:cNvSpPr/>
            <p:nvPr/>
          </p:nvSpPr>
          <p:spPr>
            <a:xfrm>
              <a:off x="4719413" y="4849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2" name="pt13192"/>
            <p:cNvSpPr/>
            <p:nvPr/>
          </p:nvSpPr>
          <p:spPr>
            <a:xfrm>
              <a:off x="5319534" y="4984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3" name="pt13193"/>
            <p:cNvSpPr/>
            <p:nvPr/>
          </p:nvSpPr>
          <p:spPr>
            <a:xfrm>
              <a:off x="4659708" y="4893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4" name="pt13194"/>
            <p:cNvSpPr/>
            <p:nvPr/>
          </p:nvSpPr>
          <p:spPr>
            <a:xfrm>
              <a:off x="5264188" y="5059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5" name="pt13195"/>
            <p:cNvSpPr/>
            <p:nvPr/>
          </p:nvSpPr>
          <p:spPr>
            <a:xfrm>
              <a:off x="5047610" y="5197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6" name="pt13196"/>
            <p:cNvSpPr/>
            <p:nvPr/>
          </p:nvSpPr>
          <p:spPr>
            <a:xfrm>
              <a:off x="5299755" y="4886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7" name="pt13197"/>
            <p:cNvSpPr/>
            <p:nvPr/>
          </p:nvSpPr>
          <p:spPr>
            <a:xfrm>
              <a:off x="5593053" y="5288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8" name="pt13198"/>
            <p:cNvSpPr/>
            <p:nvPr/>
          </p:nvSpPr>
          <p:spPr>
            <a:xfrm>
              <a:off x="5644498" y="5020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9" name="pt13199"/>
            <p:cNvSpPr/>
            <p:nvPr/>
          </p:nvSpPr>
          <p:spPr>
            <a:xfrm>
              <a:off x="5109879" y="499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0" name="pt13200"/>
            <p:cNvSpPr/>
            <p:nvPr/>
          </p:nvSpPr>
          <p:spPr>
            <a:xfrm>
              <a:off x="4948667" y="4907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1" name="pt13201"/>
            <p:cNvSpPr/>
            <p:nvPr/>
          </p:nvSpPr>
          <p:spPr>
            <a:xfrm>
              <a:off x="4817391" y="5087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2" name="pt13202"/>
            <p:cNvSpPr/>
            <p:nvPr/>
          </p:nvSpPr>
          <p:spPr>
            <a:xfrm>
              <a:off x="4608913" y="4799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3" name="pt13203"/>
            <p:cNvSpPr/>
            <p:nvPr/>
          </p:nvSpPr>
          <p:spPr>
            <a:xfrm>
              <a:off x="5614723" y="5089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4" name="pt13204"/>
            <p:cNvSpPr/>
            <p:nvPr/>
          </p:nvSpPr>
          <p:spPr>
            <a:xfrm>
              <a:off x="5598408" y="5047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5" name="pt13205"/>
            <p:cNvSpPr/>
            <p:nvPr/>
          </p:nvSpPr>
          <p:spPr>
            <a:xfrm>
              <a:off x="5159441" y="513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6" name="pt13206"/>
            <p:cNvSpPr/>
            <p:nvPr/>
          </p:nvSpPr>
          <p:spPr>
            <a:xfrm>
              <a:off x="4942618" y="5178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7" name="pt13207"/>
            <p:cNvSpPr/>
            <p:nvPr/>
          </p:nvSpPr>
          <p:spPr>
            <a:xfrm>
              <a:off x="5364924" y="5179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8" name="pt13208"/>
            <p:cNvSpPr/>
            <p:nvPr/>
          </p:nvSpPr>
          <p:spPr>
            <a:xfrm>
              <a:off x="4834869" y="5031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9" name="pt13209"/>
            <p:cNvSpPr/>
            <p:nvPr/>
          </p:nvSpPr>
          <p:spPr>
            <a:xfrm>
              <a:off x="5403043" y="5076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0" name="pt13210"/>
            <p:cNvSpPr/>
            <p:nvPr/>
          </p:nvSpPr>
          <p:spPr>
            <a:xfrm>
              <a:off x="5521810" y="501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1" name="pt13211"/>
            <p:cNvSpPr/>
            <p:nvPr/>
          </p:nvSpPr>
          <p:spPr>
            <a:xfrm>
              <a:off x="5309500" y="4965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2" name="pt13212"/>
            <p:cNvSpPr/>
            <p:nvPr/>
          </p:nvSpPr>
          <p:spPr>
            <a:xfrm>
              <a:off x="5618380" y="5047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3" name="pt13213"/>
            <p:cNvSpPr/>
            <p:nvPr/>
          </p:nvSpPr>
          <p:spPr>
            <a:xfrm>
              <a:off x="5185893" y="5087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4" name="pt13214"/>
            <p:cNvSpPr/>
            <p:nvPr/>
          </p:nvSpPr>
          <p:spPr>
            <a:xfrm>
              <a:off x="5047475" y="5028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5" name="pt13215"/>
            <p:cNvSpPr/>
            <p:nvPr/>
          </p:nvSpPr>
          <p:spPr>
            <a:xfrm>
              <a:off x="5355044" y="5047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6" name="pt13216"/>
            <p:cNvSpPr/>
            <p:nvPr/>
          </p:nvSpPr>
          <p:spPr>
            <a:xfrm>
              <a:off x="4908748" y="4984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7" name="pt13217"/>
            <p:cNvSpPr/>
            <p:nvPr/>
          </p:nvSpPr>
          <p:spPr>
            <a:xfrm>
              <a:off x="5336035" y="504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8" name="pt13218"/>
            <p:cNvSpPr/>
            <p:nvPr/>
          </p:nvSpPr>
          <p:spPr>
            <a:xfrm>
              <a:off x="4576425" y="4810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9" name="pt13219"/>
            <p:cNvSpPr/>
            <p:nvPr/>
          </p:nvSpPr>
          <p:spPr>
            <a:xfrm>
              <a:off x="5119535" y="4988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0" name="pt13220"/>
            <p:cNvSpPr/>
            <p:nvPr/>
          </p:nvSpPr>
          <p:spPr>
            <a:xfrm>
              <a:off x="5656827" y="5034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1" name="pt13221"/>
            <p:cNvSpPr/>
            <p:nvPr/>
          </p:nvSpPr>
          <p:spPr>
            <a:xfrm>
              <a:off x="5507706" y="5059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2" name="pt13222"/>
            <p:cNvSpPr/>
            <p:nvPr/>
          </p:nvSpPr>
          <p:spPr>
            <a:xfrm>
              <a:off x="5072236" y="5121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3" name="pt13223"/>
            <p:cNvSpPr/>
            <p:nvPr/>
          </p:nvSpPr>
          <p:spPr>
            <a:xfrm>
              <a:off x="5141043" y="4801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4" name="pt13224"/>
            <p:cNvSpPr/>
            <p:nvPr/>
          </p:nvSpPr>
          <p:spPr>
            <a:xfrm>
              <a:off x="5500038" y="5068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5" name="pt13225"/>
            <p:cNvSpPr/>
            <p:nvPr/>
          </p:nvSpPr>
          <p:spPr>
            <a:xfrm>
              <a:off x="4998145" y="503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6" name="pt13226"/>
            <p:cNvSpPr/>
            <p:nvPr/>
          </p:nvSpPr>
          <p:spPr>
            <a:xfrm>
              <a:off x="4925674" y="4968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7" name="pt13227"/>
            <p:cNvSpPr/>
            <p:nvPr/>
          </p:nvSpPr>
          <p:spPr>
            <a:xfrm>
              <a:off x="5563471" y="4927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8" name="pt13228"/>
            <p:cNvSpPr/>
            <p:nvPr/>
          </p:nvSpPr>
          <p:spPr>
            <a:xfrm>
              <a:off x="4779188" y="5045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9" name="pt13229"/>
            <p:cNvSpPr/>
            <p:nvPr/>
          </p:nvSpPr>
          <p:spPr>
            <a:xfrm>
              <a:off x="5261752" y="4970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0" name="pt13230"/>
            <p:cNvSpPr/>
            <p:nvPr/>
          </p:nvSpPr>
          <p:spPr>
            <a:xfrm>
              <a:off x="5433917" y="4991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1" name="pt13231"/>
            <p:cNvSpPr/>
            <p:nvPr/>
          </p:nvSpPr>
          <p:spPr>
            <a:xfrm>
              <a:off x="5064407" y="499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2" name="pt13232"/>
            <p:cNvSpPr/>
            <p:nvPr/>
          </p:nvSpPr>
          <p:spPr>
            <a:xfrm>
              <a:off x="4607839" y="4885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3" name="pt13233"/>
            <p:cNvSpPr/>
            <p:nvPr/>
          </p:nvSpPr>
          <p:spPr>
            <a:xfrm>
              <a:off x="4804927" y="4918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4" name="pt13234"/>
            <p:cNvSpPr/>
            <p:nvPr/>
          </p:nvSpPr>
          <p:spPr>
            <a:xfrm>
              <a:off x="4783977" y="4875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5" name="pt13235"/>
            <p:cNvSpPr/>
            <p:nvPr/>
          </p:nvSpPr>
          <p:spPr>
            <a:xfrm>
              <a:off x="5059065" y="499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6" name="pt13236"/>
            <p:cNvSpPr/>
            <p:nvPr/>
          </p:nvSpPr>
          <p:spPr>
            <a:xfrm>
              <a:off x="5126869" y="5211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7" name="pt13237"/>
            <p:cNvSpPr/>
            <p:nvPr/>
          </p:nvSpPr>
          <p:spPr>
            <a:xfrm>
              <a:off x="5457065" y="4969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8" name="pt13238"/>
            <p:cNvSpPr/>
            <p:nvPr/>
          </p:nvSpPr>
          <p:spPr>
            <a:xfrm>
              <a:off x="5051846" y="4792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9" name="pt13239"/>
            <p:cNvSpPr/>
            <p:nvPr/>
          </p:nvSpPr>
          <p:spPr>
            <a:xfrm>
              <a:off x="5331124" y="4969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0" name="pt13240"/>
            <p:cNvSpPr/>
            <p:nvPr/>
          </p:nvSpPr>
          <p:spPr>
            <a:xfrm>
              <a:off x="4632324" y="4865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1" name="pt13241"/>
            <p:cNvSpPr/>
            <p:nvPr/>
          </p:nvSpPr>
          <p:spPr>
            <a:xfrm>
              <a:off x="5411567" y="4980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2" name="pt13242"/>
            <p:cNvSpPr/>
            <p:nvPr/>
          </p:nvSpPr>
          <p:spPr>
            <a:xfrm>
              <a:off x="5102564" y="496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3" name="pt13243"/>
            <p:cNvSpPr/>
            <p:nvPr/>
          </p:nvSpPr>
          <p:spPr>
            <a:xfrm>
              <a:off x="4950879" y="4804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4" name="pt13244"/>
            <p:cNvSpPr/>
            <p:nvPr/>
          </p:nvSpPr>
          <p:spPr>
            <a:xfrm>
              <a:off x="5378095" y="5001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5" name="pt13245"/>
            <p:cNvSpPr/>
            <p:nvPr/>
          </p:nvSpPr>
          <p:spPr>
            <a:xfrm>
              <a:off x="5379464" y="5165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6" name="pt13246"/>
            <p:cNvSpPr/>
            <p:nvPr/>
          </p:nvSpPr>
          <p:spPr>
            <a:xfrm>
              <a:off x="5653452" y="5012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7" name="pt13247"/>
            <p:cNvSpPr/>
            <p:nvPr/>
          </p:nvSpPr>
          <p:spPr>
            <a:xfrm>
              <a:off x="4774676" y="5089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8" name="pt13248"/>
            <p:cNvSpPr/>
            <p:nvPr/>
          </p:nvSpPr>
          <p:spPr>
            <a:xfrm>
              <a:off x="5256358" y="5007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9" name="pt13249"/>
            <p:cNvSpPr/>
            <p:nvPr/>
          </p:nvSpPr>
          <p:spPr>
            <a:xfrm>
              <a:off x="4980088" y="4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0" name="pt13250"/>
            <p:cNvSpPr/>
            <p:nvPr/>
          </p:nvSpPr>
          <p:spPr>
            <a:xfrm>
              <a:off x="5644652" y="5006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1" name="pt13251"/>
            <p:cNvSpPr/>
            <p:nvPr/>
          </p:nvSpPr>
          <p:spPr>
            <a:xfrm>
              <a:off x="5412023" y="5099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2" name="pt13252"/>
            <p:cNvSpPr/>
            <p:nvPr/>
          </p:nvSpPr>
          <p:spPr>
            <a:xfrm>
              <a:off x="5527107" y="499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3" name="pt13253"/>
            <p:cNvSpPr/>
            <p:nvPr/>
          </p:nvSpPr>
          <p:spPr>
            <a:xfrm>
              <a:off x="5627354" y="4974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4" name="pt13254"/>
            <p:cNvSpPr/>
            <p:nvPr/>
          </p:nvSpPr>
          <p:spPr>
            <a:xfrm>
              <a:off x="5435653" y="5008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5" name="pt13255"/>
            <p:cNvSpPr/>
            <p:nvPr/>
          </p:nvSpPr>
          <p:spPr>
            <a:xfrm>
              <a:off x="5093571" y="5034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6" name="pt13256"/>
            <p:cNvSpPr/>
            <p:nvPr/>
          </p:nvSpPr>
          <p:spPr>
            <a:xfrm>
              <a:off x="5366826" y="4827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7" name="pt13257"/>
            <p:cNvSpPr/>
            <p:nvPr/>
          </p:nvSpPr>
          <p:spPr>
            <a:xfrm>
              <a:off x="4961922" y="4859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8" name="pt13258"/>
            <p:cNvSpPr/>
            <p:nvPr/>
          </p:nvSpPr>
          <p:spPr>
            <a:xfrm>
              <a:off x="5144566" y="5155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9" name="pt13259"/>
            <p:cNvSpPr/>
            <p:nvPr/>
          </p:nvSpPr>
          <p:spPr>
            <a:xfrm>
              <a:off x="5401416" y="5002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0" name="pt13260"/>
            <p:cNvSpPr/>
            <p:nvPr/>
          </p:nvSpPr>
          <p:spPr>
            <a:xfrm>
              <a:off x="4981310" y="4959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1" name="pt13261"/>
            <p:cNvSpPr/>
            <p:nvPr/>
          </p:nvSpPr>
          <p:spPr>
            <a:xfrm>
              <a:off x="5146199" y="508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2" name="pt13262"/>
            <p:cNvSpPr/>
            <p:nvPr/>
          </p:nvSpPr>
          <p:spPr>
            <a:xfrm>
              <a:off x="5635466" y="5058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3" name="pt13263"/>
            <p:cNvSpPr/>
            <p:nvPr/>
          </p:nvSpPr>
          <p:spPr>
            <a:xfrm>
              <a:off x="5109841" y="5197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4" name="pt13264"/>
            <p:cNvSpPr/>
            <p:nvPr/>
          </p:nvSpPr>
          <p:spPr>
            <a:xfrm>
              <a:off x="5589588" y="4952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5" name="pt13265"/>
            <p:cNvSpPr/>
            <p:nvPr/>
          </p:nvSpPr>
          <p:spPr>
            <a:xfrm>
              <a:off x="4773885" y="4958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6" name="pt13266"/>
            <p:cNvSpPr/>
            <p:nvPr/>
          </p:nvSpPr>
          <p:spPr>
            <a:xfrm>
              <a:off x="5638809" y="5020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7" name="pt13267"/>
            <p:cNvSpPr/>
            <p:nvPr/>
          </p:nvSpPr>
          <p:spPr>
            <a:xfrm>
              <a:off x="5460189" y="4938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8" name="pt13268"/>
            <p:cNvSpPr/>
            <p:nvPr/>
          </p:nvSpPr>
          <p:spPr>
            <a:xfrm>
              <a:off x="4552801" y="5776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9" name="pt13269"/>
            <p:cNvSpPr/>
            <p:nvPr/>
          </p:nvSpPr>
          <p:spPr>
            <a:xfrm>
              <a:off x="4421943" y="5826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0" name="pt13270"/>
            <p:cNvSpPr/>
            <p:nvPr/>
          </p:nvSpPr>
          <p:spPr>
            <a:xfrm>
              <a:off x="5233493" y="510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1" name="pt13271"/>
            <p:cNvSpPr/>
            <p:nvPr/>
          </p:nvSpPr>
          <p:spPr>
            <a:xfrm>
              <a:off x="5421440" y="5160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2" name="pt13272"/>
            <p:cNvSpPr/>
            <p:nvPr/>
          </p:nvSpPr>
          <p:spPr>
            <a:xfrm>
              <a:off x="4873245" y="5179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3" name="pt13273"/>
            <p:cNvSpPr/>
            <p:nvPr/>
          </p:nvSpPr>
          <p:spPr>
            <a:xfrm>
              <a:off x="5645784" y="4800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4" name="pt13274"/>
            <p:cNvSpPr/>
            <p:nvPr/>
          </p:nvSpPr>
          <p:spPr>
            <a:xfrm>
              <a:off x="4505805" y="583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5" name="pt13275"/>
            <p:cNvSpPr/>
            <p:nvPr/>
          </p:nvSpPr>
          <p:spPr>
            <a:xfrm>
              <a:off x="4974258" y="5473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6" name="pt13276"/>
            <p:cNvSpPr/>
            <p:nvPr/>
          </p:nvSpPr>
          <p:spPr>
            <a:xfrm>
              <a:off x="5565148" y="5033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7" name="pt13277"/>
            <p:cNvSpPr/>
            <p:nvPr/>
          </p:nvSpPr>
          <p:spPr>
            <a:xfrm>
              <a:off x="4896940" y="549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8" name="pt13278"/>
            <p:cNvSpPr/>
            <p:nvPr/>
          </p:nvSpPr>
          <p:spPr>
            <a:xfrm>
              <a:off x="5295609" y="5110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9" name="pt13279"/>
            <p:cNvSpPr/>
            <p:nvPr/>
          </p:nvSpPr>
          <p:spPr>
            <a:xfrm>
              <a:off x="5020380" y="5277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0" name="pt13280"/>
            <p:cNvSpPr/>
            <p:nvPr/>
          </p:nvSpPr>
          <p:spPr>
            <a:xfrm>
              <a:off x="4447919" y="5864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1" name="pt13281"/>
            <p:cNvSpPr/>
            <p:nvPr/>
          </p:nvSpPr>
          <p:spPr>
            <a:xfrm>
              <a:off x="4581792" y="5707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2" name="pt13282"/>
            <p:cNvSpPr/>
            <p:nvPr/>
          </p:nvSpPr>
          <p:spPr>
            <a:xfrm>
              <a:off x="5151727" y="5231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3" name="pt13283"/>
            <p:cNvSpPr/>
            <p:nvPr/>
          </p:nvSpPr>
          <p:spPr>
            <a:xfrm>
              <a:off x="4653305" y="549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4" name="pt13284"/>
            <p:cNvSpPr/>
            <p:nvPr/>
          </p:nvSpPr>
          <p:spPr>
            <a:xfrm>
              <a:off x="5542830" y="4805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5" name="pt13285"/>
            <p:cNvSpPr/>
            <p:nvPr/>
          </p:nvSpPr>
          <p:spPr>
            <a:xfrm>
              <a:off x="4946482" y="534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6" name="pt13286"/>
            <p:cNvSpPr/>
            <p:nvPr/>
          </p:nvSpPr>
          <p:spPr>
            <a:xfrm>
              <a:off x="5535245" y="484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7" name="pt13287"/>
            <p:cNvSpPr/>
            <p:nvPr/>
          </p:nvSpPr>
          <p:spPr>
            <a:xfrm>
              <a:off x="5108420" y="513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8" name="pt13288"/>
            <p:cNvSpPr/>
            <p:nvPr/>
          </p:nvSpPr>
          <p:spPr>
            <a:xfrm>
              <a:off x="4633655" y="5694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9" name="pt13289"/>
            <p:cNvSpPr/>
            <p:nvPr/>
          </p:nvSpPr>
          <p:spPr>
            <a:xfrm>
              <a:off x="5105116" y="5290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0" name="pt13290"/>
            <p:cNvSpPr/>
            <p:nvPr/>
          </p:nvSpPr>
          <p:spPr>
            <a:xfrm>
              <a:off x="5496463" y="4996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1" name="pt13291"/>
            <p:cNvSpPr/>
            <p:nvPr/>
          </p:nvSpPr>
          <p:spPr>
            <a:xfrm>
              <a:off x="4758593" y="5501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2" name="pt13292"/>
            <p:cNvSpPr/>
            <p:nvPr/>
          </p:nvSpPr>
          <p:spPr>
            <a:xfrm>
              <a:off x="5227618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3" name="pt13293"/>
            <p:cNvSpPr/>
            <p:nvPr/>
          </p:nvSpPr>
          <p:spPr>
            <a:xfrm>
              <a:off x="5124838" y="5046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4" name="pt13294"/>
            <p:cNvSpPr/>
            <p:nvPr/>
          </p:nvSpPr>
          <p:spPr>
            <a:xfrm>
              <a:off x="5652578" y="5088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5" name="pt13295"/>
            <p:cNvSpPr/>
            <p:nvPr/>
          </p:nvSpPr>
          <p:spPr>
            <a:xfrm>
              <a:off x="5637330" y="476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6" name="pt13296"/>
            <p:cNvSpPr/>
            <p:nvPr/>
          </p:nvSpPr>
          <p:spPr>
            <a:xfrm>
              <a:off x="4942946" y="5477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7" name="pt13297"/>
            <p:cNvSpPr/>
            <p:nvPr/>
          </p:nvSpPr>
          <p:spPr>
            <a:xfrm>
              <a:off x="4359152" y="5874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8" name="pt13298"/>
            <p:cNvSpPr/>
            <p:nvPr/>
          </p:nvSpPr>
          <p:spPr>
            <a:xfrm>
              <a:off x="4871015" y="5326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9" name="pt13299"/>
            <p:cNvSpPr/>
            <p:nvPr/>
          </p:nvSpPr>
          <p:spPr>
            <a:xfrm>
              <a:off x="4318590" y="5923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0" name="pt13300"/>
            <p:cNvSpPr/>
            <p:nvPr/>
          </p:nvSpPr>
          <p:spPr>
            <a:xfrm>
              <a:off x="4792572" y="557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1" name="pt13301"/>
            <p:cNvSpPr/>
            <p:nvPr/>
          </p:nvSpPr>
          <p:spPr>
            <a:xfrm>
              <a:off x="4749027" y="5541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2" name="pt13302"/>
            <p:cNvSpPr/>
            <p:nvPr/>
          </p:nvSpPr>
          <p:spPr>
            <a:xfrm>
              <a:off x="4329197" y="5921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3" name="pt13303"/>
            <p:cNvSpPr/>
            <p:nvPr/>
          </p:nvSpPr>
          <p:spPr>
            <a:xfrm>
              <a:off x="4919650" y="528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4" name="pt13304"/>
            <p:cNvSpPr/>
            <p:nvPr/>
          </p:nvSpPr>
          <p:spPr>
            <a:xfrm>
              <a:off x="5242171" y="5235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5" name="pt13305"/>
            <p:cNvSpPr/>
            <p:nvPr/>
          </p:nvSpPr>
          <p:spPr>
            <a:xfrm>
              <a:off x="5007948" y="5362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6" name="pt13306"/>
            <p:cNvSpPr/>
            <p:nvPr/>
          </p:nvSpPr>
          <p:spPr>
            <a:xfrm>
              <a:off x="4883126" y="5534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7" name="pt13307"/>
            <p:cNvSpPr/>
            <p:nvPr/>
          </p:nvSpPr>
          <p:spPr>
            <a:xfrm>
              <a:off x="5097685" y="5281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8" name="pt13308"/>
            <p:cNvSpPr/>
            <p:nvPr/>
          </p:nvSpPr>
          <p:spPr>
            <a:xfrm>
              <a:off x="4886526" y="5519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9" name="pt13309"/>
            <p:cNvSpPr/>
            <p:nvPr/>
          </p:nvSpPr>
          <p:spPr>
            <a:xfrm>
              <a:off x="4553624" y="576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0" name="pt13310"/>
            <p:cNvSpPr/>
            <p:nvPr/>
          </p:nvSpPr>
          <p:spPr>
            <a:xfrm>
              <a:off x="4599052" y="572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1" name="pt13311"/>
            <p:cNvSpPr/>
            <p:nvPr/>
          </p:nvSpPr>
          <p:spPr>
            <a:xfrm>
              <a:off x="4779349" y="5528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2" name="pt13312"/>
            <p:cNvSpPr/>
            <p:nvPr/>
          </p:nvSpPr>
          <p:spPr>
            <a:xfrm>
              <a:off x="5512341" y="4971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3" name="pt13313"/>
            <p:cNvSpPr/>
            <p:nvPr/>
          </p:nvSpPr>
          <p:spPr>
            <a:xfrm>
              <a:off x="4959004" y="5384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4" name="pt13314"/>
            <p:cNvSpPr/>
            <p:nvPr/>
          </p:nvSpPr>
          <p:spPr>
            <a:xfrm>
              <a:off x="4388413" y="5897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5" name="pt13315"/>
            <p:cNvSpPr/>
            <p:nvPr/>
          </p:nvSpPr>
          <p:spPr>
            <a:xfrm>
              <a:off x="4461489" y="577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6" name="pt13316"/>
            <p:cNvSpPr/>
            <p:nvPr/>
          </p:nvSpPr>
          <p:spPr>
            <a:xfrm>
              <a:off x="4436335" y="5821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7" name="pt13317"/>
            <p:cNvSpPr/>
            <p:nvPr/>
          </p:nvSpPr>
          <p:spPr>
            <a:xfrm>
              <a:off x="4531054" y="5773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8" name="pt13318"/>
            <p:cNvSpPr/>
            <p:nvPr/>
          </p:nvSpPr>
          <p:spPr>
            <a:xfrm>
              <a:off x="4494594" y="577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9" name="pt13319"/>
            <p:cNvSpPr/>
            <p:nvPr/>
          </p:nvSpPr>
          <p:spPr>
            <a:xfrm>
              <a:off x="4984254" y="532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0" name="pt13320"/>
            <p:cNvSpPr/>
            <p:nvPr/>
          </p:nvSpPr>
          <p:spPr>
            <a:xfrm>
              <a:off x="4894131" y="5445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1" name="pt13321"/>
            <p:cNvSpPr/>
            <p:nvPr/>
          </p:nvSpPr>
          <p:spPr>
            <a:xfrm>
              <a:off x="4662067" y="563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2" name="pt13322"/>
            <p:cNvSpPr/>
            <p:nvPr/>
          </p:nvSpPr>
          <p:spPr>
            <a:xfrm>
              <a:off x="4702436" y="5560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3" name="pt13323"/>
            <p:cNvSpPr/>
            <p:nvPr/>
          </p:nvSpPr>
          <p:spPr>
            <a:xfrm>
              <a:off x="5051184" y="534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4" name="pt13324"/>
            <p:cNvSpPr/>
            <p:nvPr/>
          </p:nvSpPr>
          <p:spPr>
            <a:xfrm>
              <a:off x="4895583" y="5517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5" name="pt13325"/>
            <p:cNvSpPr/>
            <p:nvPr/>
          </p:nvSpPr>
          <p:spPr>
            <a:xfrm>
              <a:off x="4776624" y="566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6" name="pt13326"/>
            <p:cNvSpPr/>
            <p:nvPr/>
          </p:nvSpPr>
          <p:spPr>
            <a:xfrm>
              <a:off x="5001944" y="5337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7" name="pt13327"/>
            <p:cNvSpPr/>
            <p:nvPr/>
          </p:nvSpPr>
          <p:spPr>
            <a:xfrm>
              <a:off x="5181920" y="5193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8" name="pt13328"/>
            <p:cNvSpPr/>
            <p:nvPr/>
          </p:nvSpPr>
          <p:spPr>
            <a:xfrm>
              <a:off x="4627876" y="5752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9" name="pt13329"/>
            <p:cNvSpPr/>
            <p:nvPr/>
          </p:nvSpPr>
          <p:spPr>
            <a:xfrm>
              <a:off x="4647887" y="5738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0" name="pt13330"/>
            <p:cNvSpPr/>
            <p:nvPr/>
          </p:nvSpPr>
          <p:spPr>
            <a:xfrm>
              <a:off x="4577061" y="5712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1" name="pt13331"/>
            <p:cNvSpPr/>
            <p:nvPr/>
          </p:nvSpPr>
          <p:spPr>
            <a:xfrm>
              <a:off x="4551766" y="5724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2" name="pt13332"/>
            <p:cNvSpPr/>
            <p:nvPr/>
          </p:nvSpPr>
          <p:spPr>
            <a:xfrm>
              <a:off x="4608604" y="5711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3" name="pt13333"/>
            <p:cNvSpPr/>
            <p:nvPr/>
          </p:nvSpPr>
          <p:spPr>
            <a:xfrm>
              <a:off x="5624487" y="4898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4" name="pt13334"/>
            <p:cNvSpPr/>
            <p:nvPr/>
          </p:nvSpPr>
          <p:spPr>
            <a:xfrm>
              <a:off x="5169269" y="5198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5" name="pt13335"/>
            <p:cNvSpPr/>
            <p:nvPr/>
          </p:nvSpPr>
          <p:spPr>
            <a:xfrm>
              <a:off x="4859830" y="5464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6" name="pt13336"/>
            <p:cNvSpPr/>
            <p:nvPr/>
          </p:nvSpPr>
          <p:spPr>
            <a:xfrm>
              <a:off x="5023710" y="5439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7" name="pt13337"/>
            <p:cNvSpPr/>
            <p:nvPr/>
          </p:nvSpPr>
          <p:spPr>
            <a:xfrm>
              <a:off x="4638193" y="5682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8" name="pt13338"/>
            <p:cNvSpPr/>
            <p:nvPr/>
          </p:nvSpPr>
          <p:spPr>
            <a:xfrm>
              <a:off x="5283279" y="504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9" name="pt13339"/>
            <p:cNvSpPr/>
            <p:nvPr/>
          </p:nvSpPr>
          <p:spPr>
            <a:xfrm>
              <a:off x="4611072" y="5684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0" name="pt13340"/>
            <p:cNvSpPr/>
            <p:nvPr/>
          </p:nvSpPr>
          <p:spPr>
            <a:xfrm>
              <a:off x="4838925" y="5478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1" name="pt13341"/>
            <p:cNvSpPr/>
            <p:nvPr/>
          </p:nvSpPr>
          <p:spPr>
            <a:xfrm>
              <a:off x="5456300" y="5008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2" name="pt13342"/>
            <p:cNvSpPr/>
            <p:nvPr/>
          </p:nvSpPr>
          <p:spPr>
            <a:xfrm>
              <a:off x="5204354" y="5279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3" name="pt13343"/>
            <p:cNvSpPr/>
            <p:nvPr/>
          </p:nvSpPr>
          <p:spPr>
            <a:xfrm>
              <a:off x="5478066" y="5045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4" name="pt13344"/>
            <p:cNvSpPr/>
            <p:nvPr/>
          </p:nvSpPr>
          <p:spPr>
            <a:xfrm>
              <a:off x="4597830" y="5659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5" name="pt13345"/>
            <p:cNvSpPr/>
            <p:nvPr/>
          </p:nvSpPr>
          <p:spPr>
            <a:xfrm>
              <a:off x="4412622" y="5770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6" name="pt13346"/>
            <p:cNvSpPr/>
            <p:nvPr/>
          </p:nvSpPr>
          <p:spPr>
            <a:xfrm>
              <a:off x="5319264" y="501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7" name="pt13347"/>
            <p:cNvSpPr/>
            <p:nvPr/>
          </p:nvSpPr>
          <p:spPr>
            <a:xfrm>
              <a:off x="5616053" y="4838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8" name="pt13348"/>
            <p:cNvSpPr/>
            <p:nvPr/>
          </p:nvSpPr>
          <p:spPr>
            <a:xfrm>
              <a:off x="4674448" y="5700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9" name="pt13349"/>
            <p:cNvSpPr/>
            <p:nvPr/>
          </p:nvSpPr>
          <p:spPr>
            <a:xfrm>
              <a:off x="4732944" y="552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0" name="pt13350"/>
            <p:cNvSpPr/>
            <p:nvPr/>
          </p:nvSpPr>
          <p:spPr>
            <a:xfrm>
              <a:off x="5558849" y="4795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1" name="pt13351"/>
            <p:cNvSpPr/>
            <p:nvPr/>
          </p:nvSpPr>
          <p:spPr>
            <a:xfrm>
              <a:off x="5258615" y="5111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2" name="pt13352"/>
            <p:cNvSpPr/>
            <p:nvPr/>
          </p:nvSpPr>
          <p:spPr>
            <a:xfrm>
              <a:off x="4736377" y="5607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3" name="pt13353"/>
            <p:cNvSpPr/>
            <p:nvPr/>
          </p:nvSpPr>
          <p:spPr>
            <a:xfrm>
              <a:off x="4590232" y="5732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4" name="pt13354"/>
            <p:cNvSpPr/>
            <p:nvPr/>
          </p:nvSpPr>
          <p:spPr>
            <a:xfrm>
              <a:off x="4938196" y="538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5" name="pt13355"/>
            <p:cNvSpPr/>
            <p:nvPr/>
          </p:nvSpPr>
          <p:spPr>
            <a:xfrm>
              <a:off x="5267055" y="515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6" name="pt13356"/>
            <p:cNvSpPr/>
            <p:nvPr/>
          </p:nvSpPr>
          <p:spPr>
            <a:xfrm>
              <a:off x="4652566" y="5649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7" name="pt13357"/>
            <p:cNvSpPr/>
            <p:nvPr/>
          </p:nvSpPr>
          <p:spPr>
            <a:xfrm>
              <a:off x="5316745" y="4790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8" name="pt13358"/>
            <p:cNvSpPr/>
            <p:nvPr/>
          </p:nvSpPr>
          <p:spPr>
            <a:xfrm>
              <a:off x="5404701" y="509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9" name="pt13359"/>
            <p:cNvSpPr/>
            <p:nvPr/>
          </p:nvSpPr>
          <p:spPr>
            <a:xfrm>
              <a:off x="5577375" y="4970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0" name="pt13360"/>
            <p:cNvSpPr/>
            <p:nvPr/>
          </p:nvSpPr>
          <p:spPr>
            <a:xfrm>
              <a:off x="4914469" y="5104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1" name="pt13361"/>
            <p:cNvSpPr/>
            <p:nvPr/>
          </p:nvSpPr>
          <p:spPr>
            <a:xfrm>
              <a:off x="4893578" y="5523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2" name="pt13362"/>
            <p:cNvSpPr/>
            <p:nvPr/>
          </p:nvSpPr>
          <p:spPr>
            <a:xfrm>
              <a:off x="4660158" y="5707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3" name="pt13363"/>
            <p:cNvSpPr/>
            <p:nvPr/>
          </p:nvSpPr>
          <p:spPr>
            <a:xfrm>
              <a:off x="4734718" y="569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4" name="pt13364"/>
            <p:cNvSpPr/>
            <p:nvPr/>
          </p:nvSpPr>
          <p:spPr>
            <a:xfrm>
              <a:off x="5170028" y="5309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5" name="pt13365"/>
            <p:cNvSpPr/>
            <p:nvPr/>
          </p:nvSpPr>
          <p:spPr>
            <a:xfrm>
              <a:off x="4753219" y="559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6" name="pt13366"/>
            <p:cNvSpPr/>
            <p:nvPr/>
          </p:nvSpPr>
          <p:spPr>
            <a:xfrm>
              <a:off x="5076967" y="522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7" name="pt13367"/>
            <p:cNvSpPr/>
            <p:nvPr/>
          </p:nvSpPr>
          <p:spPr>
            <a:xfrm>
              <a:off x="5342213" y="504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8" name="pt13368"/>
            <p:cNvSpPr/>
            <p:nvPr/>
          </p:nvSpPr>
          <p:spPr>
            <a:xfrm>
              <a:off x="5349760" y="5095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9" name="pt13369"/>
            <p:cNvSpPr/>
            <p:nvPr/>
          </p:nvSpPr>
          <p:spPr>
            <a:xfrm>
              <a:off x="4703587" y="5575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0" name="pt13370"/>
            <p:cNvSpPr/>
            <p:nvPr/>
          </p:nvSpPr>
          <p:spPr>
            <a:xfrm>
              <a:off x="4600948" y="574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1" name="pt13371"/>
            <p:cNvSpPr/>
            <p:nvPr/>
          </p:nvSpPr>
          <p:spPr>
            <a:xfrm>
              <a:off x="5581341" y="4981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2" name="pt13372"/>
            <p:cNvSpPr/>
            <p:nvPr/>
          </p:nvSpPr>
          <p:spPr>
            <a:xfrm>
              <a:off x="5390932" y="497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3" name="pt13373"/>
            <p:cNvSpPr/>
            <p:nvPr/>
          </p:nvSpPr>
          <p:spPr>
            <a:xfrm>
              <a:off x="4869813" y="5395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4" name="pt13374"/>
            <p:cNvSpPr/>
            <p:nvPr/>
          </p:nvSpPr>
          <p:spPr>
            <a:xfrm>
              <a:off x="5495904" y="5027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5" name="pt13375"/>
            <p:cNvSpPr/>
            <p:nvPr/>
          </p:nvSpPr>
          <p:spPr>
            <a:xfrm>
              <a:off x="4894259" y="5176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6" name="pt13376"/>
            <p:cNvSpPr/>
            <p:nvPr/>
          </p:nvSpPr>
          <p:spPr>
            <a:xfrm>
              <a:off x="5054044" y="5192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7" name="pt13377"/>
            <p:cNvSpPr/>
            <p:nvPr/>
          </p:nvSpPr>
          <p:spPr>
            <a:xfrm>
              <a:off x="4790528" y="5508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8" name="pt13378"/>
            <p:cNvSpPr/>
            <p:nvPr/>
          </p:nvSpPr>
          <p:spPr>
            <a:xfrm>
              <a:off x="5069215" y="5370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9" name="pt13379"/>
            <p:cNvSpPr/>
            <p:nvPr/>
          </p:nvSpPr>
          <p:spPr>
            <a:xfrm>
              <a:off x="4627117" y="5716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0" name="pt13380"/>
            <p:cNvSpPr/>
            <p:nvPr/>
          </p:nvSpPr>
          <p:spPr>
            <a:xfrm>
              <a:off x="4487124" y="5773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1" name="pt13381"/>
            <p:cNvSpPr/>
            <p:nvPr/>
          </p:nvSpPr>
          <p:spPr>
            <a:xfrm>
              <a:off x="4572490" y="5699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2" name="pt13382"/>
            <p:cNvSpPr/>
            <p:nvPr/>
          </p:nvSpPr>
          <p:spPr>
            <a:xfrm>
              <a:off x="5186593" y="5288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3" name="pt13383"/>
            <p:cNvSpPr/>
            <p:nvPr/>
          </p:nvSpPr>
          <p:spPr>
            <a:xfrm>
              <a:off x="5043997" y="5359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4" name="pt13384"/>
            <p:cNvSpPr/>
            <p:nvPr/>
          </p:nvSpPr>
          <p:spPr>
            <a:xfrm>
              <a:off x="4773673" y="5573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5" name="pt13385"/>
            <p:cNvSpPr/>
            <p:nvPr/>
          </p:nvSpPr>
          <p:spPr>
            <a:xfrm>
              <a:off x="5373287" y="4999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6" name="pt13386"/>
            <p:cNvSpPr/>
            <p:nvPr/>
          </p:nvSpPr>
          <p:spPr>
            <a:xfrm>
              <a:off x="4769090" y="5498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7" name="pt13387"/>
            <p:cNvSpPr/>
            <p:nvPr/>
          </p:nvSpPr>
          <p:spPr>
            <a:xfrm>
              <a:off x="4683846" y="5671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8" name="pt13388"/>
            <p:cNvSpPr/>
            <p:nvPr/>
          </p:nvSpPr>
          <p:spPr>
            <a:xfrm>
              <a:off x="4289979" y="5947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9" name="pt13389"/>
            <p:cNvSpPr/>
            <p:nvPr/>
          </p:nvSpPr>
          <p:spPr>
            <a:xfrm>
              <a:off x="4481268" y="5841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0" name="pt13390"/>
            <p:cNvSpPr/>
            <p:nvPr/>
          </p:nvSpPr>
          <p:spPr>
            <a:xfrm>
              <a:off x="5345877" y="5019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1" name="pt13391"/>
            <p:cNvSpPr/>
            <p:nvPr/>
          </p:nvSpPr>
          <p:spPr>
            <a:xfrm>
              <a:off x="4956169" y="539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2" name="pt13392"/>
            <p:cNvSpPr/>
            <p:nvPr/>
          </p:nvSpPr>
          <p:spPr>
            <a:xfrm>
              <a:off x="4741198" y="5678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3" name="pt13393"/>
            <p:cNvSpPr/>
            <p:nvPr/>
          </p:nvSpPr>
          <p:spPr>
            <a:xfrm>
              <a:off x="4736030" y="5590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4" name="pt13394"/>
            <p:cNvSpPr/>
            <p:nvPr/>
          </p:nvSpPr>
          <p:spPr>
            <a:xfrm>
              <a:off x="5278137" y="5071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5" name="pt13395"/>
            <p:cNvSpPr/>
            <p:nvPr/>
          </p:nvSpPr>
          <p:spPr>
            <a:xfrm>
              <a:off x="5582717" y="4982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6" name="pt13396"/>
            <p:cNvSpPr/>
            <p:nvPr/>
          </p:nvSpPr>
          <p:spPr>
            <a:xfrm>
              <a:off x="4805480" y="5496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7" name="pt13397"/>
            <p:cNvSpPr/>
            <p:nvPr/>
          </p:nvSpPr>
          <p:spPr>
            <a:xfrm>
              <a:off x="4400453" y="5885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8" name="pt13398"/>
            <p:cNvSpPr/>
            <p:nvPr/>
          </p:nvSpPr>
          <p:spPr>
            <a:xfrm>
              <a:off x="5408005" y="5175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9" name="pt13399"/>
            <p:cNvSpPr/>
            <p:nvPr/>
          </p:nvSpPr>
          <p:spPr>
            <a:xfrm>
              <a:off x="4627464" y="568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0" name="pt13400"/>
            <p:cNvSpPr/>
            <p:nvPr/>
          </p:nvSpPr>
          <p:spPr>
            <a:xfrm>
              <a:off x="4689663" y="5733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1" name="pt13401"/>
            <p:cNvSpPr/>
            <p:nvPr/>
          </p:nvSpPr>
          <p:spPr>
            <a:xfrm>
              <a:off x="5559839" y="4791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2" name="pt13402"/>
            <p:cNvSpPr/>
            <p:nvPr/>
          </p:nvSpPr>
          <p:spPr>
            <a:xfrm>
              <a:off x="5514237" y="492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3" name="pt13403"/>
            <p:cNvSpPr/>
            <p:nvPr/>
          </p:nvSpPr>
          <p:spPr>
            <a:xfrm>
              <a:off x="5314765" y="5083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4" name="pt13404"/>
            <p:cNvSpPr/>
            <p:nvPr/>
          </p:nvSpPr>
          <p:spPr>
            <a:xfrm>
              <a:off x="5442486" y="50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5" name="pt13405"/>
            <p:cNvSpPr/>
            <p:nvPr/>
          </p:nvSpPr>
          <p:spPr>
            <a:xfrm>
              <a:off x="4944663" y="542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6" name="pt13406"/>
            <p:cNvSpPr/>
            <p:nvPr/>
          </p:nvSpPr>
          <p:spPr>
            <a:xfrm>
              <a:off x="5110246" y="5273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7" name="pt13407"/>
            <p:cNvSpPr/>
            <p:nvPr/>
          </p:nvSpPr>
          <p:spPr>
            <a:xfrm>
              <a:off x="5544122" y="5052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8" name="pt13408"/>
            <p:cNvSpPr/>
            <p:nvPr/>
          </p:nvSpPr>
          <p:spPr>
            <a:xfrm>
              <a:off x="5548300" y="478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9" name="pt13409"/>
            <p:cNvSpPr/>
            <p:nvPr/>
          </p:nvSpPr>
          <p:spPr>
            <a:xfrm>
              <a:off x="5346198" y="517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0" name="pt13410"/>
            <p:cNvSpPr/>
            <p:nvPr/>
          </p:nvSpPr>
          <p:spPr>
            <a:xfrm>
              <a:off x="5030929" y="5416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1" name="pt13411"/>
            <p:cNvSpPr/>
            <p:nvPr/>
          </p:nvSpPr>
          <p:spPr>
            <a:xfrm>
              <a:off x="5575170" y="487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2" name="pt13412"/>
            <p:cNvSpPr/>
            <p:nvPr/>
          </p:nvSpPr>
          <p:spPr>
            <a:xfrm>
              <a:off x="4710748" y="5538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3" name="pt13413"/>
            <p:cNvSpPr/>
            <p:nvPr/>
          </p:nvSpPr>
          <p:spPr>
            <a:xfrm>
              <a:off x="5284115" y="5100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4" name="pt13414"/>
            <p:cNvSpPr/>
            <p:nvPr/>
          </p:nvSpPr>
          <p:spPr>
            <a:xfrm>
              <a:off x="4541012" y="5779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5" name="pt13415"/>
            <p:cNvSpPr/>
            <p:nvPr/>
          </p:nvSpPr>
          <p:spPr>
            <a:xfrm>
              <a:off x="5094503" y="5213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6" name="pt13416"/>
            <p:cNvSpPr/>
            <p:nvPr/>
          </p:nvSpPr>
          <p:spPr>
            <a:xfrm>
              <a:off x="5604354" y="4863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7" name="pt13417"/>
            <p:cNvSpPr/>
            <p:nvPr/>
          </p:nvSpPr>
          <p:spPr>
            <a:xfrm>
              <a:off x="5305495" y="5081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8" name="pt13418"/>
            <p:cNvSpPr/>
            <p:nvPr/>
          </p:nvSpPr>
          <p:spPr>
            <a:xfrm>
              <a:off x="5397727" y="5044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9" name="pt13419"/>
            <p:cNvSpPr/>
            <p:nvPr/>
          </p:nvSpPr>
          <p:spPr>
            <a:xfrm>
              <a:off x="5615526" y="478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0" name="pt13420"/>
            <p:cNvSpPr/>
            <p:nvPr/>
          </p:nvSpPr>
          <p:spPr>
            <a:xfrm>
              <a:off x="5128020" y="528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1" name="pt13421"/>
            <p:cNvSpPr/>
            <p:nvPr/>
          </p:nvSpPr>
          <p:spPr>
            <a:xfrm>
              <a:off x="5029502" y="542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2" name="pt13422"/>
            <p:cNvSpPr/>
            <p:nvPr/>
          </p:nvSpPr>
          <p:spPr>
            <a:xfrm>
              <a:off x="5094921" y="5107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3" name="pt13423"/>
            <p:cNvSpPr/>
            <p:nvPr/>
          </p:nvSpPr>
          <p:spPr>
            <a:xfrm>
              <a:off x="4778224" y="5537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4" name="pt13424"/>
            <p:cNvSpPr/>
            <p:nvPr/>
          </p:nvSpPr>
          <p:spPr>
            <a:xfrm>
              <a:off x="5633621" y="4909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5" name="pt13425"/>
            <p:cNvSpPr/>
            <p:nvPr/>
          </p:nvSpPr>
          <p:spPr>
            <a:xfrm>
              <a:off x="4602446" y="5628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6" name="pt13426"/>
            <p:cNvSpPr/>
            <p:nvPr/>
          </p:nvSpPr>
          <p:spPr>
            <a:xfrm>
              <a:off x="5624590" y="4898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7" name="pt13427"/>
            <p:cNvSpPr/>
            <p:nvPr/>
          </p:nvSpPr>
          <p:spPr>
            <a:xfrm>
              <a:off x="4545949" y="5712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8" name="pt13428"/>
            <p:cNvSpPr/>
            <p:nvPr/>
          </p:nvSpPr>
          <p:spPr>
            <a:xfrm>
              <a:off x="5450830" y="5110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9" name="pt13429"/>
            <p:cNvSpPr/>
            <p:nvPr/>
          </p:nvSpPr>
          <p:spPr>
            <a:xfrm>
              <a:off x="4773069" y="538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0" name="pt13430"/>
            <p:cNvSpPr/>
            <p:nvPr/>
          </p:nvSpPr>
          <p:spPr>
            <a:xfrm>
              <a:off x="4965143" y="5155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1" name="pt13431"/>
            <p:cNvSpPr/>
            <p:nvPr/>
          </p:nvSpPr>
          <p:spPr>
            <a:xfrm>
              <a:off x="4612866" y="5657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2" name="pt13432"/>
            <p:cNvSpPr/>
            <p:nvPr/>
          </p:nvSpPr>
          <p:spPr>
            <a:xfrm>
              <a:off x="4896895" y="5531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3" name="pt13433"/>
            <p:cNvSpPr/>
            <p:nvPr/>
          </p:nvSpPr>
          <p:spPr>
            <a:xfrm>
              <a:off x="4664915" y="5647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4" name="pt13434"/>
            <p:cNvSpPr/>
            <p:nvPr/>
          </p:nvSpPr>
          <p:spPr>
            <a:xfrm>
              <a:off x="5109327" y="5259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5" name="pt13435"/>
            <p:cNvSpPr/>
            <p:nvPr/>
          </p:nvSpPr>
          <p:spPr>
            <a:xfrm>
              <a:off x="4505142" y="577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6" name="pt13436"/>
            <p:cNvSpPr/>
            <p:nvPr/>
          </p:nvSpPr>
          <p:spPr>
            <a:xfrm>
              <a:off x="4637441" y="5683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7" name="pt13437"/>
            <p:cNvSpPr/>
            <p:nvPr/>
          </p:nvSpPr>
          <p:spPr>
            <a:xfrm>
              <a:off x="5507366" y="4941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8" name="pt13438"/>
            <p:cNvSpPr/>
            <p:nvPr/>
          </p:nvSpPr>
          <p:spPr>
            <a:xfrm>
              <a:off x="4372709" y="5920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9" name="pt13439"/>
            <p:cNvSpPr/>
            <p:nvPr/>
          </p:nvSpPr>
          <p:spPr>
            <a:xfrm>
              <a:off x="5154311" y="519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0" name="pt13440"/>
            <p:cNvSpPr/>
            <p:nvPr/>
          </p:nvSpPr>
          <p:spPr>
            <a:xfrm>
              <a:off x="4686488" y="5590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1" name="pt13441"/>
            <p:cNvSpPr/>
            <p:nvPr/>
          </p:nvSpPr>
          <p:spPr>
            <a:xfrm>
              <a:off x="5574373" y="494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2" name="pt13442"/>
            <p:cNvSpPr/>
            <p:nvPr/>
          </p:nvSpPr>
          <p:spPr>
            <a:xfrm>
              <a:off x="4482869" y="5849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3" name="pt13443"/>
            <p:cNvSpPr/>
            <p:nvPr/>
          </p:nvSpPr>
          <p:spPr>
            <a:xfrm>
              <a:off x="4720069" y="5592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4" name="pt13444"/>
            <p:cNvSpPr/>
            <p:nvPr/>
          </p:nvSpPr>
          <p:spPr>
            <a:xfrm>
              <a:off x="5393574" y="516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5" name="pt13445"/>
            <p:cNvSpPr/>
            <p:nvPr/>
          </p:nvSpPr>
          <p:spPr>
            <a:xfrm>
              <a:off x="4507476" y="5784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6" name="pt13446"/>
            <p:cNvSpPr/>
            <p:nvPr/>
          </p:nvSpPr>
          <p:spPr>
            <a:xfrm>
              <a:off x="4717369" y="5635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7" name="pt13447"/>
            <p:cNvSpPr/>
            <p:nvPr/>
          </p:nvSpPr>
          <p:spPr>
            <a:xfrm>
              <a:off x="4690711" y="5622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8" name="pt13448"/>
            <p:cNvSpPr/>
            <p:nvPr/>
          </p:nvSpPr>
          <p:spPr>
            <a:xfrm>
              <a:off x="4523540" y="5780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9" name="pt13449"/>
            <p:cNvSpPr/>
            <p:nvPr/>
          </p:nvSpPr>
          <p:spPr>
            <a:xfrm>
              <a:off x="5224494" y="5259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0" name="pt13450"/>
            <p:cNvSpPr/>
            <p:nvPr/>
          </p:nvSpPr>
          <p:spPr>
            <a:xfrm>
              <a:off x="4847231" y="5340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1" name="pt13451"/>
            <p:cNvSpPr/>
            <p:nvPr/>
          </p:nvSpPr>
          <p:spPr>
            <a:xfrm>
              <a:off x="4726439" y="559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2" name="pt13452"/>
            <p:cNvSpPr/>
            <p:nvPr/>
          </p:nvSpPr>
          <p:spPr>
            <a:xfrm>
              <a:off x="4395915" y="5816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3" name="pt13453"/>
            <p:cNvSpPr/>
            <p:nvPr/>
          </p:nvSpPr>
          <p:spPr>
            <a:xfrm>
              <a:off x="4586877" y="571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4" name="pt13454"/>
            <p:cNvSpPr/>
            <p:nvPr/>
          </p:nvSpPr>
          <p:spPr>
            <a:xfrm>
              <a:off x="4702700" y="563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5" name="pt13455"/>
            <p:cNvSpPr/>
            <p:nvPr/>
          </p:nvSpPr>
          <p:spPr>
            <a:xfrm>
              <a:off x="4467004" y="574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6" name="pt13456"/>
            <p:cNvSpPr/>
            <p:nvPr/>
          </p:nvSpPr>
          <p:spPr>
            <a:xfrm>
              <a:off x="4525539" y="5759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7" name="pt13457"/>
            <p:cNvSpPr/>
            <p:nvPr/>
          </p:nvSpPr>
          <p:spPr>
            <a:xfrm>
              <a:off x="4468695" y="57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8" name="pt13458"/>
            <p:cNvSpPr/>
            <p:nvPr/>
          </p:nvSpPr>
          <p:spPr>
            <a:xfrm>
              <a:off x="4757352" y="55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9" name="pt13459"/>
            <p:cNvSpPr/>
            <p:nvPr/>
          </p:nvSpPr>
          <p:spPr>
            <a:xfrm>
              <a:off x="5072885" y="5337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0" name="pt13460"/>
            <p:cNvSpPr/>
            <p:nvPr/>
          </p:nvSpPr>
          <p:spPr>
            <a:xfrm>
              <a:off x="4943370" y="5456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1" name="pt13461"/>
            <p:cNvSpPr/>
            <p:nvPr/>
          </p:nvSpPr>
          <p:spPr>
            <a:xfrm>
              <a:off x="4795632" y="5625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2" name="pt13462"/>
            <p:cNvSpPr/>
            <p:nvPr/>
          </p:nvSpPr>
          <p:spPr>
            <a:xfrm>
              <a:off x="5645526" y="478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3" name="pt13463"/>
            <p:cNvSpPr/>
            <p:nvPr/>
          </p:nvSpPr>
          <p:spPr>
            <a:xfrm>
              <a:off x="5606360" y="4860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4" name="pt13464"/>
            <p:cNvSpPr/>
            <p:nvPr/>
          </p:nvSpPr>
          <p:spPr>
            <a:xfrm>
              <a:off x="4704782" y="5583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5" name="pt13465"/>
            <p:cNvSpPr/>
            <p:nvPr/>
          </p:nvSpPr>
          <p:spPr>
            <a:xfrm>
              <a:off x="5179374" y="5148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6" name="pt13466"/>
            <p:cNvSpPr/>
            <p:nvPr/>
          </p:nvSpPr>
          <p:spPr>
            <a:xfrm>
              <a:off x="4985481" y="5311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7" name="pt13467"/>
            <p:cNvSpPr/>
            <p:nvPr/>
          </p:nvSpPr>
          <p:spPr>
            <a:xfrm>
              <a:off x="5465338" y="4994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8" name="pt13468"/>
            <p:cNvSpPr/>
            <p:nvPr/>
          </p:nvSpPr>
          <p:spPr>
            <a:xfrm>
              <a:off x="4448176" y="584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9" name="pt13469"/>
            <p:cNvSpPr/>
            <p:nvPr/>
          </p:nvSpPr>
          <p:spPr>
            <a:xfrm>
              <a:off x="5145402" y="5182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0" name="pt13470"/>
            <p:cNvSpPr/>
            <p:nvPr/>
          </p:nvSpPr>
          <p:spPr>
            <a:xfrm>
              <a:off x="5149033" y="5195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1" name="pt13471"/>
            <p:cNvSpPr/>
            <p:nvPr/>
          </p:nvSpPr>
          <p:spPr>
            <a:xfrm>
              <a:off x="5367379" y="516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2" name="pt13472"/>
            <p:cNvSpPr/>
            <p:nvPr/>
          </p:nvSpPr>
          <p:spPr>
            <a:xfrm>
              <a:off x="5368279" y="506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3" name="pt13473"/>
            <p:cNvSpPr/>
            <p:nvPr/>
          </p:nvSpPr>
          <p:spPr>
            <a:xfrm>
              <a:off x="5159396" y="5248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4" name="pt13474"/>
            <p:cNvSpPr/>
            <p:nvPr/>
          </p:nvSpPr>
          <p:spPr>
            <a:xfrm>
              <a:off x="4852161" y="5518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5" name="pt13475"/>
            <p:cNvSpPr/>
            <p:nvPr/>
          </p:nvSpPr>
          <p:spPr>
            <a:xfrm>
              <a:off x="4903413" y="5462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6" name="pt13476"/>
            <p:cNvSpPr/>
            <p:nvPr/>
          </p:nvSpPr>
          <p:spPr>
            <a:xfrm>
              <a:off x="4801423" y="565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7" name="pt13477"/>
            <p:cNvSpPr/>
            <p:nvPr/>
          </p:nvSpPr>
          <p:spPr>
            <a:xfrm>
              <a:off x="4914566" y="5530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8" name="pt13478"/>
            <p:cNvSpPr/>
            <p:nvPr/>
          </p:nvSpPr>
          <p:spPr>
            <a:xfrm>
              <a:off x="4573217" y="5705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9" name="pt13479"/>
            <p:cNvSpPr/>
            <p:nvPr/>
          </p:nvSpPr>
          <p:spPr>
            <a:xfrm>
              <a:off x="4802503" y="5471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0" name="pt13480"/>
            <p:cNvSpPr/>
            <p:nvPr/>
          </p:nvSpPr>
          <p:spPr>
            <a:xfrm>
              <a:off x="5384401" y="5092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1" name="pt13481"/>
            <p:cNvSpPr/>
            <p:nvPr/>
          </p:nvSpPr>
          <p:spPr>
            <a:xfrm>
              <a:off x="4835493" y="5563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2" name="pt13482"/>
            <p:cNvSpPr/>
            <p:nvPr/>
          </p:nvSpPr>
          <p:spPr>
            <a:xfrm>
              <a:off x="5529511" y="4896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3" name="pt13483"/>
            <p:cNvSpPr/>
            <p:nvPr/>
          </p:nvSpPr>
          <p:spPr>
            <a:xfrm>
              <a:off x="5545915" y="4859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4" name="pt13484"/>
            <p:cNvSpPr/>
            <p:nvPr/>
          </p:nvSpPr>
          <p:spPr>
            <a:xfrm>
              <a:off x="5549052" y="4863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5" name="pt13485"/>
            <p:cNvSpPr/>
            <p:nvPr/>
          </p:nvSpPr>
          <p:spPr>
            <a:xfrm>
              <a:off x="4966602" y="533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6" name="pt13486"/>
            <p:cNvSpPr/>
            <p:nvPr/>
          </p:nvSpPr>
          <p:spPr>
            <a:xfrm>
              <a:off x="5498559" y="491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7" name="pt13487"/>
            <p:cNvSpPr/>
            <p:nvPr/>
          </p:nvSpPr>
          <p:spPr>
            <a:xfrm>
              <a:off x="5410718" y="506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8" name="pt13488"/>
            <p:cNvSpPr/>
            <p:nvPr/>
          </p:nvSpPr>
          <p:spPr>
            <a:xfrm>
              <a:off x="4684135" y="5645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9" name="pt13489"/>
            <p:cNvSpPr/>
            <p:nvPr/>
          </p:nvSpPr>
          <p:spPr>
            <a:xfrm>
              <a:off x="5413656" y="5069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0" name="pt13490"/>
            <p:cNvSpPr/>
            <p:nvPr/>
          </p:nvSpPr>
          <p:spPr>
            <a:xfrm>
              <a:off x="4810989" y="549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1" name="pt13491"/>
            <p:cNvSpPr/>
            <p:nvPr/>
          </p:nvSpPr>
          <p:spPr>
            <a:xfrm>
              <a:off x="5008796" y="5485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2" name="pt13492"/>
            <p:cNvSpPr/>
            <p:nvPr/>
          </p:nvSpPr>
          <p:spPr>
            <a:xfrm>
              <a:off x="4992450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3" name="pt13493"/>
            <p:cNvSpPr/>
            <p:nvPr/>
          </p:nvSpPr>
          <p:spPr>
            <a:xfrm>
              <a:off x="5291771" y="511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4" name="pt13494"/>
            <p:cNvSpPr/>
            <p:nvPr/>
          </p:nvSpPr>
          <p:spPr>
            <a:xfrm>
              <a:off x="5589325" y="4854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5" name="pt13495"/>
            <p:cNvSpPr/>
            <p:nvPr/>
          </p:nvSpPr>
          <p:spPr>
            <a:xfrm>
              <a:off x="5473148" y="486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6" name="pt13496"/>
            <p:cNvSpPr/>
            <p:nvPr/>
          </p:nvSpPr>
          <p:spPr>
            <a:xfrm>
              <a:off x="5391511" y="4937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7" name="pt13497"/>
            <p:cNvSpPr/>
            <p:nvPr/>
          </p:nvSpPr>
          <p:spPr>
            <a:xfrm>
              <a:off x="4814428" y="5477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8" name="pt13498"/>
            <p:cNvSpPr/>
            <p:nvPr/>
          </p:nvSpPr>
          <p:spPr>
            <a:xfrm>
              <a:off x="4644679" y="562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9" name="pt13499"/>
            <p:cNvSpPr/>
            <p:nvPr/>
          </p:nvSpPr>
          <p:spPr>
            <a:xfrm>
              <a:off x="5526097" y="4938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0" name="pt13500"/>
            <p:cNvSpPr/>
            <p:nvPr/>
          </p:nvSpPr>
          <p:spPr>
            <a:xfrm>
              <a:off x="4652386" y="5543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1" name="pt13501"/>
            <p:cNvSpPr/>
            <p:nvPr/>
          </p:nvSpPr>
          <p:spPr>
            <a:xfrm>
              <a:off x="5575671" y="4821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2" name="pt13502"/>
            <p:cNvSpPr/>
            <p:nvPr/>
          </p:nvSpPr>
          <p:spPr>
            <a:xfrm>
              <a:off x="4938691" y="5261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3" name="pt13503"/>
            <p:cNvSpPr/>
            <p:nvPr/>
          </p:nvSpPr>
          <p:spPr>
            <a:xfrm>
              <a:off x="4642198" y="5728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4" name="pt13504"/>
            <p:cNvSpPr/>
            <p:nvPr/>
          </p:nvSpPr>
          <p:spPr>
            <a:xfrm>
              <a:off x="4561820" y="5825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5" name="pt13505"/>
            <p:cNvSpPr/>
            <p:nvPr/>
          </p:nvSpPr>
          <p:spPr>
            <a:xfrm>
              <a:off x="4769623" y="5600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6" name="pt13506"/>
            <p:cNvSpPr/>
            <p:nvPr/>
          </p:nvSpPr>
          <p:spPr>
            <a:xfrm>
              <a:off x="4711333" y="5567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7" name="pt13507"/>
            <p:cNvSpPr/>
            <p:nvPr/>
          </p:nvSpPr>
          <p:spPr>
            <a:xfrm>
              <a:off x="4605930" y="5676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8" name="pt13508"/>
            <p:cNvSpPr/>
            <p:nvPr/>
          </p:nvSpPr>
          <p:spPr>
            <a:xfrm>
              <a:off x="4577459" y="5721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9" name="pt13509"/>
            <p:cNvSpPr/>
            <p:nvPr/>
          </p:nvSpPr>
          <p:spPr>
            <a:xfrm>
              <a:off x="5428845" y="5072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0" name="pt13510"/>
            <p:cNvSpPr/>
            <p:nvPr/>
          </p:nvSpPr>
          <p:spPr>
            <a:xfrm>
              <a:off x="5236071" y="5117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1" name="pt13511"/>
            <p:cNvSpPr/>
            <p:nvPr/>
          </p:nvSpPr>
          <p:spPr>
            <a:xfrm>
              <a:off x="5419293" y="500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2" name="pt13512"/>
            <p:cNvSpPr/>
            <p:nvPr/>
          </p:nvSpPr>
          <p:spPr>
            <a:xfrm>
              <a:off x="4458712" y="5909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3" name="pt13513"/>
            <p:cNvSpPr/>
            <p:nvPr/>
          </p:nvSpPr>
          <p:spPr>
            <a:xfrm>
              <a:off x="4900713" y="5565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4" name="pt13514"/>
            <p:cNvSpPr/>
            <p:nvPr/>
          </p:nvSpPr>
          <p:spPr>
            <a:xfrm>
              <a:off x="5206469" y="5181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5" name="pt13515"/>
            <p:cNvSpPr/>
            <p:nvPr/>
          </p:nvSpPr>
          <p:spPr>
            <a:xfrm>
              <a:off x="5016703" y="547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6" name="pt13516"/>
            <p:cNvSpPr/>
            <p:nvPr/>
          </p:nvSpPr>
          <p:spPr>
            <a:xfrm>
              <a:off x="4671452" y="5740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7" name="pt13517"/>
            <p:cNvSpPr/>
            <p:nvPr/>
          </p:nvSpPr>
          <p:spPr>
            <a:xfrm>
              <a:off x="5410885" y="5018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8" name="pt13518"/>
            <p:cNvSpPr/>
            <p:nvPr/>
          </p:nvSpPr>
          <p:spPr>
            <a:xfrm>
              <a:off x="4618760" y="5716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9" name="pt13519"/>
            <p:cNvSpPr/>
            <p:nvPr/>
          </p:nvSpPr>
          <p:spPr>
            <a:xfrm>
              <a:off x="5270828" y="527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0" name="pt13520"/>
            <p:cNvSpPr/>
            <p:nvPr/>
          </p:nvSpPr>
          <p:spPr>
            <a:xfrm>
              <a:off x="4795368" y="5545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1" name="pt13521"/>
            <p:cNvSpPr/>
            <p:nvPr/>
          </p:nvSpPr>
          <p:spPr>
            <a:xfrm>
              <a:off x="4952762" y="5490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2" name="pt13522"/>
            <p:cNvSpPr/>
            <p:nvPr/>
          </p:nvSpPr>
          <p:spPr>
            <a:xfrm>
              <a:off x="4654257" y="5713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3" name="pt13523"/>
            <p:cNvSpPr/>
            <p:nvPr/>
          </p:nvSpPr>
          <p:spPr>
            <a:xfrm>
              <a:off x="4822624" y="5390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4" name="pt13524"/>
            <p:cNvSpPr/>
            <p:nvPr/>
          </p:nvSpPr>
          <p:spPr>
            <a:xfrm>
              <a:off x="4975646" y="5364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5" name="pt13525"/>
            <p:cNvSpPr/>
            <p:nvPr/>
          </p:nvSpPr>
          <p:spPr>
            <a:xfrm>
              <a:off x="5550602" y="5022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6" name="pt13526"/>
            <p:cNvSpPr/>
            <p:nvPr/>
          </p:nvSpPr>
          <p:spPr>
            <a:xfrm>
              <a:off x="5317182" y="5220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7" name="pt13527"/>
            <p:cNvSpPr/>
            <p:nvPr/>
          </p:nvSpPr>
          <p:spPr>
            <a:xfrm>
              <a:off x="5527961" y="5154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8" name="pt13528"/>
            <p:cNvSpPr/>
            <p:nvPr/>
          </p:nvSpPr>
          <p:spPr>
            <a:xfrm>
              <a:off x="5558630" y="5054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9" name="pt13529"/>
            <p:cNvSpPr/>
            <p:nvPr/>
          </p:nvSpPr>
          <p:spPr>
            <a:xfrm>
              <a:off x="5008269" y="545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0" name="pt13530"/>
            <p:cNvSpPr/>
            <p:nvPr/>
          </p:nvSpPr>
          <p:spPr>
            <a:xfrm>
              <a:off x="5296187" y="5107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1" name="pt13531"/>
            <p:cNvSpPr/>
            <p:nvPr/>
          </p:nvSpPr>
          <p:spPr>
            <a:xfrm>
              <a:off x="4793144" y="5669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2" name="pt13532"/>
            <p:cNvSpPr/>
            <p:nvPr/>
          </p:nvSpPr>
          <p:spPr>
            <a:xfrm>
              <a:off x="4509655" y="5763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3" name="pt13533"/>
            <p:cNvSpPr/>
            <p:nvPr/>
          </p:nvSpPr>
          <p:spPr>
            <a:xfrm>
              <a:off x="5267447" y="515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4" name="pt13534"/>
            <p:cNvSpPr/>
            <p:nvPr/>
          </p:nvSpPr>
          <p:spPr>
            <a:xfrm>
              <a:off x="4819024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5" name="pt13535"/>
            <p:cNvSpPr/>
            <p:nvPr/>
          </p:nvSpPr>
          <p:spPr>
            <a:xfrm>
              <a:off x="4723977" y="5520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6" name="pt13536"/>
            <p:cNvSpPr/>
            <p:nvPr/>
          </p:nvSpPr>
          <p:spPr>
            <a:xfrm>
              <a:off x="5414176" y="509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7" name="pt13537"/>
            <p:cNvSpPr/>
            <p:nvPr/>
          </p:nvSpPr>
          <p:spPr>
            <a:xfrm>
              <a:off x="4792688" y="5256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8" name="pt13538"/>
            <p:cNvSpPr/>
            <p:nvPr/>
          </p:nvSpPr>
          <p:spPr>
            <a:xfrm>
              <a:off x="5598228" y="485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9" name="pt13539"/>
            <p:cNvSpPr/>
            <p:nvPr/>
          </p:nvSpPr>
          <p:spPr>
            <a:xfrm>
              <a:off x="4962655" y="5385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0" name="pt13540"/>
            <p:cNvSpPr/>
            <p:nvPr/>
          </p:nvSpPr>
          <p:spPr>
            <a:xfrm>
              <a:off x="4474615" y="584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1" name="pt13541"/>
            <p:cNvSpPr/>
            <p:nvPr/>
          </p:nvSpPr>
          <p:spPr>
            <a:xfrm>
              <a:off x="4743968" y="5638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2" name="pt13542"/>
            <p:cNvSpPr/>
            <p:nvPr/>
          </p:nvSpPr>
          <p:spPr>
            <a:xfrm>
              <a:off x="5389357" y="5128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3" name="pt13543"/>
            <p:cNvSpPr/>
            <p:nvPr/>
          </p:nvSpPr>
          <p:spPr>
            <a:xfrm>
              <a:off x="4985012" y="543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4" name="pt13544"/>
            <p:cNvSpPr/>
            <p:nvPr/>
          </p:nvSpPr>
          <p:spPr>
            <a:xfrm>
              <a:off x="5089579" y="528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5" name="pt13545"/>
            <p:cNvSpPr/>
            <p:nvPr/>
          </p:nvSpPr>
          <p:spPr>
            <a:xfrm>
              <a:off x="4823286" y="553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6" name="pt13546"/>
            <p:cNvSpPr/>
            <p:nvPr/>
          </p:nvSpPr>
          <p:spPr>
            <a:xfrm>
              <a:off x="4742766" y="5558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7" name="pt13547"/>
            <p:cNvSpPr/>
            <p:nvPr/>
          </p:nvSpPr>
          <p:spPr>
            <a:xfrm>
              <a:off x="4760437" y="555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8" name="pt13548"/>
            <p:cNvSpPr/>
            <p:nvPr/>
          </p:nvSpPr>
          <p:spPr>
            <a:xfrm>
              <a:off x="5427296" y="5058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9" name="pt13549"/>
            <p:cNvSpPr/>
            <p:nvPr/>
          </p:nvSpPr>
          <p:spPr>
            <a:xfrm>
              <a:off x="4993305" y="5420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0" name="pt13550"/>
            <p:cNvSpPr/>
            <p:nvPr/>
          </p:nvSpPr>
          <p:spPr>
            <a:xfrm>
              <a:off x="5204599" y="5165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1" name="pt13551"/>
            <p:cNvSpPr/>
            <p:nvPr/>
          </p:nvSpPr>
          <p:spPr>
            <a:xfrm>
              <a:off x="5356001" y="5084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2" name="pt13552"/>
            <p:cNvSpPr/>
            <p:nvPr/>
          </p:nvSpPr>
          <p:spPr>
            <a:xfrm>
              <a:off x="4842545" y="5584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3" name="pt13553"/>
            <p:cNvSpPr/>
            <p:nvPr/>
          </p:nvSpPr>
          <p:spPr>
            <a:xfrm>
              <a:off x="4646594" y="557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4" name="pt13554"/>
            <p:cNvSpPr/>
            <p:nvPr/>
          </p:nvSpPr>
          <p:spPr>
            <a:xfrm>
              <a:off x="4595593" y="5728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5" name="pt13555"/>
            <p:cNvSpPr/>
            <p:nvPr/>
          </p:nvSpPr>
          <p:spPr>
            <a:xfrm>
              <a:off x="5366139" y="4977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6" name="pt13556"/>
            <p:cNvSpPr/>
            <p:nvPr/>
          </p:nvSpPr>
          <p:spPr>
            <a:xfrm>
              <a:off x="4701060" y="557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7" name="pt13557"/>
            <p:cNvSpPr/>
            <p:nvPr/>
          </p:nvSpPr>
          <p:spPr>
            <a:xfrm>
              <a:off x="4641985" y="5568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8" name="pt13558"/>
            <p:cNvSpPr/>
            <p:nvPr/>
          </p:nvSpPr>
          <p:spPr>
            <a:xfrm>
              <a:off x="5159505" y="512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9" name="pt13559"/>
            <p:cNvSpPr/>
            <p:nvPr/>
          </p:nvSpPr>
          <p:spPr>
            <a:xfrm>
              <a:off x="5392758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0" name="pt13560"/>
            <p:cNvSpPr/>
            <p:nvPr/>
          </p:nvSpPr>
          <p:spPr>
            <a:xfrm>
              <a:off x="5119316" y="5280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1" name="pt13561"/>
            <p:cNvSpPr/>
            <p:nvPr/>
          </p:nvSpPr>
          <p:spPr>
            <a:xfrm>
              <a:off x="4930990" y="5472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2" name="pt13562"/>
            <p:cNvSpPr/>
            <p:nvPr/>
          </p:nvSpPr>
          <p:spPr>
            <a:xfrm>
              <a:off x="4344766" y="5897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3" name="pt13563"/>
            <p:cNvSpPr/>
            <p:nvPr/>
          </p:nvSpPr>
          <p:spPr>
            <a:xfrm>
              <a:off x="5080843" y="5270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4" name="pt13564"/>
            <p:cNvSpPr/>
            <p:nvPr/>
          </p:nvSpPr>
          <p:spPr>
            <a:xfrm>
              <a:off x="4683717" y="5642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5" name="pt13565"/>
            <p:cNvSpPr/>
            <p:nvPr/>
          </p:nvSpPr>
          <p:spPr>
            <a:xfrm>
              <a:off x="4653183" y="56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6" name="pt13566"/>
            <p:cNvSpPr/>
            <p:nvPr/>
          </p:nvSpPr>
          <p:spPr>
            <a:xfrm>
              <a:off x="4617591" y="5757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7" name="pt13567"/>
            <p:cNvSpPr/>
            <p:nvPr/>
          </p:nvSpPr>
          <p:spPr>
            <a:xfrm>
              <a:off x="4660357" y="563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8" name="pt13568"/>
            <p:cNvSpPr/>
            <p:nvPr/>
          </p:nvSpPr>
          <p:spPr>
            <a:xfrm>
              <a:off x="5310001" y="5149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9" name="pt13569"/>
            <p:cNvSpPr/>
            <p:nvPr/>
          </p:nvSpPr>
          <p:spPr>
            <a:xfrm>
              <a:off x="5333631" y="511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0" name="pt13570"/>
            <p:cNvSpPr/>
            <p:nvPr/>
          </p:nvSpPr>
          <p:spPr>
            <a:xfrm>
              <a:off x="5635768" y="5128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1" name="pt13571"/>
            <p:cNvSpPr/>
            <p:nvPr/>
          </p:nvSpPr>
          <p:spPr>
            <a:xfrm>
              <a:off x="4665500" y="5715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2" name="pt13572"/>
            <p:cNvSpPr/>
            <p:nvPr/>
          </p:nvSpPr>
          <p:spPr>
            <a:xfrm>
              <a:off x="5293532" y="517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3" name="pt13573"/>
            <p:cNvSpPr/>
            <p:nvPr/>
          </p:nvSpPr>
          <p:spPr>
            <a:xfrm>
              <a:off x="4583489" y="5814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4" name="pt13574"/>
            <p:cNvSpPr/>
            <p:nvPr/>
          </p:nvSpPr>
          <p:spPr>
            <a:xfrm>
              <a:off x="4484881" y="5825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5" name="pt13575"/>
            <p:cNvSpPr/>
            <p:nvPr/>
          </p:nvSpPr>
          <p:spPr>
            <a:xfrm>
              <a:off x="5005139" y="541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6" name="pt13576"/>
            <p:cNvSpPr/>
            <p:nvPr/>
          </p:nvSpPr>
          <p:spPr>
            <a:xfrm>
              <a:off x="5016928" y="5329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7" name="pt13577"/>
            <p:cNvSpPr/>
            <p:nvPr/>
          </p:nvSpPr>
          <p:spPr>
            <a:xfrm>
              <a:off x="4509655" y="5763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8" name="pt13578"/>
            <p:cNvSpPr/>
            <p:nvPr/>
          </p:nvSpPr>
          <p:spPr>
            <a:xfrm>
              <a:off x="5267447" y="515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9" name="pt13579"/>
            <p:cNvSpPr/>
            <p:nvPr/>
          </p:nvSpPr>
          <p:spPr>
            <a:xfrm>
              <a:off x="4819024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0" name="pt13580"/>
            <p:cNvSpPr/>
            <p:nvPr/>
          </p:nvSpPr>
          <p:spPr>
            <a:xfrm>
              <a:off x="4723977" y="5520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1" name="pt13581"/>
            <p:cNvSpPr/>
            <p:nvPr/>
          </p:nvSpPr>
          <p:spPr>
            <a:xfrm>
              <a:off x="5414176" y="509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2" name="pt13582"/>
            <p:cNvSpPr/>
            <p:nvPr/>
          </p:nvSpPr>
          <p:spPr>
            <a:xfrm>
              <a:off x="4792688" y="5256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3" name="pt13583"/>
            <p:cNvSpPr/>
            <p:nvPr/>
          </p:nvSpPr>
          <p:spPr>
            <a:xfrm>
              <a:off x="5598228" y="485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4" name="pt13584"/>
            <p:cNvSpPr/>
            <p:nvPr/>
          </p:nvSpPr>
          <p:spPr>
            <a:xfrm>
              <a:off x="4962655" y="5385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5" name="pt13585"/>
            <p:cNvSpPr/>
            <p:nvPr/>
          </p:nvSpPr>
          <p:spPr>
            <a:xfrm>
              <a:off x="4474615" y="584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6" name="pt13586"/>
            <p:cNvSpPr/>
            <p:nvPr/>
          </p:nvSpPr>
          <p:spPr>
            <a:xfrm>
              <a:off x="4743968" y="5638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7" name="pt13587"/>
            <p:cNvSpPr/>
            <p:nvPr/>
          </p:nvSpPr>
          <p:spPr>
            <a:xfrm>
              <a:off x="5389357" y="5128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8" name="pt13588"/>
            <p:cNvSpPr/>
            <p:nvPr/>
          </p:nvSpPr>
          <p:spPr>
            <a:xfrm>
              <a:off x="4985012" y="543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9" name="pt13589"/>
            <p:cNvSpPr/>
            <p:nvPr/>
          </p:nvSpPr>
          <p:spPr>
            <a:xfrm>
              <a:off x="5089579" y="528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0" name="pt13590"/>
            <p:cNvSpPr/>
            <p:nvPr/>
          </p:nvSpPr>
          <p:spPr>
            <a:xfrm>
              <a:off x="4823286" y="553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1" name="pt13591"/>
            <p:cNvSpPr/>
            <p:nvPr/>
          </p:nvSpPr>
          <p:spPr>
            <a:xfrm>
              <a:off x="4742766" y="5558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2" name="pt13592"/>
            <p:cNvSpPr/>
            <p:nvPr/>
          </p:nvSpPr>
          <p:spPr>
            <a:xfrm>
              <a:off x="4760437" y="555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3" name="pt13593"/>
            <p:cNvSpPr/>
            <p:nvPr/>
          </p:nvSpPr>
          <p:spPr>
            <a:xfrm>
              <a:off x="5427296" y="5058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4" name="pt13594"/>
            <p:cNvSpPr/>
            <p:nvPr/>
          </p:nvSpPr>
          <p:spPr>
            <a:xfrm>
              <a:off x="4993305" y="5420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5" name="pt13595"/>
            <p:cNvSpPr/>
            <p:nvPr/>
          </p:nvSpPr>
          <p:spPr>
            <a:xfrm>
              <a:off x="5204599" y="5165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6" name="pt13596"/>
            <p:cNvSpPr/>
            <p:nvPr/>
          </p:nvSpPr>
          <p:spPr>
            <a:xfrm>
              <a:off x="5356001" y="5084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7" name="pt13597"/>
            <p:cNvSpPr/>
            <p:nvPr/>
          </p:nvSpPr>
          <p:spPr>
            <a:xfrm>
              <a:off x="4842545" y="5584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8" name="pt13598"/>
            <p:cNvSpPr/>
            <p:nvPr/>
          </p:nvSpPr>
          <p:spPr>
            <a:xfrm>
              <a:off x="4646594" y="557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9" name="pt13599"/>
            <p:cNvSpPr/>
            <p:nvPr/>
          </p:nvSpPr>
          <p:spPr>
            <a:xfrm>
              <a:off x="4595593" y="5728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0" name="pt13600"/>
            <p:cNvSpPr/>
            <p:nvPr/>
          </p:nvSpPr>
          <p:spPr>
            <a:xfrm>
              <a:off x="5366139" y="4977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1" name="pt13601"/>
            <p:cNvSpPr/>
            <p:nvPr/>
          </p:nvSpPr>
          <p:spPr>
            <a:xfrm>
              <a:off x="4701060" y="557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2" name="pt13602"/>
            <p:cNvSpPr/>
            <p:nvPr/>
          </p:nvSpPr>
          <p:spPr>
            <a:xfrm>
              <a:off x="4641985" y="5568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3" name="pt13603"/>
            <p:cNvSpPr/>
            <p:nvPr/>
          </p:nvSpPr>
          <p:spPr>
            <a:xfrm>
              <a:off x="5159505" y="512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4" name="pt13604"/>
            <p:cNvSpPr/>
            <p:nvPr/>
          </p:nvSpPr>
          <p:spPr>
            <a:xfrm>
              <a:off x="5392758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5" name="pt13605"/>
            <p:cNvSpPr/>
            <p:nvPr/>
          </p:nvSpPr>
          <p:spPr>
            <a:xfrm>
              <a:off x="5119316" y="5280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6" name="pt13606"/>
            <p:cNvSpPr/>
            <p:nvPr/>
          </p:nvSpPr>
          <p:spPr>
            <a:xfrm>
              <a:off x="4930990" y="5472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7" name="pt13607"/>
            <p:cNvSpPr/>
            <p:nvPr/>
          </p:nvSpPr>
          <p:spPr>
            <a:xfrm>
              <a:off x="4344766" y="5897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8" name="pt13608"/>
            <p:cNvSpPr/>
            <p:nvPr/>
          </p:nvSpPr>
          <p:spPr>
            <a:xfrm>
              <a:off x="5080843" y="5270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9" name="pt13609"/>
            <p:cNvSpPr/>
            <p:nvPr/>
          </p:nvSpPr>
          <p:spPr>
            <a:xfrm>
              <a:off x="4683717" y="5642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0" name="pt13610"/>
            <p:cNvSpPr/>
            <p:nvPr/>
          </p:nvSpPr>
          <p:spPr>
            <a:xfrm>
              <a:off x="4653183" y="56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1" name="pt13611"/>
            <p:cNvSpPr/>
            <p:nvPr/>
          </p:nvSpPr>
          <p:spPr>
            <a:xfrm>
              <a:off x="4617591" y="5757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2" name="pt13612"/>
            <p:cNvSpPr/>
            <p:nvPr/>
          </p:nvSpPr>
          <p:spPr>
            <a:xfrm>
              <a:off x="4660357" y="563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3" name="pt13613"/>
            <p:cNvSpPr/>
            <p:nvPr/>
          </p:nvSpPr>
          <p:spPr>
            <a:xfrm>
              <a:off x="5310001" y="5149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4" name="pt13614"/>
            <p:cNvSpPr/>
            <p:nvPr/>
          </p:nvSpPr>
          <p:spPr>
            <a:xfrm>
              <a:off x="5333631" y="511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5" name="pt13615"/>
            <p:cNvSpPr/>
            <p:nvPr/>
          </p:nvSpPr>
          <p:spPr>
            <a:xfrm>
              <a:off x="5635768" y="5128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6" name="pt13616"/>
            <p:cNvSpPr/>
            <p:nvPr/>
          </p:nvSpPr>
          <p:spPr>
            <a:xfrm>
              <a:off x="4665500" y="5715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7" name="pt13617"/>
            <p:cNvSpPr/>
            <p:nvPr/>
          </p:nvSpPr>
          <p:spPr>
            <a:xfrm>
              <a:off x="5293532" y="517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8" name="pt13618"/>
            <p:cNvSpPr/>
            <p:nvPr/>
          </p:nvSpPr>
          <p:spPr>
            <a:xfrm>
              <a:off x="4583489" y="5814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9" name="pt13619"/>
            <p:cNvSpPr/>
            <p:nvPr/>
          </p:nvSpPr>
          <p:spPr>
            <a:xfrm>
              <a:off x="4484881" y="5825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0" name="pt13620"/>
            <p:cNvSpPr/>
            <p:nvPr/>
          </p:nvSpPr>
          <p:spPr>
            <a:xfrm>
              <a:off x="5005139" y="541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1" name="pt13621"/>
            <p:cNvSpPr/>
            <p:nvPr/>
          </p:nvSpPr>
          <p:spPr>
            <a:xfrm>
              <a:off x="5016928" y="5329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2" name="pt13622"/>
            <p:cNvSpPr/>
            <p:nvPr/>
          </p:nvSpPr>
          <p:spPr>
            <a:xfrm>
              <a:off x="4653370" y="5676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3" name="pt13623"/>
            <p:cNvSpPr/>
            <p:nvPr/>
          </p:nvSpPr>
          <p:spPr>
            <a:xfrm>
              <a:off x="4430177" y="5835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4" name="pt13624"/>
            <p:cNvSpPr/>
            <p:nvPr/>
          </p:nvSpPr>
          <p:spPr>
            <a:xfrm>
              <a:off x="4986317" y="5357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5" name="pt13625"/>
            <p:cNvSpPr/>
            <p:nvPr/>
          </p:nvSpPr>
          <p:spPr>
            <a:xfrm>
              <a:off x="5185719" y="5189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6" name="pt13626"/>
            <p:cNvSpPr/>
            <p:nvPr/>
          </p:nvSpPr>
          <p:spPr>
            <a:xfrm>
              <a:off x="5649248" y="4813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7" name="pt13627"/>
            <p:cNvSpPr/>
            <p:nvPr/>
          </p:nvSpPr>
          <p:spPr>
            <a:xfrm>
              <a:off x="5557698" y="4939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8" name="pt13628"/>
            <p:cNvSpPr/>
            <p:nvPr/>
          </p:nvSpPr>
          <p:spPr>
            <a:xfrm>
              <a:off x="5206270" y="5229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9" name="pt13629"/>
            <p:cNvSpPr/>
            <p:nvPr/>
          </p:nvSpPr>
          <p:spPr>
            <a:xfrm>
              <a:off x="5620212" y="4846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0" name="pt13630"/>
            <p:cNvSpPr/>
            <p:nvPr/>
          </p:nvSpPr>
          <p:spPr>
            <a:xfrm>
              <a:off x="4815919" y="5590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1" name="pt13631"/>
            <p:cNvSpPr/>
            <p:nvPr/>
          </p:nvSpPr>
          <p:spPr>
            <a:xfrm>
              <a:off x="4832883" y="5483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2" name="pt13632"/>
            <p:cNvSpPr/>
            <p:nvPr/>
          </p:nvSpPr>
          <p:spPr>
            <a:xfrm>
              <a:off x="4810391" y="5516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3" name="pt13633"/>
            <p:cNvSpPr/>
            <p:nvPr/>
          </p:nvSpPr>
          <p:spPr>
            <a:xfrm>
              <a:off x="4526966" y="5777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4" name="pt13634"/>
            <p:cNvSpPr/>
            <p:nvPr/>
          </p:nvSpPr>
          <p:spPr>
            <a:xfrm>
              <a:off x="4721123" y="5607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5" name="pt13635"/>
            <p:cNvSpPr/>
            <p:nvPr/>
          </p:nvSpPr>
          <p:spPr>
            <a:xfrm>
              <a:off x="4880207" y="530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6" name="pt13636"/>
            <p:cNvSpPr/>
            <p:nvPr/>
          </p:nvSpPr>
          <p:spPr>
            <a:xfrm>
              <a:off x="4470405" y="5803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7" name="pt13637"/>
            <p:cNvSpPr/>
            <p:nvPr/>
          </p:nvSpPr>
          <p:spPr>
            <a:xfrm>
              <a:off x="5628659" y="4923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8" name="pt13638"/>
            <p:cNvSpPr/>
            <p:nvPr/>
          </p:nvSpPr>
          <p:spPr>
            <a:xfrm>
              <a:off x="4813547" y="5554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9" name="pt13639"/>
            <p:cNvSpPr/>
            <p:nvPr/>
          </p:nvSpPr>
          <p:spPr>
            <a:xfrm>
              <a:off x="4498213" y="5832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0" name="pt13640"/>
            <p:cNvSpPr/>
            <p:nvPr/>
          </p:nvSpPr>
          <p:spPr>
            <a:xfrm>
              <a:off x="5534942" y="4969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1" name="pt13641"/>
            <p:cNvSpPr/>
            <p:nvPr/>
          </p:nvSpPr>
          <p:spPr>
            <a:xfrm>
              <a:off x="5492549" y="4984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2" name="pt13642"/>
            <p:cNvSpPr/>
            <p:nvPr/>
          </p:nvSpPr>
          <p:spPr>
            <a:xfrm>
              <a:off x="4817899" y="553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3" name="pt13643"/>
            <p:cNvSpPr/>
            <p:nvPr/>
          </p:nvSpPr>
          <p:spPr>
            <a:xfrm>
              <a:off x="5537411" y="5071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4" name="pt13644"/>
            <p:cNvSpPr/>
            <p:nvPr/>
          </p:nvSpPr>
          <p:spPr>
            <a:xfrm>
              <a:off x="4708054" y="56611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5" name="pt13645"/>
            <p:cNvSpPr/>
            <p:nvPr/>
          </p:nvSpPr>
          <p:spPr>
            <a:xfrm>
              <a:off x="4639324" y="5717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6" name="pt13646"/>
            <p:cNvSpPr/>
            <p:nvPr/>
          </p:nvSpPr>
          <p:spPr>
            <a:xfrm>
              <a:off x="5139732" y="5330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7" name="pt13647"/>
            <p:cNvSpPr/>
            <p:nvPr/>
          </p:nvSpPr>
          <p:spPr>
            <a:xfrm>
              <a:off x="4559171" y="5717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8" name="pt13648"/>
            <p:cNvSpPr/>
            <p:nvPr/>
          </p:nvSpPr>
          <p:spPr>
            <a:xfrm>
              <a:off x="4983129" y="5480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9" name="pt13649"/>
            <p:cNvSpPr/>
            <p:nvPr/>
          </p:nvSpPr>
          <p:spPr>
            <a:xfrm>
              <a:off x="4753360" y="5522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0" name="pt13650"/>
            <p:cNvSpPr/>
            <p:nvPr/>
          </p:nvSpPr>
          <p:spPr>
            <a:xfrm>
              <a:off x="4651486" y="5697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1" name="pt13651"/>
            <p:cNvSpPr/>
            <p:nvPr/>
          </p:nvSpPr>
          <p:spPr>
            <a:xfrm>
              <a:off x="4787551" y="5607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2" name="pt13652"/>
            <p:cNvSpPr/>
            <p:nvPr/>
          </p:nvSpPr>
          <p:spPr>
            <a:xfrm>
              <a:off x="4454456" y="5743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3" name="pt13653"/>
            <p:cNvSpPr/>
            <p:nvPr/>
          </p:nvSpPr>
          <p:spPr>
            <a:xfrm>
              <a:off x="4766017" y="55998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4" name="pt13654"/>
            <p:cNvSpPr/>
            <p:nvPr/>
          </p:nvSpPr>
          <p:spPr>
            <a:xfrm>
              <a:off x="4756246" y="5626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5" name="pt13655"/>
            <p:cNvSpPr/>
            <p:nvPr/>
          </p:nvSpPr>
          <p:spPr>
            <a:xfrm>
              <a:off x="4858261" y="5544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6" name="pt13656"/>
            <p:cNvSpPr/>
            <p:nvPr/>
          </p:nvSpPr>
          <p:spPr>
            <a:xfrm>
              <a:off x="4562482" y="5807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7" name="pt13657"/>
            <p:cNvSpPr/>
            <p:nvPr/>
          </p:nvSpPr>
          <p:spPr>
            <a:xfrm>
              <a:off x="4757950" y="5570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8" name="pt13658"/>
            <p:cNvSpPr/>
            <p:nvPr/>
          </p:nvSpPr>
          <p:spPr>
            <a:xfrm>
              <a:off x="5508683" y="4885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9" name="pt13659"/>
            <p:cNvSpPr/>
            <p:nvPr/>
          </p:nvSpPr>
          <p:spPr>
            <a:xfrm>
              <a:off x="4453466" y="5868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0" name="pt13660"/>
            <p:cNvSpPr/>
            <p:nvPr/>
          </p:nvSpPr>
          <p:spPr>
            <a:xfrm>
              <a:off x="4839729" y="5584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1" name="pt13661"/>
            <p:cNvSpPr/>
            <p:nvPr/>
          </p:nvSpPr>
          <p:spPr>
            <a:xfrm>
              <a:off x="5029482" y="5301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2" name="pt13662"/>
            <p:cNvSpPr/>
            <p:nvPr/>
          </p:nvSpPr>
          <p:spPr>
            <a:xfrm>
              <a:off x="5183000" y="5233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3" name="pt13663"/>
            <p:cNvSpPr/>
            <p:nvPr/>
          </p:nvSpPr>
          <p:spPr>
            <a:xfrm>
              <a:off x="5143351" y="5189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4" name="pt13664"/>
            <p:cNvSpPr/>
            <p:nvPr/>
          </p:nvSpPr>
          <p:spPr>
            <a:xfrm>
              <a:off x="5283299" y="5109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5" name="pt13665"/>
            <p:cNvSpPr/>
            <p:nvPr/>
          </p:nvSpPr>
          <p:spPr>
            <a:xfrm>
              <a:off x="4729325" y="5616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6" name="pt13666"/>
            <p:cNvSpPr/>
            <p:nvPr/>
          </p:nvSpPr>
          <p:spPr>
            <a:xfrm>
              <a:off x="5303098" y="5134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7" name="pt13667"/>
            <p:cNvSpPr/>
            <p:nvPr/>
          </p:nvSpPr>
          <p:spPr>
            <a:xfrm>
              <a:off x="4579208" y="5811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8" name="pt13668"/>
            <p:cNvSpPr/>
            <p:nvPr/>
          </p:nvSpPr>
          <p:spPr>
            <a:xfrm>
              <a:off x="4811214" y="5524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9" name="pt13669"/>
            <p:cNvSpPr/>
            <p:nvPr/>
          </p:nvSpPr>
          <p:spPr>
            <a:xfrm>
              <a:off x="5033976" y="5521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0" name="pt13670"/>
            <p:cNvSpPr/>
            <p:nvPr/>
          </p:nvSpPr>
          <p:spPr>
            <a:xfrm>
              <a:off x="4558368" y="581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1" name="pt13671"/>
            <p:cNvSpPr/>
            <p:nvPr/>
          </p:nvSpPr>
          <p:spPr>
            <a:xfrm>
              <a:off x="5294554" y="5139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2" name="pt13672"/>
            <p:cNvSpPr/>
            <p:nvPr/>
          </p:nvSpPr>
          <p:spPr>
            <a:xfrm>
              <a:off x="4765574" y="5713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3" name="pt13673"/>
            <p:cNvSpPr/>
            <p:nvPr/>
          </p:nvSpPr>
          <p:spPr>
            <a:xfrm>
              <a:off x="4383830" y="5822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4" name="pt13674"/>
            <p:cNvSpPr/>
            <p:nvPr/>
          </p:nvSpPr>
          <p:spPr>
            <a:xfrm>
              <a:off x="4698335" y="559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5" name="pt13675"/>
            <p:cNvSpPr/>
            <p:nvPr/>
          </p:nvSpPr>
          <p:spPr>
            <a:xfrm>
              <a:off x="5354793" y="490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6" name="pt13676"/>
            <p:cNvSpPr/>
            <p:nvPr/>
          </p:nvSpPr>
          <p:spPr>
            <a:xfrm>
              <a:off x="5412074" y="4782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7" name="pt13677"/>
            <p:cNvSpPr/>
            <p:nvPr/>
          </p:nvSpPr>
          <p:spPr>
            <a:xfrm>
              <a:off x="4532546" y="5730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8" name="pt13678"/>
            <p:cNvSpPr/>
            <p:nvPr/>
          </p:nvSpPr>
          <p:spPr>
            <a:xfrm>
              <a:off x="5122517" y="5178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9" name="pt13679"/>
            <p:cNvSpPr/>
            <p:nvPr/>
          </p:nvSpPr>
          <p:spPr>
            <a:xfrm>
              <a:off x="4819898" y="5486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0" name="pt13680"/>
            <p:cNvSpPr/>
            <p:nvPr/>
          </p:nvSpPr>
          <p:spPr>
            <a:xfrm>
              <a:off x="5563760" y="4948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1" name="pt13681"/>
            <p:cNvSpPr/>
            <p:nvPr/>
          </p:nvSpPr>
          <p:spPr>
            <a:xfrm>
              <a:off x="4547620" y="5799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2" name="pt13682"/>
            <p:cNvSpPr/>
            <p:nvPr/>
          </p:nvSpPr>
          <p:spPr>
            <a:xfrm>
              <a:off x="4699923" y="5670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3" name="pt13683"/>
            <p:cNvSpPr/>
            <p:nvPr/>
          </p:nvSpPr>
          <p:spPr>
            <a:xfrm>
              <a:off x="5051589" y="5428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4" name="pt13684"/>
            <p:cNvSpPr/>
            <p:nvPr/>
          </p:nvSpPr>
          <p:spPr>
            <a:xfrm>
              <a:off x="4642918" y="5742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5" name="pt13685"/>
            <p:cNvSpPr/>
            <p:nvPr/>
          </p:nvSpPr>
          <p:spPr>
            <a:xfrm>
              <a:off x="4568794" y="5775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6" name="pt13686"/>
            <p:cNvSpPr/>
            <p:nvPr/>
          </p:nvSpPr>
          <p:spPr>
            <a:xfrm>
              <a:off x="5656107" y="4832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7" name="pt13687"/>
            <p:cNvSpPr/>
            <p:nvPr/>
          </p:nvSpPr>
          <p:spPr>
            <a:xfrm>
              <a:off x="4746630" y="5618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8" name="pt13688"/>
            <p:cNvSpPr/>
            <p:nvPr/>
          </p:nvSpPr>
          <p:spPr>
            <a:xfrm>
              <a:off x="4408032" y="5875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9" name="pt13689"/>
            <p:cNvSpPr/>
            <p:nvPr/>
          </p:nvSpPr>
          <p:spPr>
            <a:xfrm>
              <a:off x="5305013" y="4968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0" name="pt13690"/>
            <p:cNvSpPr/>
            <p:nvPr/>
          </p:nvSpPr>
          <p:spPr>
            <a:xfrm>
              <a:off x="4368229" y="5881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1" name="pt13691"/>
            <p:cNvSpPr/>
            <p:nvPr/>
          </p:nvSpPr>
          <p:spPr>
            <a:xfrm>
              <a:off x="5197219" y="5285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2" name="pt13692"/>
            <p:cNvSpPr/>
            <p:nvPr/>
          </p:nvSpPr>
          <p:spPr>
            <a:xfrm>
              <a:off x="5177594" y="5180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3" name="pt13693"/>
            <p:cNvSpPr/>
            <p:nvPr/>
          </p:nvSpPr>
          <p:spPr>
            <a:xfrm>
              <a:off x="5024250" y="5370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4" name="pt13694"/>
            <p:cNvSpPr/>
            <p:nvPr/>
          </p:nvSpPr>
          <p:spPr>
            <a:xfrm>
              <a:off x="4992900" y="5345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5" name="pt13695"/>
            <p:cNvSpPr/>
            <p:nvPr/>
          </p:nvSpPr>
          <p:spPr>
            <a:xfrm>
              <a:off x="4809118" y="5394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6" name="pt13696"/>
            <p:cNvSpPr/>
            <p:nvPr/>
          </p:nvSpPr>
          <p:spPr>
            <a:xfrm>
              <a:off x="5037787" y="5322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7" name="pt13697"/>
            <p:cNvSpPr/>
            <p:nvPr/>
          </p:nvSpPr>
          <p:spPr>
            <a:xfrm>
              <a:off x="5342470" y="5182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8" name="pt13698"/>
            <p:cNvSpPr/>
            <p:nvPr/>
          </p:nvSpPr>
          <p:spPr>
            <a:xfrm>
              <a:off x="4756818" y="5675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9" name="pt13699"/>
            <p:cNvSpPr/>
            <p:nvPr/>
          </p:nvSpPr>
          <p:spPr>
            <a:xfrm>
              <a:off x="5585333" y="487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0" name="pt13700"/>
            <p:cNvSpPr/>
            <p:nvPr/>
          </p:nvSpPr>
          <p:spPr>
            <a:xfrm>
              <a:off x="4654835" y="5639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1" name="pt13701"/>
            <p:cNvSpPr/>
            <p:nvPr/>
          </p:nvSpPr>
          <p:spPr>
            <a:xfrm>
              <a:off x="5189332" y="5136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2" name="pt13702"/>
            <p:cNvSpPr/>
            <p:nvPr/>
          </p:nvSpPr>
          <p:spPr>
            <a:xfrm>
              <a:off x="5300758" y="5085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3" name="pt13703"/>
            <p:cNvSpPr/>
            <p:nvPr/>
          </p:nvSpPr>
          <p:spPr>
            <a:xfrm>
              <a:off x="5437748" y="4853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4" name="pt13704"/>
            <p:cNvSpPr/>
            <p:nvPr/>
          </p:nvSpPr>
          <p:spPr>
            <a:xfrm>
              <a:off x="5090743" y="5211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5" name="pt13705"/>
            <p:cNvSpPr/>
            <p:nvPr/>
          </p:nvSpPr>
          <p:spPr>
            <a:xfrm>
              <a:off x="4928213" y="5394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6" name="pt13706"/>
            <p:cNvSpPr/>
            <p:nvPr/>
          </p:nvSpPr>
          <p:spPr>
            <a:xfrm>
              <a:off x="4534236" y="5680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7" name="pt13707"/>
            <p:cNvSpPr/>
            <p:nvPr/>
          </p:nvSpPr>
          <p:spPr>
            <a:xfrm>
              <a:off x="5174168" y="5153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8" name="pt13708"/>
            <p:cNvSpPr/>
            <p:nvPr/>
          </p:nvSpPr>
          <p:spPr>
            <a:xfrm>
              <a:off x="4881879" y="5483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9" name="pt13709"/>
            <p:cNvSpPr/>
            <p:nvPr/>
          </p:nvSpPr>
          <p:spPr>
            <a:xfrm>
              <a:off x="4496342" y="5715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0" name="pt13710"/>
            <p:cNvSpPr/>
            <p:nvPr/>
          </p:nvSpPr>
          <p:spPr>
            <a:xfrm>
              <a:off x="4914829" y="5422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1" name="pt13711"/>
            <p:cNvSpPr/>
            <p:nvPr/>
          </p:nvSpPr>
          <p:spPr>
            <a:xfrm>
              <a:off x="5471863" y="4893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2" name="pt13712"/>
            <p:cNvSpPr/>
            <p:nvPr/>
          </p:nvSpPr>
          <p:spPr>
            <a:xfrm>
              <a:off x="4478504" y="5794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3" name="pt13713"/>
            <p:cNvSpPr/>
            <p:nvPr/>
          </p:nvSpPr>
          <p:spPr>
            <a:xfrm>
              <a:off x="4414351" y="5825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4" name="pt13714"/>
            <p:cNvSpPr/>
            <p:nvPr/>
          </p:nvSpPr>
          <p:spPr>
            <a:xfrm>
              <a:off x="4863256" y="5454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5" name="pt13715"/>
            <p:cNvSpPr/>
            <p:nvPr/>
          </p:nvSpPr>
          <p:spPr>
            <a:xfrm>
              <a:off x="4591087" y="5685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6" name="pt13716"/>
            <p:cNvSpPr/>
            <p:nvPr/>
          </p:nvSpPr>
          <p:spPr>
            <a:xfrm>
              <a:off x="4581528" y="56701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7" name="pt13717"/>
            <p:cNvSpPr/>
            <p:nvPr/>
          </p:nvSpPr>
          <p:spPr>
            <a:xfrm>
              <a:off x="4734641" y="5621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8" name="pt13718"/>
            <p:cNvSpPr/>
            <p:nvPr/>
          </p:nvSpPr>
          <p:spPr>
            <a:xfrm>
              <a:off x="4622630" y="5718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9" name="pt13719"/>
            <p:cNvSpPr/>
            <p:nvPr/>
          </p:nvSpPr>
          <p:spPr>
            <a:xfrm>
              <a:off x="4604876" y="578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0" name="pt13720"/>
            <p:cNvSpPr/>
            <p:nvPr/>
          </p:nvSpPr>
          <p:spPr>
            <a:xfrm>
              <a:off x="4979349" y="5391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1" name="pt13721"/>
            <p:cNvSpPr/>
            <p:nvPr/>
          </p:nvSpPr>
          <p:spPr>
            <a:xfrm>
              <a:off x="4622322" y="5664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2" name="pt13722"/>
            <p:cNvSpPr/>
            <p:nvPr/>
          </p:nvSpPr>
          <p:spPr>
            <a:xfrm>
              <a:off x="4653395" y="563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3" name="pt13723"/>
            <p:cNvSpPr/>
            <p:nvPr/>
          </p:nvSpPr>
          <p:spPr>
            <a:xfrm>
              <a:off x="4964641" y="5501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4" name="pt13724"/>
            <p:cNvSpPr/>
            <p:nvPr/>
          </p:nvSpPr>
          <p:spPr>
            <a:xfrm>
              <a:off x="5313685" y="520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5" name="pt13725"/>
            <p:cNvSpPr/>
            <p:nvPr/>
          </p:nvSpPr>
          <p:spPr>
            <a:xfrm>
              <a:off x="4463822" y="5848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6" name="pt13726"/>
            <p:cNvSpPr/>
            <p:nvPr/>
          </p:nvSpPr>
          <p:spPr>
            <a:xfrm>
              <a:off x="5358489" y="489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7" name="pt13727"/>
            <p:cNvSpPr/>
            <p:nvPr/>
          </p:nvSpPr>
          <p:spPr>
            <a:xfrm>
              <a:off x="4897287" y="5429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8" name="pt13728"/>
            <p:cNvSpPr/>
            <p:nvPr/>
          </p:nvSpPr>
          <p:spPr>
            <a:xfrm>
              <a:off x="5085877" y="5415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9" name="pt13729"/>
            <p:cNvSpPr/>
            <p:nvPr/>
          </p:nvSpPr>
          <p:spPr>
            <a:xfrm>
              <a:off x="4576630" y="5772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0" name="pt13730"/>
            <p:cNvSpPr/>
            <p:nvPr/>
          </p:nvSpPr>
          <p:spPr>
            <a:xfrm>
              <a:off x="5445662" y="4934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1" name="pt13731"/>
            <p:cNvSpPr/>
            <p:nvPr/>
          </p:nvSpPr>
          <p:spPr>
            <a:xfrm>
              <a:off x="5201635" y="5173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2" name="pt13732"/>
            <p:cNvSpPr/>
            <p:nvPr/>
          </p:nvSpPr>
          <p:spPr>
            <a:xfrm>
              <a:off x="5641239" y="474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3" name="pt13733"/>
            <p:cNvSpPr/>
            <p:nvPr/>
          </p:nvSpPr>
          <p:spPr>
            <a:xfrm>
              <a:off x="5118680" y="5380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4" name="pt13734"/>
            <p:cNvSpPr/>
            <p:nvPr/>
          </p:nvSpPr>
          <p:spPr>
            <a:xfrm>
              <a:off x="4508382" y="5702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5" name="pt13735"/>
            <p:cNvSpPr/>
            <p:nvPr/>
          </p:nvSpPr>
          <p:spPr>
            <a:xfrm>
              <a:off x="4728097" y="5588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6" name="pt13736"/>
            <p:cNvSpPr/>
            <p:nvPr/>
          </p:nvSpPr>
          <p:spPr>
            <a:xfrm>
              <a:off x="4808167" y="548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7" name="pt13737"/>
            <p:cNvSpPr/>
            <p:nvPr/>
          </p:nvSpPr>
          <p:spPr>
            <a:xfrm>
              <a:off x="4397342" y="5822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8" name="pt13738"/>
            <p:cNvSpPr/>
            <p:nvPr/>
          </p:nvSpPr>
          <p:spPr>
            <a:xfrm>
              <a:off x="4853157" y="5448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9" name="pt13739"/>
            <p:cNvSpPr/>
            <p:nvPr/>
          </p:nvSpPr>
          <p:spPr>
            <a:xfrm>
              <a:off x="4981811" y="5407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0" name="pt13740"/>
            <p:cNvSpPr/>
            <p:nvPr/>
          </p:nvSpPr>
          <p:spPr>
            <a:xfrm>
              <a:off x="4512998" y="5790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1" name="pt13741"/>
            <p:cNvSpPr/>
            <p:nvPr/>
          </p:nvSpPr>
          <p:spPr>
            <a:xfrm>
              <a:off x="4520879" y="5797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2" name="pt13742"/>
            <p:cNvSpPr/>
            <p:nvPr/>
          </p:nvSpPr>
          <p:spPr>
            <a:xfrm>
              <a:off x="4655922" y="569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3" name="pt13743"/>
            <p:cNvSpPr/>
            <p:nvPr/>
          </p:nvSpPr>
          <p:spPr>
            <a:xfrm>
              <a:off x="4594751" y="5704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4" name="pt13744"/>
            <p:cNvSpPr/>
            <p:nvPr/>
          </p:nvSpPr>
          <p:spPr>
            <a:xfrm>
              <a:off x="4899781" y="5529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5" name="pt13745"/>
            <p:cNvSpPr/>
            <p:nvPr/>
          </p:nvSpPr>
          <p:spPr>
            <a:xfrm>
              <a:off x="5277321" y="5206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6" name="pt13746"/>
            <p:cNvSpPr/>
            <p:nvPr/>
          </p:nvSpPr>
          <p:spPr>
            <a:xfrm>
              <a:off x="5328650" y="5042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7" name="pt13747"/>
            <p:cNvSpPr/>
            <p:nvPr/>
          </p:nvSpPr>
          <p:spPr>
            <a:xfrm>
              <a:off x="4441876" y="588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8" name="pt13748"/>
            <p:cNvSpPr/>
            <p:nvPr/>
          </p:nvSpPr>
          <p:spPr>
            <a:xfrm>
              <a:off x="4802786" y="5471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9" name="pt13749"/>
            <p:cNvSpPr/>
            <p:nvPr/>
          </p:nvSpPr>
          <p:spPr>
            <a:xfrm>
              <a:off x="4746778" y="5648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0" name="pt13750"/>
            <p:cNvSpPr/>
            <p:nvPr/>
          </p:nvSpPr>
          <p:spPr>
            <a:xfrm>
              <a:off x="4793330" y="5517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1" name="pt13751"/>
            <p:cNvSpPr/>
            <p:nvPr/>
          </p:nvSpPr>
          <p:spPr>
            <a:xfrm>
              <a:off x="4640918" y="5725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2" name="pt13752"/>
            <p:cNvSpPr/>
            <p:nvPr/>
          </p:nvSpPr>
          <p:spPr>
            <a:xfrm>
              <a:off x="4542741" y="5758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3" name="pt13753"/>
            <p:cNvSpPr/>
            <p:nvPr/>
          </p:nvSpPr>
          <p:spPr>
            <a:xfrm>
              <a:off x="4641902" y="5788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4" name="pt13754"/>
            <p:cNvSpPr/>
            <p:nvPr/>
          </p:nvSpPr>
          <p:spPr>
            <a:xfrm>
              <a:off x="4616401" y="5791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5" name="pt13755"/>
            <p:cNvSpPr/>
            <p:nvPr/>
          </p:nvSpPr>
          <p:spPr>
            <a:xfrm>
              <a:off x="5569905" y="4891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6" name="pt13756"/>
            <p:cNvSpPr/>
            <p:nvPr/>
          </p:nvSpPr>
          <p:spPr>
            <a:xfrm>
              <a:off x="4709713" y="5560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7" name="pt13757"/>
            <p:cNvSpPr/>
            <p:nvPr/>
          </p:nvSpPr>
          <p:spPr>
            <a:xfrm>
              <a:off x="5381084" y="5083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8" name="pt13758"/>
            <p:cNvSpPr/>
            <p:nvPr/>
          </p:nvSpPr>
          <p:spPr>
            <a:xfrm>
              <a:off x="4729987" y="5662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9" name="pt13759"/>
            <p:cNvSpPr/>
            <p:nvPr/>
          </p:nvSpPr>
          <p:spPr>
            <a:xfrm>
              <a:off x="5406745" y="5106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0" name="pt13760"/>
            <p:cNvSpPr/>
            <p:nvPr/>
          </p:nvSpPr>
          <p:spPr>
            <a:xfrm>
              <a:off x="4709096" y="5666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1" name="pt13761"/>
            <p:cNvSpPr/>
            <p:nvPr/>
          </p:nvSpPr>
          <p:spPr>
            <a:xfrm>
              <a:off x="4519767" y="5830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2" name="pt13762"/>
            <p:cNvSpPr/>
            <p:nvPr/>
          </p:nvSpPr>
          <p:spPr>
            <a:xfrm>
              <a:off x="4510111" y="5874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3" name="pt13763"/>
            <p:cNvSpPr/>
            <p:nvPr/>
          </p:nvSpPr>
          <p:spPr>
            <a:xfrm>
              <a:off x="4520217" y="5868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4" name="pt13764"/>
            <p:cNvSpPr/>
            <p:nvPr/>
          </p:nvSpPr>
          <p:spPr>
            <a:xfrm>
              <a:off x="5152807" y="5156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5" name="pt13765"/>
            <p:cNvSpPr/>
            <p:nvPr/>
          </p:nvSpPr>
          <p:spPr>
            <a:xfrm>
              <a:off x="5278085" y="5214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6" name="pt13766"/>
            <p:cNvSpPr/>
            <p:nvPr/>
          </p:nvSpPr>
          <p:spPr>
            <a:xfrm>
              <a:off x="5136389" y="5243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7" name="pt13767"/>
            <p:cNvSpPr/>
            <p:nvPr/>
          </p:nvSpPr>
          <p:spPr>
            <a:xfrm>
              <a:off x="4769135" y="5495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8" name="pt13768"/>
            <p:cNvSpPr/>
            <p:nvPr/>
          </p:nvSpPr>
          <p:spPr>
            <a:xfrm>
              <a:off x="5415854" y="5093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9" name="pt13769"/>
            <p:cNvSpPr/>
            <p:nvPr/>
          </p:nvSpPr>
          <p:spPr>
            <a:xfrm>
              <a:off x="4968627" y="5345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0" name="pt13770"/>
            <p:cNvSpPr/>
            <p:nvPr/>
          </p:nvSpPr>
          <p:spPr>
            <a:xfrm>
              <a:off x="5545157" y="4855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1" name="pt13771"/>
            <p:cNvSpPr/>
            <p:nvPr/>
          </p:nvSpPr>
          <p:spPr>
            <a:xfrm>
              <a:off x="4849500" y="5420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2" name="pt13772"/>
            <p:cNvSpPr/>
            <p:nvPr/>
          </p:nvSpPr>
          <p:spPr>
            <a:xfrm>
              <a:off x="5013907" y="5324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3" name="pt13773"/>
            <p:cNvSpPr/>
            <p:nvPr/>
          </p:nvSpPr>
          <p:spPr>
            <a:xfrm>
              <a:off x="4859277" y="5470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4" name="pt13774"/>
            <p:cNvSpPr/>
            <p:nvPr/>
          </p:nvSpPr>
          <p:spPr>
            <a:xfrm>
              <a:off x="5202214" y="5344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5" name="pt13775"/>
            <p:cNvSpPr/>
            <p:nvPr/>
          </p:nvSpPr>
          <p:spPr>
            <a:xfrm>
              <a:off x="5185359" y="5294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6" name="pt13776"/>
            <p:cNvSpPr/>
            <p:nvPr/>
          </p:nvSpPr>
          <p:spPr>
            <a:xfrm>
              <a:off x="5356336" y="5206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7" name="pt13777"/>
            <p:cNvSpPr/>
            <p:nvPr/>
          </p:nvSpPr>
          <p:spPr>
            <a:xfrm>
              <a:off x="5167829" y="5152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8" name="pt13778"/>
            <p:cNvSpPr/>
            <p:nvPr/>
          </p:nvSpPr>
          <p:spPr>
            <a:xfrm>
              <a:off x="5151328" y="5222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9" name="pt13779"/>
            <p:cNvSpPr/>
            <p:nvPr/>
          </p:nvSpPr>
          <p:spPr>
            <a:xfrm>
              <a:off x="4758040" y="5620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0" name="pt13780"/>
            <p:cNvSpPr/>
            <p:nvPr/>
          </p:nvSpPr>
          <p:spPr>
            <a:xfrm>
              <a:off x="5208475" y="513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1" name="pt13781"/>
            <p:cNvSpPr/>
            <p:nvPr/>
          </p:nvSpPr>
          <p:spPr>
            <a:xfrm>
              <a:off x="5597469" y="5191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2" name="pt13782"/>
            <p:cNvSpPr/>
            <p:nvPr/>
          </p:nvSpPr>
          <p:spPr>
            <a:xfrm>
              <a:off x="4660550" y="559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3" name="pt13783"/>
            <p:cNvSpPr/>
            <p:nvPr/>
          </p:nvSpPr>
          <p:spPr>
            <a:xfrm>
              <a:off x="4608726" y="5796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4" name="pt13784"/>
            <p:cNvSpPr/>
            <p:nvPr/>
          </p:nvSpPr>
          <p:spPr>
            <a:xfrm>
              <a:off x="4384331" y="5944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5" name="pt13785"/>
            <p:cNvSpPr/>
            <p:nvPr/>
          </p:nvSpPr>
          <p:spPr>
            <a:xfrm>
              <a:off x="5077186" y="539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6" name="pt13786"/>
            <p:cNvSpPr/>
            <p:nvPr/>
          </p:nvSpPr>
          <p:spPr>
            <a:xfrm>
              <a:off x="5051775" y="5468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7" name="pt13787"/>
            <p:cNvSpPr/>
            <p:nvPr/>
          </p:nvSpPr>
          <p:spPr>
            <a:xfrm>
              <a:off x="4775775" y="5561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8" name="pt13788"/>
            <p:cNvSpPr/>
            <p:nvPr/>
          </p:nvSpPr>
          <p:spPr>
            <a:xfrm>
              <a:off x="5280850" y="4920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9" name="pt13789"/>
            <p:cNvSpPr/>
            <p:nvPr/>
          </p:nvSpPr>
          <p:spPr>
            <a:xfrm>
              <a:off x="5503277" y="5174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0" name="pt13790"/>
            <p:cNvSpPr/>
            <p:nvPr/>
          </p:nvSpPr>
          <p:spPr>
            <a:xfrm>
              <a:off x="5009504" y="5338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1" name="pt13791"/>
            <p:cNvSpPr/>
            <p:nvPr/>
          </p:nvSpPr>
          <p:spPr>
            <a:xfrm>
              <a:off x="4428307" y="5893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2" name="pt13792"/>
            <p:cNvSpPr/>
            <p:nvPr/>
          </p:nvSpPr>
          <p:spPr>
            <a:xfrm>
              <a:off x="4882361" y="5504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3" name="pt13793"/>
            <p:cNvSpPr/>
            <p:nvPr/>
          </p:nvSpPr>
          <p:spPr>
            <a:xfrm>
              <a:off x="4758605" y="5495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4" name="pt13794"/>
            <p:cNvSpPr/>
            <p:nvPr/>
          </p:nvSpPr>
          <p:spPr>
            <a:xfrm>
              <a:off x="5229848" y="5186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5" name="pt13795"/>
            <p:cNvSpPr/>
            <p:nvPr/>
          </p:nvSpPr>
          <p:spPr>
            <a:xfrm>
              <a:off x="4650304" y="5621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6" name="pt13796"/>
            <p:cNvSpPr/>
            <p:nvPr/>
          </p:nvSpPr>
          <p:spPr>
            <a:xfrm>
              <a:off x="4633622" y="571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7" name="pt13797"/>
            <p:cNvSpPr/>
            <p:nvPr/>
          </p:nvSpPr>
          <p:spPr>
            <a:xfrm>
              <a:off x="4786073" y="5589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8" name="pt13798"/>
            <p:cNvSpPr/>
            <p:nvPr/>
          </p:nvSpPr>
          <p:spPr>
            <a:xfrm>
              <a:off x="4323521" y="5955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9" name="pt13799"/>
            <p:cNvSpPr/>
            <p:nvPr/>
          </p:nvSpPr>
          <p:spPr>
            <a:xfrm>
              <a:off x="4457947" y="5823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0" name="pt13800"/>
            <p:cNvSpPr/>
            <p:nvPr/>
          </p:nvSpPr>
          <p:spPr>
            <a:xfrm>
              <a:off x="4572645" y="5797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1" name="pt13801"/>
            <p:cNvSpPr/>
            <p:nvPr/>
          </p:nvSpPr>
          <p:spPr>
            <a:xfrm>
              <a:off x="5608404" y="488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2" name="pt13802"/>
            <p:cNvSpPr/>
            <p:nvPr/>
          </p:nvSpPr>
          <p:spPr>
            <a:xfrm>
              <a:off x="4683968" y="5656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3" name="pt13803"/>
            <p:cNvSpPr/>
            <p:nvPr/>
          </p:nvSpPr>
          <p:spPr>
            <a:xfrm>
              <a:off x="5314141" y="5086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4" name="pt13804"/>
            <p:cNvSpPr/>
            <p:nvPr/>
          </p:nvSpPr>
          <p:spPr>
            <a:xfrm>
              <a:off x="4640828" y="5687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5" name="pt13805"/>
            <p:cNvSpPr/>
            <p:nvPr/>
          </p:nvSpPr>
          <p:spPr>
            <a:xfrm>
              <a:off x="4627876" y="566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6" name="pt13806"/>
            <p:cNvSpPr/>
            <p:nvPr/>
          </p:nvSpPr>
          <p:spPr>
            <a:xfrm>
              <a:off x="4659528" y="5720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7" name="pt13807"/>
            <p:cNvSpPr/>
            <p:nvPr/>
          </p:nvSpPr>
          <p:spPr>
            <a:xfrm>
              <a:off x="4970292" y="5359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8" name="pt13808"/>
            <p:cNvSpPr/>
            <p:nvPr/>
          </p:nvSpPr>
          <p:spPr>
            <a:xfrm>
              <a:off x="4876961" y="544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9" name="pt13809"/>
            <p:cNvSpPr/>
            <p:nvPr/>
          </p:nvSpPr>
          <p:spPr>
            <a:xfrm>
              <a:off x="4845231" y="55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0" name="pt13810"/>
            <p:cNvSpPr/>
            <p:nvPr/>
          </p:nvSpPr>
          <p:spPr>
            <a:xfrm>
              <a:off x="5369533" y="5053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1" name="pt13811"/>
            <p:cNvSpPr/>
            <p:nvPr/>
          </p:nvSpPr>
          <p:spPr>
            <a:xfrm>
              <a:off x="4647977" y="5665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2" name="pt13812"/>
            <p:cNvSpPr/>
            <p:nvPr/>
          </p:nvSpPr>
          <p:spPr>
            <a:xfrm>
              <a:off x="5022251" y="5434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3" name="pt13813"/>
            <p:cNvSpPr/>
            <p:nvPr/>
          </p:nvSpPr>
          <p:spPr>
            <a:xfrm>
              <a:off x="4976958" y="5419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4" name="pt13814"/>
            <p:cNvSpPr/>
            <p:nvPr/>
          </p:nvSpPr>
          <p:spPr>
            <a:xfrm>
              <a:off x="4466233" y="586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5" name="pt13815"/>
            <p:cNvSpPr/>
            <p:nvPr/>
          </p:nvSpPr>
          <p:spPr>
            <a:xfrm>
              <a:off x="4930186" y="5488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6" name="pt13816"/>
            <p:cNvSpPr/>
            <p:nvPr/>
          </p:nvSpPr>
          <p:spPr>
            <a:xfrm>
              <a:off x="4844377" y="555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7" name="pt13817"/>
            <p:cNvSpPr/>
            <p:nvPr/>
          </p:nvSpPr>
          <p:spPr>
            <a:xfrm>
              <a:off x="4818252" y="5514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8" name="pt13818"/>
            <p:cNvSpPr/>
            <p:nvPr/>
          </p:nvSpPr>
          <p:spPr>
            <a:xfrm>
              <a:off x="4571006" y="5735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9" name="pt13819"/>
            <p:cNvSpPr/>
            <p:nvPr/>
          </p:nvSpPr>
          <p:spPr>
            <a:xfrm>
              <a:off x="5579599" y="4914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0" name="pt13820"/>
            <p:cNvSpPr/>
            <p:nvPr/>
          </p:nvSpPr>
          <p:spPr>
            <a:xfrm>
              <a:off x="4731973" y="5543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1" name="pt13821"/>
            <p:cNvSpPr/>
            <p:nvPr/>
          </p:nvSpPr>
          <p:spPr>
            <a:xfrm>
              <a:off x="4656815" y="5644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2" name="pt13822"/>
            <p:cNvSpPr/>
            <p:nvPr/>
          </p:nvSpPr>
          <p:spPr>
            <a:xfrm>
              <a:off x="4864927" y="5464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3" name="pt13823"/>
            <p:cNvSpPr/>
            <p:nvPr/>
          </p:nvSpPr>
          <p:spPr>
            <a:xfrm>
              <a:off x="4610378" y="5775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4" name="pt13824"/>
            <p:cNvSpPr/>
            <p:nvPr/>
          </p:nvSpPr>
          <p:spPr>
            <a:xfrm>
              <a:off x="5116314" y="5291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5" name="pt13825"/>
            <p:cNvSpPr/>
            <p:nvPr/>
          </p:nvSpPr>
          <p:spPr>
            <a:xfrm>
              <a:off x="4979272" y="5509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6" name="pt13826"/>
            <p:cNvSpPr/>
            <p:nvPr/>
          </p:nvSpPr>
          <p:spPr>
            <a:xfrm>
              <a:off x="4751515" y="5648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7" name="pt13827"/>
            <p:cNvSpPr/>
            <p:nvPr/>
          </p:nvSpPr>
          <p:spPr>
            <a:xfrm>
              <a:off x="5393600" y="5109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8" name="pt13828"/>
            <p:cNvSpPr/>
            <p:nvPr/>
          </p:nvSpPr>
          <p:spPr>
            <a:xfrm>
              <a:off x="4895230" y="5456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9" name="pt13829"/>
            <p:cNvSpPr/>
            <p:nvPr/>
          </p:nvSpPr>
          <p:spPr>
            <a:xfrm>
              <a:off x="5444974" y="513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0" name="pt13830"/>
            <p:cNvSpPr/>
            <p:nvPr/>
          </p:nvSpPr>
          <p:spPr>
            <a:xfrm>
              <a:off x="4917420" y="5532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1" name="pt13831"/>
            <p:cNvSpPr/>
            <p:nvPr/>
          </p:nvSpPr>
          <p:spPr>
            <a:xfrm>
              <a:off x="4780686" y="5550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2" name="pt13832"/>
            <p:cNvSpPr/>
            <p:nvPr/>
          </p:nvSpPr>
          <p:spPr>
            <a:xfrm>
              <a:off x="4802773" y="5490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3" name="pt13833"/>
            <p:cNvSpPr/>
            <p:nvPr/>
          </p:nvSpPr>
          <p:spPr>
            <a:xfrm>
              <a:off x="5074737" y="5323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4" name="pt13834"/>
            <p:cNvSpPr/>
            <p:nvPr/>
          </p:nvSpPr>
          <p:spPr>
            <a:xfrm>
              <a:off x="4693970" y="5669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5" name="pt13835"/>
            <p:cNvSpPr/>
            <p:nvPr/>
          </p:nvSpPr>
          <p:spPr>
            <a:xfrm>
              <a:off x="5556104" y="490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6" name="pt13836"/>
            <p:cNvSpPr/>
            <p:nvPr/>
          </p:nvSpPr>
          <p:spPr>
            <a:xfrm>
              <a:off x="5128155" y="5341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7" name="pt13837"/>
            <p:cNvSpPr/>
            <p:nvPr/>
          </p:nvSpPr>
          <p:spPr>
            <a:xfrm>
              <a:off x="5252077" y="5115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8" name="pt13838"/>
            <p:cNvSpPr/>
            <p:nvPr/>
          </p:nvSpPr>
          <p:spPr>
            <a:xfrm>
              <a:off x="4601649" y="573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9" name="pt13839"/>
            <p:cNvSpPr/>
            <p:nvPr/>
          </p:nvSpPr>
          <p:spPr>
            <a:xfrm>
              <a:off x="5623356" y="4862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0" name="pt13840"/>
            <p:cNvSpPr/>
            <p:nvPr/>
          </p:nvSpPr>
          <p:spPr>
            <a:xfrm>
              <a:off x="5657296" y="4921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1" name="pt13841"/>
            <p:cNvSpPr/>
            <p:nvPr/>
          </p:nvSpPr>
          <p:spPr>
            <a:xfrm>
              <a:off x="5463423" y="4989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2" name="pt13842"/>
            <p:cNvSpPr/>
            <p:nvPr/>
          </p:nvSpPr>
          <p:spPr>
            <a:xfrm>
              <a:off x="4522859" y="5821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3" name="pt13843"/>
            <p:cNvSpPr/>
            <p:nvPr/>
          </p:nvSpPr>
          <p:spPr>
            <a:xfrm>
              <a:off x="5316661" y="5067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4" name="pt13844"/>
            <p:cNvSpPr/>
            <p:nvPr/>
          </p:nvSpPr>
          <p:spPr>
            <a:xfrm>
              <a:off x="4553290" y="5723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5" name="pt13845"/>
            <p:cNvSpPr/>
            <p:nvPr/>
          </p:nvSpPr>
          <p:spPr>
            <a:xfrm>
              <a:off x="4850425" y="5530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6" name="pt13846"/>
            <p:cNvSpPr/>
            <p:nvPr/>
          </p:nvSpPr>
          <p:spPr>
            <a:xfrm>
              <a:off x="4658724" y="573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7" name="pt13847"/>
            <p:cNvSpPr/>
            <p:nvPr/>
          </p:nvSpPr>
          <p:spPr>
            <a:xfrm>
              <a:off x="4518912" y="581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8" name="pt13848"/>
            <p:cNvSpPr/>
            <p:nvPr/>
          </p:nvSpPr>
          <p:spPr>
            <a:xfrm>
              <a:off x="4628583" y="5654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9" name="pt13849"/>
            <p:cNvSpPr/>
            <p:nvPr/>
          </p:nvSpPr>
          <p:spPr>
            <a:xfrm>
              <a:off x="5175080" y="5236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0" name="pt13850"/>
            <p:cNvSpPr/>
            <p:nvPr/>
          </p:nvSpPr>
          <p:spPr>
            <a:xfrm>
              <a:off x="5606167" y="5052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1" name="pt13851"/>
            <p:cNvSpPr/>
            <p:nvPr/>
          </p:nvSpPr>
          <p:spPr>
            <a:xfrm>
              <a:off x="5602265" y="5073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2" name="pt13852"/>
            <p:cNvSpPr/>
            <p:nvPr/>
          </p:nvSpPr>
          <p:spPr>
            <a:xfrm>
              <a:off x="4704075" y="5686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3" name="pt13853"/>
            <p:cNvSpPr/>
            <p:nvPr/>
          </p:nvSpPr>
          <p:spPr>
            <a:xfrm>
              <a:off x="5242473" y="5208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4" name="pt13854"/>
            <p:cNvSpPr/>
            <p:nvPr/>
          </p:nvSpPr>
          <p:spPr>
            <a:xfrm>
              <a:off x="5371750" y="5071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5" name="pt13855"/>
            <p:cNvSpPr/>
            <p:nvPr/>
          </p:nvSpPr>
          <p:spPr>
            <a:xfrm>
              <a:off x="4865635" y="5566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6" name="pt13856"/>
            <p:cNvSpPr/>
            <p:nvPr/>
          </p:nvSpPr>
          <p:spPr>
            <a:xfrm>
              <a:off x="5111435" y="5257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7" name="pt13857"/>
            <p:cNvSpPr/>
            <p:nvPr/>
          </p:nvSpPr>
          <p:spPr>
            <a:xfrm>
              <a:off x="5420958" y="488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8" name="rc13858"/>
            <p:cNvSpPr/>
            <p:nvPr/>
          </p:nvSpPr>
          <p:spPr>
            <a:xfrm>
              <a:off x="5844043" y="133345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9" name="pt13859"/>
            <p:cNvSpPr/>
            <p:nvPr/>
          </p:nvSpPr>
          <p:spPr>
            <a:xfrm>
              <a:off x="6990422" y="170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0" name="pt13860"/>
            <p:cNvSpPr/>
            <p:nvPr/>
          </p:nvSpPr>
          <p:spPr>
            <a:xfrm>
              <a:off x="7176787" y="1453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1" name="pt13861"/>
            <p:cNvSpPr/>
            <p:nvPr/>
          </p:nvSpPr>
          <p:spPr>
            <a:xfrm>
              <a:off x="6810034" y="177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2" name="pt13862"/>
            <p:cNvSpPr/>
            <p:nvPr/>
          </p:nvSpPr>
          <p:spPr>
            <a:xfrm>
              <a:off x="7185844" y="1419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3" name="pt13863"/>
            <p:cNvSpPr/>
            <p:nvPr/>
          </p:nvSpPr>
          <p:spPr>
            <a:xfrm>
              <a:off x="6660849" y="185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4" name="pt13864"/>
            <p:cNvSpPr/>
            <p:nvPr/>
          </p:nvSpPr>
          <p:spPr>
            <a:xfrm>
              <a:off x="6417787" y="20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5" name="pt13865"/>
            <p:cNvSpPr/>
            <p:nvPr/>
          </p:nvSpPr>
          <p:spPr>
            <a:xfrm>
              <a:off x="7254125" y="1379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6" name="pt13866"/>
            <p:cNvSpPr/>
            <p:nvPr/>
          </p:nvSpPr>
          <p:spPr>
            <a:xfrm>
              <a:off x="7108411" y="149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7" name="pt13867"/>
            <p:cNvSpPr/>
            <p:nvPr/>
          </p:nvSpPr>
          <p:spPr>
            <a:xfrm>
              <a:off x="7238485" y="142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8" name="pt13868"/>
            <p:cNvSpPr/>
            <p:nvPr/>
          </p:nvSpPr>
          <p:spPr>
            <a:xfrm>
              <a:off x="6868434" y="179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9" name="pt13869"/>
            <p:cNvSpPr/>
            <p:nvPr/>
          </p:nvSpPr>
          <p:spPr>
            <a:xfrm>
              <a:off x="6527812" y="213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0" name="pt13870"/>
            <p:cNvSpPr/>
            <p:nvPr/>
          </p:nvSpPr>
          <p:spPr>
            <a:xfrm>
              <a:off x="6981699" y="1738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1" name="pt13871"/>
            <p:cNvSpPr/>
            <p:nvPr/>
          </p:nvSpPr>
          <p:spPr>
            <a:xfrm>
              <a:off x="6571967" y="1993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2" name="pt13872"/>
            <p:cNvSpPr/>
            <p:nvPr/>
          </p:nvSpPr>
          <p:spPr>
            <a:xfrm>
              <a:off x="6315090" y="2228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3" name="pt13873"/>
            <p:cNvSpPr/>
            <p:nvPr/>
          </p:nvSpPr>
          <p:spPr>
            <a:xfrm>
              <a:off x="6990177" y="167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4" name="pt13874"/>
            <p:cNvSpPr/>
            <p:nvPr/>
          </p:nvSpPr>
          <p:spPr>
            <a:xfrm>
              <a:off x="6430148" y="2191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5" name="pt13875"/>
            <p:cNvSpPr/>
            <p:nvPr/>
          </p:nvSpPr>
          <p:spPr>
            <a:xfrm>
              <a:off x="6393958" y="221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6" name="pt13876"/>
            <p:cNvSpPr/>
            <p:nvPr/>
          </p:nvSpPr>
          <p:spPr>
            <a:xfrm>
              <a:off x="6909523" y="1796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7" name="pt13877"/>
            <p:cNvSpPr/>
            <p:nvPr/>
          </p:nvSpPr>
          <p:spPr>
            <a:xfrm>
              <a:off x="6405336" y="2162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8" name="pt13878"/>
            <p:cNvSpPr/>
            <p:nvPr/>
          </p:nvSpPr>
          <p:spPr>
            <a:xfrm>
              <a:off x="6252313" y="2291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9" name="pt13879"/>
            <p:cNvSpPr/>
            <p:nvPr/>
          </p:nvSpPr>
          <p:spPr>
            <a:xfrm>
              <a:off x="6378125" y="220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0" name="pt13880"/>
            <p:cNvSpPr/>
            <p:nvPr/>
          </p:nvSpPr>
          <p:spPr>
            <a:xfrm>
              <a:off x="6074265" y="2413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1" name="pt13881"/>
            <p:cNvSpPr/>
            <p:nvPr/>
          </p:nvSpPr>
          <p:spPr>
            <a:xfrm>
              <a:off x="6520895" y="2077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2" name="pt13882"/>
            <p:cNvSpPr/>
            <p:nvPr/>
          </p:nvSpPr>
          <p:spPr>
            <a:xfrm>
              <a:off x="7178304" y="1445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3" name="pt13883"/>
            <p:cNvSpPr/>
            <p:nvPr/>
          </p:nvSpPr>
          <p:spPr>
            <a:xfrm>
              <a:off x="6165410" y="234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4" name="pt13884"/>
            <p:cNvSpPr/>
            <p:nvPr/>
          </p:nvSpPr>
          <p:spPr>
            <a:xfrm>
              <a:off x="6238299" y="2252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5" name="pt13885"/>
            <p:cNvSpPr/>
            <p:nvPr/>
          </p:nvSpPr>
          <p:spPr>
            <a:xfrm>
              <a:off x="6026999" y="243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6" name="pt13886"/>
            <p:cNvSpPr/>
            <p:nvPr/>
          </p:nvSpPr>
          <p:spPr>
            <a:xfrm>
              <a:off x="6134452" y="241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7" name="pt13887"/>
            <p:cNvSpPr/>
            <p:nvPr/>
          </p:nvSpPr>
          <p:spPr>
            <a:xfrm>
              <a:off x="6467181" y="21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8" name="pt13888"/>
            <p:cNvSpPr/>
            <p:nvPr/>
          </p:nvSpPr>
          <p:spPr>
            <a:xfrm>
              <a:off x="6373760" y="21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9" name="pt13889"/>
            <p:cNvSpPr/>
            <p:nvPr/>
          </p:nvSpPr>
          <p:spPr>
            <a:xfrm>
              <a:off x="6098892" y="237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0" name="pt13890"/>
            <p:cNvSpPr/>
            <p:nvPr/>
          </p:nvSpPr>
          <p:spPr>
            <a:xfrm>
              <a:off x="6161483" y="236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1" name="pt13891"/>
            <p:cNvSpPr/>
            <p:nvPr/>
          </p:nvSpPr>
          <p:spPr>
            <a:xfrm>
              <a:off x="6492694" y="211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2" name="pt13892"/>
            <p:cNvSpPr/>
            <p:nvPr/>
          </p:nvSpPr>
          <p:spPr>
            <a:xfrm>
              <a:off x="6542474" y="2079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3" name="pt13893"/>
            <p:cNvSpPr/>
            <p:nvPr/>
          </p:nvSpPr>
          <p:spPr>
            <a:xfrm>
              <a:off x="6533346" y="206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4" name="pt13894"/>
            <p:cNvSpPr/>
            <p:nvPr/>
          </p:nvSpPr>
          <p:spPr>
            <a:xfrm>
              <a:off x="6068641" y="243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5" name="pt13895"/>
            <p:cNvSpPr/>
            <p:nvPr/>
          </p:nvSpPr>
          <p:spPr>
            <a:xfrm>
              <a:off x="6782213" y="178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6" name="pt13896"/>
            <p:cNvSpPr/>
            <p:nvPr/>
          </p:nvSpPr>
          <p:spPr>
            <a:xfrm>
              <a:off x="6947391" y="160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7" name="pt13897"/>
            <p:cNvSpPr/>
            <p:nvPr/>
          </p:nvSpPr>
          <p:spPr>
            <a:xfrm>
              <a:off x="7256355" y="136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8" name="pt13898"/>
            <p:cNvSpPr/>
            <p:nvPr/>
          </p:nvSpPr>
          <p:spPr>
            <a:xfrm>
              <a:off x="6196221" y="236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9" name="pt13899"/>
            <p:cNvSpPr/>
            <p:nvPr/>
          </p:nvSpPr>
          <p:spPr>
            <a:xfrm>
              <a:off x="6224633" y="2295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0" name="pt13900"/>
            <p:cNvSpPr/>
            <p:nvPr/>
          </p:nvSpPr>
          <p:spPr>
            <a:xfrm>
              <a:off x="6065671" y="2415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1" name="pt13901"/>
            <p:cNvSpPr/>
            <p:nvPr/>
          </p:nvSpPr>
          <p:spPr>
            <a:xfrm>
              <a:off x="6621637" y="202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2" name="pt13902"/>
            <p:cNvSpPr/>
            <p:nvPr/>
          </p:nvSpPr>
          <p:spPr>
            <a:xfrm>
              <a:off x="6125922" y="2439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3" name="pt13903"/>
            <p:cNvSpPr/>
            <p:nvPr/>
          </p:nvSpPr>
          <p:spPr>
            <a:xfrm>
              <a:off x="7193815" y="1451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4" name="pt13904"/>
            <p:cNvSpPr/>
            <p:nvPr/>
          </p:nvSpPr>
          <p:spPr>
            <a:xfrm>
              <a:off x="6545341" y="204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5" name="pt13905"/>
            <p:cNvSpPr/>
            <p:nvPr/>
          </p:nvSpPr>
          <p:spPr>
            <a:xfrm>
              <a:off x="6767698" y="1918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6" name="pt13906"/>
            <p:cNvSpPr/>
            <p:nvPr/>
          </p:nvSpPr>
          <p:spPr>
            <a:xfrm>
              <a:off x="6966162" y="158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7" name="pt13907"/>
            <p:cNvSpPr/>
            <p:nvPr/>
          </p:nvSpPr>
          <p:spPr>
            <a:xfrm>
              <a:off x="7274264" y="145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8" name="pt13908"/>
            <p:cNvSpPr/>
            <p:nvPr/>
          </p:nvSpPr>
          <p:spPr>
            <a:xfrm>
              <a:off x="6540507" y="206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9" name="pt13909"/>
            <p:cNvSpPr/>
            <p:nvPr/>
          </p:nvSpPr>
          <p:spPr>
            <a:xfrm>
              <a:off x="6494224" y="1975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0" name="pt13910"/>
            <p:cNvSpPr/>
            <p:nvPr/>
          </p:nvSpPr>
          <p:spPr>
            <a:xfrm>
              <a:off x="6254325" y="226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1" name="pt13911"/>
            <p:cNvSpPr/>
            <p:nvPr/>
          </p:nvSpPr>
          <p:spPr>
            <a:xfrm>
              <a:off x="6925767" y="164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2" name="pt13912"/>
            <p:cNvSpPr/>
            <p:nvPr/>
          </p:nvSpPr>
          <p:spPr>
            <a:xfrm>
              <a:off x="6983261" y="1661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3" name="pt13913"/>
            <p:cNvSpPr/>
            <p:nvPr/>
          </p:nvSpPr>
          <p:spPr>
            <a:xfrm>
              <a:off x="6147392" y="24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4" name="pt13914"/>
            <p:cNvSpPr/>
            <p:nvPr/>
          </p:nvSpPr>
          <p:spPr>
            <a:xfrm>
              <a:off x="6000367" y="245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5" name="pt13915"/>
            <p:cNvSpPr/>
            <p:nvPr/>
          </p:nvSpPr>
          <p:spPr>
            <a:xfrm>
              <a:off x="7155362" y="1539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6" name="pt13916"/>
            <p:cNvSpPr/>
            <p:nvPr/>
          </p:nvSpPr>
          <p:spPr>
            <a:xfrm>
              <a:off x="6895201" y="1716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7" name="pt13917"/>
            <p:cNvSpPr/>
            <p:nvPr/>
          </p:nvSpPr>
          <p:spPr>
            <a:xfrm>
              <a:off x="6921614" y="176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8" name="pt13918"/>
            <p:cNvSpPr/>
            <p:nvPr/>
          </p:nvSpPr>
          <p:spPr>
            <a:xfrm>
              <a:off x="6362755" y="2210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9" name="pt13919"/>
            <p:cNvSpPr/>
            <p:nvPr/>
          </p:nvSpPr>
          <p:spPr>
            <a:xfrm>
              <a:off x="6768669" y="2021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0" name="pt13920"/>
            <p:cNvSpPr/>
            <p:nvPr/>
          </p:nvSpPr>
          <p:spPr>
            <a:xfrm>
              <a:off x="6708855" y="182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1" name="pt13921"/>
            <p:cNvSpPr/>
            <p:nvPr/>
          </p:nvSpPr>
          <p:spPr>
            <a:xfrm>
              <a:off x="7288277" y="1426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2" name="pt13922"/>
            <p:cNvSpPr/>
            <p:nvPr/>
          </p:nvSpPr>
          <p:spPr>
            <a:xfrm>
              <a:off x="7204589" y="1474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3" name="pt13923"/>
            <p:cNvSpPr/>
            <p:nvPr/>
          </p:nvSpPr>
          <p:spPr>
            <a:xfrm>
              <a:off x="6137975" y="2372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4" name="pt13924"/>
            <p:cNvSpPr/>
            <p:nvPr/>
          </p:nvSpPr>
          <p:spPr>
            <a:xfrm>
              <a:off x="6131373" y="246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5" name="pt13925"/>
            <p:cNvSpPr/>
            <p:nvPr/>
          </p:nvSpPr>
          <p:spPr>
            <a:xfrm>
              <a:off x="6788005" y="183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6" name="pt13926"/>
            <p:cNvSpPr/>
            <p:nvPr/>
          </p:nvSpPr>
          <p:spPr>
            <a:xfrm>
              <a:off x="6462668" y="208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7" name="pt13927"/>
            <p:cNvSpPr/>
            <p:nvPr/>
          </p:nvSpPr>
          <p:spPr>
            <a:xfrm>
              <a:off x="6350555" y="220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8" name="pt13928"/>
            <p:cNvSpPr/>
            <p:nvPr/>
          </p:nvSpPr>
          <p:spPr>
            <a:xfrm>
              <a:off x="6903995" y="1857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9" name="pt13929"/>
            <p:cNvSpPr/>
            <p:nvPr/>
          </p:nvSpPr>
          <p:spPr>
            <a:xfrm>
              <a:off x="6518060" y="202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0" name="pt13930"/>
            <p:cNvSpPr/>
            <p:nvPr/>
          </p:nvSpPr>
          <p:spPr>
            <a:xfrm>
              <a:off x="6331739" y="21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1" name="pt13931"/>
            <p:cNvSpPr/>
            <p:nvPr/>
          </p:nvSpPr>
          <p:spPr>
            <a:xfrm>
              <a:off x="6320567" y="224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2" name="pt13932"/>
            <p:cNvSpPr/>
            <p:nvPr/>
          </p:nvSpPr>
          <p:spPr>
            <a:xfrm>
              <a:off x="6592923" y="191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3" name="pt13933"/>
            <p:cNvSpPr/>
            <p:nvPr/>
          </p:nvSpPr>
          <p:spPr>
            <a:xfrm>
              <a:off x="6678578" y="199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4" name="pt13934"/>
            <p:cNvSpPr/>
            <p:nvPr/>
          </p:nvSpPr>
          <p:spPr>
            <a:xfrm>
              <a:off x="6142565" y="2345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5" name="pt13935"/>
            <p:cNvSpPr/>
            <p:nvPr/>
          </p:nvSpPr>
          <p:spPr>
            <a:xfrm>
              <a:off x="7259499" y="14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6" name="pt13936"/>
            <p:cNvSpPr/>
            <p:nvPr/>
          </p:nvSpPr>
          <p:spPr>
            <a:xfrm>
              <a:off x="6233845" y="2200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7" name="pt13937"/>
            <p:cNvSpPr/>
            <p:nvPr/>
          </p:nvSpPr>
          <p:spPr>
            <a:xfrm>
              <a:off x="6264559" y="2282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8" name="pt13938"/>
            <p:cNvSpPr/>
            <p:nvPr/>
          </p:nvSpPr>
          <p:spPr>
            <a:xfrm>
              <a:off x="7252762" y="149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9" name="pt13939"/>
            <p:cNvSpPr/>
            <p:nvPr/>
          </p:nvSpPr>
          <p:spPr>
            <a:xfrm>
              <a:off x="7219226" y="148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0" name="pt13940"/>
            <p:cNvSpPr/>
            <p:nvPr/>
          </p:nvSpPr>
          <p:spPr>
            <a:xfrm>
              <a:off x="6282140" y="2342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1" name="pt13941"/>
            <p:cNvSpPr/>
            <p:nvPr/>
          </p:nvSpPr>
          <p:spPr>
            <a:xfrm>
              <a:off x="6198162" y="228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2" name="pt13942"/>
            <p:cNvSpPr/>
            <p:nvPr/>
          </p:nvSpPr>
          <p:spPr>
            <a:xfrm>
              <a:off x="6930215" y="1604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3" name="pt13943"/>
            <p:cNvSpPr/>
            <p:nvPr/>
          </p:nvSpPr>
          <p:spPr>
            <a:xfrm>
              <a:off x="6899321" y="179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4" name="pt13944"/>
            <p:cNvSpPr/>
            <p:nvPr/>
          </p:nvSpPr>
          <p:spPr>
            <a:xfrm>
              <a:off x="6154399" y="234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5" name="pt13945"/>
            <p:cNvSpPr/>
            <p:nvPr/>
          </p:nvSpPr>
          <p:spPr>
            <a:xfrm>
              <a:off x="6550387" y="1940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6" name="pt13946"/>
            <p:cNvSpPr/>
            <p:nvPr/>
          </p:nvSpPr>
          <p:spPr>
            <a:xfrm>
              <a:off x="7274881" y="1415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7" name="pt13947"/>
            <p:cNvSpPr/>
            <p:nvPr/>
          </p:nvSpPr>
          <p:spPr>
            <a:xfrm>
              <a:off x="6915058" y="170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8" name="pt13948"/>
            <p:cNvSpPr/>
            <p:nvPr/>
          </p:nvSpPr>
          <p:spPr>
            <a:xfrm>
              <a:off x="6142751" y="235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9" name="pt13949"/>
            <p:cNvSpPr/>
            <p:nvPr/>
          </p:nvSpPr>
          <p:spPr>
            <a:xfrm>
              <a:off x="7239758" y="1407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0" name="pt13950"/>
            <p:cNvSpPr/>
            <p:nvPr/>
          </p:nvSpPr>
          <p:spPr>
            <a:xfrm>
              <a:off x="7101237" y="163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1" name="pt13951"/>
            <p:cNvSpPr/>
            <p:nvPr/>
          </p:nvSpPr>
          <p:spPr>
            <a:xfrm>
              <a:off x="6348356" y="2304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2" name="pt13952"/>
            <p:cNvSpPr/>
            <p:nvPr/>
          </p:nvSpPr>
          <p:spPr>
            <a:xfrm>
              <a:off x="6922006" y="1719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3" name="pt13953"/>
            <p:cNvSpPr/>
            <p:nvPr/>
          </p:nvSpPr>
          <p:spPr>
            <a:xfrm>
              <a:off x="6627236" y="198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4" name="pt13954"/>
            <p:cNvSpPr/>
            <p:nvPr/>
          </p:nvSpPr>
          <p:spPr>
            <a:xfrm>
              <a:off x="6680802" y="1851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5" name="pt13955"/>
            <p:cNvSpPr/>
            <p:nvPr/>
          </p:nvSpPr>
          <p:spPr>
            <a:xfrm>
              <a:off x="6526282" y="2050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6" name="pt13956"/>
            <p:cNvSpPr/>
            <p:nvPr/>
          </p:nvSpPr>
          <p:spPr>
            <a:xfrm>
              <a:off x="6559355" y="2030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7" name="pt13957"/>
            <p:cNvSpPr/>
            <p:nvPr/>
          </p:nvSpPr>
          <p:spPr>
            <a:xfrm>
              <a:off x="6879381" y="182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8" name="pt13958"/>
            <p:cNvSpPr/>
            <p:nvPr/>
          </p:nvSpPr>
          <p:spPr>
            <a:xfrm>
              <a:off x="7164824" y="14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9" name="pt13959"/>
            <p:cNvSpPr/>
            <p:nvPr/>
          </p:nvSpPr>
          <p:spPr>
            <a:xfrm>
              <a:off x="6219420" y="2228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0" name="pt13960"/>
            <p:cNvSpPr/>
            <p:nvPr/>
          </p:nvSpPr>
          <p:spPr>
            <a:xfrm>
              <a:off x="6952765" y="168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1" name="pt13961"/>
            <p:cNvSpPr/>
            <p:nvPr/>
          </p:nvSpPr>
          <p:spPr>
            <a:xfrm>
              <a:off x="6894545" y="167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2" name="pt13962"/>
            <p:cNvSpPr/>
            <p:nvPr/>
          </p:nvSpPr>
          <p:spPr>
            <a:xfrm>
              <a:off x="6291268" y="2227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3" name="pt13963"/>
            <p:cNvSpPr/>
            <p:nvPr/>
          </p:nvSpPr>
          <p:spPr>
            <a:xfrm>
              <a:off x="6517256" y="202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4" name="pt13964"/>
            <p:cNvSpPr/>
            <p:nvPr/>
          </p:nvSpPr>
          <p:spPr>
            <a:xfrm>
              <a:off x="6209379" y="230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5" name="pt13965"/>
            <p:cNvSpPr/>
            <p:nvPr/>
          </p:nvSpPr>
          <p:spPr>
            <a:xfrm>
              <a:off x="6731578" y="185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6" name="pt13966"/>
            <p:cNvSpPr/>
            <p:nvPr/>
          </p:nvSpPr>
          <p:spPr>
            <a:xfrm>
              <a:off x="6941972" y="1731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7" name="pt13967"/>
            <p:cNvSpPr/>
            <p:nvPr/>
          </p:nvSpPr>
          <p:spPr>
            <a:xfrm>
              <a:off x="6263607" y="225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8" name="pt13968"/>
            <p:cNvSpPr/>
            <p:nvPr/>
          </p:nvSpPr>
          <p:spPr>
            <a:xfrm>
              <a:off x="6766978" y="1942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9" name="pt13969"/>
            <p:cNvSpPr/>
            <p:nvPr/>
          </p:nvSpPr>
          <p:spPr>
            <a:xfrm>
              <a:off x="6491544" y="214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0" name="pt13970"/>
            <p:cNvSpPr/>
            <p:nvPr/>
          </p:nvSpPr>
          <p:spPr>
            <a:xfrm>
              <a:off x="6684987" y="1949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1" name="pt13971"/>
            <p:cNvSpPr/>
            <p:nvPr/>
          </p:nvSpPr>
          <p:spPr>
            <a:xfrm>
              <a:off x="6633272" y="199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2" name="pt13972"/>
            <p:cNvSpPr/>
            <p:nvPr/>
          </p:nvSpPr>
          <p:spPr>
            <a:xfrm>
              <a:off x="6354238" y="2091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3" name="pt13973"/>
            <p:cNvSpPr/>
            <p:nvPr/>
          </p:nvSpPr>
          <p:spPr>
            <a:xfrm>
              <a:off x="6631601" y="1932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4" name="pt13974"/>
            <p:cNvSpPr/>
            <p:nvPr/>
          </p:nvSpPr>
          <p:spPr>
            <a:xfrm>
              <a:off x="7156448" y="157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5" name="pt13975"/>
            <p:cNvSpPr/>
            <p:nvPr/>
          </p:nvSpPr>
          <p:spPr>
            <a:xfrm>
              <a:off x="6325948" y="220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6" name="pt13976"/>
            <p:cNvSpPr/>
            <p:nvPr/>
          </p:nvSpPr>
          <p:spPr>
            <a:xfrm>
              <a:off x="7006492" y="162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7" name="pt13977"/>
            <p:cNvSpPr/>
            <p:nvPr/>
          </p:nvSpPr>
          <p:spPr>
            <a:xfrm>
              <a:off x="7242946" y="1482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8" name="pt13978"/>
            <p:cNvSpPr/>
            <p:nvPr/>
          </p:nvSpPr>
          <p:spPr>
            <a:xfrm>
              <a:off x="6428683" y="209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9" name="pt13979"/>
            <p:cNvSpPr/>
            <p:nvPr/>
          </p:nvSpPr>
          <p:spPr>
            <a:xfrm>
              <a:off x="6011173" y="247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0" name="pt13980"/>
            <p:cNvSpPr/>
            <p:nvPr/>
          </p:nvSpPr>
          <p:spPr>
            <a:xfrm>
              <a:off x="6361129" y="212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1" name="pt13981"/>
            <p:cNvSpPr/>
            <p:nvPr/>
          </p:nvSpPr>
          <p:spPr>
            <a:xfrm>
              <a:off x="6375869" y="2155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2" name="pt13982"/>
            <p:cNvSpPr/>
            <p:nvPr/>
          </p:nvSpPr>
          <p:spPr>
            <a:xfrm>
              <a:off x="6553589" y="196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3" name="pt13983"/>
            <p:cNvSpPr/>
            <p:nvPr/>
          </p:nvSpPr>
          <p:spPr>
            <a:xfrm>
              <a:off x="6526616" y="2002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4" name="pt13984"/>
            <p:cNvSpPr/>
            <p:nvPr/>
          </p:nvSpPr>
          <p:spPr>
            <a:xfrm>
              <a:off x="7002262" y="161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5" name="pt13985"/>
            <p:cNvSpPr/>
            <p:nvPr/>
          </p:nvSpPr>
          <p:spPr>
            <a:xfrm>
              <a:off x="6071437" y="239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6" name="pt13986"/>
            <p:cNvSpPr/>
            <p:nvPr/>
          </p:nvSpPr>
          <p:spPr>
            <a:xfrm>
              <a:off x="6405580" y="212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7" name="pt13987"/>
            <p:cNvSpPr/>
            <p:nvPr/>
          </p:nvSpPr>
          <p:spPr>
            <a:xfrm>
              <a:off x="6194209" y="242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8" name="pt13988"/>
            <p:cNvSpPr/>
            <p:nvPr/>
          </p:nvSpPr>
          <p:spPr>
            <a:xfrm>
              <a:off x="6201511" y="244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9" name="pt13989"/>
            <p:cNvSpPr/>
            <p:nvPr/>
          </p:nvSpPr>
          <p:spPr>
            <a:xfrm>
              <a:off x="6347791" y="2190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0" name="pt13990"/>
            <p:cNvSpPr/>
            <p:nvPr/>
          </p:nvSpPr>
          <p:spPr>
            <a:xfrm>
              <a:off x="6867335" y="167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1" name="pt13991"/>
            <p:cNvSpPr/>
            <p:nvPr/>
          </p:nvSpPr>
          <p:spPr>
            <a:xfrm>
              <a:off x="6456819" y="201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2" name="pt13992"/>
            <p:cNvSpPr/>
            <p:nvPr/>
          </p:nvSpPr>
          <p:spPr>
            <a:xfrm>
              <a:off x="6255720" y="224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3" name="pt13993"/>
            <p:cNvSpPr/>
            <p:nvPr/>
          </p:nvSpPr>
          <p:spPr>
            <a:xfrm>
              <a:off x="6225482" y="22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4" name="pt13994"/>
            <p:cNvSpPr/>
            <p:nvPr/>
          </p:nvSpPr>
          <p:spPr>
            <a:xfrm>
              <a:off x="6088478" y="2420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5" name="pt13995"/>
            <p:cNvSpPr/>
            <p:nvPr/>
          </p:nvSpPr>
          <p:spPr>
            <a:xfrm>
              <a:off x="6549654" y="2007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6" name="pt13996"/>
            <p:cNvSpPr/>
            <p:nvPr/>
          </p:nvSpPr>
          <p:spPr>
            <a:xfrm>
              <a:off x="6718600" y="1818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7" name="pt13997"/>
            <p:cNvSpPr/>
            <p:nvPr/>
          </p:nvSpPr>
          <p:spPr>
            <a:xfrm>
              <a:off x="6963089" y="176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8" name="pt13998"/>
            <p:cNvSpPr/>
            <p:nvPr/>
          </p:nvSpPr>
          <p:spPr>
            <a:xfrm>
              <a:off x="7259042" y="152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9" name="pt13999"/>
            <p:cNvSpPr/>
            <p:nvPr/>
          </p:nvSpPr>
          <p:spPr>
            <a:xfrm>
              <a:off x="5950812" y="249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0" name="pt14000"/>
            <p:cNvSpPr/>
            <p:nvPr/>
          </p:nvSpPr>
          <p:spPr>
            <a:xfrm>
              <a:off x="7018378" y="17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1" name="pt14001"/>
            <p:cNvSpPr/>
            <p:nvPr/>
          </p:nvSpPr>
          <p:spPr>
            <a:xfrm>
              <a:off x="6963089" y="176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2" name="pt14002"/>
            <p:cNvSpPr/>
            <p:nvPr/>
          </p:nvSpPr>
          <p:spPr>
            <a:xfrm>
              <a:off x="7259042" y="152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3" name="pt14003"/>
            <p:cNvSpPr/>
            <p:nvPr/>
          </p:nvSpPr>
          <p:spPr>
            <a:xfrm>
              <a:off x="5950812" y="249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4" name="pt14004"/>
            <p:cNvSpPr/>
            <p:nvPr/>
          </p:nvSpPr>
          <p:spPr>
            <a:xfrm>
              <a:off x="7018378" y="17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5" name="pt14005"/>
            <p:cNvSpPr/>
            <p:nvPr/>
          </p:nvSpPr>
          <p:spPr>
            <a:xfrm>
              <a:off x="6433054" y="214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6" name="pt14006"/>
            <p:cNvSpPr/>
            <p:nvPr/>
          </p:nvSpPr>
          <p:spPr>
            <a:xfrm>
              <a:off x="6277177" y="222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7" name="pt14007"/>
            <p:cNvSpPr/>
            <p:nvPr/>
          </p:nvSpPr>
          <p:spPr>
            <a:xfrm>
              <a:off x="6202539" y="230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8" name="pt14008"/>
            <p:cNvSpPr/>
            <p:nvPr/>
          </p:nvSpPr>
          <p:spPr>
            <a:xfrm>
              <a:off x="7182573" y="143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9" name="pt14009"/>
            <p:cNvSpPr/>
            <p:nvPr/>
          </p:nvSpPr>
          <p:spPr>
            <a:xfrm>
              <a:off x="7268286" y="138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0" name="pt14010"/>
            <p:cNvSpPr/>
            <p:nvPr/>
          </p:nvSpPr>
          <p:spPr>
            <a:xfrm>
              <a:off x="7195107" y="148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1" name="pt14011"/>
            <p:cNvSpPr/>
            <p:nvPr/>
          </p:nvSpPr>
          <p:spPr>
            <a:xfrm>
              <a:off x="6325067" y="2185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2" name="pt14012"/>
            <p:cNvSpPr/>
            <p:nvPr/>
          </p:nvSpPr>
          <p:spPr>
            <a:xfrm>
              <a:off x="6298178" y="229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3" name="pt14013"/>
            <p:cNvSpPr/>
            <p:nvPr/>
          </p:nvSpPr>
          <p:spPr>
            <a:xfrm>
              <a:off x="6656394" y="194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4" name="pt14014"/>
            <p:cNvSpPr/>
            <p:nvPr/>
          </p:nvSpPr>
          <p:spPr>
            <a:xfrm>
              <a:off x="6626246" y="191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5" name="pt14015"/>
            <p:cNvSpPr/>
            <p:nvPr/>
          </p:nvSpPr>
          <p:spPr>
            <a:xfrm>
              <a:off x="6461543" y="211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6" name="pt14016"/>
            <p:cNvSpPr/>
            <p:nvPr/>
          </p:nvSpPr>
          <p:spPr>
            <a:xfrm>
              <a:off x="6347881" y="217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7" name="pt14017"/>
            <p:cNvSpPr/>
            <p:nvPr/>
          </p:nvSpPr>
          <p:spPr>
            <a:xfrm>
              <a:off x="6228439" y="226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8" name="pt14018"/>
            <p:cNvSpPr/>
            <p:nvPr/>
          </p:nvSpPr>
          <p:spPr>
            <a:xfrm>
              <a:off x="6194003" y="2342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9" name="pt14019"/>
            <p:cNvSpPr/>
            <p:nvPr/>
          </p:nvSpPr>
          <p:spPr>
            <a:xfrm>
              <a:off x="6746022" y="190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0" name="pt14020"/>
            <p:cNvSpPr/>
            <p:nvPr/>
          </p:nvSpPr>
          <p:spPr>
            <a:xfrm>
              <a:off x="6100871" y="237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1" name="pt14021"/>
            <p:cNvSpPr/>
            <p:nvPr/>
          </p:nvSpPr>
          <p:spPr>
            <a:xfrm>
              <a:off x="6104953" y="238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2" name="pt14022"/>
            <p:cNvSpPr/>
            <p:nvPr/>
          </p:nvSpPr>
          <p:spPr>
            <a:xfrm>
              <a:off x="6300376" y="226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3" name="pt14023"/>
            <p:cNvSpPr/>
            <p:nvPr/>
          </p:nvSpPr>
          <p:spPr>
            <a:xfrm>
              <a:off x="6658895" y="2026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4" name="pt14024"/>
            <p:cNvSpPr/>
            <p:nvPr/>
          </p:nvSpPr>
          <p:spPr>
            <a:xfrm>
              <a:off x="6272446" y="2272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5" name="pt14025"/>
            <p:cNvSpPr/>
            <p:nvPr/>
          </p:nvSpPr>
          <p:spPr>
            <a:xfrm>
              <a:off x="6461987" y="208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6" name="pt14026"/>
            <p:cNvSpPr/>
            <p:nvPr/>
          </p:nvSpPr>
          <p:spPr>
            <a:xfrm>
              <a:off x="6351268" y="2162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7" name="pt14027"/>
            <p:cNvSpPr/>
            <p:nvPr/>
          </p:nvSpPr>
          <p:spPr>
            <a:xfrm>
              <a:off x="7151659" y="148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8" name="pt14028"/>
            <p:cNvSpPr/>
            <p:nvPr/>
          </p:nvSpPr>
          <p:spPr>
            <a:xfrm>
              <a:off x="6532491" y="209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9" name="pt14029"/>
            <p:cNvSpPr/>
            <p:nvPr/>
          </p:nvSpPr>
          <p:spPr>
            <a:xfrm>
              <a:off x="7223655" y="149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0" name="pt14030"/>
            <p:cNvSpPr/>
            <p:nvPr/>
          </p:nvSpPr>
          <p:spPr>
            <a:xfrm>
              <a:off x="6825127" y="18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1" name="pt14031"/>
            <p:cNvSpPr/>
            <p:nvPr/>
          </p:nvSpPr>
          <p:spPr>
            <a:xfrm>
              <a:off x="7160357" y="1541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2" name="pt14032"/>
            <p:cNvSpPr/>
            <p:nvPr/>
          </p:nvSpPr>
          <p:spPr>
            <a:xfrm>
              <a:off x="7223520" y="1428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3" name="pt14033"/>
            <p:cNvSpPr/>
            <p:nvPr/>
          </p:nvSpPr>
          <p:spPr>
            <a:xfrm>
              <a:off x="7194343" y="15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4" name="pt14034"/>
            <p:cNvSpPr/>
            <p:nvPr/>
          </p:nvSpPr>
          <p:spPr>
            <a:xfrm>
              <a:off x="6401839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5" name="pt14035"/>
            <p:cNvSpPr/>
            <p:nvPr/>
          </p:nvSpPr>
          <p:spPr>
            <a:xfrm>
              <a:off x="6958686" y="161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6" name="pt14036"/>
            <p:cNvSpPr/>
            <p:nvPr/>
          </p:nvSpPr>
          <p:spPr>
            <a:xfrm>
              <a:off x="6966708" y="1671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7" name="pt14037"/>
            <p:cNvSpPr/>
            <p:nvPr/>
          </p:nvSpPr>
          <p:spPr>
            <a:xfrm>
              <a:off x="6118337" y="2404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8" name="pt14038"/>
            <p:cNvSpPr/>
            <p:nvPr/>
          </p:nvSpPr>
          <p:spPr>
            <a:xfrm>
              <a:off x="7165448" y="158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9" name="pt14039"/>
            <p:cNvSpPr/>
            <p:nvPr/>
          </p:nvSpPr>
          <p:spPr>
            <a:xfrm>
              <a:off x="6392145" y="2123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0" name="pt14040"/>
            <p:cNvSpPr/>
            <p:nvPr/>
          </p:nvSpPr>
          <p:spPr>
            <a:xfrm>
              <a:off x="5963694" y="251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1" name="pt14041"/>
            <p:cNvSpPr/>
            <p:nvPr/>
          </p:nvSpPr>
          <p:spPr>
            <a:xfrm>
              <a:off x="7153363" y="14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2" name="pt14042"/>
            <p:cNvSpPr/>
            <p:nvPr/>
          </p:nvSpPr>
          <p:spPr>
            <a:xfrm>
              <a:off x="7047684" y="164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3" name="pt14043"/>
            <p:cNvSpPr/>
            <p:nvPr/>
          </p:nvSpPr>
          <p:spPr>
            <a:xfrm>
              <a:off x="6407547" y="2129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4" name="pt14044"/>
            <p:cNvSpPr/>
            <p:nvPr/>
          </p:nvSpPr>
          <p:spPr>
            <a:xfrm>
              <a:off x="6968174" y="162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5" name="pt14045"/>
            <p:cNvSpPr/>
            <p:nvPr/>
          </p:nvSpPr>
          <p:spPr>
            <a:xfrm>
              <a:off x="6735480" y="182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6" name="pt14046"/>
            <p:cNvSpPr/>
            <p:nvPr/>
          </p:nvSpPr>
          <p:spPr>
            <a:xfrm>
              <a:off x="6579462" y="194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7" name="pt14047"/>
            <p:cNvSpPr/>
            <p:nvPr/>
          </p:nvSpPr>
          <p:spPr>
            <a:xfrm>
              <a:off x="6401549" y="212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8" name="pt14048"/>
            <p:cNvSpPr/>
            <p:nvPr/>
          </p:nvSpPr>
          <p:spPr>
            <a:xfrm>
              <a:off x="6944569" y="1597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9" name="pt14049"/>
            <p:cNvSpPr/>
            <p:nvPr/>
          </p:nvSpPr>
          <p:spPr>
            <a:xfrm>
              <a:off x="7065933" y="155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0" name="pt14050"/>
            <p:cNvSpPr/>
            <p:nvPr/>
          </p:nvSpPr>
          <p:spPr>
            <a:xfrm>
              <a:off x="6684923" y="195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1" name="pt14051"/>
            <p:cNvSpPr/>
            <p:nvPr/>
          </p:nvSpPr>
          <p:spPr>
            <a:xfrm>
              <a:off x="7227467" y="152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2" name="pt14052"/>
            <p:cNvSpPr/>
            <p:nvPr/>
          </p:nvSpPr>
          <p:spPr>
            <a:xfrm>
              <a:off x="6862488" y="1795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3" name="pt14053"/>
            <p:cNvSpPr/>
            <p:nvPr/>
          </p:nvSpPr>
          <p:spPr>
            <a:xfrm>
              <a:off x="6579102" y="196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4" name="pt14054"/>
            <p:cNvSpPr/>
            <p:nvPr/>
          </p:nvSpPr>
          <p:spPr>
            <a:xfrm>
              <a:off x="6250024" y="23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5" name="pt14055"/>
            <p:cNvSpPr/>
            <p:nvPr/>
          </p:nvSpPr>
          <p:spPr>
            <a:xfrm>
              <a:off x="6481175" y="160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6" name="pt14056"/>
            <p:cNvSpPr/>
            <p:nvPr/>
          </p:nvSpPr>
          <p:spPr>
            <a:xfrm>
              <a:off x="6904014" y="163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7" name="pt14057"/>
            <p:cNvSpPr/>
            <p:nvPr/>
          </p:nvSpPr>
          <p:spPr>
            <a:xfrm>
              <a:off x="6161913" y="2277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8" name="pt14058"/>
            <p:cNvSpPr/>
            <p:nvPr/>
          </p:nvSpPr>
          <p:spPr>
            <a:xfrm>
              <a:off x="6230039" y="227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9" name="pt14059"/>
            <p:cNvSpPr/>
            <p:nvPr/>
          </p:nvSpPr>
          <p:spPr>
            <a:xfrm>
              <a:off x="6803105" y="1893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0" name="pt14060"/>
            <p:cNvSpPr/>
            <p:nvPr/>
          </p:nvSpPr>
          <p:spPr>
            <a:xfrm>
              <a:off x="6380446" y="209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1" name="pt14061"/>
            <p:cNvSpPr/>
            <p:nvPr/>
          </p:nvSpPr>
          <p:spPr>
            <a:xfrm>
              <a:off x="6337737" y="2146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2" name="pt14062"/>
            <p:cNvSpPr/>
            <p:nvPr/>
          </p:nvSpPr>
          <p:spPr>
            <a:xfrm>
              <a:off x="7288059" y="138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3" name="pt14063"/>
            <p:cNvSpPr/>
            <p:nvPr/>
          </p:nvSpPr>
          <p:spPr>
            <a:xfrm>
              <a:off x="6327233" y="21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4" name="pt14064"/>
            <p:cNvSpPr/>
            <p:nvPr/>
          </p:nvSpPr>
          <p:spPr>
            <a:xfrm>
              <a:off x="6119307" y="2457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5" name="pt14065"/>
            <p:cNvSpPr/>
            <p:nvPr/>
          </p:nvSpPr>
          <p:spPr>
            <a:xfrm>
              <a:off x="6560679" y="220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6" name="pt14066"/>
            <p:cNvSpPr/>
            <p:nvPr/>
          </p:nvSpPr>
          <p:spPr>
            <a:xfrm>
              <a:off x="7028663" y="175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7" name="pt14067"/>
            <p:cNvSpPr/>
            <p:nvPr/>
          </p:nvSpPr>
          <p:spPr>
            <a:xfrm>
              <a:off x="7099013" y="165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8" name="pt14068"/>
            <p:cNvSpPr/>
            <p:nvPr/>
          </p:nvSpPr>
          <p:spPr>
            <a:xfrm>
              <a:off x="6491782" y="2095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9" name="pt14069"/>
            <p:cNvSpPr/>
            <p:nvPr/>
          </p:nvSpPr>
          <p:spPr>
            <a:xfrm>
              <a:off x="6741690" y="1803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0" name="pt14070"/>
            <p:cNvSpPr/>
            <p:nvPr/>
          </p:nvSpPr>
          <p:spPr>
            <a:xfrm>
              <a:off x="7116709" y="1493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1" name="pt14071"/>
            <p:cNvSpPr/>
            <p:nvPr/>
          </p:nvSpPr>
          <p:spPr>
            <a:xfrm>
              <a:off x="7073744" y="1559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2" name="pt14072"/>
            <p:cNvSpPr/>
            <p:nvPr/>
          </p:nvSpPr>
          <p:spPr>
            <a:xfrm>
              <a:off x="6086755" y="240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3" name="pt14073"/>
            <p:cNvSpPr/>
            <p:nvPr/>
          </p:nvSpPr>
          <p:spPr>
            <a:xfrm>
              <a:off x="6315920" y="2199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4" name="pt14074"/>
            <p:cNvSpPr/>
            <p:nvPr/>
          </p:nvSpPr>
          <p:spPr>
            <a:xfrm>
              <a:off x="6304773" y="233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5" name="pt14075"/>
            <p:cNvSpPr/>
            <p:nvPr/>
          </p:nvSpPr>
          <p:spPr>
            <a:xfrm>
              <a:off x="6962678" y="1560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6" name="pt14076"/>
            <p:cNvSpPr/>
            <p:nvPr/>
          </p:nvSpPr>
          <p:spPr>
            <a:xfrm>
              <a:off x="6609295" y="186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7" name="pt14077"/>
            <p:cNvSpPr/>
            <p:nvPr/>
          </p:nvSpPr>
          <p:spPr>
            <a:xfrm>
              <a:off x="6474246" y="199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8" name="pt14078"/>
            <p:cNvSpPr/>
            <p:nvPr/>
          </p:nvSpPr>
          <p:spPr>
            <a:xfrm>
              <a:off x="6021631" y="243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9" name="pt14079"/>
            <p:cNvSpPr/>
            <p:nvPr/>
          </p:nvSpPr>
          <p:spPr>
            <a:xfrm>
              <a:off x="6462926" y="1934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0" name="pt14080"/>
            <p:cNvSpPr/>
            <p:nvPr/>
          </p:nvSpPr>
          <p:spPr>
            <a:xfrm>
              <a:off x="6200977" y="234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1" name="pt14081"/>
            <p:cNvSpPr/>
            <p:nvPr/>
          </p:nvSpPr>
          <p:spPr>
            <a:xfrm>
              <a:off x="6369383" y="208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2" name="pt14082"/>
            <p:cNvSpPr/>
            <p:nvPr/>
          </p:nvSpPr>
          <p:spPr>
            <a:xfrm>
              <a:off x="6971902" y="178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3" name="pt14083"/>
            <p:cNvSpPr/>
            <p:nvPr/>
          </p:nvSpPr>
          <p:spPr>
            <a:xfrm>
              <a:off x="7238266" y="148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4" name="pt14084"/>
            <p:cNvSpPr/>
            <p:nvPr/>
          </p:nvSpPr>
          <p:spPr>
            <a:xfrm>
              <a:off x="6148543" y="242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5" name="pt14085"/>
            <p:cNvSpPr/>
            <p:nvPr/>
          </p:nvSpPr>
          <p:spPr>
            <a:xfrm>
              <a:off x="6750843" y="1959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6" name="pt14086"/>
            <p:cNvSpPr/>
            <p:nvPr/>
          </p:nvSpPr>
          <p:spPr>
            <a:xfrm>
              <a:off x="6685578" y="1951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7" name="pt14087"/>
            <p:cNvSpPr/>
            <p:nvPr/>
          </p:nvSpPr>
          <p:spPr>
            <a:xfrm>
              <a:off x="6504400" y="2135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8" name="pt14088"/>
            <p:cNvSpPr/>
            <p:nvPr/>
          </p:nvSpPr>
          <p:spPr>
            <a:xfrm>
              <a:off x="7218230" y="139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9" name="pt14089"/>
            <p:cNvSpPr/>
            <p:nvPr/>
          </p:nvSpPr>
          <p:spPr>
            <a:xfrm>
              <a:off x="6338875" y="2303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0" name="pt14090"/>
            <p:cNvSpPr/>
            <p:nvPr/>
          </p:nvSpPr>
          <p:spPr>
            <a:xfrm>
              <a:off x="6946556" y="1694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1" name="pt14091"/>
            <p:cNvSpPr/>
            <p:nvPr/>
          </p:nvSpPr>
          <p:spPr>
            <a:xfrm>
              <a:off x="6177508" y="236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2" name="pt14092"/>
            <p:cNvSpPr/>
            <p:nvPr/>
          </p:nvSpPr>
          <p:spPr>
            <a:xfrm>
              <a:off x="6169049" y="2270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3" name="pt14093"/>
            <p:cNvSpPr/>
            <p:nvPr/>
          </p:nvSpPr>
          <p:spPr>
            <a:xfrm>
              <a:off x="7227994" y="144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4" name="pt14094"/>
            <p:cNvSpPr/>
            <p:nvPr/>
          </p:nvSpPr>
          <p:spPr>
            <a:xfrm>
              <a:off x="6581345" y="202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5" name="pt14095"/>
            <p:cNvSpPr/>
            <p:nvPr/>
          </p:nvSpPr>
          <p:spPr>
            <a:xfrm>
              <a:off x="6341915" y="221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6" name="pt14096"/>
            <p:cNvSpPr/>
            <p:nvPr/>
          </p:nvSpPr>
          <p:spPr>
            <a:xfrm>
              <a:off x="6391528" y="215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7" name="pt14097"/>
            <p:cNvSpPr/>
            <p:nvPr/>
          </p:nvSpPr>
          <p:spPr>
            <a:xfrm>
              <a:off x="6234031" y="226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8" name="pt14098"/>
            <p:cNvSpPr/>
            <p:nvPr/>
          </p:nvSpPr>
          <p:spPr>
            <a:xfrm>
              <a:off x="6254801" y="225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9" name="pt14099"/>
            <p:cNvSpPr/>
            <p:nvPr/>
          </p:nvSpPr>
          <p:spPr>
            <a:xfrm>
              <a:off x="7087571" y="160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0" name="pt14100"/>
            <p:cNvSpPr/>
            <p:nvPr/>
          </p:nvSpPr>
          <p:spPr>
            <a:xfrm>
              <a:off x="6497188" y="213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1" name="pt14101"/>
            <p:cNvSpPr/>
            <p:nvPr/>
          </p:nvSpPr>
          <p:spPr>
            <a:xfrm>
              <a:off x="6890296" y="1780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2" name="pt14102"/>
            <p:cNvSpPr/>
            <p:nvPr/>
          </p:nvSpPr>
          <p:spPr>
            <a:xfrm>
              <a:off x="7225956" y="1572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3" name="pt14103"/>
            <p:cNvSpPr/>
            <p:nvPr/>
          </p:nvSpPr>
          <p:spPr>
            <a:xfrm>
              <a:off x="6435709" y="212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4" name="pt14104"/>
            <p:cNvSpPr/>
            <p:nvPr/>
          </p:nvSpPr>
          <p:spPr>
            <a:xfrm>
              <a:off x="6525838" y="2106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5" name="pt14105"/>
            <p:cNvSpPr/>
            <p:nvPr/>
          </p:nvSpPr>
          <p:spPr>
            <a:xfrm>
              <a:off x="6737106" y="1992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6" name="pt14106"/>
            <p:cNvSpPr/>
            <p:nvPr/>
          </p:nvSpPr>
          <p:spPr>
            <a:xfrm>
              <a:off x="6702407" y="186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7" name="pt14107"/>
            <p:cNvSpPr/>
            <p:nvPr/>
          </p:nvSpPr>
          <p:spPr>
            <a:xfrm>
              <a:off x="6150343" y="234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8" name="pt14108"/>
            <p:cNvSpPr/>
            <p:nvPr/>
          </p:nvSpPr>
          <p:spPr>
            <a:xfrm>
              <a:off x="6494514" y="209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9" name="pt14109"/>
            <p:cNvSpPr/>
            <p:nvPr/>
          </p:nvSpPr>
          <p:spPr>
            <a:xfrm>
              <a:off x="6159670" y="238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0" name="pt14110"/>
            <p:cNvSpPr/>
            <p:nvPr/>
          </p:nvSpPr>
          <p:spPr>
            <a:xfrm>
              <a:off x="6558872" y="201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1" name="pt14111"/>
            <p:cNvSpPr/>
            <p:nvPr/>
          </p:nvSpPr>
          <p:spPr>
            <a:xfrm>
              <a:off x="6179694" y="2323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2" name="pt14112"/>
            <p:cNvSpPr/>
            <p:nvPr/>
          </p:nvSpPr>
          <p:spPr>
            <a:xfrm>
              <a:off x="7234589" y="1445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3" name="pt14113"/>
            <p:cNvSpPr/>
            <p:nvPr/>
          </p:nvSpPr>
          <p:spPr>
            <a:xfrm>
              <a:off x="6292438" y="227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4" name="pt14114"/>
            <p:cNvSpPr/>
            <p:nvPr/>
          </p:nvSpPr>
          <p:spPr>
            <a:xfrm>
              <a:off x="7259460" y="1432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5" name="pt14115"/>
            <p:cNvSpPr/>
            <p:nvPr/>
          </p:nvSpPr>
          <p:spPr>
            <a:xfrm>
              <a:off x="6149501" y="243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6" name="pt14116"/>
            <p:cNvSpPr/>
            <p:nvPr/>
          </p:nvSpPr>
          <p:spPr>
            <a:xfrm>
              <a:off x="7007398" y="1685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7" name="pt14117"/>
            <p:cNvSpPr/>
            <p:nvPr/>
          </p:nvSpPr>
          <p:spPr>
            <a:xfrm>
              <a:off x="6234520" y="228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8" name="pt14118"/>
            <p:cNvSpPr/>
            <p:nvPr/>
          </p:nvSpPr>
          <p:spPr>
            <a:xfrm>
              <a:off x="7020043" y="1621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9" name="pt14119"/>
            <p:cNvSpPr/>
            <p:nvPr/>
          </p:nvSpPr>
          <p:spPr>
            <a:xfrm>
              <a:off x="6212612" y="230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0" name="pt14120"/>
            <p:cNvSpPr/>
            <p:nvPr/>
          </p:nvSpPr>
          <p:spPr>
            <a:xfrm>
              <a:off x="6832430" y="1889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1" name="pt14121"/>
            <p:cNvSpPr/>
            <p:nvPr/>
          </p:nvSpPr>
          <p:spPr>
            <a:xfrm>
              <a:off x="7171529" y="164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2" name="pt14122"/>
            <p:cNvSpPr/>
            <p:nvPr/>
          </p:nvSpPr>
          <p:spPr>
            <a:xfrm>
              <a:off x="6201832" y="2346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3" name="pt14123"/>
            <p:cNvSpPr/>
            <p:nvPr/>
          </p:nvSpPr>
          <p:spPr>
            <a:xfrm>
              <a:off x="7010696" y="1638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4" name="pt14124"/>
            <p:cNvSpPr/>
            <p:nvPr/>
          </p:nvSpPr>
          <p:spPr>
            <a:xfrm>
              <a:off x="6584733" y="215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5" name="pt14125"/>
            <p:cNvSpPr/>
            <p:nvPr/>
          </p:nvSpPr>
          <p:spPr>
            <a:xfrm>
              <a:off x="6389966" y="215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6" name="pt14126"/>
            <p:cNvSpPr/>
            <p:nvPr/>
          </p:nvSpPr>
          <p:spPr>
            <a:xfrm>
              <a:off x="6262598" y="229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7" name="pt14127"/>
            <p:cNvSpPr/>
            <p:nvPr/>
          </p:nvSpPr>
          <p:spPr>
            <a:xfrm>
              <a:off x="6261139" y="2237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8" name="pt14128"/>
            <p:cNvSpPr/>
            <p:nvPr/>
          </p:nvSpPr>
          <p:spPr>
            <a:xfrm>
              <a:off x="6663337" y="200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9" name="pt14129"/>
            <p:cNvSpPr/>
            <p:nvPr/>
          </p:nvSpPr>
          <p:spPr>
            <a:xfrm>
              <a:off x="6396497" y="219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0" name="pt14130"/>
            <p:cNvSpPr/>
            <p:nvPr/>
          </p:nvSpPr>
          <p:spPr>
            <a:xfrm>
              <a:off x="6713020" y="198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1" name="pt14131"/>
            <p:cNvSpPr/>
            <p:nvPr/>
          </p:nvSpPr>
          <p:spPr>
            <a:xfrm>
              <a:off x="6061949" y="246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2" name="pt14132"/>
            <p:cNvSpPr/>
            <p:nvPr/>
          </p:nvSpPr>
          <p:spPr>
            <a:xfrm>
              <a:off x="6276425" y="226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3" name="pt14133"/>
            <p:cNvSpPr/>
            <p:nvPr/>
          </p:nvSpPr>
          <p:spPr>
            <a:xfrm>
              <a:off x="6555363" y="199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4" name="pt14134"/>
            <p:cNvSpPr/>
            <p:nvPr/>
          </p:nvSpPr>
          <p:spPr>
            <a:xfrm>
              <a:off x="7249876" y="143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5" name="pt14135"/>
            <p:cNvSpPr/>
            <p:nvPr/>
          </p:nvSpPr>
          <p:spPr>
            <a:xfrm>
              <a:off x="6604088" y="204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6" name="pt14136"/>
            <p:cNvSpPr/>
            <p:nvPr/>
          </p:nvSpPr>
          <p:spPr>
            <a:xfrm>
              <a:off x="6192557" y="230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7" name="pt14137"/>
            <p:cNvSpPr/>
            <p:nvPr/>
          </p:nvSpPr>
          <p:spPr>
            <a:xfrm>
              <a:off x="6883020" y="1775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8" name="pt14138"/>
            <p:cNvSpPr/>
            <p:nvPr/>
          </p:nvSpPr>
          <p:spPr>
            <a:xfrm>
              <a:off x="6193726" y="2305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9" name="pt14139"/>
            <p:cNvSpPr/>
            <p:nvPr/>
          </p:nvSpPr>
          <p:spPr>
            <a:xfrm>
              <a:off x="6495619" y="2083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0" name="pt14140"/>
            <p:cNvSpPr/>
            <p:nvPr/>
          </p:nvSpPr>
          <p:spPr>
            <a:xfrm>
              <a:off x="6358217" y="2121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1" name="pt14141"/>
            <p:cNvSpPr/>
            <p:nvPr/>
          </p:nvSpPr>
          <p:spPr>
            <a:xfrm>
              <a:off x="6374583" y="219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2" name="pt14142"/>
            <p:cNvSpPr/>
            <p:nvPr/>
          </p:nvSpPr>
          <p:spPr>
            <a:xfrm>
              <a:off x="6531649" y="2086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3" name="pt14143"/>
            <p:cNvSpPr/>
            <p:nvPr/>
          </p:nvSpPr>
          <p:spPr>
            <a:xfrm>
              <a:off x="6657262" y="184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4" name="pt14144"/>
            <p:cNvSpPr/>
            <p:nvPr/>
          </p:nvSpPr>
          <p:spPr>
            <a:xfrm>
              <a:off x="6252570" y="228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5" name="pt14145"/>
            <p:cNvSpPr/>
            <p:nvPr/>
          </p:nvSpPr>
          <p:spPr>
            <a:xfrm>
              <a:off x="7254575" y="148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6" name="pt14146"/>
            <p:cNvSpPr/>
            <p:nvPr/>
          </p:nvSpPr>
          <p:spPr>
            <a:xfrm>
              <a:off x="6132434" y="240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7" name="pt14147"/>
            <p:cNvSpPr/>
            <p:nvPr/>
          </p:nvSpPr>
          <p:spPr>
            <a:xfrm>
              <a:off x="6237219" y="2308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8" name="pt14148"/>
            <p:cNvSpPr/>
            <p:nvPr/>
          </p:nvSpPr>
          <p:spPr>
            <a:xfrm>
              <a:off x="6530505" y="2112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9" name="pt14149"/>
            <p:cNvSpPr/>
            <p:nvPr/>
          </p:nvSpPr>
          <p:spPr>
            <a:xfrm>
              <a:off x="6688458" y="197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0" name="pt14150"/>
            <p:cNvSpPr/>
            <p:nvPr/>
          </p:nvSpPr>
          <p:spPr>
            <a:xfrm>
              <a:off x="6267683" y="2353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1" name="pt14151"/>
            <p:cNvSpPr/>
            <p:nvPr/>
          </p:nvSpPr>
          <p:spPr>
            <a:xfrm>
              <a:off x="7042843" y="1744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2" name="pt14152"/>
            <p:cNvSpPr/>
            <p:nvPr/>
          </p:nvSpPr>
          <p:spPr>
            <a:xfrm>
              <a:off x="5966330" y="250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3" name="pt14153"/>
            <p:cNvSpPr/>
            <p:nvPr/>
          </p:nvSpPr>
          <p:spPr>
            <a:xfrm>
              <a:off x="6899167" y="1724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4" name="pt14154"/>
            <p:cNvSpPr/>
            <p:nvPr/>
          </p:nvSpPr>
          <p:spPr>
            <a:xfrm>
              <a:off x="6306464" y="231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5" name="pt14155"/>
            <p:cNvSpPr/>
            <p:nvPr/>
          </p:nvSpPr>
          <p:spPr>
            <a:xfrm>
              <a:off x="7138347" y="1584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6" name="pt14156"/>
            <p:cNvSpPr/>
            <p:nvPr/>
          </p:nvSpPr>
          <p:spPr>
            <a:xfrm>
              <a:off x="6645177" y="188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7" name="pt14157"/>
            <p:cNvSpPr/>
            <p:nvPr/>
          </p:nvSpPr>
          <p:spPr>
            <a:xfrm>
              <a:off x="6902272" y="17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8" name="pt14158"/>
            <p:cNvSpPr/>
            <p:nvPr/>
          </p:nvSpPr>
          <p:spPr>
            <a:xfrm>
              <a:off x="6886594" y="180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9" name="pt14159"/>
            <p:cNvSpPr/>
            <p:nvPr/>
          </p:nvSpPr>
          <p:spPr>
            <a:xfrm>
              <a:off x="6323466" y="216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0" name="pt14160"/>
            <p:cNvSpPr/>
            <p:nvPr/>
          </p:nvSpPr>
          <p:spPr>
            <a:xfrm>
              <a:off x="6323466" y="216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1" name="pt14161"/>
            <p:cNvSpPr/>
            <p:nvPr/>
          </p:nvSpPr>
          <p:spPr>
            <a:xfrm>
              <a:off x="6744087" y="1879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2" name="pt14162"/>
            <p:cNvSpPr/>
            <p:nvPr/>
          </p:nvSpPr>
          <p:spPr>
            <a:xfrm>
              <a:off x="6563192" y="2137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3" name="pt14163"/>
            <p:cNvSpPr/>
            <p:nvPr/>
          </p:nvSpPr>
          <p:spPr>
            <a:xfrm>
              <a:off x="6244059" y="228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4" name="pt14164"/>
            <p:cNvSpPr/>
            <p:nvPr/>
          </p:nvSpPr>
          <p:spPr>
            <a:xfrm>
              <a:off x="7095754" y="153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5" name="pt14165"/>
            <p:cNvSpPr/>
            <p:nvPr/>
          </p:nvSpPr>
          <p:spPr>
            <a:xfrm>
              <a:off x="7265277" y="1410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6" name="pt14166"/>
            <p:cNvSpPr/>
            <p:nvPr/>
          </p:nvSpPr>
          <p:spPr>
            <a:xfrm>
              <a:off x="6611513" y="1948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7" name="pt14167"/>
            <p:cNvSpPr/>
            <p:nvPr/>
          </p:nvSpPr>
          <p:spPr>
            <a:xfrm>
              <a:off x="6776498" y="1817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8" name="pt14168"/>
            <p:cNvSpPr/>
            <p:nvPr/>
          </p:nvSpPr>
          <p:spPr>
            <a:xfrm>
              <a:off x="6812419" y="201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9" name="pt14169"/>
            <p:cNvSpPr/>
            <p:nvPr/>
          </p:nvSpPr>
          <p:spPr>
            <a:xfrm>
              <a:off x="6620165" y="194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0" name="pt14170"/>
            <p:cNvSpPr/>
            <p:nvPr/>
          </p:nvSpPr>
          <p:spPr>
            <a:xfrm>
              <a:off x="6412336" y="229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1" name="pt14171"/>
            <p:cNvSpPr/>
            <p:nvPr/>
          </p:nvSpPr>
          <p:spPr>
            <a:xfrm>
              <a:off x="6009469" y="2500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2" name="pt14172"/>
            <p:cNvSpPr/>
            <p:nvPr/>
          </p:nvSpPr>
          <p:spPr>
            <a:xfrm>
              <a:off x="6877427" y="166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3" name="pt14173"/>
            <p:cNvSpPr/>
            <p:nvPr/>
          </p:nvSpPr>
          <p:spPr>
            <a:xfrm>
              <a:off x="6354457" y="215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4" name="pt14174"/>
            <p:cNvSpPr/>
            <p:nvPr/>
          </p:nvSpPr>
          <p:spPr>
            <a:xfrm>
              <a:off x="6718021" y="1837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5" name="pt14175"/>
            <p:cNvSpPr/>
            <p:nvPr/>
          </p:nvSpPr>
          <p:spPr>
            <a:xfrm>
              <a:off x="6259082" y="2281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6" name="pt14176"/>
            <p:cNvSpPr/>
            <p:nvPr/>
          </p:nvSpPr>
          <p:spPr>
            <a:xfrm>
              <a:off x="7087365" y="151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7" name="pt14177"/>
            <p:cNvSpPr/>
            <p:nvPr/>
          </p:nvSpPr>
          <p:spPr>
            <a:xfrm>
              <a:off x="6488028" y="201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8" name="pt14178"/>
            <p:cNvSpPr/>
            <p:nvPr/>
          </p:nvSpPr>
          <p:spPr>
            <a:xfrm>
              <a:off x="6892958" y="178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9" name="pt14179"/>
            <p:cNvSpPr/>
            <p:nvPr/>
          </p:nvSpPr>
          <p:spPr>
            <a:xfrm>
              <a:off x="6135982" y="2303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0" name="pt14180"/>
            <p:cNvSpPr/>
            <p:nvPr/>
          </p:nvSpPr>
          <p:spPr>
            <a:xfrm>
              <a:off x="7174190" y="152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1" name="pt14181"/>
            <p:cNvSpPr/>
            <p:nvPr/>
          </p:nvSpPr>
          <p:spPr>
            <a:xfrm>
              <a:off x="6963417" y="160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2" name="pt14182"/>
            <p:cNvSpPr/>
            <p:nvPr/>
          </p:nvSpPr>
          <p:spPr>
            <a:xfrm>
              <a:off x="6141118" y="2407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3" name="pt14183"/>
            <p:cNvSpPr/>
            <p:nvPr/>
          </p:nvSpPr>
          <p:spPr>
            <a:xfrm>
              <a:off x="6513477" y="1955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4" name="pt14184"/>
            <p:cNvSpPr/>
            <p:nvPr/>
          </p:nvSpPr>
          <p:spPr>
            <a:xfrm>
              <a:off x="6523318" y="215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5" name="pt14185"/>
            <p:cNvSpPr/>
            <p:nvPr/>
          </p:nvSpPr>
          <p:spPr>
            <a:xfrm>
              <a:off x="6358988" y="222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6" name="pt14186"/>
            <p:cNvSpPr/>
            <p:nvPr/>
          </p:nvSpPr>
          <p:spPr>
            <a:xfrm>
              <a:off x="6548080" y="21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7" name="pt14187"/>
            <p:cNvSpPr/>
            <p:nvPr/>
          </p:nvSpPr>
          <p:spPr>
            <a:xfrm>
              <a:off x="6268280" y="229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8" name="pt14188"/>
            <p:cNvSpPr/>
            <p:nvPr/>
          </p:nvSpPr>
          <p:spPr>
            <a:xfrm>
              <a:off x="6406750" y="222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9" name="pt14189"/>
            <p:cNvSpPr/>
            <p:nvPr/>
          </p:nvSpPr>
          <p:spPr>
            <a:xfrm>
              <a:off x="6360538" y="2229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0" name="pt14190"/>
            <p:cNvSpPr/>
            <p:nvPr/>
          </p:nvSpPr>
          <p:spPr>
            <a:xfrm>
              <a:off x="6640819" y="1947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1" name="pt14191"/>
            <p:cNvSpPr/>
            <p:nvPr/>
          </p:nvSpPr>
          <p:spPr>
            <a:xfrm>
              <a:off x="6078354" y="247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2" name="pt14192"/>
            <p:cNvSpPr/>
            <p:nvPr/>
          </p:nvSpPr>
          <p:spPr>
            <a:xfrm>
              <a:off x="6474336" y="203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3" name="pt14193"/>
            <p:cNvSpPr/>
            <p:nvPr/>
          </p:nvSpPr>
          <p:spPr>
            <a:xfrm>
              <a:off x="7012856" y="165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4" name="pt14194"/>
            <p:cNvSpPr/>
            <p:nvPr/>
          </p:nvSpPr>
          <p:spPr>
            <a:xfrm>
              <a:off x="7038774" y="164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5" name="pt14195"/>
            <p:cNvSpPr/>
            <p:nvPr/>
          </p:nvSpPr>
          <p:spPr>
            <a:xfrm>
              <a:off x="6775226" y="1833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6" name="pt14196"/>
            <p:cNvSpPr/>
            <p:nvPr/>
          </p:nvSpPr>
          <p:spPr>
            <a:xfrm>
              <a:off x="6640729" y="1912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7" name="pt14197"/>
            <p:cNvSpPr/>
            <p:nvPr/>
          </p:nvSpPr>
          <p:spPr>
            <a:xfrm>
              <a:off x="6954295" y="1624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8" name="pt14198"/>
            <p:cNvSpPr/>
            <p:nvPr/>
          </p:nvSpPr>
          <p:spPr>
            <a:xfrm>
              <a:off x="6669758" y="190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9" name="pt14199"/>
            <p:cNvSpPr/>
            <p:nvPr/>
          </p:nvSpPr>
          <p:spPr>
            <a:xfrm>
              <a:off x="7128132" y="151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0" name="pt14200"/>
            <p:cNvSpPr/>
            <p:nvPr/>
          </p:nvSpPr>
          <p:spPr>
            <a:xfrm>
              <a:off x="6119385" y="2326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1" name="pt14201"/>
            <p:cNvSpPr/>
            <p:nvPr/>
          </p:nvSpPr>
          <p:spPr>
            <a:xfrm>
              <a:off x="6071970" y="2430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2" name="pt14202"/>
            <p:cNvSpPr/>
            <p:nvPr/>
          </p:nvSpPr>
          <p:spPr>
            <a:xfrm>
              <a:off x="7218982" y="154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3" name="pt14203"/>
            <p:cNvSpPr/>
            <p:nvPr/>
          </p:nvSpPr>
          <p:spPr>
            <a:xfrm>
              <a:off x="6317244" y="222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4" name="pt14204"/>
            <p:cNvSpPr/>
            <p:nvPr/>
          </p:nvSpPr>
          <p:spPr>
            <a:xfrm>
              <a:off x="6069560" y="241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5" name="pt14205"/>
            <p:cNvSpPr/>
            <p:nvPr/>
          </p:nvSpPr>
          <p:spPr>
            <a:xfrm>
              <a:off x="6246727" y="2217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6" name="pt14206"/>
            <p:cNvSpPr/>
            <p:nvPr/>
          </p:nvSpPr>
          <p:spPr>
            <a:xfrm>
              <a:off x="6931289" y="165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7" name="pt14207"/>
            <p:cNvSpPr/>
            <p:nvPr/>
          </p:nvSpPr>
          <p:spPr>
            <a:xfrm>
              <a:off x="6787889" y="178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8" name="pt14208"/>
            <p:cNvSpPr/>
            <p:nvPr/>
          </p:nvSpPr>
          <p:spPr>
            <a:xfrm>
              <a:off x="6967486" y="169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9" name="pt14209"/>
            <p:cNvSpPr/>
            <p:nvPr/>
          </p:nvSpPr>
          <p:spPr>
            <a:xfrm>
              <a:off x="5939396" y="2495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0" name="pt14210"/>
            <p:cNvSpPr/>
            <p:nvPr/>
          </p:nvSpPr>
          <p:spPr>
            <a:xfrm>
              <a:off x="6639006" y="186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1" name="pt14211"/>
            <p:cNvSpPr/>
            <p:nvPr/>
          </p:nvSpPr>
          <p:spPr>
            <a:xfrm>
              <a:off x="7142988" y="1491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2" name="pt14212"/>
            <p:cNvSpPr/>
            <p:nvPr/>
          </p:nvSpPr>
          <p:spPr>
            <a:xfrm>
              <a:off x="7110346" y="158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3" name="pt14213"/>
            <p:cNvSpPr/>
            <p:nvPr/>
          </p:nvSpPr>
          <p:spPr>
            <a:xfrm>
              <a:off x="7290669" y="144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4" name="pt14214"/>
            <p:cNvSpPr/>
            <p:nvPr/>
          </p:nvSpPr>
          <p:spPr>
            <a:xfrm>
              <a:off x="6939112" y="170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5" name="pt14215"/>
            <p:cNvSpPr/>
            <p:nvPr/>
          </p:nvSpPr>
          <p:spPr>
            <a:xfrm>
              <a:off x="7191540" y="1490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6" name="pt14216"/>
            <p:cNvSpPr/>
            <p:nvPr/>
          </p:nvSpPr>
          <p:spPr>
            <a:xfrm>
              <a:off x="7271005" y="145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7" name="pt14217"/>
            <p:cNvSpPr/>
            <p:nvPr/>
          </p:nvSpPr>
          <p:spPr>
            <a:xfrm>
              <a:off x="7093240" y="162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8" name="pt14218"/>
            <p:cNvSpPr/>
            <p:nvPr/>
          </p:nvSpPr>
          <p:spPr>
            <a:xfrm>
              <a:off x="6699990" y="186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9" name="pt14219"/>
            <p:cNvSpPr/>
            <p:nvPr/>
          </p:nvSpPr>
          <p:spPr>
            <a:xfrm>
              <a:off x="6433382" y="2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0" name="pt14220"/>
            <p:cNvSpPr/>
            <p:nvPr/>
          </p:nvSpPr>
          <p:spPr>
            <a:xfrm>
              <a:off x="6353280" y="223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1" name="pt14221"/>
            <p:cNvSpPr/>
            <p:nvPr/>
          </p:nvSpPr>
          <p:spPr>
            <a:xfrm>
              <a:off x="6989174" y="1634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2" name="pt14222"/>
            <p:cNvSpPr/>
            <p:nvPr/>
          </p:nvSpPr>
          <p:spPr>
            <a:xfrm>
              <a:off x="6304368" y="2222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3" name="pt14223"/>
            <p:cNvSpPr/>
            <p:nvPr/>
          </p:nvSpPr>
          <p:spPr>
            <a:xfrm>
              <a:off x="7022061" y="169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4" name="pt14224"/>
            <p:cNvSpPr/>
            <p:nvPr/>
          </p:nvSpPr>
          <p:spPr>
            <a:xfrm>
              <a:off x="6658573" y="2051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5" name="pt14225"/>
            <p:cNvSpPr/>
            <p:nvPr/>
          </p:nvSpPr>
          <p:spPr>
            <a:xfrm>
              <a:off x="7154481" y="151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6" name="pt14226"/>
            <p:cNvSpPr/>
            <p:nvPr/>
          </p:nvSpPr>
          <p:spPr>
            <a:xfrm>
              <a:off x="7036460" y="163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7" name="pt14227"/>
            <p:cNvSpPr/>
            <p:nvPr/>
          </p:nvSpPr>
          <p:spPr>
            <a:xfrm>
              <a:off x="7262288" y="142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8" name="pt14228"/>
            <p:cNvSpPr/>
            <p:nvPr/>
          </p:nvSpPr>
          <p:spPr>
            <a:xfrm>
              <a:off x="6927766" y="170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9" name="pt14229"/>
            <p:cNvSpPr/>
            <p:nvPr/>
          </p:nvSpPr>
          <p:spPr>
            <a:xfrm>
              <a:off x="6087038" y="238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0" name="pt14230"/>
            <p:cNvSpPr/>
            <p:nvPr/>
          </p:nvSpPr>
          <p:spPr>
            <a:xfrm>
              <a:off x="6635136" y="19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1" name="pt14231"/>
            <p:cNvSpPr/>
            <p:nvPr/>
          </p:nvSpPr>
          <p:spPr>
            <a:xfrm>
              <a:off x="6162351" y="238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2" name="pt14232"/>
            <p:cNvSpPr/>
            <p:nvPr/>
          </p:nvSpPr>
          <p:spPr>
            <a:xfrm>
              <a:off x="6358468" y="2171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3" name="pt14233"/>
            <p:cNvSpPr/>
            <p:nvPr/>
          </p:nvSpPr>
          <p:spPr>
            <a:xfrm>
              <a:off x="6974872" y="172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4" name="pt14234"/>
            <p:cNvSpPr/>
            <p:nvPr/>
          </p:nvSpPr>
          <p:spPr>
            <a:xfrm>
              <a:off x="7091575" y="155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5" name="pt14235"/>
            <p:cNvSpPr/>
            <p:nvPr/>
          </p:nvSpPr>
          <p:spPr>
            <a:xfrm>
              <a:off x="6030528" y="24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6" name="pt14236"/>
            <p:cNvSpPr/>
            <p:nvPr/>
          </p:nvSpPr>
          <p:spPr>
            <a:xfrm>
              <a:off x="6614547" y="1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7" name="pt14237"/>
            <p:cNvSpPr/>
            <p:nvPr/>
          </p:nvSpPr>
          <p:spPr>
            <a:xfrm>
              <a:off x="6862379" y="1704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8" name="pt14238"/>
            <p:cNvSpPr/>
            <p:nvPr/>
          </p:nvSpPr>
          <p:spPr>
            <a:xfrm>
              <a:off x="6959753" y="172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9" name="pt14239"/>
            <p:cNvSpPr/>
            <p:nvPr/>
          </p:nvSpPr>
          <p:spPr>
            <a:xfrm>
              <a:off x="7029254" y="15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0" name="pt14240"/>
            <p:cNvSpPr/>
            <p:nvPr/>
          </p:nvSpPr>
          <p:spPr>
            <a:xfrm>
              <a:off x="7203882" y="149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1" name="pt14241"/>
            <p:cNvSpPr/>
            <p:nvPr/>
          </p:nvSpPr>
          <p:spPr>
            <a:xfrm>
              <a:off x="6030528" y="24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2" name="pt14242"/>
            <p:cNvSpPr/>
            <p:nvPr/>
          </p:nvSpPr>
          <p:spPr>
            <a:xfrm>
              <a:off x="6614547" y="1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3" name="pt14243"/>
            <p:cNvSpPr/>
            <p:nvPr/>
          </p:nvSpPr>
          <p:spPr>
            <a:xfrm>
              <a:off x="6862379" y="1704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4" name="pt14244"/>
            <p:cNvSpPr/>
            <p:nvPr/>
          </p:nvSpPr>
          <p:spPr>
            <a:xfrm>
              <a:off x="6959753" y="172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5" name="pt14245"/>
            <p:cNvSpPr/>
            <p:nvPr/>
          </p:nvSpPr>
          <p:spPr>
            <a:xfrm>
              <a:off x="7029254" y="15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6" name="pt14246"/>
            <p:cNvSpPr/>
            <p:nvPr/>
          </p:nvSpPr>
          <p:spPr>
            <a:xfrm>
              <a:off x="7203882" y="149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7" name="pt14247"/>
            <p:cNvSpPr/>
            <p:nvPr/>
          </p:nvSpPr>
          <p:spPr>
            <a:xfrm>
              <a:off x="6402745" y="215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8" name="pt14248"/>
            <p:cNvSpPr/>
            <p:nvPr/>
          </p:nvSpPr>
          <p:spPr>
            <a:xfrm>
              <a:off x="6491068" y="207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9" name="pt14249"/>
            <p:cNvSpPr/>
            <p:nvPr/>
          </p:nvSpPr>
          <p:spPr>
            <a:xfrm>
              <a:off x="6246592" y="225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0" name="pt14250"/>
            <p:cNvSpPr/>
            <p:nvPr/>
          </p:nvSpPr>
          <p:spPr>
            <a:xfrm>
              <a:off x="6382895" y="220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1" name="pt14251"/>
            <p:cNvSpPr/>
            <p:nvPr/>
          </p:nvSpPr>
          <p:spPr>
            <a:xfrm>
              <a:off x="6168065" y="241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2" name="pt14252"/>
            <p:cNvSpPr/>
            <p:nvPr/>
          </p:nvSpPr>
          <p:spPr>
            <a:xfrm>
              <a:off x="7203573" y="144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3" name="pt14253"/>
            <p:cNvSpPr/>
            <p:nvPr/>
          </p:nvSpPr>
          <p:spPr>
            <a:xfrm>
              <a:off x="6152586" y="23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4" name="pt14254"/>
            <p:cNvSpPr/>
            <p:nvPr/>
          </p:nvSpPr>
          <p:spPr>
            <a:xfrm>
              <a:off x="6433754" y="220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5" name="pt14255"/>
            <p:cNvSpPr/>
            <p:nvPr/>
          </p:nvSpPr>
          <p:spPr>
            <a:xfrm>
              <a:off x="7278121" y="144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6" name="pt14256"/>
            <p:cNvSpPr/>
            <p:nvPr/>
          </p:nvSpPr>
          <p:spPr>
            <a:xfrm>
              <a:off x="6498011" y="202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7" name="pt14257"/>
            <p:cNvSpPr/>
            <p:nvPr/>
          </p:nvSpPr>
          <p:spPr>
            <a:xfrm>
              <a:off x="7230501" y="1430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8" name="pt14258"/>
            <p:cNvSpPr/>
            <p:nvPr/>
          </p:nvSpPr>
          <p:spPr>
            <a:xfrm>
              <a:off x="7264654" y="1458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9" name="pt14259"/>
            <p:cNvSpPr/>
            <p:nvPr/>
          </p:nvSpPr>
          <p:spPr>
            <a:xfrm>
              <a:off x="6130872" y="241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0" name="pt14260"/>
            <p:cNvSpPr/>
            <p:nvPr/>
          </p:nvSpPr>
          <p:spPr>
            <a:xfrm>
              <a:off x="6644451" y="1928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1" name="pt14261"/>
            <p:cNvSpPr/>
            <p:nvPr/>
          </p:nvSpPr>
          <p:spPr>
            <a:xfrm>
              <a:off x="6716986" y="1871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2" name="pt14262"/>
            <p:cNvSpPr/>
            <p:nvPr/>
          </p:nvSpPr>
          <p:spPr>
            <a:xfrm>
              <a:off x="6595912" y="201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3" name="pt14263"/>
            <p:cNvSpPr/>
            <p:nvPr/>
          </p:nvSpPr>
          <p:spPr>
            <a:xfrm>
              <a:off x="6028516" y="243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4" name="pt14264"/>
            <p:cNvSpPr/>
            <p:nvPr/>
          </p:nvSpPr>
          <p:spPr>
            <a:xfrm>
              <a:off x="6562466" y="208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5" name="pt14265"/>
            <p:cNvSpPr/>
            <p:nvPr/>
          </p:nvSpPr>
          <p:spPr>
            <a:xfrm>
              <a:off x="6428991" y="22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6" name="pt14266"/>
            <p:cNvSpPr/>
            <p:nvPr/>
          </p:nvSpPr>
          <p:spPr>
            <a:xfrm>
              <a:off x="6863517" y="1803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7" name="pt14267"/>
            <p:cNvSpPr/>
            <p:nvPr/>
          </p:nvSpPr>
          <p:spPr>
            <a:xfrm>
              <a:off x="7154031" y="1546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8" name="pt14268"/>
            <p:cNvSpPr/>
            <p:nvPr/>
          </p:nvSpPr>
          <p:spPr>
            <a:xfrm>
              <a:off x="6698042" y="190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9" name="pt14269"/>
            <p:cNvSpPr/>
            <p:nvPr/>
          </p:nvSpPr>
          <p:spPr>
            <a:xfrm>
              <a:off x="6583415" y="1987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0" name="pt14270"/>
            <p:cNvSpPr/>
            <p:nvPr/>
          </p:nvSpPr>
          <p:spPr>
            <a:xfrm>
              <a:off x="6625096" y="1974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1" name="pt14271"/>
            <p:cNvSpPr/>
            <p:nvPr/>
          </p:nvSpPr>
          <p:spPr>
            <a:xfrm>
              <a:off x="6398753" y="220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2" name="pt14272"/>
            <p:cNvSpPr/>
            <p:nvPr/>
          </p:nvSpPr>
          <p:spPr>
            <a:xfrm>
              <a:off x="6879536" y="181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3" name="pt14273"/>
            <p:cNvSpPr/>
            <p:nvPr/>
          </p:nvSpPr>
          <p:spPr>
            <a:xfrm>
              <a:off x="7218474" y="159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4" name="pt14274"/>
            <p:cNvSpPr/>
            <p:nvPr/>
          </p:nvSpPr>
          <p:spPr>
            <a:xfrm>
              <a:off x="6156739" y="241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5" name="pt14275"/>
            <p:cNvSpPr/>
            <p:nvPr/>
          </p:nvSpPr>
          <p:spPr>
            <a:xfrm>
              <a:off x="6268589" y="2215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6" name="pt14276"/>
            <p:cNvSpPr/>
            <p:nvPr/>
          </p:nvSpPr>
          <p:spPr>
            <a:xfrm>
              <a:off x="6182014" y="2355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7" name="pt14277"/>
            <p:cNvSpPr/>
            <p:nvPr/>
          </p:nvSpPr>
          <p:spPr>
            <a:xfrm>
              <a:off x="6740121" y="1883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8" name="pt14278"/>
            <p:cNvSpPr/>
            <p:nvPr/>
          </p:nvSpPr>
          <p:spPr>
            <a:xfrm>
              <a:off x="6385672" y="215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9" name="pt14279"/>
            <p:cNvSpPr/>
            <p:nvPr/>
          </p:nvSpPr>
          <p:spPr>
            <a:xfrm>
              <a:off x="7257442" y="146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0" name="pt14280"/>
            <p:cNvSpPr/>
            <p:nvPr/>
          </p:nvSpPr>
          <p:spPr>
            <a:xfrm>
              <a:off x="6421914" y="2207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1" name="pt14281"/>
            <p:cNvSpPr/>
            <p:nvPr/>
          </p:nvSpPr>
          <p:spPr>
            <a:xfrm>
              <a:off x="6709864" y="1944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2" name="pt14282"/>
            <p:cNvSpPr/>
            <p:nvPr/>
          </p:nvSpPr>
          <p:spPr>
            <a:xfrm>
              <a:off x="6762311" y="1855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3" name="pt14283"/>
            <p:cNvSpPr/>
            <p:nvPr/>
          </p:nvSpPr>
          <p:spPr>
            <a:xfrm>
              <a:off x="6882923" y="193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4" name="pt14284"/>
            <p:cNvSpPr/>
            <p:nvPr/>
          </p:nvSpPr>
          <p:spPr>
            <a:xfrm>
              <a:off x="6458227" y="205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5" name="pt14285"/>
            <p:cNvSpPr/>
            <p:nvPr/>
          </p:nvSpPr>
          <p:spPr>
            <a:xfrm>
              <a:off x="7207070" y="146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6" name="pt14286"/>
            <p:cNvSpPr/>
            <p:nvPr/>
          </p:nvSpPr>
          <p:spPr>
            <a:xfrm>
              <a:off x="6161412" y="230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7" name="pt14287"/>
            <p:cNvSpPr/>
            <p:nvPr/>
          </p:nvSpPr>
          <p:spPr>
            <a:xfrm>
              <a:off x="7245305" y="143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8" name="pt14288"/>
            <p:cNvSpPr/>
            <p:nvPr/>
          </p:nvSpPr>
          <p:spPr>
            <a:xfrm>
              <a:off x="5937641" y="2486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9" name="pt14289"/>
            <p:cNvSpPr/>
            <p:nvPr/>
          </p:nvSpPr>
          <p:spPr>
            <a:xfrm>
              <a:off x="6366741" y="2127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0" name="pt14290"/>
            <p:cNvSpPr/>
            <p:nvPr/>
          </p:nvSpPr>
          <p:spPr>
            <a:xfrm>
              <a:off x="6530589" y="1995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1" name="pt14291"/>
            <p:cNvSpPr/>
            <p:nvPr/>
          </p:nvSpPr>
          <p:spPr>
            <a:xfrm>
              <a:off x="7002410" y="1658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2" name="pt14292"/>
            <p:cNvSpPr/>
            <p:nvPr/>
          </p:nvSpPr>
          <p:spPr>
            <a:xfrm>
              <a:off x="7132156" y="154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3" name="pt14293"/>
            <p:cNvSpPr/>
            <p:nvPr/>
          </p:nvSpPr>
          <p:spPr>
            <a:xfrm>
              <a:off x="6642355" y="18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4" name="pt14294"/>
            <p:cNvSpPr/>
            <p:nvPr/>
          </p:nvSpPr>
          <p:spPr>
            <a:xfrm>
              <a:off x="6480751" y="193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5" name="pt14295"/>
            <p:cNvSpPr/>
            <p:nvPr/>
          </p:nvSpPr>
          <p:spPr>
            <a:xfrm>
              <a:off x="6243442" y="2300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6" name="pt14296"/>
            <p:cNvSpPr/>
            <p:nvPr/>
          </p:nvSpPr>
          <p:spPr>
            <a:xfrm>
              <a:off x="7059775" y="151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7" name="pt14297"/>
            <p:cNvSpPr/>
            <p:nvPr/>
          </p:nvSpPr>
          <p:spPr>
            <a:xfrm>
              <a:off x="6969851" y="160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8" name="pt14298"/>
            <p:cNvSpPr/>
            <p:nvPr/>
          </p:nvSpPr>
          <p:spPr>
            <a:xfrm>
              <a:off x="7120901" y="143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9" name="pt14299"/>
            <p:cNvSpPr/>
            <p:nvPr/>
          </p:nvSpPr>
          <p:spPr>
            <a:xfrm>
              <a:off x="6363655" y="2144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0" name="pt14300"/>
            <p:cNvSpPr/>
            <p:nvPr/>
          </p:nvSpPr>
          <p:spPr>
            <a:xfrm>
              <a:off x="6842934" y="199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1" name="pt14301"/>
            <p:cNvSpPr/>
            <p:nvPr/>
          </p:nvSpPr>
          <p:spPr>
            <a:xfrm>
              <a:off x="7160344" y="153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2" name="pt14302"/>
            <p:cNvSpPr/>
            <p:nvPr/>
          </p:nvSpPr>
          <p:spPr>
            <a:xfrm>
              <a:off x="6410722" y="231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3" name="pt14303"/>
            <p:cNvSpPr/>
            <p:nvPr/>
          </p:nvSpPr>
          <p:spPr>
            <a:xfrm>
              <a:off x="7281856" y="1624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4" name="pt14304"/>
            <p:cNvSpPr/>
            <p:nvPr/>
          </p:nvSpPr>
          <p:spPr>
            <a:xfrm>
              <a:off x="6659229" y="2081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5" name="pt14305"/>
            <p:cNvSpPr/>
            <p:nvPr/>
          </p:nvSpPr>
          <p:spPr>
            <a:xfrm>
              <a:off x="7125034" y="162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6" name="pt14306"/>
            <p:cNvSpPr/>
            <p:nvPr/>
          </p:nvSpPr>
          <p:spPr>
            <a:xfrm>
              <a:off x="6652840" y="215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7" name="pt14307"/>
            <p:cNvSpPr/>
            <p:nvPr/>
          </p:nvSpPr>
          <p:spPr>
            <a:xfrm>
              <a:off x="6716838" y="196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8" name="pt14308"/>
            <p:cNvSpPr/>
            <p:nvPr/>
          </p:nvSpPr>
          <p:spPr>
            <a:xfrm>
              <a:off x="7188377" y="176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9" name="pt14309"/>
            <p:cNvSpPr/>
            <p:nvPr/>
          </p:nvSpPr>
          <p:spPr>
            <a:xfrm>
              <a:off x="7232352" y="158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0" name="pt14310"/>
            <p:cNvSpPr/>
            <p:nvPr/>
          </p:nvSpPr>
          <p:spPr>
            <a:xfrm>
              <a:off x="6182374" y="23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1" name="pt14311"/>
            <p:cNvSpPr/>
            <p:nvPr/>
          </p:nvSpPr>
          <p:spPr>
            <a:xfrm>
              <a:off x="6087186" y="242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2" name="pt14312"/>
            <p:cNvSpPr/>
            <p:nvPr/>
          </p:nvSpPr>
          <p:spPr>
            <a:xfrm>
              <a:off x="6582078" y="2008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3" name="pt14313"/>
            <p:cNvSpPr/>
            <p:nvPr/>
          </p:nvSpPr>
          <p:spPr>
            <a:xfrm>
              <a:off x="7008138" y="162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4" name="pt14314"/>
            <p:cNvSpPr/>
            <p:nvPr/>
          </p:nvSpPr>
          <p:spPr>
            <a:xfrm>
              <a:off x="6503539" y="201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5" name="pt14315"/>
            <p:cNvSpPr/>
            <p:nvPr/>
          </p:nvSpPr>
          <p:spPr>
            <a:xfrm>
              <a:off x="6703153" y="1876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6" name="pt14316"/>
            <p:cNvSpPr/>
            <p:nvPr/>
          </p:nvSpPr>
          <p:spPr>
            <a:xfrm>
              <a:off x="6481079" y="21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7" name="pt14317"/>
            <p:cNvSpPr/>
            <p:nvPr/>
          </p:nvSpPr>
          <p:spPr>
            <a:xfrm>
              <a:off x="6672175" y="1952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8" name="pt14318"/>
            <p:cNvSpPr/>
            <p:nvPr/>
          </p:nvSpPr>
          <p:spPr>
            <a:xfrm>
              <a:off x="7103461" y="150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9" name="pt14319"/>
            <p:cNvSpPr/>
            <p:nvPr/>
          </p:nvSpPr>
          <p:spPr>
            <a:xfrm>
              <a:off x="6633857" y="1987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0" name="pt14320"/>
            <p:cNvSpPr/>
            <p:nvPr/>
          </p:nvSpPr>
          <p:spPr>
            <a:xfrm>
              <a:off x="7196862" y="1594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1" name="pt14321"/>
            <p:cNvSpPr/>
            <p:nvPr/>
          </p:nvSpPr>
          <p:spPr>
            <a:xfrm>
              <a:off x="6578208" y="209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2" name="pt14322"/>
            <p:cNvSpPr/>
            <p:nvPr/>
          </p:nvSpPr>
          <p:spPr>
            <a:xfrm>
              <a:off x="6436737" y="2188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3" name="pt14323"/>
            <p:cNvSpPr/>
            <p:nvPr/>
          </p:nvSpPr>
          <p:spPr>
            <a:xfrm>
              <a:off x="6376402" y="224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4" name="pt14324"/>
            <p:cNvSpPr/>
            <p:nvPr/>
          </p:nvSpPr>
          <p:spPr>
            <a:xfrm>
              <a:off x="7026124" y="169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5" name="pt14325"/>
            <p:cNvSpPr/>
            <p:nvPr/>
          </p:nvSpPr>
          <p:spPr>
            <a:xfrm>
              <a:off x="6658998" y="197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6" name="pt14326"/>
            <p:cNvSpPr/>
            <p:nvPr/>
          </p:nvSpPr>
          <p:spPr>
            <a:xfrm>
              <a:off x="7200874" y="15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7" name="pt14327"/>
            <p:cNvSpPr/>
            <p:nvPr/>
          </p:nvSpPr>
          <p:spPr>
            <a:xfrm>
              <a:off x="6435188" y="216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8" name="pt14328"/>
            <p:cNvSpPr/>
            <p:nvPr/>
          </p:nvSpPr>
          <p:spPr>
            <a:xfrm>
              <a:off x="6896474" y="174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9" name="pt14329"/>
            <p:cNvSpPr/>
            <p:nvPr/>
          </p:nvSpPr>
          <p:spPr>
            <a:xfrm>
              <a:off x="6257481" y="22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0" name="pt14330"/>
            <p:cNvSpPr/>
            <p:nvPr/>
          </p:nvSpPr>
          <p:spPr>
            <a:xfrm>
              <a:off x="7209288" y="1469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1" name="pt14331"/>
            <p:cNvSpPr/>
            <p:nvPr/>
          </p:nvSpPr>
          <p:spPr>
            <a:xfrm>
              <a:off x="6306676" y="2249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2" name="pt14332"/>
            <p:cNvSpPr/>
            <p:nvPr/>
          </p:nvSpPr>
          <p:spPr>
            <a:xfrm>
              <a:off x="6203247" y="240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3" name="pt14333"/>
            <p:cNvSpPr/>
            <p:nvPr/>
          </p:nvSpPr>
          <p:spPr>
            <a:xfrm>
              <a:off x="6685315" y="192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4" name="pt14334"/>
            <p:cNvSpPr/>
            <p:nvPr/>
          </p:nvSpPr>
          <p:spPr>
            <a:xfrm>
              <a:off x="6252223" y="2323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5" name="pt14335"/>
            <p:cNvSpPr/>
            <p:nvPr/>
          </p:nvSpPr>
          <p:spPr>
            <a:xfrm>
              <a:off x="6907215" y="163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6" name="pt14336"/>
            <p:cNvSpPr/>
            <p:nvPr/>
          </p:nvSpPr>
          <p:spPr>
            <a:xfrm>
              <a:off x="7276173" y="1377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7" name="pt14337"/>
            <p:cNvSpPr/>
            <p:nvPr/>
          </p:nvSpPr>
          <p:spPr>
            <a:xfrm>
              <a:off x="6223129" y="2312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8" name="pt14338"/>
            <p:cNvSpPr/>
            <p:nvPr/>
          </p:nvSpPr>
          <p:spPr>
            <a:xfrm>
              <a:off x="6478996" y="211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9" name="pt14339"/>
            <p:cNvSpPr/>
            <p:nvPr/>
          </p:nvSpPr>
          <p:spPr>
            <a:xfrm>
              <a:off x="6166882" y="2424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0" name="pt14340"/>
            <p:cNvSpPr/>
            <p:nvPr/>
          </p:nvSpPr>
          <p:spPr>
            <a:xfrm>
              <a:off x="7125349" y="1533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1" name="pt14341"/>
            <p:cNvSpPr/>
            <p:nvPr/>
          </p:nvSpPr>
          <p:spPr>
            <a:xfrm>
              <a:off x="6370276" y="222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2" name="pt14342"/>
            <p:cNvSpPr/>
            <p:nvPr/>
          </p:nvSpPr>
          <p:spPr>
            <a:xfrm>
              <a:off x="7273724" y="142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3" name="pt14343"/>
            <p:cNvSpPr/>
            <p:nvPr/>
          </p:nvSpPr>
          <p:spPr>
            <a:xfrm>
              <a:off x="7269025" y="1460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4" name="pt14344"/>
            <p:cNvSpPr/>
            <p:nvPr/>
          </p:nvSpPr>
          <p:spPr>
            <a:xfrm>
              <a:off x="6258060" y="2291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5" name="pt14345"/>
            <p:cNvSpPr/>
            <p:nvPr/>
          </p:nvSpPr>
          <p:spPr>
            <a:xfrm>
              <a:off x="6481137" y="212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6" name="pt14346"/>
            <p:cNvSpPr/>
            <p:nvPr/>
          </p:nvSpPr>
          <p:spPr>
            <a:xfrm>
              <a:off x="6361932" y="222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7" name="pt14347"/>
            <p:cNvSpPr/>
            <p:nvPr/>
          </p:nvSpPr>
          <p:spPr>
            <a:xfrm>
              <a:off x="6445936" y="2096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8" name="pt14348"/>
            <p:cNvSpPr/>
            <p:nvPr/>
          </p:nvSpPr>
          <p:spPr>
            <a:xfrm>
              <a:off x="7257184" y="1397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9" name="pt14349"/>
            <p:cNvSpPr/>
            <p:nvPr/>
          </p:nvSpPr>
          <p:spPr>
            <a:xfrm>
              <a:off x="7163822" y="1520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0" name="pt14350"/>
            <p:cNvSpPr/>
            <p:nvPr/>
          </p:nvSpPr>
          <p:spPr>
            <a:xfrm>
              <a:off x="7259589" y="1425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1" name="pt14351"/>
            <p:cNvSpPr/>
            <p:nvPr/>
          </p:nvSpPr>
          <p:spPr>
            <a:xfrm>
              <a:off x="6072665" y="242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2" name="pt14352"/>
            <p:cNvSpPr/>
            <p:nvPr/>
          </p:nvSpPr>
          <p:spPr>
            <a:xfrm>
              <a:off x="6748144" y="183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3" name="pt14353"/>
            <p:cNvSpPr/>
            <p:nvPr/>
          </p:nvSpPr>
          <p:spPr>
            <a:xfrm>
              <a:off x="6669051" y="19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4" name="pt14354"/>
            <p:cNvSpPr/>
            <p:nvPr/>
          </p:nvSpPr>
          <p:spPr>
            <a:xfrm>
              <a:off x="6686317" y="20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5" name="pt14355"/>
            <p:cNvSpPr/>
            <p:nvPr/>
          </p:nvSpPr>
          <p:spPr>
            <a:xfrm>
              <a:off x="6314242" y="2228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6" name="pt14356"/>
            <p:cNvSpPr/>
            <p:nvPr/>
          </p:nvSpPr>
          <p:spPr>
            <a:xfrm>
              <a:off x="6439887" y="21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7" name="pt14357"/>
            <p:cNvSpPr/>
            <p:nvPr/>
          </p:nvSpPr>
          <p:spPr>
            <a:xfrm>
              <a:off x="7268646" y="1540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8" name="pt14358"/>
            <p:cNvSpPr/>
            <p:nvPr/>
          </p:nvSpPr>
          <p:spPr>
            <a:xfrm>
              <a:off x="6336728" y="21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9" name="pt14359"/>
            <p:cNvSpPr/>
            <p:nvPr/>
          </p:nvSpPr>
          <p:spPr>
            <a:xfrm>
              <a:off x="6517456" y="2105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0" name="pt14360"/>
            <p:cNvSpPr/>
            <p:nvPr/>
          </p:nvSpPr>
          <p:spPr>
            <a:xfrm>
              <a:off x="6355305" y="214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1" name="pt14361"/>
            <p:cNvSpPr/>
            <p:nvPr/>
          </p:nvSpPr>
          <p:spPr>
            <a:xfrm>
              <a:off x="6909324" y="163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2" name="pt14362"/>
            <p:cNvSpPr/>
            <p:nvPr/>
          </p:nvSpPr>
          <p:spPr>
            <a:xfrm>
              <a:off x="6495780" y="2163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3" name="pt14363"/>
            <p:cNvSpPr/>
            <p:nvPr/>
          </p:nvSpPr>
          <p:spPr>
            <a:xfrm>
              <a:off x="6406364" y="2145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4" name="pt14364"/>
            <p:cNvSpPr/>
            <p:nvPr/>
          </p:nvSpPr>
          <p:spPr>
            <a:xfrm>
              <a:off x="6045583" y="244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5" name="pt14365"/>
            <p:cNvSpPr/>
            <p:nvPr/>
          </p:nvSpPr>
          <p:spPr>
            <a:xfrm>
              <a:off x="6974718" y="1651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6" name="pt14366"/>
            <p:cNvSpPr/>
            <p:nvPr/>
          </p:nvSpPr>
          <p:spPr>
            <a:xfrm>
              <a:off x="6054486" y="24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7" name="pt14367"/>
            <p:cNvSpPr/>
            <p:nvPr/>
          </p:nvSpPr>
          <p:spPr>
            <a:xfrm>
              <a:off x="6361740" y="2272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8" name="pt14368"/>
            <p:cNvSpPr/>
            <p:nvPr/>
          </p:nvSpPr>
          <p:spPr>
            <a:xfrm>
              <a:off x="7005245" y="1731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9" name="pt14369"/>
            <p:cNvSpPr/>
            <p:nvPr/>
          </p:nvSpPr>
          <p:spPr>
            <a:xfrm>
              <a:off x="6589265" y="2025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0" name="pt14370"/>
            <p:cNvSpPr/>
            <p:nvPr/>
          </p:nvSpPr>
          <p:spPr>
            <a:xfrm>
              <a:off x="6080018" y="245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1" name="pt14371"/>
            <p:cNvSpPr/>
            <p:nvPr/>
          </p:nvSpPr>
          <p:spPr>
            <a:xfrm>
              <a:off x="6363450" y="225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2" name="pt14372"/>
            <p:cNvSpPr/>
            <p:nvPr/>
          </p:nvSpPr>
          <p:spPr>
            <a:xfrm>
              <a:off x="6136342" y="238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3" name="pt14373"/>
            <p:cNvSpPr/>
            <p:nvPr/>
          </p:nvSpPr>
          <p:spPr>
            <a:xfrm>
              <a:off x="6238017" y="226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4" name="pt14374"/>
            <p:cNvSpPr/>
            <p:nvPr/>
          </p:nvSpPr>
          <p:spPr>
            <a:xfrm>
              <a:off x="7234711" y="141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5" name="pt14375"/>
            <p:cNvSpPr/>
            <p:nvPr/>
          </p:nvSpPr>
          <p:spPr>
            <a:xfrm>
              <a:off x="6442632" y="2018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6" name="pt14376"/>
            <p:cNvSpPr/>
            <p:nvPr/>
          </p:nvSpPr>
          <p:spPr>
            <a:xfrm>
              <a:off x="6466718" y="204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7" name="pt14377"/>
            <p:cNvSpPr/>
            <p:nvPr/>
          </p:nvSpPr>
          <p:spPr>
            <a:xfrm>
              <a:off x="6158192" y="2383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8" name="pt14378"/>
            <p:cNvSpPr/>
            <p:nvPr/>
          </p:nvSpPr>
          <p:spPr>
            <a:xfrm>
              <a:off x="6468769" y="2076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9" name="pt14379"/>
            <p:cNvSpPr/>
            <p:nvPr/>
          </p:nvSpPr>
          <p:spPr>
            <a:xfrm>
              <a:off x="6876534" y="170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0" name="pt14380"/>
            <p:cNvSpPr/>
            <p:nvPr/>
          </p:nvSpPr>
          <p:spPr>
            <a:xfrm>
              <a:off x="6228760" y="227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1" name="pt14381"/>
            <p:cNvSpPr/>
            <p:nvPr/>
          </p:nvSpPr>
          <p:spPr>
            <a:xfrm>
              <a:off x="5926257" y="255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2" name="pt14382"/>
            <p:cNvSpPr/>
            <p:nvPr/>
          </p:nvSpPr>
          <p:spPr>
            <a:xfrm>
              <a:off x="7240182" y="1481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3" name="pt14383"/>
            <p:cNvSpPr/>
            <p:nvPr/>
          </p:nvSpPr>
          <p:spPr>
            <a:xfrm>
              <a:off x="6547019" y="2040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4" name="pt14384"/>
            <p:cNvSpPr/>
            <p:nvPr/>
          </p:nvSpPr>
          <p:spPr>
            <a:xfrm>
              <a:off x="6404268" y="2144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5" name="pt14385"/>
            <p:cNvSpPr/>
            <p:nvPr/>
          </p:nvSpPr>
          <p:spPr>
            <a:xfrm>
              <a:off x="7167717" y="1578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6" name="pt14386"/>
            <p:cNvSpPr/>
            <p:nvPr/>
          </p:nvSpPr>
          <p:spPr>
            <a:xfrm>
              <a:off x="7270465" y="1505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7" name="pt14387"/>
            <p:cNvSpPr/>
            <p:nvPr/>
          </p:nvSpPr>
          <p:spPr>
            <a:xfrm>
              <a:off x="6498030" y="2106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8" name="pt14388"/>
            <p:cNvSpPr/>
            <p:nvPr/>
          </p:nvSpPr>
          <p:spPr>
            <a:xfrm>
              <a:off x="6647671" y="199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9" name="pt14389"/>
            <p:cNvSpPr/>
            <p:nvPr/>
          </p:nvSpPr>
          <p:spPr>
            <a:xfrm>
              <a:off x="6338797" y="224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0" name="pt14390"/>
            <p:cNvSpPr/>
            <p:nvPr/>
          </p:nvSpPr>
          <p:spPr>
            <a:xfrm>
              <a:off x="6661755" y="200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1" name="pt14391"/>
            <p:cNvSpPr/>
            <p:nvPr/>
          </p:nvSpPr>
          <p:spPr>
            <a:xfrm>
              <a:off x="6632784" y="1938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2" name="pt14392"/>
            <p:cNvSpPr/>
            <p:nvPr/>
          </p:nvSpPr>
          <p:spPr>
            <a:xfrm>
              <a:off x="7281271" y="1435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3" name="pt14393"/>
            <p:cNvSpPr/>
            <p:nvPr/>
          </p:nvSpPr>
          <p:spPr>
            <a:xfrm>
              <a:off x="6423784" y="214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4" name="pt14394"/>
            <p:cNvSpPr/>
            <p:nvPr/>
          </p:nvSpPr>
          <p:spPr>
            <a:xfrm>
              <a:off x="6439906" y="221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5" name="pt14395"/>
            <p:cNvSpPr/>
            <p:nvPr/>
          </p:nvSpPr>
          <p:spPr>
            <a:xfrm>
              <a:off x="5927304" y="256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6" name="pt14396"/>
            <p:cNvSpPr/>
            <p:nvPr/>
          </p:nvSpPr>
          <p:spPr>
            <a:xfrm>
              <a:off x="6098384" y="244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7" name="pt14397"/>
            <p:cNvSpPr/>
            <p:nvPr/>
          </p:nvSpPr>
          <p:spPr>
            <a:xfrm>
              <a:off x="6405586" y="2218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8" name="pt14398"/>
            <p:cNvSpPr/>
            <p:nvPr/>
          </p:nvSpPr>
          <p:spPr>
            <a:xfrm>
              <a:off x="6885366" y="1799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9" name="pt14399"/>
            <p:cNvSpPr/>
            <p:nvPr/>
          </p:nvSpPr>
          <p:spPr>
            <a:xfrm>
              <a:off x="7199286" y="148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0" name="pt14400"/>
            <p:cNvSpPr/>
            <p:nvPr/>
          </p:nvSpPr>
          <p:spPr>
            <a:xfrm>
              <a:off x="7256747" y="138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1" name="pt14401"/>
            <p:cNvSpPr/>
            <p:nvPr/>
          </p:nvSpPr>
          <p:spPr>
            <a:xfrm>
              <a:off x="6954662" y="182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2" name="pt14402"/>
            <p:cNvSpPr/>
            <p:nvPr/>
          </p:nvSpPr>
          <p:spPr>
            <a:xfrm>
              <a:off x="6392691" y="217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3" name="pt14403"/>
            <p:cNvSpPr/>
            <p:nvPr/>
          </p:nvSpPr>
          <p:spPr>
            <a:xfrm>
              <a:off x="6169859" y="228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4" name="pt14404"/>
            <p:cNvSpPr/>
            <p:nvPr/>
          </p:nvSpPr>
          <p:spPr>
            <a:xfrm>
              <a:off x="7220081" y="1479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5" name="pt14405"/>
            <p:cNvSpPr/>
            <p:nvPr/>
          </p:nvSpPr>
          <p:spPr>
            <a:xfrm>
              <a:off x="6089596" y="250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6" name="pt14406"/>
            <p:cNvSpPr/>
            <p:nvPr/>
          </p:nvSpPr>
          <p:spPr>
            <a:xfrm>
              <a:off x="6029268" y="237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7" name="pt14407"/>
            <p:cNvSpPr/>
            <p:nvPr/>
          </p:nvSpPr>
          <p:spPr>
            <a:xfrm>
              <a:off x="6729142" y="197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8" name="pt14408"/>
            <p:cNvSpPr/>
            <p:nvPr/>
          </p:nvSpPr>
          <p:spPr>
            <a:xfrm>
              <a:off x="6903596" y="163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9" name="pt14409"/>
            <p:cNvSpPr/>
            <p:nvPr/>
          </p:nvSpPr>
          <p:spPr>
            <a:xfrm>
              <a:off x="6238145" y="221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0" name="pt14410"/>
            <p:cNvSpPr/>
            <p:nvPr/>
          </p:nvSpPr>
          <p:spPr>
            <a:xfrm>
              <a:off x="6971632" y="161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1" name="pt14411"/>
            <p:cNvSpPr/>
            <p:nvPr/>
          </p:nvSpPr>
          <p:spPr>
            <a:xfrm>
              <a:off x="6267728" y="218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2" name="pt14412"/>
            <p:cNvSpPr/>
            <p:nvPr/>
          </p:nvSpPr>
          <p:spPr>
            <a:xfrm>
              <a:off x="6598843" y="193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3" name="pt14413"/>
            <p:cNvSpPr/>
            <p:nvPr/>
          </p:nvSpPr>
          <p:spPr>
            <a:xfrm>
              <a:off x="6253907" y="221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4" name="pt14414"/>
            <p:cNvSpPr/>
            <p:nvPr/>
          </p:nvSpPr>
          <p:spPr>
            <a:xfrm>
              <a:off x="6285129" y="2150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5" name="pt14415"/>
            <p:cNvSpPr/>
            <p:nvPr/>
          </p:nvSpPr>
          <p:spPr>
            <a:xfrm>
              <a:off x="6261287" y="2249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6" name="pt14416"/>
            <p:cNvSpPr/>
            <p:nvPr/>
          </p:nvSpPr>
          <p:spPr>
            <a:xfrm>
              <a:off x="6339627" y="21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7" name="pt14417"/>
            <p:cNvSpPr/>
            <p:nvPr/>
          </p:nvSpPr>
          <p:spPr>
            <a:xfrm>
              <a:off x="6203105" y="226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8" name="pt14418"/>
            <p:cNvSpPr/>
            <p:nvPr/>
          </p:nvSpPr>
          <p:spPr>
            <a:xfrm>
              <a:off x="6702986" y="1906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9" name="pt14419"/>
            <p:cNvSpPr/>
            <p:nvPr/>
          </p:nvSpPr>
          <p:spPr>
            <a:xfrm>
              <a:off x="6362389" y="215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0" name="pt14420"/>
            <p:cNvSpPr/>
            <p:nvPr/>
          </p:nvSpPr>
          <p:spPr>
            <a:xfrm>
              <a:off x="6174352" y="237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1" name="pt14421"/>
            <p:cNvSpPr/>
            <p:nvPr/>
          </p:nvSpPr>
          <p:spPr>
            <a:xfrm>
              <a:off x="7096673" y="1508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2" name="pt14422"/>
            <p:cNvSpPr/>
            <p:nvPr/>
          </p:nvSpPr>
          <p:spPr>
            <a:xfrm>
              <a:off x="6287404" y="23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3" name="pt14423"/>
            <p:cNvSpPr/>
            <p:nvPr/>
          </p:nvSpPr>
          <p:spPr>
            <a:xfrm>
              <a:off x="6372410" y="215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4" name="pt14424"/>
            <p:cNvSpPr/>
            <p:nvPr/>
          </p:nvSpPr>
          <p:spPr>
            <a:xfrm>
              <a:off x="6407090" y="211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5" name="pt14425"/>
            <p:cNvSpPr/>
            <p:nvPr/>
          </p:nvSpPr>
          <p:spPr>
            <a:xfrm>
              <a:off x="6161907" y="228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6" name="pt14426"/>
            <p:cNvSpPr/>
            <p:nvPr/>
          </p:nvSpPr>
          <p:spPr>
            <a:xfrm>
              <a:off x="7247915" y="1354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7" name="pt14427"/>
            <p:cNvSpPr/>
            <p:nvPr/>
          </p:nvSpPr>
          <p:spPr>
            <a:xfrm>
              <a:off x="7170333" y="1484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8" name="pt14428"/>
            <p:cNvSpPr/>
            <p:nvPr/>
          </p:nvSpPr>
          <p:spPr>
            <a:xfrm>
              <a:off x="7031999" y="155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9" name="pt14429"/>
            <p:cNvSpPr/>
            <p:nvPr/>
          </p:nvSpPr>
          <p:spPr>
            <a:xfrm>
              <a:off x="6336760" y="216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0" name="pt14430"/>
            <p:cNvSpPr/>
            <p:nvPr/>
          </p:nvSpPr>
          <p:spPr>
            <a:xfrm>
              <a:off x="6296166" y="2249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1" name="pt14431"/>
            <p:cNvSpPr/>
            <p:nvPr/>
          </p:nvSpPr>
          <p:spPr>
            <a:xfrm>
              <a:off x="6374165" y="216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2" name="pt14432"/>
            <p:cNvSpPr/>
            <p:nvPr/>
          </p:nvSpPr>
          <p:spPr>
            <a:xfrm>
              <a:off x="6520856" y="2088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3" name="pt14433"/>
            <p:cNvSpPr/>
            <p:nvPr/>
          </p:nvSpPr>
          <p:spPr>
            <a:xfrm>
              <a:off x="7050223" y="152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4" name="pt14434"/>
            <p:cNvSpPr/>
            <p:nvPr/>
          </p:nvSpPr>
          <p:spPr>
            <a:xfrm>
              <a:off x="6163553" y="2286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5" name="pt14435"/>
            <p:cNvSpPr/>
            <p:nvPr/>
          </p:nvSpPr>
          <p:spPr>
            <a:xfrm>
              <a:off x="6864603" y="170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6" name="pt14436"/>
            <p:cNvSpPr/>
            <p:nvPr/>
          </p:nvSpPr>
          <p:spPr>
            <a:xfrm>
              <a:off x="6131553" y="234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7" name="pt14437"/>
            <p:cNvSpPr/>
            <p:nvPr/>
          </p:nvSpPr>
          <p:spPr>
            <a:xfrm>
              <a:off x="6247042" y="2365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8" name="pt14438"/>
            <p:cNvSpPr/>
            <p:nvPr/>
          </p:nvSpPr>
          <p:spPr>
            <a:xfrm>
              <a:off x="6465208" y="2112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9" name="pt14439"/>
            <p:cNvSpPr/>
            <p:nvPr/>
          </p:nvSpPr>
          <p:spPr>
            <a:xfrm>
              <a:off x="6399409" y="2159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0" name="pt14440"/>
            <p:cNvSpPr/>
            <p:nvPr/>
          </p:nvSpPr>
          <p:spPr>
            <a:xfrm>
              <a:off x="7271339" y="144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1" name="pt14441"/>
            <p:cNvSpPr/>
            <p:nvPr/>
          </p:nvSpPr>
          <p:spPr>
            <a:xfrm>
              <a:off x="7257364" y="147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2" name="pt14442"/>
            <p:cNvSpPr/>
            <p:nvPr/>
          </p:nvSpPr>
          <p:spPr>
            <a:xfrm>
              <a:off x="6373741" y="217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3" name="pt14443"/>
            <p:cNvSpPr/>
            <p:nvPr/>
          </p:nvSpPr>
          <p:spPr>
            <a:xfrm>
              <a:off x="6739016" y="1824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4" name="pt14444"/>
            <p:cNvSpPr/>
            <p:nvPr/>
          </p:nvSpPr>
          <p:spPr>
            <a:xfrm>
              <a:off x="6838106" y="1717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5" name="pt14445"/>
            <p:cNvSpPr/>
            <p:nvPr/>
          </p:nvSpPr>
          <p:spPr>
            <a:xfrm>
              <a:off x="7019535" y="1559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6" name="pt14446"/>
            <p:cNvSpPr/>
            <p:nvPr/>
          </p:nvSpPr>
          <p:spPr>
            <a:xfrm>
              <a:off x="6336644" y="222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7" name="pt14447"/>
            <p:cNvSpPr/>
            <p:nvPr/>
          </p:nvSpPr>
          <p:spPr>
            <a:xfrm>
              <a:off x="6111709" y="236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8" name="pt14448"/>
            <p:cNvSpPr/>
            <p:nvPr/>
          </p:nvSpPr>
          <p:spPr>
            <a:xfrm>
              <a:off x="6670478" y="186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9" name="pt14449"/>
            <p:cNvSpPr/>
            <p:nvPr/>
          </p:nvSpPr>
          <p:spPr>
            <a:xfrm>
              <a:off x="6487995" y="198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0" name="pt14450"/>
            <p:cNvSpPr/>
            <p:nvPr/>
          </p:nvSpPr>
          <p:spPr>
            <a:xfrm>
              <a:off x="6128628" y="2388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1" name="pt14451"/>
            <p:cNvSpPr/>
            <p:nvPr/>
          </p:nvSpPr>
          <p:spPr>
            <a:xfrm>
              <a:off x="6003755" y="2413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2" name="pt14452"/>
            <p:cNvSpPr/>
            <p:nvPr/>
          </p:nvSpPr>
          <p:spPr>
            <a:xfrm>
              <a:off x="7277369" y="142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3" name="pt14453"/>
            <p:cNvSpPr/>
            <p:nvPr/>
          </p:nvSpPr>
          <p:spPr>
            <a:xfrm>
              <a:off x="6100383" y="2385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4" name="pt14454"/>
            <p:cNvSpPr/>
            <p:nvPr/>
          </p:nvSpPr>
          <p:spPr>
            <a:xfrm>
              <a:off x="6153512" y="234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5" name="pt14455"/>
            <p:cNvSpPr/>
            <p:nvPr/>
          </p:nvSpPr>
          <p:spPr>
            <a:xfrm>
              <a:off x="7010021" y="170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6" name="pt14456"/>
            <p:cNvSpPr/>
            <p:nvPr/>
          </p:nvSpPr>
          <p:spPr>
            <a:xfrm>
              <a:off x="6360287" y="212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7" name="pt14457"/>
            <p:cNvSpPr/>
            <p:nvPr/>
          </p:nvSpPr>
          <p:spPr>
            <a:xfrm>
              <a:off x="6710757" y="1809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8" name="pt14458"/>
            <p:cNvSpPr/>
            <p:nvPr/>
          </p:nvSpPr>
          <p:spPr>
            <a:xfrm>
              <a:off x="7045974" y="16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9" name="pt14459"/>
            <p:cNvSpPr/>
            <p:nvPr/>
          </p:nvSpPr>
          <p:spPr>
            <a:xfrm>
              <a:off x="6663035" y="19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0" name="pt14460"/>
            <p:cNvSpPr/>
            <p:nvPr/>
          </p:nvSpPr>
          <p:spPr>
            <a:xfrm>
              <a:off x="6557413" y="2032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1" name="pt14461"/>
            <p:cNvSpPr/>
            <p:nvPr/>
          </p:nvSpPr>
          <p:spPr>
            <a:xfrm>
              <a:off x="6149282" y="240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2" name="pt14462"/>
            <p:cNvSpPr/>
            <p:nvPr/>
          </p:nvSpPr>
          <p:spPr>
            <a:xfrm>
              <a:off x="6655514" y="1835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3" name="pt14463"/>
            <p:cNvSpPr/>
            <p:nvPr/>
          </p:nvSpPr>
          <p:spPr>
            <a:xfrm>
              <a:off x="6458632" y="220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4" name="pt14464"/>
            <p:cNvSpPr/>
            <p:nvPr/>
          </p:nvSpPr>
          <p:spPr>
            <a:xfrm>
              <a:off x="6807302" y="1858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5" name="pt14465"/>
            <p:cNvSpPr/>
            <p:nvPr/>
          </p:nvSpPr>
          <p:spPr>
            <a:xfrm>
              <a:off x="6371948" y="2162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6" name="pt14466"/>
            <p:cNvSpPr/>
            <p:nvPr/>
          </p:nvSpPr>
          <p:spPr>
            <a:xfrm>
              <a:off x="6540179" y="21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7" name="pt14467"/>
            <p:cNvSpPr/>
            <p:nvPr/>
          </p:nvSpPr>
          <p:spPr>
            <a:xfrm>
              <a:off x="6764349" y="195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8" name="pt14468"/>
            <p:cNvSpPr/>
            <p:nvPr/>
          </p:nvSpPr>
          <p:spPr>
            <a:xfrm>
              <a:off x="6647652" y="1972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9" name="pt14469"/>
            <p:cNvSpPr/>
            <p:nvPr/>
          </p:nvSpPr>
          <p:spPr>
            <a:xfrm>
              <a:off x="6681271" y="187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0" name="pt14470"/>
            <p:cNvSpPr/>
            <p:nvPr/>
          </p:nvSpPr>
          <p:spPr>
            <a:xfrm>
              <a:off x="7195461" y="1418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1" name="pt14471"/>
            <p:cNvSpPr/>
            <p:nvPr/>
          </p:nvSpPr>
          <p:spPr>
            <a:xfrm>
              <a:off x="6251484" y="232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2" name="pt14472"/>
            <p:cNvSpPr/>
            <p:nvPr/>
          </p:nvSpPr>
          <p:spPr>
            <a:xfrm>
              <a:off x="6360872" y="2199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3" name="pt14473"/>
            <p:cNvSpPr/>
            <p:nvPr/>
          </p:nvSpPr>
          <p:spPr>
            <a:xfrm>
              <a:off x="7110558" y="1736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4" name="pt14474"/>
            <p:cNvSpPr/>
            <p:nvPr/>
          </p:nvSpPr>
          <p:spPr>
            <a:xfrm>
              <a:off x="6329759" y="212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5" name="pt14475"/>
            <p:cNvSpPr/>
            <p:nvPr/>
          </p:nvSpPr>
          <p:spPr>
            <a:xfrm>
              <a:off x="6418995" y="212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6" name="pt14476"/>
            <p:cNvSpPr/>
            <p:nvPr/>
          </p:nvSpPr>
          <p:spPr>
            <a:xfrm>
              <a:off x="6562414" y="212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7" name="pt14477"/>
            <p:cNvSpPr/>
            <p:nvPr/>
          </p:nvSpPr>
          <p:spPr>
            <a:xfrm>
              <a:off x="6806242" y="179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8" name="pt14478"/>
            <p:cNvSpPr/>
            <p:nvPr/>
          </p:nvSpPr>
          <p:spPr>
            <a:xfrm>
              <a:off x="7153491" y="146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9" name="pt14479"/>
            <p:cNvSpPr/>
            <p:nvPr/>
          </p:nvSpPr>
          <p:spPr>
            <a:xfrm>
              <a:off x="7273628" y="14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0" name="pt14480"/>
            <p:cNvSpPr/>
            <p:nvPr/>
          </p:nvSpPr>
          <p:spPr>
            <a:xfrm>
              <a:off x="7272040" y="146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1" name="pt14481"/>
            <p:cNvSpPr/>
            <p:nvPr/>
          </p:nvSpPr>
          <p:spPr>
            <a:xfrm>
              <a:off x="6212432" y="23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2" name="pt14482"/>
            <p:cNvSpPr/>
            <p:nvPr/>
          </p:nvSpPr>
          <p:spPr>
            <a:xfrm>
              <a:off x="6243442" y="227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3" name="pt14483"/>
            <p:cNvSpPr/>
            <p:nvPr/>
          </p:nvSpPr>
          <p:spPr>
            <a:xfrm>
              <a:off x="6227384" y="227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4" name="pt14484"/>
            <p:cNvSpPr/>
            <p:nvPr/>
          </p:nvSpPr>
          <p:spPr>
            <a:xfrm>
              <a:off x="6793835" y="185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5" name="pt14485"/>
            <p:cNvSpPr/>
            <p:nvPr/>
          </p:nvSpPr>
          <p:spPr>
            <a:xfrm>
              <a:off x="7172782" y="1610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6" name="pt14486"/>
            <p:cNvSpPr/>
            <p:nvPr/>
          </p:nvSpPr>
          <p:spPr>
            <a:xfrm>
              <a:off x="6390621" y="218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7" name="pt14487"/>
            <p:cNvSpPr/>
            <p:nvPr/>
          </p:nvSpPr>
          <p:spPr>
            <a:xfrm>
              <a:off x="7184450" y="148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8" name="pt14488"/>
            <p:cNvSpPr/>
            <p:nvPr/>
          </p:nvSpPr>
          <p:spPr>
            <a:xfrm>
              <a:off x="6928602" y="16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9" name="pt14489"/>
            <p:cNvSpPr/>
            <p:nvPr/>
          </p:nvSpPr>
          <p:spPr>
            <a:xfrm>
              <a:off x="6970244" y="17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0" name="pt14490"/>
            <p:cNvSpPr/>
            <p:nvPr/>
          </p:nvSpPr>
          <p:spPr>
            <a:xfrm>
              <a:off x="6279845" y="241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1" name="pt14491"/>
            <p:cNvSpPr/>
            <p:nvPr/>
          </p:nvSpPr>
          <p:spPr>
            <a:xfrm>
              <a:off x="6812053" y="179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2" name="pt14492"/>
            <p:cNvSpPr/>
            <p:nvPr/>
          </p:nvSpPr>
          <p:spPr>
            <a:xfrm>
              <a:off x="6815909" y="1957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3" name="pt14493"/>
            <p:cNvSpPr/>
            <p:nvPr/>
          </p:nvSpPr>
          <p:spPr>
            <a:xfrm>
              <a:off x="7004499" y="163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4" name="pt14494"/>
            <p:cNvSpPr/>
            <p:nvPr/>
          </p:nvSpPr>
          <p:spPr>
            <a:xfrm>
              <a:off x="6629357" y="200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5" name="pt14495"/>
            <p:cNvSpPr/>
            <p:nvPr/>
          </p:nvSpPr>
          <p:spPr>
            <a:xfrm>
              <a:off x="6964066" y="1715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6" name="pt14496"/>
            <p:cNvSpPr/>
            <p:nvPr/>
          </p:nvSpPr>
          <p:spPr>
            <a:xfrm>
              <a:off x="7122881" y="146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7" name="pt14497"/>
            <p:cNvSpPr/>
            <p:nvPr/>
          </p:nvSpPr>
          <p:spPr>
            <a:xfrm>
              <a:off x="6555414" y="203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8" name="pt14498"/>
            <p:cNvSpPr/>
            <p:nvPr/>
          </p:nvSpPr>
          <p:spPr>
            <a:xfrm>
              <a:off x="6193456" y="2345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9" name="pt14499"/>
            <p:cNvSpPr/>
            <p:nvPr/>
          </p:nvSpPr>
          <p:spPr>
            <a:xfrm>
              <a:off x="7273750" y="140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0" name="pt14500"/>
            <p:cNvSpPr/>
            <p:nvPr/>
          </p:nvSpPr>
          <p:spPr>
            <a:xfrm>
              <a:off x="6817124" y="17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1" name="pt14501"/>
            <p:cNvSpPr/>
            <p:nvPr/>
          </p:nvSpPr>
          <p:spPr>
            <a:xfrm>
              <a:off x="6894982" y="179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2" name="pt14502"/>
            <p:cNvSpPr/>
            <p:nvPr/>
          </p:nvSpPr>
          <p:spPr>
            <a:xfrm>
              <a:off x="7135570" y="14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3" name="pt14503"/>
            <p:cNvSpPr/>
            <p:nvPr/>
          </p:nvSpPr>
          <p:spPr>
            <a:xfrm>
              <a:off x="7140127" y="149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4" name="pt14504"/>
            <p:cNvSpPr/>
            <p:nvPr/>
          </p:nvSpPr>
          <p:spPr>
            <a:xfrm>
              <a:off x="7204396" y="1416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5" name="pt14505"/>
            <p:cNvSpPr/>
            <p:nvPr/>
          </p:nvSpPr>
          <p:spPr>
            <a:xfrm>
              <a:off x="7279696" y="15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6" name="pt14506"/>
            <p:cNvSpPr/>
            <p:nvPr/>
          </p:nvSpPr>
          <p:spPr>
            <a:xfrm>
              <a:off x="6241231" y="230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7" name="pt14507"/>
            <p:cNvSpPr/>
            <p:nvPr/>
          </p:nvSpPr>
          <p:spPr>
            <a:xfrm>
              <a:off x="5922432" y="2508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8" name="pt14508"/>
            <p:cNvSpPr/>
            <p:nvPr/>
          </p:nvSpPr>
          <p:spPr>
            <a:xfrm>
              <a:off x="7052974" y="169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9" name="pt14509"/>
            <p:cNvSpPr/>
            <p:nvPr/>
          </p:nvSpPr>
          <p:spPr>
            <a:xfrm>
              <a:off x="6087957" y="2480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0" name="pt14510"/>
            <p:cNvSpPr/>
            <p:nvPr/>
          </p:nvSpPr>
          <p:spPr>
            <a:xfrm>
              <a:off x="6424479" y="203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1" name="pt14511"/>
            <p:cNvSpPr/>
            <p:nvPr/>
          </p:nvSpPr>
          <p:spPr>
            <a:xfrm>
              <a:off x="6337332" y="22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2" name="pt14512"/>
            <p:cNvSpPr/>
            <p:nvPr/>
          </p:nvSpPr>
          <p:spPr>
            <a:xfrm>
              <a:off x="7050609" y="1730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3" name="pt14513"/>
            <p:cNvSpPr/>
            <p:nvPr/>
          </p:nvSpPr>
          <p:spPr>
            <a:xfrm>
              <a:off x="7260990" y="143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4" name="pt14514"/>
            <p:cNvSpPr/>
            <p:nvPr/>
          </p:nvSpPr>
          <p:spPr>
            <a:xfrm>
              <a:off x="6541703" y="203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5" name="pt14515"/>
            <p:cNvSpPr/>
            <p:nvPr/>
          </p:nvSpPr>
          <p:spPr>
            <a:xfrm>
              <a:off x="6753453" y="1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6" name="pt14516"/>
            <p:cNvSpPr/>
            <p:nvPr/>
          </p:nvSpPr>
          <p:spPr>
            <a:xfrm>
              <a:off x="6550014" y="212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7" name="pt14517"/>
            <p:cNvSpPr/>
            <p:nvPr/>
          </p:nvSpPr>
          <p:spPr>
            <a:xfrm>
              <a:off x="6605136" y="1992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8" name="pt14518"/>
            <p:cNvSpPr/>
            <p:nvPr/>
          </p:nvSpPr>
          <p:spPr>
            <a:xfrm>
              <a:off x="6472851" y="212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9" name="pt14519"/>
            <p:cNvSpPr/>
            <p:nvPr/>
          </p:nvSpPr>
          <p:spPr>
            <a:xfrm>
              <a:off x="6544583" y="204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0" name="pt14520"/>
            <p:cNvSpPr/>
            <p:nvPr/>
          </p:nvSpPr>
          <p:spPr>
            <a:xfrm>
              <a:off x="7232738" y="148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1" name="pt14521"/>
            <p:cNvSpPr/>
            <p:nvPr/>
          </p:nvSpPr>
          <p:spPr>
            <a:xfrm>
              <a:off x="6206975" y="2288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2" name="pt14522"/>
            <p:cNvSpPr/>
            <p:nvPr/>
          </p:nvSpPr>
          <p:spPr>
            <a:xfrm>
              <a:off x="6521203" y="20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3" name="pt14523"/>
            <p:cNvSpPr/>
            <p:nvPr/>
          </p:nvSpPr>
          <p:spPr>
            <a:xfrm>
              <a:off x="6590030" y="1982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4" name="pt14524"/>
            <p:cNvSpPr/>
            <p:nvPr/>
          </p:nvSpPr>
          <p:spPr>
            <a:xfrm>
              <a:off x="7261260" y="1404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5" name="pt14525"/>
            <p:cNvSpPr/>
            <p:nvPr/>
          </p:nvSpPr>
          <p:spPr>
            <a:xfrm>
              <a:off x="6152451" y="232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6" name="pt14526"/>
            <p:cNvSpPr/>
            <p:nvPr/>
          </p:nvSpPr>
          <p:spPr>
            <a:xfrm>
              <a:off x="6222325" y="231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7" name="pt14527"/>
            <p:cNvSpPr/>
            <p:nvPr/>
          </p:nvSpPr>
          <p:spPr>
            <a:xfrm>
              <a:off x="6307878" y="222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8" name="pt14528"/>
            <p:cNvSpPr/>
            <p:nvPr/>
          </p:nvSpPr>
          <p:spPr>
            <a:xfrm>
              <a:off x="7182605" y="151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9" name="pt14529"/>
            <p:cNvSpPr/>
            <p:nvPr/>
          </p:nvSpPr>
          <p:spPr>
            <a:xfrm>
              <a:off x="6539974" y="200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0" name="pt14530"/>
            <p:cNvSpPr/>
            <p:nvPr/>
          </p:nvSpPr>
          <p:spPr>
            <a:xfrm>
              <a:off x="7280686" y="1402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1" name="pt14531"/>
            <p:cNvSpPr/>
            <p:nvPr/>
          </p:nvSpPr>
          <p:spPr>
            <a:xfrm>
              <a:off x="6620956" y="197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2" name="pt14532"/>
            <p:cNvSpPr/>
            <p:nvPr/>
          </p:nvSpPr>
          <p:spPr>
            <a:xfrm>
              <a:off x="6288896" y="232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3" name="pt14533"/>
            <p:cNvSpPr/>
            <p:nvPr/>
          </p:nvSpPr>
          <p:spPr>
            <a:xfrm>
              <a:off x="6673294" y="183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4" name="pt14534"/>
            <p:cNvSpPr/>
            <p:nvPr/>
          </p:nvSpPr>
          <p:spPr>
            <a:xfrm>
              <a:off x="7257583" y="1506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5" name="pt14535"/>
            <p:cNvSpPr/>
            <p:nvPr/>
          </p:nvSpPr>
          <p:spPr>
            <a:xfrm>
              <a:off x="7131629" y="149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6" name="pt14536"/>
            <p:cNvSpPr/>
            <p:nvPr/>
          </p:nvSpPr>
          <p:spPr>
            <a:xfrm>
              <a:off x="6695793" y="1992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7" name="pt14537"/>
            <p:cNvSpPr/>
            <p:nvPr/>
          </p:nvSpPr>
          <p:spPr>
            <a:xfrm>
              <a:off x="6425340" y="2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8" name="pt14538"/>
            <p:cNvSpPr/>
            <p:nvPr/>
          </p:nvSpPr>
          <p:spPr>
            <a:xfrm>
              <a:off x="6160840" y="2323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9" name="pt14539"/>
            <p:cNvSpPr/>
            <p:nvPr/>
          </p:nvSpPr>
          <p:spPr>
            <a:xfrm>
              <a:off x="6171125" y="234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0" name="pt14540"/>
            <p:cNvSpPr/>
            <p:nvPr/>
          </p:nvSpPr>
          <p:spPr>
            <a:xfrm>
              <a:off x="6478057" y="210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1" name="pt14541"/>
            <p:cNvSpPr/>
            <p:nvPr/>
          </p:nvSpPr>
          <p:spPr>
            <a:xfrm>
              <a:off x="7235380" y="150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2" name="pt14542"/>
            <p:cNvSpPr/>
            <p:nvPr/>
          </p:nvSpPr>
          <p:spPr>
            <a:xfrm>
              <a:off x="6261640" y="21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3" name="pt14543"/>
            <p:cNvSpPr/>
            <p:nvPr/>
          </p:nvSpPr>
          <p:spPr>
            <a:xfrm>
              <a:off x="7290392" y="1473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4" name="pt14544"/>
            <p:cNvSpPr/>
            <p:nvPr/>
          </p:nvSpPr>
          <p:spPr>
            <a:xfrm>
              <a:off x="6484029" y="2115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5" name="pt14545"/>
            <p:cNvSpPr/>
            <p:nvPr/>
          </p:nvSpPr>
          <p:spPr>
            <a:xfrm>
              <a:off x="6449028" y="207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6" name="pt14546"/>
            <p:cNvSpPr/>
            <p:nvPr/>
          </p:nvSpPr>
          <p:spPr>
            <a:xfrm>
              <a:off x="7095516" y="157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7" name="pt14547"/>
            <p:cNvSpPr/>
            <p:nvPr/>
          </p:nvSpPr>
          <p:spPr>
            <a:xfrm>
              <a:off x="6987015" y="163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8" name="pt14548"/>
            <p:cNvSpPr/>
            <p:nvPr/>
          </p:nvSpPr>
          <p:spPr>
            <a:xfrm>
              <a:off x="6286896" y="224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9" name="pt14549"/>
            <p:cNvSpPr/>
            <p:nvPr/>
          </p:nvSpPr>
          <p:spPr>
            <a:xfrm>
              <a:off x="6212085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0" name="pt14550"/>
            <p:cNvSpPr/>
            <p:nvPr/>
          </p:nvSpPr>
          <p:spPr>
            <a:xfrm>
              <a:off x="7164722" y="1506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1" name="pt14551"/>
            <p:cNvSpPr/>
            <p:nvPr/>
          </p:nvSpPr>
          <p:spPr>
            <a:xfrm>
              <a:off x="6067522" y="251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2" name="pt14552"/>
            <p:cNvSpPr/>
            <p:nvPr/>
          </p:nvSpPr>
          <p:spPr>
            <a:xfrm>
              <a:off x="6990422" y="170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3" name="pt14553"/>
            <p:cNvSpPr/>
            <p:nvPr/>
          </p:nvSpPr>
          <p:spPr>
            <a:xfrm>
              <a:off x="7176787" y="1453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4" name="pt14554"/>
            <p:cNvSpPr/>
            <p:nvPr/>
          </p:nvSpPr>
          <p:spPr>
            <a:xfrm>
              <a:off x="6810034" y="177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5" name="pt14555"/>
            <p:cNvSpPr/>
            <p:nvPr/>
          </p:nvSpPr>
          <p:spPr>
            <a:xfrm>
              <a:off x="7185844" y="1419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6" name="pt14556"/>
            <p:cNvSpPr/>
            <p:nvPr/>
          </p:nvSpPr>
          <p:spPr>
            <a:xfrm>
              <a:off x="6660849" y="185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7" name="pt14557"/>
            <p:cNvSpPr/>
            <p:nvPr/>
          </p:nvSpPr>
          <p:spPr>
            <a:xfrm>
              <a:off x="6417787" y="20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8" name="pt14558"/>
            <p:cNvSpPr/>
            <p:nvPr/>
          </p:nvSpPr>
          <p:spPr>
            <a:xfrm>
              <a:off x="7254125" y="1379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9" name="pt14559"/>
            <p:cNvSpPr/>
            <p:nvPr/>
          </p:nvSpPr>
          <p:spPr>
            <a:xfrm>
              <a:off x="7108411" y="149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0" name="pt14560"/>
            <p:cNvSpPr/>
            <p:nvPr/>
          </p:nvSpPr>
          <p:spPr>
            <a:xfrm>
              <a:off x="7238485" y="142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1" name="pt14561"/>
            <p:cNvSpPr/>
            <p:nvPr/>
          </p:nvSpPr>
          <p:spPr>
            <a:xfrm>
              <a:off x="6868434" y="179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2" name="pt14562"/>
            <p:cNvSpPr/>
            <p:nvPr/>
          </p:nvSpPr>
          <p:spPr>
            <a:xfrm>
              <a:off x="6527812" y="213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3" name="pt14563"/>
            <p:cNvSpPr/>
            <p:nvPr/>
          </p:nvSpPr>
          <p:spPr>
            <a:xfrm>
              <a:off x="6981699" y="1738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4" name="pt14564"/>
            <p:cNvSpPr/>
            <p:nvPr/>
          </p:nvSpPr>
          <p:spPr>
            <a:xfrm>
              <a:off x="6571967" y="1993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5" name="pt14565"/>
            <p:cNvSpPr/>
            <p:nvPr/>
          </p:nvSpPr>
          <p:spPr>
            <a:xfrm>
              <a:off x="6315090" y="2228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6" name="pt14566"/>
            <p:cNvSpPr/>
            <p:nvPr/>
          </p:nvSpPr>
          <p:spPr>
            <a:xfrm>
              <a:off x="6990177" y="167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7" name="pt14567"/>
            <p:cNvSpPr/>
            <p:nvPr/>
          </p:nvSpPr>
          <p:spPr>
            <a:xfrm>
              <a:off x="6430148" y="2191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8" name="pt14568"/>
            <p:cNvSpPr/>
            <p:nvPr/>
          </p:nvSpPr>
          <p:spPr>
            <a:xfrm>
              <a:off x="6393958" y="221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9" name="pt14569"/>
            <p:cNvSpPr/>
            <p:nvPr/>
          </p:nvSpPr>
          <p:spPr>
            <a:xfrm>
              <a:off x="6909523" y="1796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0" name="pt14570"/>
            <p:cNvSpPr/>
            <p:nvPr/>
          </p:nvSpPr>
          <p:spPr>
            <a:xfrm>
              <a:off x="6405336" y="2162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1" name="pt14571"/>
            <p:cNvSpPr/>
            <p:nvPr/>
          </p:nvSpPr>
          <p:spPr>
            <a:xfrm>
              <a:off x="6252313" y="2291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2" name="pt14572"/>
            <p:cNvSpPr/>
            <p:nvPr/>
          </p:nvSpPr>
          <p:spPr>
            <a:xfrm>
              <a:off x="6378125" y="220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3" name="pt14573"/>
            <p:cNvSpPr/>
            <p:nvPr/>
          </p:nvSpPr>
          <p:spPr>
            <a:xfrm>
              <a:off x="6074265" y="2413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4" name="pt14574"/>
            <p:cNvSpPr/>
            <p:nvPr/>
          </p:nvSpPr>
          <p:spPr>
            <a:xfrm>
              <a:off x="6520895" y="2077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5" name="pt14575"/>
            <p:cNvSpPr/>
            <p:nvPr/>
          </p:nvSpPr>
          <p:spPr>
            <a:xfrm>
              <a:off x="7178304" y="1445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6" name="pt14576"/>
            <p:cNvSpPr/>
            <p:nvPr/>
          </p:nvSpPr>
          <p:spPr>
            <a:xfrm>
              <a:off x="6165410" y="234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7" name="pt14577"/>
            <p:cNvSpPr/>
            <p:nvPr/>
          </p:nvSpPr>
          <p:spPr>
            <a:xfrm>
              <a:off x="6238299" y="2252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8" name="pt14578"/>
            <p:cNvSpPr/>
            <p:nvPr/>
          </p:nvSpPr>
          <p:spPr>
            <a:xfrm>
              <a:off x="6026999" y="243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9" name="pt14579"/>
            <p:cNvSpPr/>
            <p:nvPr/>
          </p:nvSpPr>
          <p:spPr>
            <a:xfrm>
              <a:off x="6134452" y="241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0" name="pt14580"/>
            <p:cNvSpPr/>
            <p:nvPr/>
          </p:nvSpPr>
          <p:spPr>
            <a:xfrm>
              <a:off x="6467181" y="21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1" name="pt14581"/>
            <p:cNvSpPr/>
            <p:nvPr/>
          </p:nvSpPr>
          <p:spPr>
            <a:xfrm>
              <a:off x="6373760" y="21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2" name="pt14582"/>
            <p:cNvSpPr/>
            <p:nvPr/>
          </p:nvSpPr>
          <p:spPr>
            <a:xfrm>
              <a:off x="6098892" y="237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3" name="pt14583"/>
            <p:cNvSpPr/>
            <p:nvPr/>
          </p:nvSpPr>
          <p:spPr>
            <a:xfrm>
              <a:off x="6161483" y="236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4" name="pt14584"/>
            <p:cNvSpPr/>
            <p:nvPr/>
          </p:nvSpPr>
          <p:spPr>
            <a:xfrm>
              <a:off x="6492694" y="211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5" name="pt14585"/>
            <p:cNvSpPr/>
            <p:nvPr/>
          </p:nvSpPr>
          <p:spPr>
            <a:xfrm>
              <a:off x="6542474" y="2079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6" name="pt14586"/>
            <p:cNvSpPr/>
            <p:nvPr/>
          </p:nvSpPr>
          <p:spPr>
            <a:xfrm>
              <a:off x="6533346" y="206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7" name="pt14587"/>
            <p:cNvSpPr/>
            <p:nvPr/>
          </p:nvSpPr>
          <p:spPr>
            <a:xfrm>
              <a:off x="6068641" y="243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8" name="pt14588"/>
            <p:cNvSpPr/>
            <p:nvPr/>
          </p:nvSpPr>
          <p:spPr>
            <a:xfrm>
              <a:off x="6782213" y="178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9" name="pt14589"/>
            <p:cNvSpPr/>
            <p:nvPr/>
          </p:nvSpPr>
          <p:spPr>
            <a:xfrm>
              <a:off x="6947391" y="160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0" name="pt14590"/>
            <p:cNvSpPr/>
            <p:nvPr/>
          </p:nvSpPr>
          <p:spPr>
            <a:xfrm>
              <a:off x="7256355" y="136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1" name="pt14591"/>
            <p:cNvSpPr/>
            <p:nvPr/>
          </p:nvSpPr>
          <p:spPr>
            <a:xfrm>
              <a:off x="6196221" y="236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2" name="pt14592"/>
            <p:cNvSpPr/>
            <p:nvPr/>
          </p:nvSpPr>
          <p:spPr>
            <a:xfrm>
              <a:off x="6224633" y="2295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3" name="pt14593"/>
            <p:cNvSpPr/>
            <p:nvPr/>
          </p:nvSpPr>
          <p:spPr>
            <a:xfrm>
              <a:off x="6065671" y="2415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4" name="pt14594"/>
            <p:cNvSpPr/>
            <p:nvPr/>
          </p:nvSpPr>
          <p:spPr>
            <a:xfrm>
              <a:off x="6621637" y="202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5" name="pt14595"/>
            <p:cNvSpPr/>
            <p:nvPr/>
          </p:nvSpPr>
          <p:spPr>
            <a:xfrm>
              <a:off x="6125922" y="2439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6" name="pt14596"/>
            <p:cNvSpPr/>
            <p:nvPr/>
          </p:nvSpPr>
          <p:spPr>
            <a:xfrm>
              <a:off x="7193815" y="1451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7" name="pt14597"/>
            <p:cNvSpPr/>
            <p:nvPr/>
          </p:nvSpPr>
          <p:spPr>
            <a:xfrm>
              <a:off x="6545341" y="204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8" name="pt14598"/>
            <p:cNvSpPr/>
            <p:nvPr/>
          </p:nvSpPr>
          <p:spPr>
            <a:xfrm>
              <a:off x="6767698" y="1918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9" name="pt14599"/>
            <p:cNvSpPr/>
            <p:nvPr/>
          </p:nvSpPr>
          <p:spPr>
            <a:xfrm>
              <a:off x="6966162" y="158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0" name="pt14600"/>
            <p:cNvSpPr/>
            <p:nvPr/>
          </p:nvSpPr>
          <p:spPr>
            <a:xfrm>
              <a:off x="7274264" y="145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1" name="pt14601"/>
            <p:cNvSpPr/>
            <p:nvPr/>
          </p:nvSpPr>
          <p:spPr>
            <a:xfrm>
              <a:off x="6540507" y="206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2" name="pt14602"/>
            <p:cNvSpPr/>
            <p:nvPr/>
          </p:nvSpPr>
          <p:spPr>
            <a:xfrm>
              <a:off x="6494224" y="1975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3" name="pt14603"/>
            <p:cNvSpPr/>
            <p:nvPr/>
          </p:nvSpPr>
          <p:spPr>
            <a:xfrm>
              <a:off x="6254325" y="226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4" name="pt14604"/>
            <p:cNvSpPr/>
            <p:nvPr/>
          </p:nvSpPr>
          <p:spPr>
            <a:xfrm>
              <a:off x="6925767" y="164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5" name="pt14605"/>
            <p:cNvSpPr/>
            <p:nvPr/>
          </p:nvSpPr>
          <p:spPr>
            <a:xfrm>
              <a:off x="6983261" y="1661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6" name="pt14606"/>
            <p:cNvSpPr/>
            <p:nvPr/>
          </p:nvSpPr>
          <p:spPr>
            <a:xfrm>
              <a:off x="6147392" y="24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7" name="pt14607"/>
            <p:cNvSpPr/>
            <p:nvPr/>
          </p:nvSpPr>
          <p:spPr>
            <a:xfrm>
              <a:off x="6000367" y="245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8" name="pt14608"/>
            <p:cNvSpPr/>
            <p:nvPr/>
          </p:nvSpPr>
          <p:spPr>
            <a:xfrm>
              <a:off x="7155362" y="1539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9" name="pt14609"/>
            <p:cNvSpPr/>
            <p:nvPr/>
          </p:nvSpPr>
          <p:spPr>
            <a:xfrm>
              <a:off x="6895201" y="1716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0" name="pt14610"/>
            <p:cNvSpPr/>
            <p:nvPr/>
          </p:nvSpPr>
          <p:spPr>
            <a:xfrm>
              <a:off x="6921614" y="176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1" name="pt14611"/>
            <p:cNvSpPr/>
            <p:nvPr/>
          </p:nvSpPr>
          <p:spPr>
            <a:xfrm>
              <a:off x="6362755" y="2210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2" name="pt14612"/>
            <p:cNvSpPr/>
            <p:nvPr/>
          </p:nvSpPr>
          <p:spPr>
            <a:xfrm>
              <a:off x="6768669" y="2021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3" name="pt14613"/>
            <p:cNvSpPr/>
            <p:nvPr/>
          </p:nvSpPr>
          <p:spPr>
            <a:xfrm>
              <a:off x="6708855" y="182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4" name="pt14614"/>
            <p:cNvSpPr/>
            <p:nvPr/>
          </p:nvSpPr>
          <p:spPr>
            <a:xfrm>
              <a:off x="7288277" y="1426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5" name="pt14615"/>
            <p:cNvSpPr/>
            <p:nvPr/>
          </p:nvSpPr>
          <p:spPr>
            <a:xfrm>
              <a:off x="7204589" y="1474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6" name="pt14616"/>
            <p:cNvSpPr/>
            <p:nvPr/>
          </p:nvSpPr>
          <p:spPr>
            <a:xfrm>
              <a:off x="6137975" y="2372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7" name="pt14617"/>
            <p:cNvSpPr/>
            <p:nvPr/>
          </p:nvSpPr>
          <p:spPr>
            <a:xfrm>
              <a:off x="6131373" y="246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8" name="pt14618"/>
            <p:cNvSpPr/>
            <p:nvPr/>
          </p:nvSpPr>
          <p:spPr>
            <a:xfrm>
              <a:off x="6788005" y="183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9" name="pt14619"/>
            <p:cNvSpPr/>
            <p:nvPr/>
          </p:nvSpPr>
          <p:spPr>
            <a:xfrm>
              <a:off x="6462668" y="208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0" name="pt14620"/>
            <p:cNvSpPr/>
            <p:nvPr/>
          </p:nvSpPr>
          <p:spPr>
            <a:xfrm>
              <a:off x="6350555" y="220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1" name="pt14621"/>
            <p:cNvSpPr/>
            <p:nvPr/>
          </p:nvSpPr>
          <p:spPr>
            <a:xfrm>
              <a:off x="6903995" y="1857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2" name="pt14622"/>
            <p:cNvSpPr/>
            <p:nvPr/>
          </p:nvSpPr>
          <p:spPr>
            <a:xfrm>
              <a:off x="6518060" y="202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3" name="pt14623"/>
            <p:cNvSpPr/>
            <p:nvPr/>
          </p:nvSpPr>
          <p:spPr>
            <a:xfrm>
              <a:off x="6331739" y="21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4" name="pt14624"/>
            <p:cNvSpPr/>
            <p:nvPr/>
          </p:nvSpPr>
          <p:spPr>
            <a:xfrm>
              <a:off x="6320567" y="224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5" name="pt14625"/>
            <p:cNvSpPr/>
            <p:nvPr/>
          </p:nvSpPr>
          <p:spPr>
            <a:xfrm>
              <a:off x="6592923" y="191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6" name="pt14626"/>
            <p:cNvSpPr/>
            <p:nvPr/>
          </p:nvSpPr>
          <p:spPr>
            <a:xfrm>
              <a:off x="6678578" y="199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7" name="pt14627"/>
            <p:cNvSpPr/>
            <p:nvPr/>
          </p:nvSpPr>
          <p:spPr>
            <a:xfrm>
              <a:off x="6142565" y="2345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8" name="pt14628"/>
            <p:cNvSpPr/>
            <p:nvPr/>
          </p:nvSpPr>
          <p:spPr>
            <a:xfrm>
              <a:off x="7259499" y="14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9" name="pt14629"/>
            <p:cNvSpPr/>
            <p:nvPr/>
          </p:nvSpPr>
          <p:spPr>
            <a:xfrm>
              <a:off x="6233845" y="2200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0" name="pt14630"/>
            <p:cNvSpPr/>
            <p:nvPr/>
          </p:nvSpPr>
          <p:spPr>
            <a:xfrm>
              <a:off x="6264559" y="2282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1" name="pt14631"/>
            <p:cNvSpPr/>
            <p:nvPr/>
          </p:nvSpPr>
          <p:spPr>
            <a:xfrm>
              <a:off x="7252762" y="149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2" name="pt14632"/>
            <p:cNvSpPr/>
            <p:nvPr/>
          </p:nvSpPr>
          <p:spPr>
            <a:xfrm>
              <a:off x="7219226" y="148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3" name="pt14633"/>
            <p:cNvSpPr/>
            <p:nvPr/>
          </p:nvSpPr>
          <p:spPr>
            <a:xfrm>
              <a:off x="6282140" y="2342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4" name="pt14634"/>
            <p:cNvSpPr/>
            <p:nvPr/>
          </p:nvSpPr>
          <p:spPr>
            <a:xfrm>
              <a:off x="6198162" y="228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5" name="pt14635"/>
            <p:cNvSpPr/>
            <p:nvPr/>
          </p:nvSpPr>
          <p:spPr>
            <a:xfrm>
              <a:off x="6930215" y="1604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6" name="pt14636"/>
            <p:cNvSpPr/>
            <p:nvPr/>
          </p:nvSpPr>
          <p:spPr>
            <a:xfrm>
              <a:off x="6899321" y="179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7" name="pt14637"/>
            <p:cNvSpPr/>
            <p:nvPr/>
          </p:nvSpPr>
          <p:spPr>
            <a:xfrm>
              <a:off x="6154399" y="234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8" name="pt14638"/>
            <p:cNvSpPr/>
            <p:nvPr/>
          </p:nvSpPr>
          <p:spPr>
            <a:xfrm>
              <a:off x="6550387" y="1940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9" name="pt14639"/>
            <p:cNvSpPr/>
            <p:nvPr/>
          </p:nvSpPr>
          <p:spPr>
            <a:xfrm>
              <a:off x="7274881" y="1415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0" name="pt14640"/>
            <p:cNvSpPr/>
            <p:nvPr/>
          </p:nvSpPr>
          <p:spPr>
            <a:xfrm>
              <a:off x="6915058" y="170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1" name="pt14641"/>
            <p:cNvSpPr/>
            <p:nvPr/>
          </p:nvSpPr>
          <p:spPr>
            <a:xfrm>
              <a:off x="6142751" y="235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2" name="pt14642"/>
            <p:cNvSpPr/>
            <p:nvPr/>
          </p:nvSpPr>
          <p:spPr>
            <a:xfrm>
              <a:off x="7239758" y="1407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3" name="pt14643"/>
            <p:cNvSpPr/>
            <p:nvPr/>
          </p:nvSpPr>
          <p:spPr>
            <a:xfrm>
              <a:off x="7101237" y="163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4" name="pt14644"/>
            <p:cNvSpPr/>
            <p:nvPr/>
          </p:nvSpPr>
          <p:spPr>
            <a:xfrm>
              <a:off x="6348356" y="2304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5" name="pt14645"/>
            <p:cNvSpPr/>
            <p:nvPr/>
          </p:nvSpPr>
          <p:spPr>
            <a:xfrm>
              <a:off x="6922006" y="1719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6" name="pt14646"/>
            <p:cNvSpPr/>
            <p:nvPr/>
          </p:nvSpPr>
          <p:spPr>
            <a:xfrm>
              <a:off x="6627236" y="198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7" name="pt14647"/>
            <p:cNvSpPr/>
            <p:nvPr/>
          </p:nvSpPr>
          <p:spPr>
            <a:xfrm>
              <a:off x="6680802" y="1851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8" name="pt14648"/>
            <p:cNvSpPr/>
            <p:nvPr/>
          </p:nvSpPr>
          <p:spPr>
            <a:xfrm>
              <a:off x="6526282" y="2050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9" name="pt14649"/>
            <p:cNvSpPr/>
            <p:nvPr/>
          </p:nvSpPr>
          <p:spPr>
            <a:xfrm>
              <a:off x="6559355" y="2030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0" name="pt14650"/>
            <p:cNvSpPr/>
            <p:nvPr/>
          </p:nvSpPr>
          <p:spPr>
            <a:xfrm>
              <a:off x="6879381" y="182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1" name="pt14651"/>
            <p:cNvSpPr/>
            <p:nvPr/>
          </p:nvSpPr>
          <p:spPr>
            <a:xfrm>
              <a:off x="7164824" y="14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2" name="pt14652"/>
            <p:cNvSpPr/>
            <p:nvPr/>
          </p:nvSpPr>
          <p:spPr>
            <a:xfrm>
              <a:off x="6219420" y="2228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3" name="pt14653"/>
            <p:cNvSpPr/>
            <p:nvPr/>
          </p:nvSpPr>
          <p:spPr>
            <a:xfrm>
              <a:off x="6952765" y="168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4" name="pt14654"/>
            <p:cNvSpPr/>
            <p:nvPr/>
          </p:nvSpPr>
          <p:spPr>
            <a:xfrm>
              <a:off x="6894545" y="167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5" name="pt14655"/>
            <p:cNvSpPr/>
            <p:nvPr/>
          </p:nvSpPr>
          <p:spPr>
            <a:xfrm>
              <a:off x="6291268" y="2227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6" name="pt14656"/>
            <p:cNvSpPr/>
            <p:nvPr/>
          </p:nvSpPr>
          <p:spPr>
            <a:xfrm>
              <a:off x="6517256" y="202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7" name="pt14657"/>
            <p:cNvSpPr/>
            <p:nvPr/>
          </p:nvSpPr>
          <p:spPr>
            <a:xfrm>
              <a:off x="6209379" y="230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8" name="pt14658"/>
            <p:cNvSpPr/>
            <p:nvPr/>
          </p:nvSpPr>
          <p:spPr>
            <a:xfrm>
              <a:off x="6731578" y="185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9" name="pt14659"/>
            <p:cNvSpPr/>
            <p:nvPr/>
          </p:nvSpPr>
          <p:spPr>
            <a:xfrm>
              <a:off x="6941972" y="1731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0" name="pt14660"/>
            <p:cNvSpPr/>
            <p:nvPr/>
          </p:nvSpPr>
          <p:spPr>
            <a:xfrm>
              <a:off x="6263607" y="225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1" name="pt14661"/>
            <p:cNvSpPr/>
            <p:nvPr/>
          </p:nvSpPr>
          <p:spPr>
            <a:xfrm>
              <a:off x="6766978" y="1942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2" name="pt14662"/>
            <p:cNvSpPr/>
            <p:nvPr/>
          </p:nvSpPr>
          <p:spPr>
            <a:xfrm>
              <a:off x="6491544" y="214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3" name="pt14663"/>
            <p:cNvSpPr/>
            <p:nvPr/>
          </p:nvSpPr>
          <p:spPr>
            <a:xfrm>
              <a:off x="6684987" y="1949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4" name="pt14664"/>
            <p:cNvSpPr/>
            <p:nvPr/>
          </p:nvSpPr>
          <p:spPr>
            <a:xfrm>
              <a:off x="6633272" y="199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5" name="pt14665"/>
            <p:cNvSpPr/>
            <p:nvPr/>
          </p:nvSpPr>
          <p:spPr>
            <a:xfrm>
              <a:off x="6354238" y="2091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6" name="pt14666"/>
            <p:cNvSpPr/>
            <p:nvPr/>
          </p:nvSpPr>
          <p:spPr>
            <a:xfrm>
              <a:off x="6631601" y="1932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7" name="pt14667"/>
            <p:cNvSpPr/>
            <p:nvPr/>
          </p:nvSpPr>
          <p:spPr>
            <a:xfrm>
              <a:off x="7156448" y="157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8" name="pt14668"/>
            <p:cNvSpPr/>
            <p:nvPr/>
          </p:nvSpPr>
          <p:spPr>
            <a:xfrm>
              <a:off x="6325948" y="220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9" name="pt14669"/>
            <p:cNvSpPr/>
            <p:nvPr/>
          </p:nvSpPr>
          <p:spPr>
            <a:xfrm>
              <a:off x="7006492" y="162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0" name="pt14670"/>
            <p:cNvSpPr/>
            <p:nvPr/>
          </p:nvSpPr>
          <p:spPr>
            <a:xfrm>
              <a:off x="7242946" y="1482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1" name="pt14671"/>
            <p:cNvSpPr/>
            <p:nvPr/>
          </p:nvSpPr>
          <p:spPr>
            <a:xfrm>
              <a:off x="6428683" y="209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2" name="pt14672"/>
            <p:cNvSpPr/>
            <p:nvPr/>
          </p:nvSpPr>
          <p:spPr>
            <a:xfrm>
              <a:off x="6011173" y="247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3" name="pt14673"/>
            <p:cNvSpPr/>
            <p:nvPr/>
          </p:nvSpPr>
          <p:spPr>
            <a:xfrm>
              <a:off x="6361129" y="212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4" name="pt14674"/>
            <p:cNvSpPr/>
            <p:nvPr/>
          </p:nvSpPr>
          <p:spPr>
            <a:xfrm>
              <a:off x="6375869" y="2155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5" name="pt14675"/>
            <p:cNvSpPr/>
            <p:nvPr/>
          </p:nvSpPr>
          <p:spPr>
            <a:xfrm>
              <a:off x="6553589" y="196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6" name="pt14676"/>
            <p:cNvSpPr/>
            <p:nvPr/>
          </p:nvSpPr>
          <p:spPr>
            <a:xfrm>
              <a:off x="6526616" y="2002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7" name="pt14677"/>
            <p:cNvSpPr/>
            <p:nvPr/>
          </p:nvSpPr>
          <p:spPr>
            <a:xfrm>
              <a:off x="7002262" y="161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8" name="pt14678"/>
            <p:cNvSpPr/>
            <p:nvPr/>
          </p:nvSpPr>
          <p:spPr>
            <a:xfrm>
              <a:off x="6071437" y="239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9" name="pt14679"/>
            <p:cNvSpPr/>
            <p:nvPr/>
          </p:nvSpPr>
          <p:spPr>
            <a:xfrm>
              <a:off x="6405580" y="212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0" name="pt14680"/>
            <p:cNvSpPr/>
            <p:nvPr/>
          </p:nvSpPr>
          <p:spPr>
            <a:xfrm>
              <a:off x="6194209" y="242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1" name="pt14681"/>
            <p:cNvSpPr/>
            <p:nvPr/>
          </p:nvSpPr>
          <p:spPr>
            <a:xfrm>
              <a:off x="6201511" y="244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2" name="pt14682"/>
            <p:cNvSpPr/>
            <p:nvPr/>
          </p:nvSpPr>
          <p:spPr>
            <a:xfrm>
              <a:off x="6347791" y="2190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3" name="pt14683"/>
            <p:cNvSpPr/>
            <p:nvPr/>
          </p:nvSpPr>
          <p:spPr>
            <a:xfrm>
              <a:off x="6867335" y="167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4" name="pt14684"/>
            <p:cNvSpPr/>
            <p:nvPr/>
          </p:nvSpPr>
          <p:spPr>
            <a:xfrm>
              <a:off x="6456819" y="201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5" name="pt14685"/>
            <p:cNvSpPr/>
            <p:nvPr/>
          </p:nvSpPr>
          <p:spPr>
            <a:xfrm>
              <a:off x="6255720" y="224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6" name="pt14686"/>
            <p:cNvSpPr/>
            <p:nvPr/>
          </p:nvSpPr>
          <p:spPr>
            <a:xfrm>
              <a:off x="6225482" y="22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7" name="pt14687"/>
            <p:cNvSpPr/>
            <p:nvPr/>
          </p:nvSpPr>
          <p:spPr>
            <a:xfrm>
              <a:off x="6088478" y="2420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8" name="pt14688"/>
            <p:cNvSpPr/>
            <p:nvPr/>
          </p:nvSpPr>
          <p:spPr>
            <a:xfrm>
              <a:off x="6549654" y="2007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9" name="pt14689"/>
            <p:cNvSpPr/>
            <p:nvPr/>
          </p:nvSpPr>
          <p:spPr>
            <a:xfrm>
              <a:off x="6718600" y="1818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0" name="pt14690"/>
            <p:cNvSpPr/>
            <p:nvPr/>
          </p:nvSpPr>
          <p:spPr>
            <a:xfrm>
              <a:off x="6963089" y="176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1" name="pt14691"/>
            <p:cNvSpPr/>
            <p:nvPr/>
          </p:nvSpPr>
          <p:spPr>
            <a:xfrm>
              <a:off x="7259042" y="152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2" name="pt14692"/>
            <p:cNvSpPr/>
            <p:nvPr/>
          </p:nvSpPr>
          <p:spPr>
            <a:xfrm>
              <a:off x="5950812" y="249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3" name="pt14693"/>
            <p:cNvSpPr/>
            <p:nvPr/>
          </p:nvSpPr>
          <p:spPr>
            <a:xfrm>
              <a:off x="7018378" y="17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4" name="pt14694"/>
            <p:cNvSpPr/>
            <p:nvPr/>
          </p:nvSpPr>
          <p:spPr>
            <a:xfrm>
              <a:off x="6963089" y="176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5" name="pt14695"/>
            <p:cNvSpPr/>
            <p:nvPr/>
          </p:nvSpPr>
          <p:spPr>
            <a:xfrm>
              <a:off x="7259042" y="152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6" name="pt14696"/>
            <p:cNvSpPr/>
            <p:nvPr/>
          </p:nvSpPr>
          <p:spPr>
            <a:xfrm>
              <a:off x="5950812" y="249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7" name="pt14697"/>
            <p:cNvSpPr/>
            <p:nvPr/>
          </p:nvSpPr>
          <p:spPr>
            <a:xfrm>
              <a:off x="7018378" y="17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8" name="pt14698"/>
            <p:cNvSpPr/>
            <p:nvPr/>
          </p:nvSpPr>
          <p:spPr>
            <a:xfrm>
              <a:off x="6433054" y="214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9" name="pt14699"/>
            <p:cNvSpPr/>
            <p:nvPr/>
          </p:nvSpPr>
          <p:spPr>
            <a:xfrm>
              <a:off x="6277177" y="222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0" name="pt14700"/>
            <p:cNvSpPr/>
            <p:nvPr/>
          </p:nvSpPr>
          <p:spPr>
            <a:xfrm>
              <a:off x="6202539" y="230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1" name="pt14701"/>
            <p:cNvSpPr/>
            <p:nvPr/>
          </p:nvSpPr>
          <p:spPr>
            <a:xfrm>
              <a:off x="7182573" y="143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2" name="pt14702"/>
            <p:cNvSpPr/>
            <p:nvPr/>
          </p:nvSpPr>
          <p:spPr>
            <a:xfrm>
              <a:off x="7268286" y="138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3" name="pt14703"/>
            <p:cNvSpPr/>
            <p:nvPr/>
          </p:nvSpPr>
          <p:spPr>
            <a:xfrm>
              <a:off x="7195107" y="148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4" name="pt14704"/>
            <p:cNvSpPr/>
            <p:nvPr/>
          </p:nvSpPr>
          <p:spPr>
            <a:xfrm>
              <a:off x="6325067" y="2185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5" name="pt14705"/>
            <p:cNvSpPr/>
            <p:nvPr/>
          </p:nvSpPr>
          <p:spPr>
            <a:xfrm>
              <a:off x="6298178" y="229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6" name="pt14706"/>
            <p:cNvSpPr/>
            <p:nvPr/>
          </p:nvSpPr>
          <p:spPr>
            <a:xfrm>
              <a:off x="6656394" y="194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7" name="pt14707"/>
            <p:cNvSpPr/>
            <p:nvPr/>
          </p:nvSpPr>
          <p:spPr>
            <a:xfrm>
              <a:off x="6626246" y="191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8" name="pt14708"/>
            <p:cNvSpPr/>
            <p:nvPr/>
          </p:nvSpPr>
          <p:spPr>
            <a:xfrm>
              <a:off x="6461543" y="211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9" name="pt14709"/>
            <p:cNvSpPr/>
            <p:nvPr/>
          </p:nvSpPr>
          <p:spPr>
            <a:xfrm>
              <a:off x="6347881" y="217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0" name="pt14710"/>
            <p:cNvSpPr/>
            <p:nvPr/>
          </p:nvSpPr>
          <p:spPr>
            <a:xfrm>
              <a:off x="6228439" y="226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1" name="pt14711"/>
            <p:cNvSpPr/>
            <p:nvPr/>
          </p:nvSpPr>
          <p:spPr>
            <a:xfrm>
              <a:off x="6194003" y="2342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2" name="pt14712"/>
            <p:cNvSpPr/>
            <p:nvPr/>
          </p:nvSpPr>
          <p:spPr>
            <a:xfrm>
              <a:off x="6746022" y="190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3" name="pt14713"/>
            <p:cNvSpPr/>
            <p:nvPr/>
          </p:nvSpPr>
          <p:spPr>
            <a:xfrm>
              <a:off x="6100871" y="237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4" name="pt14714"/>
            <p:cNvSpPr/>
            <p:nvPr/>
          </p:nvSpPr>
          <p:spPr>
            <a:xfrm>
              <a:off x="6104953" y="238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5" name="pt14715"/>
            <p:cNvSpPr/>
            <p:nvPr/>
          </p:nvSpPr>
          <p:spPr>
            <a:xfrm>
              <a:off x="6300376" y="226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6" name="pt14716"/>
            <p:cNvSpPr/>
            <p:nvPr/>
          </p:nvSpPr>
          <p:spPr>
            <a:xfrm>
              <a:off x="6658895" y="2026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7" name="pt14717"/>
            <p:cNvSpPr/>
            <p:nvPr/>
          </p:nvSpPr>
          <p:spPr>
            <a:xfrm>
              <a:off x="6272446" y="2272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8" name="pt14718"/>
            <p:cNvSpPr/>
            <p:nvPr/>
          </p:nvSpPr>
          <p:spPr>
            <a:xfrm>
              <a:off x="6461987" y="208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9" name="pt14719"/>
            <p:cNvSpPr/>
            <p:nvPr/>
          </p:nvSpPr>
          <p:spPr>
            <a:xfrm>
              <a:off x="6351268" y="2162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0" name="pt14720"/>
            <p:cNvSpPr/>
            <p:nvPr/>
          </p:nvSpPr>
          <p:spPr>
            <a:xfrm>
              <a:off x="7151659" y="148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1" name="pt14721"/>
            <p:cNvSpPr/>
            <p:nvPr/>
          </p:nvSpPr>
          <p:spPr>
            <a:xfrm>
              <a:off x="6532491" y="209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2" name="pt14722"/>
            <p:cNvSpPr/>
            <p:nvPr/>
          </p:nvSpPr>
          <p:spPr>
            <a:xfrm>
              <a:off x="7223655" y="149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3" name="pt14723"/>
            <p:cNvSpPr/>
            <p:nvPr/>
          </p:nvSpPr>
          <p:spPr>
            <a:xfrm>
              <a:off x="6825127" y="18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4" name="pt14724"/>
            <p:cNvSpPr/>
            <p:nvPr/>
          </p:nvSpPr>
          <p:spPr>
            <a:xfrm>
              <a:off x="7160357" y="1541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5" name="pt14725"/>
            <p:cNvSpPr/>
            <p:nvPr/>
          </p:nvSpPr>
          <p:spPr>
            <a:xfrm>
              <a:off x="7223520" y="1428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6" name="pt14726"/>
            <p:cNvSpPr/>
            <p:nvPr/>
          </p:nvSpPr>
          <p:spPr>
            <a:xfrm>
              <a:off x="7194343" y="15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7" name="pt14727"/>
            <p:cNvSpPr/>
            <p:nvPr/>
          </p:nvSpPr>
          <p:spPr>
            <a:xfrm>
              <a:off x="6401839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8" name="pt14728"/>
            <p:cNvSpPr/>
            <p:nvPr/>
          </p:nvSpPr>
          <p:spPr>
            <a:xfrm>
              <a:off x="6958686" y="161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9" name="pt14729"/>
            <p:cNvSpPr/>
            <p:nvPr/>
          </p:nvSpPr>
          <p:spPr>
            <a:xfrm>
              <a:off x="6966708" y="1671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0" name="pt14730"/>
            <p:cNvSpPr/>
            <p:nvPr/>
          </p:nvSpPr>
          <p:spPr>
            <a:xfrm>
              <a:off x="6118337" y="2404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1" name="pt14731"/>
            <p:cNvSpPr/>
            <p:nvPr/>
          </p:nvSpPr>
          <p:spPr>
            <a:xfrm>
              <a:off x="7165448" y="158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2" name="pt14732"/>
            <p:cNvSpPr/>
            <p:nvPr/>
          </p:nvSpPr>
          <p:spPr>
            <a:xfrm>
              <a:off x="6392145" y="2123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3" name="pt14733"/>
            <p:cNvSpPr/>
            <p:nvPr/>
          </p:nvSpPr>
          <p:spPr>
            <a:xfrm>
              <a:off x="5963694" y="251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4" name="pt14734"/>
            <p:cNvSpPr/>
            <p:nvPr/>
          </p:nvSpPr>
          <p:spPr>
            <a:xfrm>
              <a:off x="7153363" y="14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5" name="pt14735"/>
            <p:cNvSpPr/>
            <p:nvPr/>
          </p:nvSpPr>
          <p:spPr>
            <a:xfrm>
              <a:off x="7047684" y="164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6" name="pt14736"/>
            <p:cNvSpPr/>
            <p:nvPr/>
          </p:nvSpPr>
          <p:spPr>
            <a:xfrm>
              <a:off x="6407547" y="2129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7" name="pt14737"/>
            <p:cNvSpPr/>
            <p:nvPr/>
          </p:nvSpPr>
          <p:spPr>
            <a:xfrm>
              <a:off x="6968174" y="162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8" name="pt14738"/>
            <p:cNvSpPr/>
            <p:nvPr/>
          </p:nvSpPr>
          <p:spPr>
            <a:xfrm>
              <a:off x="6735480" y="182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9" name="pt14739"/>
            <p:cNvSpPr/>
            <p:nvPr/>
          </p:nvSpPr>
          <p:spPr>
            <a:xfrm>
              <a:off x="6579462" y="194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0" name="pt14740"/>
            <p:cNvSpPr/>
            <p:nvPr/>
          </p:nvSpPr>
          <p:spPr>
            <a:xfrm>
              <a:off x="6401549" y="212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1" name="pt14741"/>
            <p:cNvSpPr/>
            <p:nvPr/>
          </p:nvSpPr>
          <p:spPr>
            <a:xfrm>
              <a:off x="6944569" y="1597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2" name="pt14742"/>
            <p:cNvSpPr/>
            <p:nvPr/>
          </p:nvSpPr>
          <p:spPr>
            <a:xfrm>
              <a:off x="7065933" y="155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3" name="pt14743"/>
            <p:cNvSpPr/>
            <p:nvPr/>
          </p:nvSpPr>
          <p:spPr>
            <a:xfrm>
              <a:off x="6684923" y="195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4" name="pt14744"/>
            <p:cNvSpPr/>
            <p:nvPr/>
          </p:nvSpPr>
          <p:spPr>
            <a:xfrm>
              <a:off x="7227467" y="152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5" name="pt14745"/>
            <p:cNvSpPr/>
            <p:nvPr/>
          </p:nvSpPr>
          <p:spPr>
            <a:xfrm>
              <a:off x="6862488" y="1795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6" name="pt14746"/>
            <p:cNvSpPr/>
            <p:nvPr/>
          </p:nvSpPr>
          <p:spPr>
            <a:xfrm>
              <a:off x="6579102" y="196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7" name="pt14747"/>
            <p:cNvSpPr/>
            <p:nvPr/>
          </p:nvSpPr>
          <p:spPr>
            <a:xfrm>
              <a:off x="6250024" y="23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8" name="pt14748"/>
            <p:cNvSpPr/>
            <p:nvPr/>
          </p:nvSpPr>
          <p:spPr>
            <a:xfrm>
              <a:off x="6481175" y="160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9" name="pt14749"/>
            <p:cNvSpPr/>
            <p:nvPr/>
          </p:nvSpPr>
          <p:spPr>
            <a:xfrm>
              <a:off x="6904014" y="163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0" name="pt14750"/>
            <p:cNvSpPr/>
            <p:nvPr/>
          </p:nvSpPr>
          <p:spPr>
            <a:xfrm>
              <a:off x="6161913" y="2277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1" name="pt14751"/>
            <p:cNvSpPr/>
            <p:nvPr/>
          </p:nvSpPr>
          <p:spPr>
            <a:xfrm>
              <a:off x="6230039" y="227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2" name="pt14752"/>
            <p:cNvSpPr/>
            <p:nvPr/>
          </p:nvSpPr>
          <p:spPr>
            <a:xfrm>
              <a:off x="6803105" y="1893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3" name="pt14753"/>
            <p:cNvSpPr/>
            <p:nvPr/>
          </p:nvSpPr>
          <p:spPr>
            <a:xfrm>
              <a:off x="6380446" y="209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4" name="pt14754"/>
            <p:cNvSpPr/>
            <p:nvPr/>
          </p:nvSpPr>
          <p:spPr>
            <a:xfrm>
              <a:off x="6337737" y="2146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5" name="pt14755"/>
            <p:cNvSpPr/>
            <p:nvPr/>
          </p:nvSpPr>
          <p:spPr>
            <a:xfrm>
              <a:off x="7288059" y="138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6" name="pt14756"/>
            <p:cNvSpPr/>
            <p:nvPr/>
          </p:nvSpPr>
          <p:spPr>
            <a:xfrm>
              <a:off x="6327233" y="21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7" name="pt14757"/>
            <p:cNvSpPr/>
            <p:nvPr/>
          </p:nvSpPr>
          <p:spPr>
            <a:xfrm>
              <a:off x="6119307" y="2457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8" name="pt14758"/>
            <p:cNvSpPr/>
            <p:nvPr/>
          </p:nvSpPr>
          <p:spPr>
            <a:xfrm>
              <a:off x="6560679" y="220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9" name="pt14759"/>
            <p:cNvSpPr/>
            <p:nvPr/>
          </p:nvSpPr>
          <p:spPr>
            <a:xfrm>
              <a:off x="7028663" y="175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0" name="pt14760"/>
            <p:cNvSpPr/>
            <p:nvPr/>
          </p:nvSpPr>
          <p:spPr>
            <a:xfrm>
              <a:off x="7099013" y="165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1" name="pt14761"/>
            <p:cNvSpPr/>
            <p:nvPr/>
          </p:nvSpPr>
          <p:spPr>
            <a:xfrm>
              <a:off x="6491782" y="2095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2" name="pt14762"/>
            <p:cNvSpPr/>
            <p:nvPr/>
          </p:nvSpPr>
          <p:spPr>
            <a:xfrm>
              <a:off x="6741690" y="1803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3" name="pt14763"/>
            <p:cNvSpPr/>
            <p:nvPr/>
          </p:nvSpPr>
          <p:spPr>
            <a:xfrm>
              <a:off x="7116709" y="1493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4" name="pt14764"/>
            <p:cNvSpPr/>
            <p:nvPr/>
          </p:nvSpPr>
          <p:spPr>
            <a:xfrm>
              <a:off x="7073744" y="1559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5" name="pt14765"/>
            <p:cNvSpPr/>
            <p:nvPr/>
          </p:nvSpPr>
          <p:spPr>
            <a:xfrm>
              <a:off x="6086755" y="240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6" name="pt14766"/>
            <p:cNvSpPr/>
            <p:nvPr/>
          </p:nvSpPr>
          <p:spPr>
            <a:xfrm>
              <a:off x="6315920" y="2199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7" name="pt14767"/>
            <p:cNvSpPr/>
            <p:nvPr/>
          </p:nvSpPr>
          <p:spPr>
            <a:xfrm>
              <a:off x="6304773" y="233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8" name="pt14768"/>
            <p:cNvSpPr/>
            <p:nvPr/>
          </p:nvSpPr>
          <p:spPr>
            <a:xfrm>
              <a:off x="6962678" y="1560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9" name="pt14769"/>
            <p:cNvSpPr/>
            <p:nvPr/>
          </p:nvSpPr>
          <p:spPr>
            <a:xfrm>
              <a:off x="6609295" y="186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0" name="pt14770"/>
            <p:cNvSpPr/>
            <p:nvPr/>
          </p:nvSpPr>
          <p:spPr>
            <a:xfrm>
              <a:off x="6474246" y="199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1" name="pt14771"/>
            <p:cNvSpPr/>
            <p:nvPr/>
          </p:nvSpPr>
          <p:spPr>
            <a:xfrm>
              <a:off x="6021631" y="243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2" name="pt14772"/>
            <p:cNvSpPr/>
            <p:nvPr/>
          </p:nvSpPr>
          <p:spPr>
            <a:xfrm>
              <a:off x="6462926" y="1934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3" name="pt14773"/>
            <p:cNvSpPr/>
            <p:nvPr/>
          </p:nvSpPr>
          <p:spPr>
            <a:xfrm>
              <a:off x="6200977" y="234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4" name="pt14774"/>
            <p:cNvSpPr/>
            <p:nvPr/>
          </p:nvSpPr>
          <p:spPr>
            <a:xfrm>
              <a:off x="6369383" y="208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5" name="pt14775"/>
            <p:cNvSpPr/>
            <p:nvPr/>
          </p:nvSpPr>
          <p:spPr>
            <a:xfrm>
              <a:off x="6971902" y="178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6" name="pt14776"/>
            <p:cNvSpPr/>
            <p:nvPr/>
          </p:nvSpPr>
          <p:spPr>
            <a:xfrm>
              <a:off x="7238266" y="148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7" name="pt14777"/>
            <p:cNvSpPr/>
            <p:nvPr/>
          </p:nvSpPr>
          <p:spPr>
            <a:xfrm>
              <a:off x="6148543" y="242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8" name="pt14778"/>
            <p:cNvSpPr/>
            <p:nvPr/>
          </p:nvSpPr>
          <p:spPr>
            <a:xfrm>
              <a:off x="6750843" y="1959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9" name="pt14779"/>
            <p:cNvSpPr/>
            <p:nvPr/>
          </p:nvSpPr>
          <p:spPr>
            <a:xfrm>
              <a:off x="6685578" y="1951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0" name="pt14780"/>
            <p:cNvSpPr/>
            <p:nvPr/>
          </p:nvSpPr>
          <p:spPr>
            <a:xfrm>
              <a:off x="6504400" y="2135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1" name="pt14781"/>
            <p:cNvSpPr/>
            <p:nvPr/>
          </p:nvSpPr>
          <p:spPr>
            <a:xfrm>
              <a:off x="7218230" y="139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2" name="pt14782"/>
            <p:cNvSpPr/>
            <p:nvPr/>
          </p:nvSpPr>
          <p:spPr>
            <a:xfrm>
              <a:off x="6338875" y="2303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3" name="pt14783"/>
            <p:cNvSpPr/>
            <p:nvPr/>
          </p:nvSpPr>
          <p:spPr>
            <a:xfrm>
              <a:off x="6946556" y="1694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4" name="pt14784"/>
            <p:cNvSpPr/>
            <p:nvPr/>
          </p:nvSpPr>
          <p:spPr>
            <a:xfrm>
              <a:off x="6177508" y="236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5" name="pt14785"/>
            <p:cNvSpPr/>
            <p:nvPr/>
          </p:nvSpPr>
          <p:spPr>
            <a:xfrm>
              <a:off x="6169049" y="2270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6" name="pt14786"/>
            <p:cNvSpPr/>
            <p:nvPr/>
          </p:nvSpPr>
          <p:spPr>
            <a:xfrm>
              <a:off x="7227994" y="144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7" name="pt14787"/>
            <p:cNvSpPr/>
            <p:nvPr/>
          </p:nvSpPr>
          <p:spPr>
            <a:xfrm>
              <a:off x="6581345" y="202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8" name="pt14788"/>
            <p:cNvSpPr/>
            <p:nvPr/>
          </p:nvSpPr>
          <p:spPr>
            <a:xfrm>
              <a:off x="6341915" y="221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9" name="pt14789"/>
            <p:cNvSpPr/>
            <p:nvPr/>
          </p:nvSpPr>
          <p:spPr>
            <a:xfrm>
              <a:off x="6391528" y="215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0" name="pt14790"/>
            <p:cNvSpPr/>
            <p:nvPr/>
          </p:nvSpPr>
          <p:spPr>
            <a:xfrm>
              <a:off x="6234031" y="226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1" name="pt14791"/>
            <p:cNvSpPr/>
            <p:nvPr/>
          </p:nvSpPr>
          <p:spPr>
            <a:xfrm>
              <a:off x="6254801" y="225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2" name="pt14792"/>
            <p:cNvSpPr/>
            <p:nvPr/>
          </p:nvSpPr>
          <p:spPr>
            <a:xfrm>
              <a:off x="7087571" y="160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3" name="pt14793"/>
            <p:cNvSpPr/>
            <p:nvPr/>
          </p:nvSpPr>
          <p:spPr>
            <a:xfrm>
              <a:off x="6497188" y="213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4" name="pt14794"/>
            <p:cNvSpPr/>
            <p:nvPr/>
          </p:nvSpPr>
          <p:spPr>
            <a:xfrm>
              <a:off x="6890296" y="1780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5" name="pt14795"/>
            <p:cNvSpPr/>
            <p:nvPr/>
          </p:nvSpPr>
          <p:spPr>
            <a:xfrm>
              <a:off x="7225956" y="1572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6" name="pt14796"/>
            <p:cNvSpPr/>
            <p:nvPr/>
          </p:nvSpPr>
          <p:spPr>
            <a:xfrm>
              <a:off x="6435709" y="212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7" name="pt14797"/>
            <p:cNvSpPr/>
            <p:nvPr/>
          </p:nvSpPr>
          <p:spPr>
            <a:xfrm>
              <a:off x="6525838" y="2106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8" name="pt14798"/>
            <p:cNvSpPr/>
            <p:nvPr/>
          </p:nvSpPr>
          <p:spPr>
            <a:xfrm>
              <a:off x="6737106" y="1992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9" name="pt14799"/>
            <p:cNvSpPr/>
            <p:nvPr/>
          </p:nvSpPr>
          <p:spPr>
            <a:xfrm>
              <a:off x="6702407" y="186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0" name="pt14800"/>
            <p:cNvSpPr/>
            <p:nvPr/>
          </p:nvSpPr>
          <p:spPr>
            <a:xfrm>
              <a:off x="6150343" y="234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1" name="pt14801"/>
            <p:cNvSpPr/>
            <p:nvPr/>
          </p:nvSpPr>
          <p:spPr>
            <a:xfrm>
              <a:off x="6494514" y="209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2" name="pt14802"/>
            <p:cNvSpPr/>
            <p:nvPr/>
          </p:nvSpPr>
          <p:spPr>
            <a:xfrm>
              <a:off x="6159670" y="238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3" name="pt14803"/>
            <p:cNvSpPr/>
            <p:nvPr/>
          </p:nvSpPr>
          <p:spPr>
            <a:xfrm>
              <a:off x="6558872" y="201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4" name="pt14804"/>
            <p:cNvSpPr/>
            <p:nvPr/>
          </p:nvSpPr>
          <p:spPr>
            <a:xfrm>
              <a:off x="6179694" y="2323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5" name="pt14805"/>
            <p:cNvSpPr/>
            <p:nvPr/>
          </p:nvSpPr>
          <p:spPr>
            <a:xfrm>
              <a:off x="7234589" y="1445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6" name="pt14806"/>
            <p:cNvSpPr/>
            <p:nvPr/>
          </p:nvSpPr>
          <p:spPr>
            <a:xfrm>
              <a:off x="6292438" y="227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7" name="pt14807"/>
            <p:cNvSpPr/>
            <p:nvPr/>
          </p:nvSpPr>
          <p:spPr>
            <a:xfrm>
              <a:off x="7259460" y="1432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8" name="pt14808"/>
            <p:cNvSpPr/>
            <p:nvPr/>
          </p:nvSpPr>
          <p:spPr>
            <a:xfrm>
              <a:off x="6149501" y="243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9" name="pt14809"/>
            <p:cNvSpPr/>
            <p:nvPr/>
          </p:nvSpPr>
          <p:spPr>
            <a:xfrm>
              <a:off x="7007398" y="1685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0" name="pt14810"/>
            <p:cNvSpPr/>
            <p:nvPr/>
          </p:nvSpPr>
          <p:spPr>
            <a:xfrm>
              <a:off x="6234520" y="228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1" name="pt14811"/>
            <p:cNvSpPr/>
            <p:nvPr/>
          </p:nvSpPr>
          <p:spPr>
            <a:xfrm>
              <a:off x="7020043" y="1621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2" name="pt14812"/>
            <p:cNvSpPr/>
            <p:nvPr/>
          </p:nvSpPr>
          <p:spPr>
            <a:xfrm>
              <a:off x="6212612" y="230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3" name="pt14813"/>
            <p:cNvSpPr/>
            <p:nvPr/>
          </p:nvSpPr>
          <p:spPr>
            <a:xfrm>
              <a:off x="6832430" y="1889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4" name="pt14814"/>
            <p:cNvSpPr/>
            <p:nvPr/>
          </p:nvSpPr>
          <p:spPr>
            <a:xfrm>
              <a:off x="7171529" y="164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5" name="pt14815"/>
            <p:cNvSpPr/>
            <p:nvPr/>
          </p:nvSpPr>
          <p:spPr>
            <a:xfrm>
              <a:off x="6201832" y="2346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6" name="pt14816"/>
            <p:cNvSpPr/>
            <p:nvPr/>
          </p:nvSpPr>
          <p:spPr>
            <a:xfrm>
              <a:off x="7010696" y="1638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7" name="pt14817"/>
            <p:cNvSpPr/>
            <p:nvPr/>
          </p:nvSpPr>
          <p:spPr>
            <a:xfrm>
              <a:off x="6584733" y="215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8" name="pt14818"/>
            <p:cNvSpPr/>
            <p:nvPr/>
          </p:nvSpPr>
          <p:spPr>
            <a:xfrm>
              <a:off x="6389966" y="215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9" name="pt14819"/>
            <p:cNvSpPr/>
            <p:nvPr/>
          </p:nvSpPr>
          <p:spPr>
            <a:xfrm>
              <a:off x="6262598" y="229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0" name="pt14820"/>
            <p:cNvSpPr/>
            <p:nvPr/>
          </p:nvSpPr>
          <p:spPr>
            <a:xfrm>
              <a:off x="6261139" y="2237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1" name="pt14821"/>
            <p:cNvSpPr/>
            <p:nvPr/>
          </p:nvSpPr>
          <p:spPr>
            <a:xfrm>
              <a:off x="6663337" y="200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2" name="pt14822"/>
            <p:cNvSpPr/>
            <p:nvPr/>
          </p:nvSpPr>
          <p:spPr>
            <a:xfrm>
              <a:off x="6396497" y="219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3" name="pt14823"/>
            <p:cNvSpPr/>
            <p:nvPr/>
          </p:nvSpPr>
          <p:spPr>
            <a:xfrm>
              <a:off x="6713020" y="198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4" name="pt14824"/>
            <p:cNvSpPr/>
            <p:nvPr/>
          </p:nvSpPr>
          <p:spPr>
            <a:xfrm>
              <a:off x="6061949" y="246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5" name="pt14825"/>
            <p:cNvSpPr/>
            <p:nvPr/>
          </p:nvSpPr>
          <p:spPr>
            <a:xfrm>
              <a:off x="6276425" y="226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6" name="pt14826"/>
            <p:cNvSpPr/>
            <p:nvPr/>
          </p:nvSpPr>
          <p:spPr>
            <a:xfrm>
              <a:off x="6555363" y="199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7" name="pt14827"/>
            <p:cNvSpPr/>
            <p:nvPr/>
          </p:nvSpPr>
          <p:spPr>
            <a:xfrm>
              <a:off x="7249876" y="143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8" name="pt14828"/>
            <p:cNvSpPr/>
            <p:nvPr/>
          </p:nvSpPr>
          <p:spPr>
            <a:xfrm>
              <a:off x="6604088" y="204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9" name="pt14829"/>
            <p:cNvSpPr/>
            <p:nvPr/>
          </p:nvSpPr>
          <p:spPr>
            <a:xfrm>
              <a:off x="6192557" y="230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0" name="pt14830"/>
            <p:cNvSpPr/>
            <p:nvPr/>
          </p:nvSpPr>
          <p:spPr>
            <a:xfrm>
              <a:off x="6883020" y="1775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1" name="pt14831"/>
            <p:cNvSpPr/>
            <p:nvPr/>
          </p:nvSpPr>
          <p:spPr>
            <a:xfrm>
              <a:off x="6193726" y="2305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2" name="pt14832"/>
            <p:cNvSpPr/>
            <p:nvPr/>
          </p:nvSpPr>
          <p:spPr>
            <a:xfrm>
              <a:off x="6495619" y="2083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3" name="pt14833"/>
            <p:cNvSpPr/>
            <p:nvPr/>
          </p:nvSpPr>
          <p:spPr>
            <a:xfrm>
              <a:off x="6358217" y="2121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4" name="pt14834"/>
            <p:cNvSpPr/>
            <p:nvPr/>
          </p:nvSpPr>
          <p:spPr>
            <a:xfrm>
              <a:off x="6374583" y="219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5" name="pt14835"/>
            <p:cNvSpPr/>
            <p:nvPr/>
          </p:nvSpPr>
          <p:spPr>
            <a:xfrm>
              <a:off x="6531649" y="2086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6" name="pt14836"/>
            <p:cNvSpPr/>
            <p:nvPr/>
          </p:nvSpPr>
          <p:spPr>
            <a:xfrm>
              <a:off x="6657262" y="184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7" name="pt14837"/>
            <p:cNvSpPr/>
            <p:nvPr/>
          </p:nvSpPr>
          <p:spPr>
            <a:xfrm>
              <a:off x="6252570" y="228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8" name="pt14838"/>
            <p:cNvSpPr/>
            <p:nvPr/>
          </p:nvSpPr>
          <p:spPr>
            <a:xfrm>
              <a:off x="7254575" y="148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9" name="pt14839"/>
            <p:cNvSpPr/>
            <p:nvPr/>
          </p:nvSpPr>
          <p:spPr>
            <a:xfrm>
              <a:off x="6132434" y="240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0" name="pt14840"/>
            <p:cNvSpPr/>
            <p:nvPr/>
          </p:nvSpPr>
          <p:spPr>
            <a:xfrm>
              <a:off x="6237219" y="2308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1" name="pt14841"/>
            <p:cNvSpPr/>
            <p:nvPr/>
          </p:nvSpPr>
          <p:spPr>
            <a:xfrm>
              <a:off x="6530505" y="2112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2" name="pt14842"/>
            <p:cNvSpPr/>
            <p:nvPr/>
          </p:nvSpPr>
          <p:spPr>
            <a:xfrm>
              <a:off x="6688458" y="197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3" name="pt14843"/>
            <p:cNvSpPr/>
            <p:nvPr/>
          </p:nvSpPr>
          <p:spPr>
            <a:xfrm>
              <a:off x="6267683" y="2353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4" name="pt14844"/>
            <p:cNvSpPr/>
            <p:nvPr/>
          </p:nvSpPr>
          <p:spPr>
            <a:xfrm>
              <a:off x="7042843" y="1744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5" name="pt14845"/>
            <p:cNvSpPr/>
            <p:nvPr/>
          </p:nvSpPr>
          <p:spPr>
            <a:xfrm>
              <a:off x="5966330" y="250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6" name="pt14846"/>
            <p:cNvSpPr/>
            <p:nvPr/>
          </p:nvSpPr>
          <p:spPr>
            <a:xfrm>
              <a:off x="6899167" y="1724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7" name="pt14847"/>
            <p:cNvSpPr/>
            <p:nvPr/>
          </p:nvSpPr>
          <p:spPr>
            <a:xfrm>
              <a:off x="6306464" y="231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8" name="pt14848"/>
            <p:cNvSpPr/>
            <p:nvPr/>
          </p:nvSpPr>
          <p:spPr>
            <a:xfrm>
              <a:off x="7138347" y="1584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9" name="pt14849"/>
            <p:cNvSpPr/>
            <p:nvPr/>
          </p:nvSpPr>
          <p:spPr>
            <a:xfrm>
              <a:off x="6645177" y="188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0" name="pt14850"/>
            <p:cNvSpPr/>
            <p:nvPr/>
          </p:nvSpPr>
          <p:spPr>
            <a:xfrm>
              <a:off x="6902272" y="17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1" name="pt14851"/>
            <p:cNvSpPr/>
            <p:nvPr/>
          </p:nvSpPr>
          <p:spPr>
            <a:xfrm>
              <a:off x="6886594" y="180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2" name="pt14852"/>
            <p:cNvSpPr/>
            <p:nvPr/>
          </p:nvSpPr>
          <p:spPr>
            <a:xfrm>
              <a:off x="6323466" y="216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3" name="pt14853"/>
            <p:cNvSpPr/>
            <p:nvPr/>
          </p:nvSpPr>
          <p:spPr>
            <a:xfrm>
              <a:off x="6323466" y="216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4" name="pt14854"/>
            <p:cNvSpPr/>
            <p:nvPr/>
          </p:nvSpPr>
          <p:spPr>
            <a:xfrm>
              <a:off x="6744087" y="1879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5" name="pt14855"/>
            <p:cNvSpPr/>
            <p:nvPr/>
          </p:nvSpPr>
          <p:spPr>
            <a:xfrm>
              <a:off x="6563192" y="2137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6" name="pt14856"/>
            <p:cNvSpPr/>
            <p:nvPr/>
          </p:nvSpPr>
          <p:spPr>
            <a:xfrm>
              <a:off x="6244059" y="228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7" name="pt14857"/>
            <p:cNvSpPr/>
            <p:nvPr/>
          </p:nvSpPr>
          <p:spPr>
            <a:xfrm>
              <a:off x="7095754" y="153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8" name="pt14858"/>
            <p:cNvSpPr/>
            <p:nvPr/>
          </p:nvSpPr>
          <p:spPr>
            <a:xfrm>
              <a:off x="7265277" y="1410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9" name="pt14859"/>
            <p:cNvSpPr/>
            <p:nvPr/>
          </p:nvSpPr>
          <p:spPr>
            <a:xfrm>
              <a:off x="6611513" y="1948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0" name="pt14860"/>
            <p:cNvSpPr/>
            <p:nvPr/>
          </p:nvSpPr>
          <p:spPr>
            <a:xfrm>
              <a:off x="6776498" y="1817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1" name="pt14861"/>
            <p:cNvSpPr/>
            <p:nvPr/>
          </p:nvSpPr>
          <p:spPr>
            <a:xfrm>
              <a:off x="6812419" y="201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2" name="pt14862"/>
            <p:cNvSpPr/>
            <p:nvPr/>
          </p:nvSpPr>
          <p:spPr>
            <a:xfrm>
              <a:off x="6620165" y="194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3" name="pt14863"/>
            <p:cNvSpPr/>
            <p:nvPr/>
          </p:nvSpPr>
          <p:spPr>
            <a:xfrm>
              <a:off x="6412336" y="229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4" name="pt14864"/>
            <p:cNvSpPr/>
            <p:nvPr/>
          </p:nvSpPr>
          <p:spPr>
            <a:xfrm>
              <a:off x="6009469" y="2500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5" name="pt14865"/>
            <p:cNvSpPr/>
            <p:nvPr/>
          </p:nvSpPr>
          <p:spPr>
            <a:xfrm>
              <a:off x="6877427" y="166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6" name="pt14866"/>
            <p:cNvSpPr/>
            <p:nvPr/>
          </p:nvSpPr>
          <p:spPr>
            <a:xfrm>
              <a:off x="6354457" y="215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7" name="pt14867"/>
            <p:cNvSpPr/>
            <p:nvPr/>
          </p:nvSpPr>
          <p:spPr>
            <a:xfrm>
              <a:off x="6718021" y="1837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8" name="pt14868"/>
            <p:cNvSpPr/>
            <p:nvPr/>
          </p:nvSpPr>
          <p:spPr>
            <a:xfrm>
              <a:off x="6259082" y="2281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9" name="pt14869"/>
            <p:cNvSpPr/>
            <p:nvPr/>
          </p:nvSpPr>
          <p:spPr>
            <a:xfrm>
              <a:off x="7087365" y="151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0" name="pt14870"/>
            <p:cNvSpPr/>
            <p:nvPr/>
          </p:nvSpPr>
          <p:spPr>
            <a:xfrm>
              <a:off x="6488028" y="201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1" name="pt14871"/>
            <p:cNvSpPr/>
            <p:nvPr/>
          </p:nvSpPr>
          <p:spPr>
            <a:xfrm>
              <a:off x="6892958" y="178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2" name="pt14872"/>
            <p:cNvSpPr/>
            <p:nvPr/>
          </p:nvSpPr>
          <p:spPr>
            <a:xfrm>
              <a:off x="6135982" y="2303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3" name="pt14873"/>
            <p:cNvSpPr/>
            <p:nvPr/>
          </p:nvSpPr>
          <p:spPr>
            <a:xfrm>
              <a:off x="7174190" y="152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4" name="pt14874"/>
            <p:cNvSpPr/>
            <p:nvPr/>
          </p:nvSpPr>
          <p:spPr>
            <a:xfrm>
              <a:off x="6963417" y="160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5" name="pt14875"/>
            <p:cNvSpPr/>
            <p:nvPr/>
          </p:nvSpPr>
          <p:spPr>
            <a:xfrm>
              <a:off x="6141118" y="2407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6" name="pt14876"/>
            <p:cNvSpPr/>
            <p:nvPr/>
          </p:nvSpPr>
          <p:spPr>
            <a:xfrm>
              <a:off x="6513477" y="1955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7" name="pt14877"/>
            <p:cNvSpPr/>
            <p:nvPr/>
          </p:nvSpPr>
          <p:spPr>
            <a:xfrm>
              <a:off x="6523318" y="215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8" name="pt14878"/>
            <p:cNvSpPr/>
            <p:nvPr/>
          </p:nvSpPr>
          <p:spPr>
            <a:xfrm>
              <a:off x="6358988" y="222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9" name="pt14879"/>
            <p:cNvSpPr/>
            <p:nvPr/>
          </p:nvSpPr>
          <p:spPr>
            <a:xfrm>
              <a:off x="6548080" y="21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0" name="pt14880"/>
            <p:cNvSpPr/>
            <p:nvPr/>
          </p:nvSpPr>
          <p:spPr>
            <a:xfrm>
              <a:off x="6268280" y="229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1" name="pt14881"/>
            <p:cNvSpPr/>
            <p:nvPr/>
          </p:nvSpPr>
          <p:spPr>
            <a:xfrm>
              <a:off x="6406750" y="222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2" name="pt14882"/>
            <p:cNvSpPr/>
            <p:nvPr/>
          </p:nvSpPr>
          <p:spPr>
            <a:xfrm>
              <a:off x="6360538" y="2229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3" name="pt14883"/>
            <p:cNvSpPr/>
            <p:nvPr/>
          </p:nvSpPr>
          <p:spPr>
            <a:xfrm>
              <a:off x="6640819" y="1947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4" name="pt14884"/>
            <p:cNvSpPr/>
            <p:nvPr/>
          </p:nvSpPr>
          <p:spPr>
            <a:xfrm>
              <a:off x="6078354" y="247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5" name="pt14885"/>
            <p:cNvSpPr/>
            <p:nvPr/>
          </p:nvSpPr>
          <p:spPr>
            <a:xfrm>
              <a:off x="6474336" y="203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6" name="pt14886"/>
            <p:cNvSpPr/>
            <p:nvPr/>
          </p:nvSpPr>
          <p:spPr>
            <a:xfrm>
              <a:off x="7012856" y="165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7" name="pt14887"/>
            <p:cNvSpPr/>
            <p:nvPr/>
          </p:nvSpPr>
          <p:spPr>
            <a:xfrm>
              <a:off x="7038774" y="164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8" name="pt14888"/>
            <p:cNvSpPr/>
            <p:nvPr/>
          </p:nvSpPr>
          <p:spPr>
            <a:xfrm>
              <a:off x="6775226" y="1833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9" name="pt14889"/>
            <p:cNvSpPr/>
            <p:nvPr/>
          </p:nvSpPr>
          <p:spPr>
            <a:xfrm>
              <a:off x="6640729" y="1912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0" name="pt14890"/>
            <p:cNvSpPr/>
            <p:nvPr/>
          </p:nvSpPr>
          <p:spPr>
            <a:xfrm>
              <a:off x="6954295" y="1624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1" name="pt14891"/>
            <p:cNvSpPr/>
            <p:nvPr/>
          </p:nvSpPr>
          <p:spPr>
            <a:xfrm>
              <a:off x="6669758" y="190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2" name="pt14892"/>
            <p:cNvSpPr/>
            <p:nvPr/>
          </p:nvSpPr>
          <p:spPr>
            <a:xfrm>
              <a:off x="7128132" y="151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3" name="pt14893"/>
            <p:cNvSpPr/>
            <p:nvPr/>
          </p:nvSpPr>
          <p:spPr>
            <a:xfrm>
              <a:off x="6119385" y="2326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4" name="pt14894"/>
            <p:cNvSpPr/>
            <p:nvPr/>
          </p:nvSpPr>
          <p:spPr>
            <a:xfrm>
              <a:off x="6071970" y="2430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5" name="pt14895"/>
            <p:cNvSpPr/>
            <p:nvPr/>
          </p:nvSpPr>
          <p:spPr>
            <a:xfrm>
              <a:off x="7218982" y="154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6" name="pt14896"/>
            <p:cNvSpPr/>
            <p:nvPr/>
          </p:nvSpPr>
          <p:spPr>
            <a:xfrm>
              <a:off x="6317244" y="222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7" name="pt14897"/>
            <p:cNvSpPr/>
            <p:nvPr/>
          </p:nvSpPr>
          <p:spPr>
            <a:xfrm>
              <a:off x="6069560" y="241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8" name="pt14898"/>
            <p:cNvSpPr/>
            <p:nvPr/>
          </p:nvSpPr>
          <p:spPr>
            <a:xfrm>
              <a:off x="6246727" y="2217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9" name="pt14899"/>
            <p:cNvSpPr/>
            <p:nvPr/>
          </p:nvSpPr>
          <p:spPr>
            <a:xfrm>
              <a:off x="6931289" y="165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0" name="pt14900"/>
            <p:cNvSpPr/>
            <p:nvPr/>
          </p:nvSpPr>
          <p:spPr>
            <a:xfrm>
              <a:off x="6787889" y="178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1" name="pt14901"/>
            <p:cNvSpPr/>
            <p:nvPr/>
          </p:nvSpPr>
          <p:spPr>
            <a:xfrm>
              <a:off x="6967486" y="169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2" name="pt14902"/>
            <p:cNvSpPr/>
            <p:nvPr/>
          </p:nvSpPr>
          <p:spPr>
            <a:xfrm>
              <a:off x="5939396" y="2495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3" name="pt14903"/>
            <p:cNvSpPr/>
            <p:nvPr/>
          </p:nvSpPr>
          <p:spPr>
            <a:xfrm>
              <a:off x="6639006" y="186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4" name="pt14904"/>
            <p:cNvSpPr/>
            <p:nvPr/>
          </p:nvSpPr>
          <p:spPr>
            <a:xfrm>
              <a:off x="7142988" y="1491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5" name="pt14905"/>
            <p:cNvSpPr/>
            <p:nvPr/>
          </p:nvSpPr>
          <p:spPr>
            <a:xfrm>
              <a:off x="7110346" y="158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6" name="pt14906"/>
            <p:cNvSpPr/>
            <p:nvPr/>
          </p:nvSpPr>
          <p:spPr>
            <a:xfrm>
              <a:off x="7290669" y="144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7" name="pt14907"/>
            <p:cNvSpPr/>
            <p:nvPr/>
          </p:nvSpPr>
          <p:spPr>
            <a:xfrm>
              <a:off x="6939112" y="170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8" name="pt14908"/>
            <p:cNvSpPr/>
            <p:nvPr/>
          </p:nvSpPr>
          <p:spPr>
            <a:xfrm>
              <a:off x="7191540" y="1490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9" name="pt14909"/>
            <p:cNvSpPr/>
            <p:nvPr/>
          </p:nvSpPr>
          <p:spPr>
            <a:xfrm>
              <a:off x="7271005" y="145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0" name="pt14910"/>
            <p:cNvSpPr/>
            <p:nvPr/>
          </p:nvSpPr>
          <p:spPr>
            <a:xfrm>
              <a:off x="7093240" y="162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1" name="pt14911"/>
            <p:cNvSpPr/>
            <p:nvPr/>
          </p:nvSpPr>
          <p:spPr>
            <a:xfrm>
              <a:off x="6699990" y="186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2" name="pt14912"/>
            <p:cNvSpPr/>
            <p:nvPr/>
          </p:nvSpPr>
          <p:spPr>
            <a:xfrm>
              <a:off x="6433382" y="2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3" name="pt14913"/>
            <p:cNvSpPr/>
            <p:nvPr/>
          </p:nvSpPr>
          <p:spPr>
            <a:xfrm>
              <a:off x="6353280" y="223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4" name="pt14914"/>
            <p:cNvSpPr/>
            <p:nvPr/>
          </p:nvSpPr>
          <p:spPr>
            <a:xfrm>
              <a:off x="6989174" y="1634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5" name="pt14915"/>
            <p:cNvSpPr/>
            <p:nvPr/>
          </p:nvSpPr>
          <p:spPr>
            <a:xfrm>
              <a:off x="6304368" y="2222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6" name="pt14916"/>
            <p:cNvSpPr/>
            <p:nvPr/>
          </p:nvSpPr>
          <p:spPr>
            <a:xfrm>
              <a:off x="7022061" y="169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7" name="pt14917"/>
            <p:cNvSpPr/>
            <p:nvPr/>
          </p:nvSpPr>
          <p:spPr>
            <a:xfrm>
              <a:off x="6658573" y="2051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8" name="pt14918"/>
            <p:cNvSpPr/>
            <p:nvPr/>
          </p:nvSpPr>
          <p:spPr>
            <a:xfrm>
              <a:off x="7154481" y="151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9" name="pt14919"/>
            <p:cNvSpPr/>
            <p:nvPr/>
          </p:nvSpPr>
          <p:spPr>
            <a:xfrm>
              <a:off x="7036460" y="163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0" name="pt14920"/>
            <p:cNvSpPr/>
            <p:nvPr/>
          </p:nvSpPr>
          <p:spPr>
            <a:xfrm>
              <a:off x="7262288" y="142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1" name="pt14921"/>
            <p:cNvSpPr/>
            <p:nvPr/>
          </p:nvSpPr>
          <p:spPr>
            <a:xfrm>
              <a:off x="6927766" y="170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2" name="pt14922"/>
            <p:cNvSpPr/>
            <p:nvPr/>
          </p:nvSpPr>
          <p:spPr>
            <a:xfrm>
              <a:off x="6087038" y="238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3" name="pt14923"/>
            <p:cNvSpPr/>
            <p:nvPr/>
          </p:nvSpPr>
          <p:spPr>
            <a:xfrm>
              <a:off x="6635136" y="19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4" name="pt14924"/>
            <p:cNvSpPr/>
            <p:nvPr/>
          </p:nvSpPr>
          <p:spPr>
            <a:xfrm>
              <a:off x="6162351" y="238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5" name="pt14925"/>
            <p:cNvSpPr/>
            <p:nvPr/>
          </p:nvSpPr>
          <p:spPr>
            <a:xfrm>
              <a:off x="6358468" y="2171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6" name="pt14926"/>
            <p:cNvSpPr/>
            <p:nvPr/>
          </p:nvSpPr>
          <p:spPr>
            <a:xfrm>
              <a:off x="6974872" y="172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7" name="pt14927"/>
            <p:cNvSpPr/>
            <p:nvPr/>
          </p:nvSpPr>
          <p:spPr>
            <a:xfrm>
              <a:off x="7091575" y="155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8" name="pt14928"/>
            <p:cNvSpPr/>
            <p:nvPr/>
          </p:nvSpPr>
          <p:spPr>
            <a:xfrm>
              <a:off x="6030528" y="24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9" name="pt14929"/>
            <p:cNvSpPr/>
            <p:nvPr/>
          </p:nvSpPr>
          <p:spPr>
            <a:xfrm>
              <a:off x="6614547" y="1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0" name="pt14930"/>
            <p:cNvSpPr/>
            <p:nvPr/>
          </p:nvSpPr>
          <p:spPr>
            <a:xfrm>
              <a:off x="6862379" y="1704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1" name="pt14931"/>
            <p:cNvSpPr/>
            <p:nvPr/>
          </p:nvSpPr>
          <p:spPr>
            <a:xfrm>
              <a:off x="6959753" y="172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2" name="pt14932"/>
            <p:cNvSpPr/>
            <p:nvPr/>
          </p:nvSpPr>
          <p:spPr>
            <a:xfrm>
              <a:off x="7029254" y="15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3" name="pt14933"/>
            <p:cNvSpPr/>
            <p:nvPr/>
          </p:nvSpPr>
          <p:spPr>
            <a:xfrm>
              <a:off x="7203882" y="149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4" name="pt14934"/>
            <p:cNvSpPr/>
            <p:nvPr/>
          </p:nvSpPr>
          <p:spPr>
            <a:xfrm>
              <a:off x="6030528" y="24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5" name="pt14935"/>
            <p:cNvSpPr/>
            <p:nvPr/>
          </p:nvSpPr>
          <p:spPr>
            <a:xfrm>
              <a:off x="6614547" y="1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6" name="pt14936"/>
            <p:cNvSpPr/>
            <p:nvPr/>
          </p:nvSpPr>
          <p:spPr>
            <a:xfrm>
              <a:off x="6862379" y="1704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7" name="pt14937"/>
            <p:cNvSpPr/>
            <p:nvPr/>
          </p:nvSpPr>
          <p:spPr>
            <a:xfrm>
              <a:off x="6959753" y="172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8" name="pt14938"/>
            <p:cNvSpPr/>
            <p:nvPr/>
          </p:nvSpPr>
          <p:spPr>
            <a:xfrm>
              <a:off x="7029254" y="15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9" name="pt14939"/>
            <p:cNvSpPr/>
            <p:nvPr/>
          </p:nvSpPr>
          <p:spPr>
            <a:xfrm>
              <a:off x="7203882" y="149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0" name="pt14940"/>
            <p:cNvSpPr/>
            <p:nvPr/>
          </p:nvSpPr>
          <p:spPr>
            <a:xfrm>
              <a:off x="6402745" y="215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1" name="pt14941"/>
            <p:cNvSpPr/>
            <p:nvPr/>
          </p:nvSpPr>
          <p:spPr>
            <a:xfrm>
              <a:off x="6491068" y="207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2" name="pt14942"/>
            <p:cNvSpPr/>
            <p:nvPr/>
          </p:nvSpPr>
          <p:spPr>
            <a:xfrm>
              <a:off x="6246592" y="225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3" name="pt14943"/>
            <p:cNvSpPr/>
            <p:nvPr/>
          </p:nvSpPr>
          <p:spPr>
            <a:xfrm>
              <a:off x="6382895" y="220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4" name="pt14944"/>
            <p:cNvSpPr/>
            <p:nvPr/>
          </p:nvSpPr>
          <p:spPr>
            <a:xfrm>
              <a:off x="6168065" y="241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5" name="pt14945"/>
            <p:cNvSpPr/>
            <p:nvPr/>
          </p:nvSpPr>
          <p:spPr>
            <a:xfrm>
              <a:off x="7203573" y="144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6" name="pt14946"/>
            <p:cNvSpPr/>
            <p:nvPr/>
          </p:nvSpPr>
          <p:spPr>
            <a:xfrm>
              <a:off x="6152586" y="23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7" name="pt14947"/>
            <p:cNvSpPr/>
            <p:nvPr/>
          </p:nvSpPr>
          <p:spPr>
            <a:xfrm>
              <a:off x="6433754" y="220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8" name="pt14948"/>
            <p:cNvSpPr/>
            <p:nvPr/>
          </p:nvSpPr>
          <p:spPr>
            <a:xfrm>
              <a:off x="7278121" y="144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9" name="pt14949"/>
            <p:cNvSpPr/>
            <p:nvPr/>
          </p:nvSpPr>
          <p:spPr>
            <a:xfrm>
              <a:off x="6498011" y="202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0" name="pt14950"/>
            <p:cNvSpPr/>
            <p:nvPr/>
          </p:nvSpPr>
          <p:spPr>
            <a:xfrm>
              <a:off x="7230501" y="1430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1" name="pt14951"/>
            <p:cNvSpPr/>
            <p:nvPr/>
          </p:nvSpPr>
          <p:spPr>
            <a:xfrm>
              <a:off x="7264654" y="1458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2" name="pt14952"/>
            <p:cNvSpPr/>
            <p:nvPr/>
          </p:nvSpPr>
          <p:spPr>
            <a:xfrm>
              <a:off x="6130872" y="241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3" name="pt14953"/>
            <p:cNvSpPr/>
            <p:nvPr/>
          </p:nvSpPr>
          <p:spPr>
            <a:xfrm>
              <a:off x="6644451" y="1928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4" name="pt14954"/>
            <p:cNvSpPr/>
            <p:nvPr/>
          </p:nvSpPr>
          <p:spPr>
            <a:xfrm>
              <a:off x="6716986" y="1871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5" name="pt14955"/>
            <p:cNvSpPr/>
            <p:nvPr/>
          </p:nvSpPr>
          <p:spPr>
            <a:xfrm>
              <a:off x="6595912" y="201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6" name="pt14956"/>
            <p:cNvSpPr/>
            <p:nvPr/>
          </p:nvSpPr>
          <p:spPr>
            <a:xfrm>
              <a:off x="6028516" y="243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7" name="pt14957"/>
            <p:cNvSpPr/>
            <p:nvPr/>
          </p:nvSpPr>
          <p:spPr>
            <a:xfrm>
              <a:off x="6562466" y="208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8" name="pt14958"/>
            <p:cNvSpPr/>
            <p:nvPr/>
          </p:nvSpPr>
          <p:spPr>
            <a:xfrm>
              <a:off x="6428991" y="22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9" name="pt14959"/>
            <p:cNvSpPr/>
            <p:nvPr/>
          </p:nvSpPr>
          <p:spPr>
            <a:xfrm>
              <a:off x="6863517" y="1803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0" name="pt14960"/>
            <p:cNvSpPr/>
            <p:nvPr/>
          </p:nvSpPr>
          <p:spPr>
            <a:xfrm>
              <a:off x="7154031" y="1546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1" name="pt14961"/>
            <p:cNvSpPr/>
            <p:nvPr/>
          </p:nvSpPr>
          <p:spPr>
            <a:xfrm>
              <a:off x="6698042" y="190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2" name="pt14962"/>
            <p:cNvSpPr/>
            <p:nvPr/>
          </p:nvSpPr>
          <p:spPr>
            <a:xfrm>
              <a:off x="6583415" y="1987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3" name="pt14963"/>
            <p:cNvSpPr/>
            <p:nvPr/>
          </p:nvSpPr>
          <p:spPr>
            <a:xfrm>
              <a:off x="6625096" y="1974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4" name="pt14964"/>
            <p:cNvSpPr/>
            <p:nvPr/>
          </p:nvSpPr>
          <p:spPr>
            <a:xfrm>
              <a:off x="6398753" y="220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5" name="pt14965"/>
            <p:cNvSpPr/>
            <p:nvPr/>
          </p:nvSpPr>
          <p:spPr>
            <a:xfrm>
              <a:off x="6879536" y="181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6" name="pt14966"/>
            <p:cNvSpPr/>
            <p:nvPr/>
          </p:nvSpPr>
          <p:spPr>
            <a:xfrm>
              <a:off x="7218474" y="159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7" name="pt14967"/>
            <p:cNvSpPr/>
            <p:nvPr/>
          </p:nvSpPr>
          <p:spPr>
            <a:xfrm>
              <a:off x="6156739" y="241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8" name="pt14968"/>
            <p:cNvSpPr/>
            <p:nvPr/>
          </p:nvSpPr>
          <p:spPr>
            <a:xfrm>
              <a:off x="6268589" y="2215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9" name="pt14969"/>
            <p:cNvSpPr/>
            <p:nvPr/>
          </p:nvSpPr>
          <p:spPr>
            <a:xfrm>
              <a:off x="6182014" y="2355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0" name="pt14970"/>
            <p:cNvSpPr/>
            <p:nvPr/>
          </p:nvSpPr>
          <p:spPr>
            <a:xfrm>
              <a:off x="6740121" y="1883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1" name="pt14971"/>
            <p:cNvSpPr/>
            <p:nvPr/>
          </p:nvSpPr>
          <p:spPr>
            <a:xfrm>
              <a:off x="6385672" y="215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2" name="pt14972"/>
            <p:cNvSpPr/>
            <p:nvPr/>
          </p:nvSpPr>
          <p:spPr>
            <a:xfrm>
              <a:off x="7257442" y="146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3" name="pt14973"/>
            <p:cNvSpPr/>
            <p:nvPr/>
          </p:nvSpPr>
          <p:spPr>
            <a:xfrm>
              <a:off x="6421914" y="2207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4" name="pt14974"/>
            <p:cNvSpPr/>
            <p:nvPr/>
          </p:nvSpPr>
          <p:spPr>
            <a:xfrm>
              <a:off x="6709864" y="1944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5" name="pt14975"/>
            <p:cNvSpPr/>
            <p:nvPr/>
          </p:nvSpPr>
          <p:spPr>
            <a:xfrm>
              <a:off x="6762311" y="1855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6" name="pt14976"/>
            <p:cNvSpPr/>
            <p:nvPr/>
          </p:nvSpPr>
          <p:spPr>
            <a:xfrm>
              <a:off x="6882923" y="193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7" name="pt14977"/>
            <p:cNvSpPr/>
            <p:nvPr/>
          </p:nvSpPr>
          <p:spPr>
            <a:xfrm>
              <a:off x="6458227" y="205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8" name="pt14978"/>
            <p:cNvSpPr/>
            <p:nvPr/>
          </p:nvSpPr>
          <p:spPr>
            <a:xfrm>
              <a:off x="7207070" y="146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9" name="pt14979"/>
            <p:cNvSpPr/>
            <p:nvPr/>
          </p:nvSpPr>
          <p:spPr>
            <a:xfrm>
              <a:off x="6161412" y="230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0" name="pt14980"/>
            <p:cNvSpPr/>
            <p:nvPr/>
          </p:nvSpPr>
          <p:spPr>
            <a:xfrm>
              <a:off x="7245305" y="143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1" name="pt14981"/>
            <p:cNvSpPr/>
            <p:nvPr/>
          </p:nvSpPr>
          <p:spPr>
            <a:xfrm>
              <a:off x="5937641" y="2486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2" name="pt14982"/>
            <p:cNvSpPr/>
            <p:nvPr/>
          </p:nvSpPr>
          <p:spPr>
            <a:xfrm>
              <a:off x="6366741" y="2127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3" name="pt14983"/>
            <p:cNvSpPr/>
            <p:nvPr/>
          </p:nvSpPr>
          <p:spPr>
            <a:xfrm>
              <a:off x="6530589" y="1995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4" name="pt14984"/>
            <p:cNvSpPr/>
            <p:nvPr/>
          </p:nvSpPr>
          <p:spPr>
            <a:xfrm>
              <a:off x="7002410" y="1658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5" name="pt14985"/>
            <p:cNvSpPr/>
            <p:nvPr/>
          </p:nvSpPr>
          <p:spPr>
            <a:xfrm>
              <a:off x="7132156" y="154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6" name="pt14986"/>
            <p:cNvSpPr/>
            <p:nvPr/>
          </p:nvSpPr>
          <p:spPr>
            <a:xfrm>
              <a:off x="6642355" y="18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7" name="pt14987"/>
            <p:cNvSpPr/>
            <p:nvPr/>
          </p:nvSpPr>
          <p:spPr>
            <a:xfrm>
              <a:off x="6480751" y="193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8" name="pt14988"/>
            <p:cNvSpPr/>
            <p:nvPr/>
          </p:nvSpPr>
          <p:spPr>
            <a:xfrm>
              <a:off x="6243442" y="2300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9" name="pt14989"/>
            <p:cNvSpPr/>
            <p:nvPr/>
          </p:nvSpPr>
          <p:spPr>
            <a:xfrm>
              <a:off x="7059775" y="151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0" name="pt14990"/>
            <p:cNvSpPr/>
            <p:nvPr/>
          </p:nvSpPr>
          <p:spPr>
            <a:xfrm>
              <a:off x="6969851" y="160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1" name="pt14991"/>
            <p:cNvSpPr/>
            <p:nvPr/>
          </p:nvSpPr>
          <p:spPr>
            <a:xfrm>
              <a:off x="7120901" y="143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2" name="pt14992"/>
            <p:cNvSpPr/>
            <p:nvPr/>
          </p:nvSpPr>
          <p:spPr>
            <a:xfrm>
              <a:off x="6363655" y="2144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3" name="pt14993"/>
            <p:cNvSpPr/>
            <p:nvPr/>
          </p:nvSpPr>
          <p:spPr>
            <a:xfrm>
              <a:off x="6842934" y="199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4" name="pt14994"/>
            <p:cNvSpPr/>
            <p:nvPr/>
          </p:nvSpPr>
          <p:spPr>
            <a:xfrm>
              <a:off x="7160344" y="153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5" name="pt14995"/>
            <p:cNvSpPr/>
            <p:nvPr/>
          </p:nvSpPr>
          <p:spPr>
            <a:xfrm>
              <a:off x="6410722" y="231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6" name="pt14996"/>
            <p:cNvSpPr/>
            <p:nvPr/>
          </p:nvSpPr>
          <p:spPr>
            <a:xfrm>
              <a:off x="7281856" y="1624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7" name="pt14997"/>
            <p:cNvSpPr/>
            <p:nvPr/>
          </p:nvSpPr>
          <p:spPr>
            <a:xfrm>
              <a:off x="6659229" y="2081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8" name="pt14998"/>
            <p:cNvSpPr/>
            <p:nvPr/>
          </p:nvSpPr>
          <p:spPr>
            <a:xfrm>
              <a:off x="7125034" y="162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9" name="pt14999"/>
            <p:cNvSpPr/>
            <p:nvPr/>
          </p:nvSpPr>
          <p:spPr>
            <a:xfrm>
              <a:off x="6652840" y="215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0" name="pt15000"/>
            <p:cNvSpPr/>
            <p:nvPr/>
          </p:nvSpPr>
          <p:spPr>
            <a:xfrm>
              <a:off x="6716838" y="196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1" name="pt15001"/>
            <p:cNvSpPr/>
            <p:nvPr/>
          </p:nvSpPr>
          <p:spPr>
            <a:xfrm>
              <a:off x="7188377" y="176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2" name="pt15002"/>
            <p:cNvSpPr/>
            <p:nvPr/>
          </p:nvSpPr>
          <p:spPr>
            <a:xfrm>
              <a:off x="7232352" y="158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3" name="pt15003"/>
            <p:cNvSpPr/>
            <p:nvPr/>
          </p:nvSpPr>
          <p:spPr>
            <a:xfrm>
              <a:off x="6182374" y="23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4" name="pt15004"/>
            <p:cNvSpPr/>
            <p:nvPr/>
          </p:nvSpPr>
          <p:spPr>
            <a:xfrm>
              <a:off x="6087186" y="242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5" name="pt15005"/>
            <p:cNvSpPr/>
            <p:nvPr/>
          </p:nvSpPr>
          <p:spPr>
            <a:xfrm>
              <a:off x="6582078" y="2008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6" name="pt15006"/>
            <p:cNvSpPr/>
            <p:nvPr/>
          </p:nvSpPr>
          <p:spPr>
            <a:xfrm>
              <a:off x="7008138" y="162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7" name="pt15007"/>
            <p:cNvSpPr/>
            <p:nvPr/>
          </p:nvSpPr>
          <p:spPr>
            <a:xfrm>
              <a:off x="6503539" y="201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8" name="pt15008"/>
            <p:cNvSpPr/>
            <p:nvPr/>
          </p:nvSpPr>
          <p:spPr>
            <a:xfrm>
              <a:off x="6703153" y="1876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9" name="pt15009"/>
            <p:cNvSpPr/>
            <p:nvPr/>
          </p:nvSpPr>
          <p:spPr>
            <a:xfrm>
              <a:off x="6481079" y="21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0" name="pt15010"/>
            <p:cNvSpPr/>
            <p:nvPr/>
          </p:nvSpPr>
          <p:spPr>
            <a:xfrm>
              <a:off x="6672175" y="1952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1" name="pt15011"/>
            <p:cNvSpPr/>
            <p:nvPr/>
          </p:nvSpPr>
          <p:spPr>
            <a:xfrm>
              <a:off x="7103461" y="150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2" name="pt15012"/>
            <p:cNvSpPr/>
            <p:nvPr/>
          </p:nvSpPr>
          <p:spPr>
            <a:xfrm>
              <a:off x="6633857" y="1987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3" name="pt15013"/>
            <p:cNvSpPr/>
            <p:nvPr/>
          </p:nvSpPr>
          <p:spPr>
            <a:xfrm>
              <a:off x="7196862" y="1594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4" name="pt15014"/>
            <p:cNvSpPr/>
            <p:nvPr/>
          </p:nvSpPr>
          <p:spPr>
            <a:xfrm>
              <a:off x="6578208" y="209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5" name="pt15015"/>
            <p:cNvSpPr/>
            <p:nvPr/>
          </p:nvSpPr>
          <p:spPr>
            <a:xfrm>
              <a:off x="6436737" y="2188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6" name="pt15016"/>
            <p:cNvSpPr/>
            <p:nvPr/>
          </p:nvSpPr>
          <p:spPr>
            <a:xfrm>
              <a:off x="6376402" y="224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7" name="pt15017"/>
            <p:cNvSpPr/>
            <p:nvPr/>
          </p:nvSpPr>
          <p:spPr>
            <a:xfrm>
              <a:off x="7026124" y="169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8" name="pt15018"/>
            <p:cNvSpPr/>
            <p:nvPr/>
          </p:nvSpPr>
          <p:spPr>
            <a:xfrm>
              <a:off x="6658998" y="197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9" name="pt15019"/>
            <p:cNvSpPr/>
            <p:nvPr/>
          </p:nvSpPr>
          <p:spPr>
            <a:xfrm>
              <a:off x="7200874" y="15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0" name="pt15020"/>
            <p:cNvSpPr/>
            <p:nvPr/>
          </p:nvSpPr>
          <p:spPr>
            <a:xfrm>
              <a:off x="6435188" y="216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1" name="pt15021"/>
            <p:cNvSpPr/>
            <p:nvPr/>
          </p:nvSpPr>
          <p:spPr>
            <a:xfrm>
              <a:off x="6896474" y="174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2" name="pt15022"/>
            <p:cNvSpPr/>
            <p:nvPr/>
          </p:nvSpPr>
          <p:spPr>
            <a:xfrm>
              <a:off x="6257481" y="22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3" name="pt15023"/>
            <p:cNvSpPr/>
            <p:nvPr/>
          </p:nvSpPr>
          <p:spPr>
            <a:xfrm>
              <a:off x="7209288" y="1469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4" name="pt15024"/>
            <p:cNvSpPr/>
            <p:nvPr/>
          </p:nvSpPr>
          <p:spPr>
            <a:xfrm>
              <a:off x="6306676" y="2249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5" name="pt15025"/>
            <p:cNvSpPr/>
            <p:nvPr/>
          </p:nvSpPr>
          <p:spPr>
            <a:xfrm>
              <a:off x="6203247" y="240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6" name="pt15026"/>
            <p:cNvSpPr/>
            <p:nvPr/>
          </p:nvSpPr>
          <p:spPr>
            <a:xfrm>
              <a:off x="6685315" y="192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7" name="pt15027"/>
            <p:cNvSpPr/>
            <p:nvPr/>
          </p:nvSpPr>
          <p:spPr>
            <a:xfrm>
              <a:off x="6252223" y="2323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8" name="pt15028"/>
            <p:cNvSpPr/>
            <p:nvPr/>
          </p:nvSpPr>
          <p:spPr>
            <a:xfrm>
              <a:off x="6907215" y="163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9" name="pt15029"/>
            <p:cNvSpPr/>
            <p:nvPr/>
          </p:nvSpPr>
          <p:spPr>
            <a:xfrm>
              <a:off x="7276173" y="1377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0" name="pt15030"/>
            <p:cNvSpPr/>
            <p:nvPr/>
          </p:nvSpPr>
          <p:spPr>
            <a:xfrm>
              <a:off x="6223129" y="2312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1" name="pt15031"/>
            <p:cNvSpPr/>
            <p:nvPr/>
          </p:nvSpPr>
          <p:spPr>
            <a:xfrm>
              <a:off x="6478996" y="211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2" name="pt15032"/>
            <p:cNvSpPr/>
            <p:nvPr/>
          </p:nvSpPr>
          <p:spPr>
            <a:xfrm>
              <a:off x="6166882" y="2424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3" name="pt15033"/>
            <p:cNvSpPr/>
            <p:nvPr/>
          </p:nvSpPr>
          <p:spPr>
            <a:xfrm>
              <a:off x="7125349" y="1533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4" name="pt15034"/>
            <p:cNvSpPr/>
            <p:nvPr/>
          </p:nvSpPr>
          <p:spPr>
            <a:xfrm>
              <a:off x="6370276" y="222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5" name="pt15035"/>
            <p:cNvSpPr/>
            <p:nvPr/>
          </p:nvSpPr>
          <p:spPr>
            <a:xfrm>
              <a:off x="7273724" y="142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6" name="pt15036"/>
            <p:cNvSpPr/>
            <p:nvPr/>
          </p:nvSpPr>
          <p:spPr>
            <a:xfrm>
              <a:off x="7269025" y="1460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7" name="pt15037"/>
            <p:cNvSpPr/>
            <p:nvPr/>
          </p:nvSpPr>
          <p:spPr>
            <a:xfrm>
              <a:off x="6258060" y="2291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8" name="pt15038"/>
            <p:cNvSpPr/>
            <p:nvPr/>
          </p:nvSpPr>
          <p:spPr>
            <a:xfrm>
              <a:off x="6481137" y="212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9" name="pt15039"/>
            <p:cNvSpPr/>
            <p:nvPr/>
          </p:nvSpPr>
          <p:spPr>
            <a:xfrm>
              <a:off x="6361932" y="222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0" name="pt15040"/>
            <p:cNvSpPr/>
            <p:nvPr/>
          </p:nvSpPr>
          <p:spPr>
            <a:xfrm>
              <a:off x="6445936" y="2096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1" name="pt15041"/>
            <p:cNvSpPr/>
            <p:nvPr/>
          </p:nvSpPr>
          <p:spPr>
            <a:xfrm>
              <a:off x="7257184" y="1397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2" name="pt15042"/>
            <p:cNvSpPr/>
            <p:nvPr/>
          </p:nvSpPr>
          <p:spPr>
            <a:xfrm>
              <a:off x="7163822" y="1520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3" name="pt15043"/>
            <p:cNvSpPr/>
            <p:nvPr/>
          </p:nvSpPr>
          <p:spPr>
            <a:xfrm>
              <a:off x="7259589" y="1425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4" name="pt15044"/>
            <p:cNvSpPr/>
            <p:nvPr/>
          </p:nvSpPr>
          <p:spPr>
            <a:xfrm>
              <a:off x="6072665" y="242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5" name="pt15045"/>
            <p:cNvSpPr/>
            <p:nvPr/>
          </p:nvSpPr>
          <p:spPr>
            <a:xfrm>
              <a:off x="6748144" y="183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6" name="pt15046"/>
            <p:cNvSpPr/>
            <p:nvPr/>
          </p:nvSpPr>
          <p:spPr>
            <a:xfrm>
              <a:off x="6669051" y="19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7" name="pt15047"/>
            <p:cNvSpPr/>
            <p:nvPr/>
          </p:nvSpPr>
          <p:spPr>
            <a:xfrm>
              <a:off x="6686317" y="20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8" name="pt15048"/>
            <p:cNvSpPr/>
            <p:nvPr/>
          </p:nvSpPr>
          <p:spPr>
            <a:xfrm>
              <a:off x="6314242" y="2228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9" name="pt15049"/>
            <p:cNvSpPr/>
            <p:nvPr/>
          </p:nvSpPr>
          <p:spPr>
            <a:xfrm>
              <a:off x="6439887" y="21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0" name="pt15050"/>
            <p:cNvSpPr/>
            <p:nvPr/>
          </p:nvSpPr>
          <p:spPr>
            <a:xfrm>
              <a:off x="7268646" y="1540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1" name="pt15051"/>
            <p:cNvSpPr/>
            <p:nvPr/>
          </p:nvSpPr>
          <p:spPr>
            <a:xfrm>
              <a:off x="6336728" y="21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2" name="pt15052"/>
            <p:cNvSpPr/>
            <p:nvPr/>
          </p:nvSpPr>
          <p:spPr>
            <a:xfrm>
              <a:off x="6517456" y="2105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3" name="pt15053"/>
            <p:cNvSpPr/>
            <p:nvPr/>
          </p:nvSpPr>
          <p:spPr>
            <a:xfrm>
              <a:off x="6355305" y="214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4" name="pt15054"/>
            <p:cNvSpPr/>
            <p:nvPr/>
          </p:nvSpPr>
          <p:spPr>
            <a:xfrm>
              <a:off x="6909324" y="163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5" name="pt15055"/>
            <p:cNvSpPr/>
            <p:nvPr/>
          </p:nvSpPr>
          <p:spPr>
            <a:xfrm>
              <a:off x="6495780" y="2163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6" name="pt15056"/>
            <p:cNvSpPr/>
            <p:nvPr/>
          </p:nvSpPr>
          <p:spPr>
            <a:xfrm>
              <a:off x="6406364" y="2145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7" name="pt15057"/>
            <p:cNvSpPr/>
            <p:nvPr/>
          </p:nvSpPr>
          <p:spPr>
            <a:xfrm>
              <a:off x="6045583" y="244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8" name="pt15058"/>
            <p:cNvSpPr/>
            <p:nvPr/>
          </p:nvSpPr>
          <p:spPr>
            <a:xfrm>
              <a:off x="6974718" y="1651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9" name="pt15059"/>
            <p:cNvSpPr/>
            <p:nvPr/>
          </p:nvSpPr>
          <p:spPr>
            <a:xfrm>
              <a:off x="6054486" y="24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0" name="pt15060"/>
            <p:cNvSpPr/>
            <p:nvPr/>
          </p:nvSpPr>
          <p:spPr>
            <a:xfrm>
              <a:off x="6361740" y="2272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1" name="pt15061"/>
            <p:cNvSpPr/>
            <p:nvPr/>
          </p:nvSpPr>
          <p:spPr>
            <a:xfrm>
              <a:off x="7005245" y="1731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2" name="pt15062"/>
            <p:cNvSpPr/>
            <p:nvPr/>
          </p:nvSpPr>
          <p:spPr>
            <a:xfrm>
              <a:off x="6589265" y="2025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3" name="pt15063"/>
            <p:cNvSpPr/>
            <p:nvPr/>
          </p:nvSpPr>
          <p:spPr>
            <a:xfrm>
              <a:off x="6080018" y="245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4" name="pt15064"/>
            <p:cNvSpPr/>
            <p:nvPr/>
          </p:nvSpPr>
          <p:spPr>
            <a:xfrm>
              <a:off x="6363450" y="225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5" name="pt15065"/>
            <p:cNvSpPr/>
            <p:nvPr/>
          </p:nvSpPr>
          <p:spPr>
            <a:xfrm>
              <a:off x="6136342" y="238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6" name="pt15066"/>
            <p:cNvSpPr/>
            <p:nvPr/>
          </p:nvSpPr>
          <p:spPr>
            <a:xfrm>
              <a:off x="6238017" y="226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7" name="pt15067"/>
            <p:cNvSpPr/>
            <p:nvPr/>
          </p:nvSpPr>
          <p:spPr>
            <a:xfrm>
              <a:off x="7234711" y="141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8" name="pt15068"/>
            <p:cNvSpPr/>
            <p:nvPr/>
          </p:nvSpPr>
          <p:spPr>
            <a:xfrm>
              <a:off x="6442632" y="2018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9" name="pt15069"/>
            <p:cNvSpPr/>
            <p:nvPr/>
          </p:nvSpPr>
          <p:spPr>
            <a:xfrm>
              <a:off x="6466718" y="204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0" name="pt15070"/>
            <p:cNvSpPr/>
            <p:nvPr/>
          </p:nvSpPr>
          <p:spPr>
            <a:xfrm>
              <a:off x="6158192" y="2383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1" name="pt15071"/>
            <p:cNvSpPr/>
            <p:nvPr/>
          </p:nvSpPr>
          <p:spPr>
            <a:xfrm>
              <a:off x="6468769" y="2076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2" name="pt15072"/>
            <p:cNvSpPr/>
            <p:nvPr/>
          </p:nvSpPr>
          <p:spPr>
            <a:xfrm>
              <a:off x="6876534" y="170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3" name="pt15073"/>
            <p:cNvSpPr/>
            <p:nvPr/>
          </p:nvSpPr>
          <p:spPr>
            <a:xfrm>
              <a:off x="6228760" y="227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4" name="pt15074"/>
            <p:cNvSpPr/>
            <p:nvPr/>
          </p:nvSpPr>
          <p:spPr>
            <a:xfrm>
              <a:off x="5926257" y="255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5" name="pt15075"/>
            <p:cNvSpPr/>
            <p:nvPr/>
          </p:nvSpPr>
          <p:spPr>
            <a:xfrm>
              <a:off x="7240182" y="1481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6" name="pt15076"/>
            <p:cNvSpPr/>
            <p:nvPr/>
          </p:nvSpPr>
          <p:spPr>
            <a:xfrm>
              <a:off x="6547019" y="2040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7" name="pt15077"/>
            <p:cNvSpPr/>
            <p:nvPr/>
          </p:nvSpPr>
          <p:spPr>
            <a:xfrm>
              <a:off x="6404268" y="2144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8" name="pt15078"/>
            <p:cNvSpPr/>
            <p:nvPr/>
          </p:nvSpPr>
          <p:spPr>
            <a:xfrm>
              <a:off x="7167717" y="1578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9" name="pt15079"/>
            <p:cNvSpPr/>
            <p:nvPr/>
          </p:nvSpPr>
          <p:spPr>
            <a:xfrm>
              <a:off x="7270465" y="1505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0" name="pt15080"/>
            <p:cNvSpPr/>
            <p:nvPr/>
          </p:nvSpPr>
          <p:spPr>
            <a:xfrm>
              <a:off x="6498030" y="2106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1" name="pt15081"/>
            <p:cNvSpPr/>
            <p:nvPr/>
          </p:nvSpPr>
          <p:spPr>
            <a:xfrm>
              <a:off x="6647671" y="199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2" name="pt15082"/>
            <p:cNvSpPr/>
            <p:nvPr/>
          </p:nvSpPr>
          <p:spPr>
            <a:xfrm>
              <a:off x="6338797" y="224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3" name="pt15083"/>
            <p:cNvSpPr/>
            <p:nvPr/>
          </p:nvSpPr>
          <p:spPr>
            <a:xfrm>
              <a:off x="6661755" y="200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4" name="pt15084"/>
            <p:cNvSpPr/>
            <p:nvPr/>
          </p:nvSpPr>
          <p:spPr>
            <a:xfrm>
              <a:off x="6632784" y="1938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5" name="pt15085"/>
            <p:cNvSpPr/>
            <p:nvPr/>
          </p:nvSpPr>
          <p:spPr>
            <a:xfrm>
              <a:off x="7281271" y="1435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6" name="pt15086"/>
            <p:cNvSpPr/>
            <p:nvPr/>
          </p:nvSpPr>
          <p:spPr>
            <a:xfrm>
              <a:off x="6423784" y="214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7" name="pt15087"/>
            <p:cNvSpPr/>
            <p:nvPr/>
          </p:nvSpPr>
          <p:spPr>
            <a:xfrm>
              <a:off x="6439906" y="221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8" name="pt15088"/>
            <p:cNvSpPr/>
            <p:nvPr/>
          </p:nvSpPr>
          <p:spPr>
            <a:xfrm>
              <a:off x="5927304" y="256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9" name="pt15089"/>
            <p:cNvSpPr/>
            <p:nvPr/>
          </p:nvSpPr>
          <p:spPr>
            <a:xfrm>
              <a:off x="6098384" y="244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0" name="pt15090"/>
            <p:cNvSpPr/>
            <p:nvPr/>
          </p:nvSpPr>
          <p:spPr>
            <a:xfrm>
              <a:off x="6405586" y="2218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1" name="pt15091"/>
            <p:cNvSpPr/>
            <p:nvPr/>
          </p:nvSpPr>
          <p:spPr>
            <a:xfrm>
              <a:off x="6885366" y="1799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2" name="pt15092"/>
            <p:cNvSpPr/>
            <p:nvPr/>
          </p:nvSpPr>
          <p:spPr>
            <a:xfrm>
              <a:off x="7199286" y="148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3" name="pt15093"/>
            <p:cNvSpPr/>
            <p:nvPr/>
          </p:nvSpPr>
          <p:spPr>
            <a:xfrm>
              <a:off x="7256747" y="138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4" name="pt15094"/>
            <p:cNvSpPr/>
            <p:nvPr/>
          </p:nvSpPr>
          <p:spPr>
            <a:xfrm>
              <a:off x="6954662" y="182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5" name="pt15095"/>
            <p:cNvSpPr/>
            <p:nvPr/>
          </p:nvSpPr>
          <p:spPr>
            <a:xfrm>
              <a:off x="6392691" y="217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6" name="pt15096"/>
            <p:cNvSpPr/>
            <p:nvPr/>
          </p:nvSpPr>
          <p:spPr>
            <a:xfrm>
              <a:off x="6169859" y="228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7" name="pt15097"/>
            <p:cNvSpPr/>
            <p:nvPr/>
          </p:nvSpPr>
          <p:spPr>
            <a:xfrm>
              <a:off x="7220081" y="1479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8" name="pt15098"/>
            <p:cNvSpPr/>
            <p:nvPr/>
          </p:nvSpPr>
          <p:spPr>
            <a:xfrm>
              <a:off x="6089596" y="250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9" name="pt15099"/>
            <p:cNvSpPr/>
            <p:nvPr/>
          </p:nvSpPr>
          <p:spPr>
            <a:xfrm>
              <a:off x="6029268" y="237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0" name="pt15100"/>
            <p:cNvSpPr/>
            <p:nvPr/>
          </p:nvSpPr>
          <p:spPr>
            <a:xfrm>
              <a:off x="6729142" y="197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1" name="pt15101"/>
            <p:cNvSpPr/>
            <p:nvPr/>
          </p:nvSpPr>
          <p:spPr>
            <a:xfrm>
              <a:off x="6903596" y="163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2" name="pt15102"/>
            <p:cNvSpPr/>
            <p:nvPr/>
          </p:nvSpPr>
          <p:spPr>
            <a:xfrm>
              <a:off x="6238145" y="221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3" name="pt15103"/>
            <p:cNvSpPr/>
            <p:nvPr/>
          </p:nvSpPr>
          <p:spPr>
            <a:xfrm>
              <a:off x="6971632" y="161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4" name="pt15104"/>
            <p:cNvSpPr/>
            <p:nvPr/>
          </p:nvSpPr>
          <p:spPr>
            <a:xfrm>
              <a:off x="6267728" y="218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5" name="pt15105"/>
            <p:cNvSpPr/>
            <p:nvPr/>
          </p:nvSpPr>
          <p:spPr>
            <a:xfrm>
              <a:off x="6598843" y="193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6" name="pt15106"/>
            <p:cNvSpPr/>
            <p:nvPr/>
          </p:nvSpPr>
          <p:spPr>
            <a:xfrm>
              <a:off x="6253907" y="221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7" name="pt15107"/>
            <p:cNvSpPr/>
            <p:nvPr/>
          </p:nvSpPr>
          <p:spPr>
            <a:xfrm>
              <a:off x="6285129" y="2150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8" name="pt15108"/>
            <p:cNvSpPr/>
            <p:nvPr/>
          </p:nvSpPr>
          <p:spPr>
            <a:xfrm>
              <a:off x="6261287" y="2249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9" name="pt15109"/>
            <p:cNvSpPr/>
            <p:nvPr/>
          </p:nvSpPr>
          <p:spPr>
            <a:xfrm>
              <a:off x="6339627" y="21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0" name="pt15110"/>
            <p:cNvSpPr/>
            <p:nvPr/>
          </p:nvSpPr>
          <p:spPr>
            <a:xfrm>
              <a:off x="6203105" y="226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1" name="pt15111"/>
            <p:cNvSpPr/>
            <p:nvPr/>
          </p:nvSpPr>
          <p:spPr>
            <a:xfrm>
              <a:off x="6702986" y="1906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2" name="pt15112"/>
            <p:cNvSpPr/>
            <p:nvPr/>
          </p:nvSpPr>
          <p:spPr>
            <a:xfrm>
              <a:off x="6362389" y="215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3" name="pt15113"/>
            <p:cNvSpPr/>
            <p:nvPr/>
          </p:nvSpPr>
          <p:spPr>
            <a:xfrm>
              <a:off x="6174352" y="237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4" name="pt15114"/>
            <p:cNvSpPr/>
            <p:nvPr/>
          </p:nvSpPr>
          <p:spPr>
            <a:xfrm>
              <a:off x="7096673" y="1508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5" name="pt15115"/>
            <p:cNvSpPr/>
            <p:nvPr/>
          </p:nvSpPr>
          <p:spPr>
            <a:xfrm>
              <a:off x="6287404" y="23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6" name="pt15116"/>
            <p:cNvSpPr/>
            <p:nvPr/>
          </p:nvSpPr>
          <p:spPr>
            <a:xfrm>
              <a:off x="6372410" y="215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7" name="pt15117"/>
            <p:cNvSpPr/>
            <p:nvPr/>
          </p:nvSpPr>
          <p:spPr>
            <a:xfrm>
              <a:off x="6407090" y="211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8" name="pt15118"/>
            <p:cNvSpPr/>
            <p:nvPr/>
          </p:nvSpPr>
          <p:spPr>
            <a:xfrm>
              <a:off x="6161907" y="228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9" name="pt15119"/>
            <p:cNvSpPr/>
            <p:nvPr/>
          </p:nvSpPr>
          <p:spPr>
            <a:xfrm>
              <a:off x="7247915" y="1354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0" name="pt15120"/>
            <p:cNvSpPr/>
            <p:nvPr/>
          </p:nvSpPr>
          <p:spPr>
            <a:xfrm>
              <a:off x="7170333" y="1484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1" name="pt15121"/>
            <p:cNvSpPr/>
            <p:nvPr/>
          </p:nvSpPr>
          <p:spPr>
            <a:xfrm>
              <a:off x="7031999" y="155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2" name="pt15122"/>
            <p:cNvSpPr/>
            <p:nvPr/>
          </p:nvSpPr>
          <p:spPr>
            <a:xfrm>
              <a:off x="6336760" y="216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3" name="pt15123"/>
            <p:cNvSpPr/>
            <p:nvPr/>
          </p:nvSpPr>
          <p:spPr>
            <a:xfrm>
              <a:off x="6296166" y="2249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4" name="pt15124"/>
            <p:cNvSpPr/>
            <p:nvPr/>
          </p:nvSpPr>
          <p:spPr>
            <a:xfrm>
              <a:off x="6374165" y="216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5" name="pt15125"/>
            <p:cNvSpPr/>
            <p:nvPr/>
          </p:nvSpPr>
          <p:spPr>
            <a:xfrm>
              <a:off x="6520856" y="2088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6" name="pt15126"/>
            <p:cNvSpPr/>
            <p:nvPr/>
          </p:nvSpPr>
          <p:spPr>
            <a:xfrm>
              <a:off x="7050223" y="152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7" name="pt15127"/>
            <p:cNvSpPr/>
            <p:nvPr/>
          </p:nvSpPr>
          <p:spPr>
            <a:xfrm>
              <a:off x="6163553" y="2286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8" name="pt15128"/>
            <p:cNvSpPr/>
            <p:nvPr/>
          </p:nvSpPr>
          <p:spPr>
            <a:xfrm>
              <a:off x="6864603" y="170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9" name="pt15129"/>
            <p:cNvSpPr/>
            <p:nvPr/>
          </p:nvSpPr>
          <p:spPr>
            <a:xfrm>
              <a:off x="6131553" y="234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0" name="pt15130"/>
            <p:cNvSpPr/>
            <p:nvPr/>
          </p:nvSpPr>
          <p:spPr>
            <a:xfrm>
              <a:off x="6247042" y="2365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1" name="pt15131"/>
            <p:cNvSpPr/>
            <p:nvPr/>
          </p:nvSpPr>
          <p:spPr>
            <a:xfrm>
              <a:off x="6465208" y="2112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2" name="pt15132"/>
            <p:cNvSpPr/>
            <p:nvPr/>
          </p:nvSpPr>
          <p:spPr>
            <a:xfrm>
              <a:off x="6399409" y="2159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3" name="pt15133"/>
            <p:cNvSpPr/>
            <p:nvPr/>
          </p:nvSpPr>
          <p:spPr>
            <a:xfrm>
              <a:off x="7271339" y="144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4" name="pt15134"/>
            <p:cNvSpPr/>
            <p:nvPr/>
          </p:nvSpPr>
          <p:spPr>
            <a:xfrm>
              <a:off x="7257364" y="147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5" name="pt15135"/>
            <p:cNvSpPr/>
            <p:nvPr/>
          </p:nvSpPr>
          <p:spPr>
            <a:xfrm>
              <a:off x="6373741" y="217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6" name="pt15136"/>
            <p:cNvSpPr/>
            <p:nvPr/>
          </p:nvSpPr>
          <p:spPr>
            <a:xfrm>
              <a:off x="6739016" y="1824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7" name="pt15137"/>
            <p:cNvSpPr/>
            <p:nvPr/>
          </p:nvSpPr>
          <p:spPr>
            <a:xfrm>
              <a:off x="6838106" y="1717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8" name="pt15138"/>
            <p:cNvSpPr/>
            <p:nvPr/>
          </p:nvSpPr>
          <p:spPr>
            <a:xfrm>
              <a:off x="7019535" y="1559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9" name="pt15139"/>
            <p:cNvSpPr/>
            <p:nvPr/>
          </p:nvSpPr>
          <p:spPr>
            <a:xfrm>
              <a:off x="6336644" y="222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0" name="pt15140"/>
            <p:cNvSpPr/>
            <p:nvPr/>
          </p:nvSpPr>
          <p:spPr>
            <a:xfrm>
              <a:off x="6111709" y="236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1" name="pt15141"/>
            <p:cNvSpPr/>
            <p:nvPr/>
          </p:nvSpPr>
          <p:spPr>
            <a:xfrm>
              <a:off x="6670478" y="186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2" name="pt15142"/>
            <p:cNvSpPr/>
            <p:nvPr/>
          </p:nvSpPr>
          <p:spPr>
            <a:xfrm>
              <a:off x="6487995" y="198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3" name="pt15143"/>
            <p:cNvSpPr/>
            <p:nvPr/>
          </p:nvSpPr>
          <p:spPr>
            <a:xfrm>
              <a:off x="6128628" y="2388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4" name="pt15144"/>
            <p:cNvSpPr/>
            <p:nvPr/>
          </p:nvSpPr>
          <p:spPr>
            <a:xfrm>
              <a:off x="6003755" y="2413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5" name="pt15145"/>
            <p:cNvSpPr/>
            <p:nvPr/>
          </p:nvSpPr>
          <p:spPr>
            <a:xfrm>
              <a:off x="7277369" y="142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6" name="pt15146"/>
            <p:cNvSpPr/>
            <p:nvPr/>
          </p:nvSpPr>
          <p:spPr>
            <a:xfrm>
              <a:off x="6100383" y="2385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7" name="pt15147"/>
            <p:cNvSpPr/>
            <p:nvPr/>
          </p:nvSpPr>
          <p:spPr>
            <a:xfrm>
              <a:off x="6153512" y="234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8" name="pt15148"/>
            <p:cNvSpPr/>
            <p:nvPr/>
          </p:nvSpPr>
          <p:spPr>
            <a:xfrm>
              <a:off x="7010021" y="170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9" name="pt15149"/>
            <p:cNvSpPr/>
            <p:nvPr/>
          </p:nvSpPr>
          <p:spPr>
            <a:xfrm>
              <a:off x="6360287" y="212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0" name="pt15150"/>
            <p:cNvSpPr/>
            <p:nvPr/>
          </p:nvSpPr>
          <p:spPr>
            <a:xfrm>
              <a:off x="6710757" y="1809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1" name="pt15151"/>
            <p:cNvSpPr/>
            <p:nvPr/>
          </p:nvSpPr>
          <p:spPr>
            <a:xfrm>
              <a:off x="7045974" y="16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2" name="pt15152"/>
            <p:cNvSpPr/>
            <p:nvPr/>
          </p:nvSpPr>
          <p:spPr>
            <a:xfrm>
              <a:off x="6663035" y="19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3" name="pt15153"/>
            <p:cNvSpPr/>
            <p:nvPr/>
          </p:nvSpPr>
          <p:spPr>
            <a:xfrm>
              <a:off x="6557413" y="2032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4" name="pt15154"/>
            <p:cNvSpPr/>
            <p:nvPr/>
          </p:nvSpPr>
          <p:spPr>
            <a:xfrm>
              <a:off x="6149282" y="240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5" name="pt15155"/>
            <p:cNvSpPr/>
            <p:nvPr/>
          </p:nvSpPr>
          <p:spPr>
            <a:xfrm>
              <a:off x="6655514" y="1835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6" name="pt15156"/>
            <p:cNvSpPr/>
            <p:nvPr/>
          </p:nvSpPr>
          <p:spPr>
            <a:xfrm>
              <a:off x="6458632" y="220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7" name="pt15157"/>
            <p:cNvSpPr/>
            <p:nvPr/>
          </p:nvSpPr>
          <p:spPr>
            <a:xfrm>
              <a:off x="6807302" y="1858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8" name="pt15158"/>
            <p:cNvSpPr/>
            <p:nvPr/>
          </p:nvSpPr>
          <p:spPr>
            <a:xfrm>
              <a:off x="6371948" y="2162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9" name="pt15159"/>
            <p:cNvSpPr/>
            <p:nvPr/>
          </p:nvSpPr>
          <p:spPr>
            <a:xfrm>
              <a:off x="6540179" y="21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0" name="pt15160"/>
            <p:cNvSpPr/>
            <p:nvPr/>
          </p:nvSpPr>
          <p:spPr>
            <a:xfrm>
              <a:off x="6764349" y="195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1" name="pt15161"/>
            <p:cNvSpPr/>
            <p:nvPr/>
          </p:nvSpPr>
          <p:spPr>
            <a:xfrm>
              <a:off x="6647652" y="1972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2" name="pt15162"/>
            <p:cNvSpPr/>
            <p:nvPr/>
          </p:nvSpPr>
          <p:spPr>
            <a:xfrm>
              <a:off x="6681271" y="187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3" name="pt15163"/>
            <p:cNvSpPr/>
            <p:nvPr/>
          </p:nvSpPr>
          <p:spPr>
            <a:xfrm>
              <a:off x="7195461" y="1418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4" name="pt15164"/>
            <p:cNvSpPr/>
            <p:nvPr/>
          </p:nvSpPr>
          <p:spPr>
            <a:xfrm>
              <a:off x="6251484" y="232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5" name="pt15165"/>
            <p:cNvSpPr/>
            <p:nvPr/>
          </p:nvSpPr>
          <p:spPr>
            <a:xfrm>
              <a:off x="6360872" y="2199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6" name="pt15166"/>
            <p:cNvSpPr/>
            <p:nvPr/>
          </p:nvSpPr>
          <p:spPr>
            <a:xfrm>
              <a:off x="7110558" y="1736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7" name="pt15167"/>
            <p:cNvSpPr/>
            <p:nvPr/>
          </p:nvSpPr>
          <p:spPr>
            <a:xfrm>
              <a:off x="6329759" y="212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8" name="pt15168"/>
            <p:cNvSpPr/>
            <p:nvPr/>
          </p:nvSpPr>
          <p:spPr>
            <a:xfrm>
              <a:off x="6418995" y="212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9" name="pt15169"/>
            <p:cNvSpPr/>
            <p:nvPr/>
          </p:nvSpPr>
          <p:spPr>
            <a:xfrm>
              <a:off x="6562414" y="212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0" name="pt15170"/>
            <p:cNvSpPr/>
            <p:nvPr/>
          </p:nvSpPr>
          <p:spPr>
            <a:xfrm>
              <a:off x="6806242" y="179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1" name="pt15171"/>
            <p:cNvSpPr/>
            <p:nvPr/>
          </p:nvSpPr>
          <p:spPr>
            <a:xfrm>
              <a:off x="7153491" y="146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2" name="pt15172"/>
            <p:cNvSpPr/>
            <p:nvPr/>
          </p:nvSpPr>
          <p:spPr>
            <a:xfrm>
              <a:off x="7273628" y="14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3" name="pt15173"/>
            <p:cNvSpPr/>
            <p:nvPr/>
          </p:nvSpPr>
          <p:spPr>
            <a:xfrm>
              <a:off x="7272040" y="146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4" name="pt15174"/>
            <p:cNvSpPr/>
            <p:nvPr/>
          </p:nvSpPr>
          <p:spPr>
            <a:xfrm>
              <a:off x="6212432" y="23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5" name="pt15175"/>
            <p:cNvSpPr/>
            <p:nvPr/>
          </p:nvSpPr>
          <p:spPr>
            <a:xfrm>
              <a:off x="6243442" y="227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6" name="pt15176"/>
            <p:cNvSpPr/>
            <p:nvPr/>
          </p:nvSpPr>
          <p:spPr>
            <a:xfrm>
              <a:off x="6227384" y="227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7" name="pt15177"/>
            <p:cNvSpPr/>
            <p:nvPr/>
          </p:nvSpPr>
          <p:spPr>
            <a:xfrm>
              <a:off x="6793835" y="185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8" name="pt15178"/>
            <p:cNvSpPr/>
            <p:nvPr/>
          </p:nvSpPr>
          <p:spPr>
            <a:xfrm>
              <a:off x="7172782" y="1610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9" name="pt15179"/>
            <p:cNvSpPr/>
            <p:nvPr/>
          </p:nvSpPr>
          <p:spPr>
            <a:xfrm>
              <a:off x="6390621" y="218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0" name="pt15180"/>
            <p:cNvSpPr/>
            <p:nvPr/>
          </p:nvSpPr>
          <p:spPr>
            <a:xfrm>
              <a:off x="7184450" y="148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1" name="pt15181"/>
            <p:cNvSpPr/>
            <p:nvPr/>
          </p:nvSpPr>
          <p:spPr>
            <a:xfrm>
              <a:off x="6928602" y="16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2" name="pt15182"/>
            <p:cNvSpPr/>
            <p:nvPr/>
          </p:nvSpPr>
          <p:spPr>
            <a:xfrm>
              <a:off x="6970244" y="17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3" name="pt15183"/>
            <p:cNvSpPr/>
            <p:nvPr/>
          </p:nvSpPr>
          <p:spPr>
            <a:xfrm>
              <a:off x="6279845" y="241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4" name="pt15184"/>
            <p:cNvSpPr/>
            <p:nvPr/>
          </p:nvSpPr>
          <p:spPr>
            <a:xfrm>
              <a:off x="6812053" y="179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5" name="pt15185"/>
            <p:cNvSpPr/>
            <p:nvPr/>
          </p:nvSpPr>
          <p:spPr>
            <a:xfrm>
              <a:off x="6815909" y="1957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6" name="pt15186"/>
            <p:cNvSpPr/>
            <p:nvPr/>
          </p:nvSpPr>
          <p:spPr>
            <a:xfrm>
              <a:off x="7004499" y="163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7" name="pt15187"/>
            <p:cNvSpPr/>
            <p:nvPr/>
          </p:nvSpPr>
          <p:spPr>
            <a:xfrm>
              <a:off x="6629357" y="200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8" name="pt15188"/>
            <p:cNvSpPr/>
            <p:nvPr/>
          </p:nvSpPr>
          <p:spPr>
            <a:xfrm>
              <a:off x="6964066" y="1715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9" name="pt15189"/>
            <p:cNvSpPr/>
            <p:nvPr/>
          </p:nvSpPr>
          <p:spPr>
            <a:xfrm>
              <a:off x="7122881" y="146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0" name="pt15190"/>
            <p:cNvSpPr/>
            <p:nvPr/>
          </p:nvSpPr>
          <p:spPr>
            <a:xfrm>
              <a:off x="6555414" y="203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1" name="pt15191"/>
            <p:cNvSpPr/>
            <p:nvPr/>
          </p:nvSpPr>
          <p:spPr>
            <a:xfrm>
              <a:off x="6193456" y="2345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2" name="pt15192"/>
            <p:cNvSpPr/>
            <p:nvPr/>
          </p:nvSpPr>
          <p:spPr>
            <a:xfrm>
              <a:off x="7273750" y="140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3" name="pt15193"/>
            <p:cNvSpPr/>
            <p:nvPr/>
          </p:nvSpPr>
          <p:spPr>
            <a:xfrm>
              <a:off x="6817124" y="17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4" name="pt15194"/>
            <p:cNvSpPr/>
            <p:nvPr/>
          </p:nvSpPr>
          <p:spPr>
            <a:xfrm>
              <a:off x="6894982" y="179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5" name="pt15195"/>
            <p:cNvSpPr/>
            <p:nvPr/>
          </p:nvSpPr>
          <p:spPr>
            <a:xfrm>
              <a:off x="7135570" y="14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6" name="pt15196"/>
            <p:cNvSpPr/>
            <p:nvPr/>
          </p:nvSpPr>
          <p:spPr>
            <a:xfrm>
              <a:off x="7140127" y="149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7" name="pt15197"/>
            <p:cNvSpPr/>
            <p:nvPr/>
          </p:nvSpPr>
          <p:spPr>
            <a:xfrm>
              <a:off x="7204396" y="1416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8" name="pt15198"/>
            <p:cNvSpPr/>
            <p:nvPr/>
          </p:nvSpPr>
          <p:spPr>
            <a:xfrm>
              <a:off x="7279696" y="15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9" name="pt15199"/>
            <p:cNvSpPr/>
            <p:nvPr/>
          </p:nvSpPr>
          <p:spPr>
            <a:xfrm>
              <a:off x="6241231" y="230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0" name="pt15200"/>
            <p:cNvSpPr/>
            <p:nvPr/>
          </p:nvSpPr>
          <p:spPr>
            <a:xfrm>
              <a:off x="5922432" y="2508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1" name="pt15201"/>
            <p:cNvSpPr/>
            <p:nvPr/>
          </p:nvSpPr>
          <p:spPr>
            <a:xfrm>
              <a:off x="7052974" y="169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2" name="pt15202"/>
            <p:cNvSpPr/>
            <p:nvPr/>
          </p:nvSpPr>
          <p:spPr>
            <a:xfrm>
              <a:off x="6087957" y="2480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3" name="pt15203"/>
            <p:cNvSpPr/>
            <p:nvPr/>
          </p:nvSpPr>
          <p:spPr>
            <a:xfrm>
              <a:off x="6424479" y="203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4" name="pt15204"/>
            <p:cNvSpPr/>
            <p:nvPr/>
          </p:nvSpPr>
          <p:spPr>
            <a:xfrm>
              <a:off x="6337332" y="22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5" name="pt15205"/>
            <p:cNvSpPr/>
            <p:nvPr/>
          </p:nvSpPr>
          <p:spPr>
            <a:xfrm>
              <a:off x="7050609" y="1730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6" name="pt15206"/>
            <p:cNvSpPr/>
            <p:nvPr/>
          </p:nvSpPr>
          <p:spPr>
            <a:xfrm>
              <a:off x="7260990" y="143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7" name="pt15207"/>
            <p:cNvSpPr/>
            <p:nvPr/>
          </p:nvSpPr>
          <p:spPr>
            <a:xfrm>
              <a:off x="6541703" y="203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8" name="pt15208"/>
            <p:cNvSpPr/>
            <p:nvPr/>
          </p:nvSpPr>
          <p:spPr>
            <a:xfrm>
              <a:off x="6753453" y="1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9" name="pt15209"/>
            <p:cNvSpPr/>
            <p:nvPr/>
          </p:nvSpPr>
          <p:spPr>
            <a:xfrm>
              <a:off x="6550014" y="212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0" name="pt15210"/>
            <p:cNvSpPr/>
            <p:nvPr/>
          </p:nvSpPr>
          <p:spPr>
            <a:xfrm>
              <a:off x="6605136" y="1992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1" name="pt15211"/>
            <p:cNvSpPr/>
            <p:nvPr/>
          </p:nvSpPr>
          <p:spPr>
            <a:xfrm>
              <a:off x="6472851" y="212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2" name="pt15212"/>
            <p:cNvSpPr/>
            <p:nvPr/>
          </p:nvSpPr>
          <p:spPr>
            <a:xfrm>
              <a:off x="6544583" y="204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3" name="pt15213"/>
            <p:cNvSpPr/>
            <p:nvPr/>
          </p:nvSpPr>
          <p:spPr>
            <a:xfrm>
              <a:off x="7232738" y="148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4" name="pt15214"/>
            <p:cNvSpPr/>
            <p:nvPr/>
          </p:nvSpPr>
          <p:spPr>
            <a:xfrm>
              <a:off x="6206975" y="2288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5" name="pt15215"/>
            <p:cNvSpPr/>
            <p:nvPr/>
          </p:nvSpPr>
          <p:spPr>
            <a:xfrm>
              <a:off x="6521203" y="20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6" name="pt15216"/>
            <p:cNvSpPr/>
            <p:nvPr/>
          </p:nvSpPr>
          <p:spPr>
            <a:xfrm>
              <a:off x="6590030" y="1982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7" name="pt15217"/>
            <p:cNvSpPr/>
            <p:nvPr/>
          </p:nvSpPr>
          <p:spPr>
            <a:xfrm>
              <a:off x="7261260" y="1404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8" name="pt15218"/>
            <p:cNvSpPr/>
            <p:nvPr/>
          </p:nvSpPr>
          <p:spPr>
            <a:xfrm>
              <a:off x="6152451" y="232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9" name="pt15219"/>
            <p:cNvSpPr/>
            <p:nvPr/>
          </p:nvSpPr>
          <p:spPr>
            <a:xfrm>
              <a:off x="6222325" y="231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0" name="pt15220"/>
            <p:cNvSpPr/>
            <p:nvPr/>
          </p:nvSpPr>
          <p:spPr>
            <a:xfrm>
              <a:off x="6307878" y="222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1" name="pt15221"/>
            <p:cNvSpPr/>
            <p:nvPr/>
          </p:nvSpPr>
          <p:spPr>
            <a:xfrm>
              <a:off x="7182605" y="151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2" name="pt15222"/>
            <p:cNvSpPr/>
            <p:nvPr/>
          </p:nvSpPr>
          <p:spPr>
            <a:xfrm>
              <a:off x="6539974" y="200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3" name="pt15223"/>
            <p:cNvSpPr/>
            <p:nvPr/>
          </p:nvSpPr>
          <p:spPr>
            <a:xfrm>
              <a:off x="7280686" y="1402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4" name="pt15224"/>
            <p:cNvSpPr/>
            <p:nvPr/>
          </p:nvSpPr>
          <p:spPr>
            <a:xfrm>
              <a:off x="6620956" y="197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5" name="pt15225"/>
            <p:cNvSpPr/>
            <p:nvPr/>
          </p:nvSpPr>
          <p:spPr>
            <a:xfrm>
              <a:off x="6288896" y="232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6" name="pt15226"/>
            <p:cNvSpPr/>
            <p:nvPr/>
          </p:nvSpPr>
          <p:spPr>
            <a:xfrm>
              <a:off x="6673294" y="183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7" name="pt15227"/>
            <p:cNvSpPr/>
            <p:nvPr/>
          </p:nvSpPr>
          <p:spPr>
            <a:xfrm>
              <a:off x="7257583" y="1506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8" name="pt15228"/>
            <p:cNvSpPr/>
            <p:nvPr/>
          </p:nvSpPr>
          <p:spPr>
            <a:xfrm>
              <a:off x="7131629" y="149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9" name="pt15229"/>
            <p:cNvSpPr/>
            <p:nvPr/>
          </p:nvSpPr>
          <p:spPr>
            <a:xfrm>
              <a:off x="6695793" y="1992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0" name="pt15230"/>
            <p:cNvSpPr/>
            <p:nvPr/>
          </p:nvSpPr>
          <p:spPr>
            <a:xfrm>
              <a:off x="6425340" y="2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1" name="pt15231"/>
            <p:cNvSpPr/>
            <p:nvPr/>
          </p:nvSpPr>
          <p:spPr>
            <a:xfrm>
              <a:off x="6160840" y="2323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2" name="pt15232"/>
            <p:cNvSpPr/>
            <p:nvPr/>
          </p:nvSpPr>
          <p:spPr>
            <a:xfrm>
              <a:off x="6171125" y="234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3" name="pt15233"/>
            <p:cNvSpPr/>
            <p:nvPr/>
          </p:nvSpPr>
          <p:spPr>
            <a:xfrm>
              <a:off x="6478057" y="210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4" name="pt15234"/>
            <p:cNvSpPr/>
            <p:nvPr/>
          </p:nvSpPr>
          <p:spPr>
            <a:xfrm>
              <a:off x="7235380" y="150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5" name="pt15235"/>
            <p:cNvSpPr/>
            <p:nvPr/>
          </p:nvSpPr>
          <p:spPr>
            <a:xfrm>
              <a:off x="6261640" y="21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6" name="pt15236"/>
            <p:cNvSpPr/>
            <p:nvPr/>
          </p:nvSpPr>
          <p:spPr>
            <a:xfrm>
              <a:off x="7290392" y="1473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7" name="pt15237"/>
            <p:cNvSpPr/>
            <p:nvPr/>
          </p:nvSpPr>
          <p:spPr>
            <a:xfrm>
              <a:off x="6484029" y="2115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8" name="pt15238"/>
            <p:cNvSpPr/>
            <p:nvPr/>
          </p:nvSpPr>
          <p:spPr>
            <a:xfrm>
              <a:off x="6449028" y="207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9" name="pt15239"/>
            <p:cNvSpPr/>
            <p:nvPr/>
          </p:nvSpPr>
          <p:spPr>
            <a:xfrm>
              <a:off x="7095516" y="157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0" name="pt15240"/>
            <p:cNvSpPr/>
            <p:nvPr/>
          </p:nvSpPr>
          <p:spPr>
            <a:xfrm>
              <a:off x="6987015" y="163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1" name="pt15241"/>
            <p:cNvSpPr/>
            <p:nvPr/>
          </p:nvSpPr>
          <p:spPr>
            <a:xfrm>
              <a:off x="6286896" y="224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2" name="pt15242"/>
            <p:cNvSpPr/>
            <p:nvPr/>
          </p:nvSpPr>
          <p:spPr>
            <a:xfrm>
              <a:off x="6212085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3" name="pt15243"/>
            <p:cNvSpPr/>
            <p:nvPr/>
          </p:nvSpPr>
          <p:spPr>
            <a:xfrm>
              <a:off x="7164722" y="1506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4" name="pt15244"/>
            <p:cNvSpPr/>
            <p:nvPr/>
          </p:nvSpPr>
          <p:spPr>
            <a:xfrm>
              <a:off x="6067522" y="251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5" name="pt15245"/>
            <p:cNvSpPr/>
            <p:nvPr/>
          </p:nvSpPr>
          <p:spPr>
            <a:xfrm>
              <a:off x="6329759" y="212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6" name="pt15246"/>
            <p:cNvSpPr/>
            <p:nvPr/>
          </p:nvSpPr>
          <p:spPr>
            <a:xfrm>
              <a:off x="6418995" y="212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7" name="pt15247"/>
            <p:cNvSpPr/>
            <p:nvPr/>
          </p:nvSpPr>
          <p:spPr>
            <a:xfrm>
              <a:off x="6562414" y="212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8" name="pt15248"/>
            <p:cNvSpPr/>
            <p:nvPr/>
          </p:nvSpPr>
          <p:spPr>
            <a:xfrm>
              <a:off x="6806242" y="179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9" name="pt15249"/>
            <p:cNvSpPr/>
            <p:nvPr/>
          </p:nvSpPr>
          <p:spPr>
            <a:xfrm>
              <a:off x="7153491" y="146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0" name="pt15250"/>
            <p:cNvSpPr/>
            <p:nvPr/>
          </p:nvSpPr>
          <p:spPr>
            <a:xfrm>
              <a:off x="7273628" y="14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1" name="pt15251"/>
            <p:cNvSpPr/>
            <p:nvPr/>
          </p:nvSpPr>
          <p:spPr>
            <a:xfrm>
              <a:off x="7272040" y="146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2" name="pt15252"/>
            <p:cNvSpPr/>
            <p:nvPr/>
          </p:nvSpPr>
          <p:spPr>
            <a:xfrm>
              <a:off x="6212432" y="23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3" name="pt15253"/>
            <p:cNvSpPr/>
            <p:nvPr/>
          </p:nvSpPr>
          <p:spPr>
            <a:xfrm>
              <a:off x="6243442" y="227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4" name="pt15254"/>
            <p:cNvSpPr/>
            <p:nvPr/>
          </p:nvSpPr>
          <p:spPr>
            <a:xfrm>
              <a:off x="6227384" y="227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5" name="pt15255"/>
            <p:cNvSpPr/>
            <p:nvPr/>
          </p:nvSpPr>
          <p:spPr>
            <a:xfrm>
              <a:off x="6793835" y="185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6" name="pt15256"/>
            <p:cNvSpPr/>
            <p:nvPr/>
          </p:nvSpPr>
          <p:spPr>
            <a:xfrm>
              <a:off x="7172782" y="1610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7" name="pt15257"/>
            <p:cNvSpPr/>
            <p:nvPr/>
          </p:nvSpPr>
          <p:spPr>
            <a:xfrm>
              <a:off x="6390621" y="218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8" name="pt15258"/>
            <p:cNvSpPr/>
            <p:nvPr/>
          </p:nvSpPr>
          <p:spPr>
            <a:xfrm>
              <a:off x="7184450" y="148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9" name="pt15259"/>
            <p:cNvSpPr/>
            <p:nvPr/>
          </p:nvSpPr>
          <p:spPr>
            <a:xfrm>
              <a:off x="6928602" y="16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0" name="pt15260"/>
            <p:cNvSpPr/>
            <p:nvPr/>
          </p:nvSpPr>
          <p:spPr>
            <a:xfrm>
              <a:off x="6970244" y="17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1" name="pt15261"/>
            <p:cNvSpPr/>
            <p:nvPr/>
          </p:nvSpPr>
          <p:spPr>
            <a:xfrm>
              <a:off x="6279845" y="241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2" name="pt15262"/>
            <p:cNvSpPr/>
            <p:nvPr/>
          </p:nvSpPr>
          <p:spPr>
            <a:xfrm>
              <a:off x="6812053" y="179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3" name="pt15263"/>
            <p:cNvSpPr/>
            <p:nvPr/>
          </p:nvSpPr>
          <p:spPr>
            <a:xfrm>
              <a:off x="6815909" y="1957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4" name="pt15264"/>
            <p:cNvSpPr/>
            <p:nvPr/>
          </p:nvSpPr>
          <p:spPr>
            <a:xfrm>
              <a:off x="7004499" y="163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5" name="pt15265"/>
            <p:cNvSpPr/>
            <p:nvPr/>
          </p:nvSpPr>
          <p:spPr>
            <a:xfrm>
              <a:off x="6629357" y="200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6" name="pt15266"/>
            <p:cNvSpPr/>
            <p:nvPr/>
          </p:nvSpPr>
          <p:spPr>
            <a:xfrm>
              <a:off x="6964066" y="1715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7" name="pt15267"/>
            <p:cNvSpPr/>
            <p:nvPr/>
          </p:nvSpPr>
          <p:spPr>
            <a:xfrm>
              <a:off x="7122881" y="146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8" name="pt15268"/>
            <p:cNvSpPr/>
            <p:nvPr/>
          </p:nvSpPr>
          <p:spPr>
            <a:xfrm>
              <a:off x="6555414" y="203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9" name="pt15269"/>
            <p:cNvSpPr/>
            <p:nvPr/>
          </p:nvSpPr>
          <p:spPr>
            <a:xfrm>
              <a:off x="6193456" y="2345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0" name="pt15270"/>
            <p:cNvSpPr/>
            <p:nvPr/>
          </p:nvSpPr>
          <p:spPr>
            <a:xfrm>
              <a:off x="7273750" y="140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1" name="pt15271"/>
            <p:cNvSpPr/>
            <p:nvPr/>
          </p:nvSpPr>
          <p:spPr>
            <a:xfrm>
              <a:off x="6817124" y="17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2" name="pt15272"/>
            <p:cNvSpPr/>
            <p:nvPr/>
          </p:nvSpPr>
          <p:spPr>
            <a:xfrm>
              <a:off x="6894982" y="179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3" name="pt15273"/>
            <p:cNvSpPr/>
            <p:nvPr/>
          </p:nvSpPr>
          <p:spPr>
            <a:xfrm>
              <a:off x="7135570" y="14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4" name="pt15274"/>
            <p:cNvSpPr/>
            <p:nvPr/>
          </p:nvSpPr>
          <p:spPr>
            <a:xfrm>
              <a:off x="7140127" y="149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5" name="pt15275"/>
            <p:cNvSpPr/>
            <p:nvPr/>
          </p:nvSpPr>
          <p:spPr>
            <a:xfrm>
              <a:off x="7204396" y="1416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6" name="pt15276"/>
            <p:cNvSpPr/>
            <p:nvPr/>
          </p:nvSpPr>
          <p:spPr>
            <a:xfrm>
              <a:off x="7279696" y="15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7" name="pt15277"/>
            <p:cNvSpPr/>
            <p:nvPr/>
          </p:nvSpPr>
          <p:spPr>
            <a:xfrm>
              <a:off x="6241231" y="230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8" name="pt15278"/>
            <p:cNvSpPr/>
            <p:nvPr/>
          </p:nvSpPr>
          <p:spPr>
            <a:xfrm>
              <a:off x="5922432" y="2508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9" name="pt15279"/>
            <p:cNvSpPr/>
            <p:nvPr/>
          </p:nvSpPr>
          <p:spPr>
            <a:xfrm>
              <a:off x="7052974" y="169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0" name="pt15280"/>
            <p:cNvSpPr/>
            <p:nvPr/>
          </p:nvSpPr>
          <p:spPr>
            <a:xfrm>
              <a:off x="6087957" y="2480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1" name="pt15281"/>
            <p:cNvSpPr/>
            <p:nvPr/>
          </p:nvSpPr>
          <p:spPr>
            <a:xfrm>
              <a:off x="6424479" y="203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2" name="pt15282"/>
            <p:cNvSpPr/>
            <p:nvPr/>
          </p:nvSpPr>
          <p:spPr>
            <a:xfrm>
              <a:off x="6337332" y="22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3" name="pt15283"/>
            <p:cNvSpPr/>
            <p:nvPr/>
          </p:nvSpPr>
          <p:spPr>
            <a:xfrm>
              <a:off x="7050609" y="1730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4" name="pt15284"/>
            <p:cNvSpPr/>
            <p:nvPr/>
          </p:nvSpPr>
          <p:spPr>
            <a:xfrm>
              <a:off x="7260990" y="143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5" name="pt15285"/>
            <p:cNvSpPr/>
            <p:nvPr/>
          </p:nvSpPr>
          <p:spPr>
            <a:xfrm>
              <a:off x="6541703" y="203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6" name="pt15286"/>
            <p:cNvSpPr/>
            <p:nvPr/>
          </p:nvSpPr>
          <p:spPr>
            <a:xfrm>
              <a:off x="6753453" y="1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7" name="pt15287"/>
            <p:cNvSpPr/>
            <p:nvPr/>
          </p:nvSpPr>
          <p:spPr>
            <a:xfrm>
              <a:off x="6550014" y="212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8" name="pt15288"/>
            <p:cNvSpPr/>
            <p:nvPr/>
          </p:nvSpPr>
          <p:spPr>
            <a:xfrm>
              <a:off x="6605136" y="1992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9" name="pt15289"/>
            <p:cNvSpPr/>
            <p:nvPr/>
          </p:nvSpPr>
          <p:spPr>
            <a:xfrm>
              <a:off x="6472851" y="212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0" name="pt15290"/>
            <p:cNvSpPr/>
            <p:nvPr/>
          </p:nvSpPr>
          <p:spPr>
            <a:xfrm>
              <a:off x="6544583" y="204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1" name="pt15291"/>
            <p:cNvSpPr/>
            <p:nvPr/>
          </p:nvSpPr>
          <p:spPr>
            <a:xfrm>
              <a:off x="7232738" y="148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2" name="pt15292"/>
            <p:cNvSpPr/>
            <p:nvPr/>
          </p:nvSpPr>
          <p:spPr>
            <a:xfrm>
              <a:off x="6206975" y="2288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3" name="pt15293"/>
            <p:cNvSpPr/>
            <p:nvPr/>
          </p:nvSpPr>
          <p:spPr>
            <a:xfrm>
              <a:off x="6521203" y="20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4" name="pt15294"/>
            <p:cNvSpPr/>
            <p:nvPr/>
          </p:nvSpPr>
          <p:spPr>
            <a:xfrm>
              <a:off x="6590030" y="1982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5" name="pt15295"/>
            <p:cNvSpPr/>
            <p:nvPr/>
          </p:nvSpPr>
          <p:spPr>
            <a:xfrm>
              <a:off x="7261260" y="1404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6" name="pt15296"/>
            <p:cNvSpPr/>
            <p:nvPr/>
          </p:nvSpPr>
          <p:spPr>
            <a:xfrm>
              <a:off x="6152451" y="232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7" name="pt15297"/>
            <p:cNvSpPr/>
            <p:nvPr/>
          </p:nvSpPr>
          <p:spPr>
            <a:xfrm>
              <a:off x="6222325" y="231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8" name="pt15298"/>
            <p:cNvSpPr/>
            <p:nvPr/>
          </p:nvSpPr>
          <p:spPr>
            <a:xfrm>
              <a:off x="6307878" y="222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9" name="pt15299"/>
            <p:cNvSpPr/>
            <p:nvPr/>
          </p:nvSpPr>
          <p:spPr>
            <a:xfrm>
              <a:off x="7182605" y="151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0" name="pt15300"/>
            <p:cNvSpPr/>
            <p:nvPr/>
          </p:nvSpPr>
          <p:spPr>
            <a:xfrm>
              <a:off x="6539974" y="200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1" name="pt15301"/>
            <p:cNvSpPr/>
            <p:nvPr/>
          </p:nvSpPr>
          <p:spPr>
            <a:xfrm>
              <a:off x="7280686" y="1402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2" name="pt15302"/>
            <p:cNvSpPr/>
            <p:nvPr/>
          </p:nvSpPr>
          <p:spPr>
            <a:xfrm>
              <a:off x="6620956" y="197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3" name="pt15303"/>
            <p:cNvSpPr/>
            <p:nvPr/>
          </p:nvSpPr>
          <p:spPr>
            <a:xfrm>
              <a:off x="6288896" y="232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4" name="pt15304"/>
            <p:cNvSpPr/>
            <p:nvPr/>
          </p:nvSpPr>
          <p:spPr>
            <a:xfrm>
              <a:off x="6673294" y="183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5" name="pt15305"/>
            <p:cNvSpPr/>
            <p:nvPr/>
          </p:nvSpPr>
          <p:spPr>
            <a:xfrm>
              <a:off x="7257583" y="1506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6" name="pt15306"/>
            <p:cNvSpPr/>
            <p:nvPr/>
          </p:nvSpPr>
          <p:spPr>
            <a:xfrm>
              <a:off x="7131629" y="149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7" name="pt15307"/>
            <p:cNvSpPr/>
            <p:nvPr/>
          </p:nvSpPr>
          <p:spPr>
            <a:xfrm>
              <a:off x="6695793" y="1992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8" name="pt15308"/>
            <p:cNvSpPr/>
            <p:nvPr/>
          </p:nvSpPr>
          <p:spPr>
            <a:xfrm>
              <a:off x="6425340" y="2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9" name="pt15309"/>
            <p:cNvSpPr/>
            <p:nvPr/>
          </p:nvSpPr>
          <p:spPr>
            <a:xfrm>
              <a:off x="6160840" y="2323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0" name="pt15310"/>
            <p:cNvSpPr/>
            <p:nvPr/>
          </p:nvSpPr>
          <p:spPr>
            <a:xfrm>
              <a:off x="6171125" y="234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1" name="pt15311"/>
            <p:cNvSpPr/>
            <p:nvPr/>
          </p:nvSpPr>
          <p:spPr>
            <a:xfrm>
              <a:off x="6478057" y="210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2" name="pt15312"/>
            <p:cNvSpPr/>
            <p:nvPr/>
          </p:nvSpPr>
          <p:spPr>
            <a:xfrm>
              <a:off x="7235380" y="150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3" name="pt15313"/>
            <p:cNvSpPr/>
            <p:nvPr/>
          </p:nvSpPr>
          <p:spPr>
            <a:xfrm>
              <a:off x="6261640" y="21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4" name="pt15314"/>
            <p:cNvSpPr/>
            <p:nvPr/>
          </p:nvSpPr>
          <p:spPr>
            <a:xfrm>
              <a:off x="7290392" y="1473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5" name="pt15315"/>
            <p:cNvSpPr/>
            <p:nvPr/>
          </p:nvSpPr>
          <p:spPr>
            <a:xfrm>
              <a:off x="6484029" y="2115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6" name="pt15316"/>
            <p:cNvSpPr/>
            <p:nvPr/>
          </p:nvSpPr>
          <p:spPr>
            <a:xfrm>
              <a:off x="6449028" y="207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7" name="pt15317"/>
            <p:cNvSpPr/>
            <p:nvPr/>
          </p:nvSpPr>
          <p:spPr>
            <a:xfrm>
              <a:off x="7095516" y="157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8" name="pt15318"/>
            <p:cNvSpPr/>
            <p:nvPr/>
          </p:nvSpPr>
          <p:spPr>
            <a:xfrm>
              <a:off x="6987015" y="163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9" name="pt15319"/>
            <p:cNvSpPr/>
            <p:nvPr/>
          </p:nvSpPr>
          <p:spPr>
            <a:xfrm>
              <a:off x="6286896" y="224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0" name="pt15320"/>
            <p:cNvSpPr/>
            <p:nvPr/>
          </p:nvSpPr>
          <p:spPr>
            <a:xfrm>
              <a:off x="6212085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1" name="pt15321"/>
            <p:cNvSpPr/>
            <p:nvPr/>
          </p:nvSpPr>
          <p:spPr>
            <a:xfrm>
              <a:off x="7164722" y="1506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2" name="pt15322"/>
            <p:cNvSpPr/>
            <p:nvPr/>
          </p:nvSpPr>
          <p:spPr>
            <a:xfrm>
              <a:off x="6067522" y="251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3" name="pt15323"/>
            <p:cNvSpPr/>
            <p:nvPr/>
          </p:nvSpPr>
          <p:spPr>
            <a:xfrm>
              <a:off x="6043275" y="244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4" name="pt15324"/>
            <p:cNvSpPr/>
            <p:nvPr/>
          </p:nvSpPr>
          <p:spPr>
            <a:xfrm>
              <a:off x="6282140" y="2286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5" name="pt15325"/>
            <p:cNvSpPr/>
            <p:nvPr/>
          </p:nvSpPr>
          <p:spPr>
            <a:xfrm>
              <a:off x="6774647" y="1786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6" name="pt15326"/>
            <p:cNvSpPr/>
            <p:nvPr/>
          </p:nvSpPr>
          <p:spPr>
            <a:xfrm>
              <a:off x="6043320" y="2498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7" name="pt15327"/>
            <p:cNvSpPr/>
            <p:nvPr/>
          </p:nvSpPr>
          <p:spPr>
            <a:xfrm>
              <a:off x="6580452" y="2022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8" name="pt15328"/>
            <p:cNvSpPr/>
            <p:nvPr/>
          </p:nvSpPr>
          <p:spPr>
            <a:xfrm>
              <a:off x="7256696" y="1468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9" name="pt15329"/>
            <p:cNvSpPr/>
            <p:nvPr/>
          </p:nvSpPr>
          <p:spPr>
            <a:xfrm>
              <a:off x="6416289" y="2152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0" name="pt15330"/>
            <p:cNvSpPr/>
            <p:nvPr/>
          </p:nvSpPr>
          <p:spPr>
            <a:xfrm>
              <a:off x="6351667" y="219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1" name="pt15331"/>
            <p:cNvSpPr/>
            <p:nvPr/>
          </p:nvSpPr>
          <p:spPr>
            <a:xfrm>
              <a:off x="7001124" y="1614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2" name="pt15332"/>
            <p:cNvSpPr/>
            <p:nvPr/>
          </p:nvSpPr>
          <p:spPr>
            <a:xfrm>
              <a:off x="6675846" y="199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3" name="pt15333"/>
            <p:cNvSpPr/>
            <p:nvPr/>
          </p:nvSpPr>
          <p:spPr>
            <a:xfrm>
              <a:off x="6775322" y="180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4" name="pt15334"/>
            <p:cNvSpPr/>
            <p:nvPr/>
          </p:nvSpPr>
          <p:spPr>
            <a:xfrm>
              <a:off x="6682731" y="1929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5" name="pt15335"/>
            <p:cNvSpPr/>
            <p:nvPr/>
          </p:nvSpPr>
          <p:spPr>
            <a:xfrm>
              <a:off x="7055070" y="1573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6" name="pt15336"/>
            <p:cNvSpPr/>
            <p:nvPr/>
          </p:nvSpPr>
          <p:spPr>
            <a:xfrm>
              <a:off x="7186969" y="1493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7" name="pt15337"/>
            <p:cNvSpPr/>
            <p:nvPr/>
          </p:nvSpPr>
          <p:spPr>
            <a:xfrm>
              <a:off x="6507743" y="2107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8" name="pt15338"/>
            <p:cNvSpPr/>
            <p:nvPr/>
          </p:nvSpPr>
          <p:spPr>
            <a:xfrm>
              <a:off x="6591508" y="2085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9" name="pt15339"/>
            <p:cNvSpPr/>
            <p:nvPr/>
          </p:nvSpPr>
          <p:spPr>
            <a:xfrm>
              <a:off x="7214360" y="1445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0" name="pt15340"/>
            <p:cNvSpPr/>
            <p:nvPr/>
          </p:nvSpPr>
          <p:spPr>
            <a:xfrm>
              <a:off x="7140037" y="1443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1" name="pt15341"/>
            <p:cNvSpPr/>
            <p:nvPr/>
          </p:nvSpPr>
          <p:spPr>
            <a:xfrm>
              <a:off x="6528801" y="2021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2" name="pt15342"/>
            <p:cNvSpPr/>
            <p:nvPr/>
          </p:nvSpPr>
          <p:spPr>
            <a:xfrm>
              <a:off x="6585987" y="205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3" name="pt15343"/>
            <p:cNvSpPr/>
            <p:nvPr/>
          </p:nvSpPr>
          <p:spPr>
            <a:xfrm>
              <a:off x="6890502" y="1744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4" name="pt15344"/>
            <p:cNvSpPr/>
            <p:nvPr/>
          </p:nvSpPr>
          <p:spPr>
            <a:xfrm>
              <a:off x="7262044" y="15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5" name="pt15345"/>
            <p:cNvSpPr/>
            <p:nvPr/>
          </p:nvSpPr>
          <p:spPr>
            <a:xfrm>
              <a:off x="7172692" y="162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6" name="pt15346"/>
            <p:cNvSpPr/>
            <p:nvPr/>
          </p:nvSpPr>
          <p:spPr>
            <a:xfrm>
              <a:off x="6337274" y="2222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7" name="pt15347"/>
            <p:cNvSpPr/>
            <p:nvPr/>
          </p:nvSpPr>
          <p:spPr>
            <a:xfrm>
              <a:off x="6946363" y="1736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8" name="pt15348"/>
            <p:cNvSpPr/>
            <p:nvPr/>
          </p:nvSpPr>
          <p:spPr>
            <a:xfrm>
              <a:off x="7208671" y="1439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9" name="pt15349"/>
            <p:cNvSpPr/>
            <p:nvPr/>
          </p:nvSpPr>
          <p:spPr>
            <a:xfrm>
              <a:off x="6119275" y="2427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0" name="pt15350"/>
            <p:cNvSpPr/>
            <p:nvPr/>
          </p:nvSpPr>
          <p:spPr>
            <a:xfrm>
              <a:off x="6889480" y="1711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1" name="pt15351"/>
            <p:cNvSpPr/>
            <p:nvPr/>
          </p:nvSpPr>
          <p:spPr>
            <a:xfrm>
              <a:off x="7194889" y="144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2" name="pt15352"/>
            <p:cNvSpPr/>
            <p:nvPr/>
          </p:nvSpPr>
          <p:spPr>
            <a:xfrm>
              <a:off x="7126365" y="154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3" name="pt15353"/>
            <p:cNvSpPr/>
            <p:nvPr/>
          </p:nvSpPr>
          <p:spPr>
            <a:xfrm>
              <a:off x="6198085" y="235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4" name="pt15354"/>
            <p:cNvSpPr/>
            <p:nvPr/>
          </p:nvSpPr>
          <p:spPr>
            <a:xfrm>
              <a:off x="7187188" y="143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5" name="pt15355"/>
            <p:cNvSpPr/>
            <p:nvPr/>
          </p:nvSpPr>
          <p:spPr>
            <a:xfrm>
              <a:off x="6672368" y="181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6" name="pt15356"/>
            <p:cNvSpPr/>
            <p:nvPr/>
          </p:nvSpPr>
          <p:spPr>
            <a:xfrm>
              <a:off x="6342539" y="2189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7" name="pt15357"/>
            <p:cNvSpPr/>
            <p:nvPr/>
          </p:nvSpPr>
          <p:spPr>
            <a:xfrm>
              <a:off x="6714216" y="1942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8" name="pt15358"/>
            <p:cNvSpPr/>
            <p:nvPr/>
          </p:nvSpPr>
          <p:spPr>
            <a:xfrm>
              <a:off x="7284022" y="1445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9" name="pt15359"/>
            <p:cNvSpPr/>
            <p:nvPr/>
          </p:nvSpPr>
          <p:spPr>
            <a:xfrm>
              <a:off x="6644117" y="2034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0" name="pt15360"/>
            <p:cNvSpPr/>
            <p:nvPr/>
          </p:nvSpPr>
          <p:spPr>
            <a:xfrm>
              <a:off x="6452756" y="2084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1" name="pt15361"/>
            <p:cNvSpPr/>
            <p:nvPr/>
          </p:nvSpPr>
          <p:spPr>
            <a:xfrm>
              <a:off x="6729997" y="1792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2" name="pt15362"/>
            <p:cNvSpPr/>
            <p:nvPr/>
          </p:nvSpPr>
          <p:spPr>
            <a:xfrm>
              <a:off x="7013428" y="154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3" name="pt15363"/>
            <p:cNvSpPr/>
            <p:nvPr/>
          </p:nvSpPr>
          <p:spPr>
            <a:xfrm>
              <a:off x="7267251" y="1409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4" name="pt15364"/>
            <p:cNvSpPr/>
            <p:nvPr/>
          </p:nvSpPr>
          <p:spPr>
            <a:xfrm>
              <a:off x="6766888" y="1843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5" name="pt15365"/>
            <p:cNvSpPr/>
            <p:nvPr/>
          </p:nvSpPr>
          <p:spPr>
            <a:xfrm>
              <a:off x="6937312" y="169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6" name="pt15366"/>
            <p:cNvSpPr/>
            <p:nvPr/>
          </p:nvSpPr>
          <p:spPr>
            <a:xfrm>
              <a:off x="6463337" y="2141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7" name="pt15367"/>
            <p:cNvSpPr/>
            <p:nvPr/>
          </p:nvSpPr>
          <p:spPr>
            <a:xfrm>
              <a:off x="6397898" y="2196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8" name="pt15368"/>
            <p:cNvSpPr/>
            <p:nvPr/>
          </p:nvSpPr>
          <p:spPr>
            <a:xfrm>
              <a:off x="5954843" y="2543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9" name="pt15369"/>
            <p:cNvSpPr/>
            <p:nvPr/>
          </p:nvSpPr>
          <p:spPr>
            <a:xfrm>
              <a:off x="7155234" y="160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0" name="pt15370"/>
            <p:cNvSpPr/>
            <p:nvPr/>
          </p:nvSpPr>
          <p:spPr>
            <a:xfrm>
              <a:off x="6194395" y="235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1" name="pt15371"/>
            <p:cNvSpPr/>
            <p:nvPr/>
          </p:nvSpPr>
          <p:spPr>
            <a:xfrm>
              <a:off x="7081342" y="15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2" name="pt15372"/>
            <p:cNvSpPr/>
            <p:nvPr/>
          </p:nvSpPr>
          <p:spPr>
            <a:xfrm>
              <a:off x="7249631" y="1457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3" name="pt15373"/>
            <p:cNvSpPr/>
            <p:nvPr/>
          </p:nvSpPr>
          <p:spPr>
            <a:xfrm>
              <a:off x="6860187" y="179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4" name="pt15374"/>
            <p:cNvSpPr/>
            <p:nvPr/>
          </p:nvSpPr>
          <p:spPr>
            <a:xfrm>
              <a:off x="6334902" y="231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5" name="pt15375"/>
            <p:cNvSpPr/>
            <p:nvPr/>
          </p:nvSpPr>
          <p:spPr>
            <a:xfrm>
              <a:off x="6135121" y="2461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6" name="pt15376"/>
            <p:cNvSpPr/>
            <p:nvPr/>
          </p:nvSpPr>
          <p:spPr>
            <a:xfrm>
              <a:off x="6200997" y="232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7" name="pt15377"/>
            <p:cNvSpPr/>
            <p:nvPr/>
          </p:nvSpPr>
          <p:spPr>
            <a:xfrm>
              <a:off x="6900536" y="180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8" name="pt15378"/>
            <p:cNvSpPr/>
            <p:nvPr/>
          </p:nvSpPr>
          <p:spPr>
            <a:xfrm>
              <a:off x="6483123" y="209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9" name="pt15379"/>
            <p:cNvSpPr/>
            <p:nvPr/>
          </p:nvSpPr>
          <p:spPr>
            <a:xfrm>
              <a:off x="7285764" y="139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0" name="pt15380"/>
            <p:cNvSpPr/>
            <p:nvPr/>
          </p:nvSpPr>
          <p:spPr>
            <a:xfrm>
              <a:off x="7190016" y="149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1" name="pt15381"/>
            <p:cNvSpPr/>
            <p:nvPr/>
          </p:nvSpPr>
          <p:spPr>
            <a:xfrm>
              <a:off x="6499180" y="209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2" name="pt15382"/>
            <p:cNvSpPr/>
            <p:nvPr/>
          </p:nvSpPr>
          <p:spPr>
            <a:xfrm>
              <a:off x="7283874" y="1422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3" name="pt15383"/>
            <p:cNvSpPr/>
            <p:nvPr/>
          </p:nvSpPr>
          <p:spPr>
            <a:xfrm>
              <a:off x="6138888" y="237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4" name="pt15384"/>
            <p:cNvSpPr/>
            <p:nvPr/>
          </p:nvSpPr>
          <p:spPr>
            <a:xfrm>
              <a:off x="6504857" y="2047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5" name="pt15385"/>
            <p:cNvSpPr/>
            <p:nvPr/>
          </p:nvSpPr>
          <p:spPr>
            <a:xfrm>
              <a:off x="6360293" y="2135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6" name="pt15386"/>
            <p:cNvSpPr/>
            <p:nvPr/>
          </p:nvSpPr>
          <p:spPr>
            <a:xfrm>
              <a:off x="7221630" y="147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7" name="pt15387"/>
            <p:cNvSpPr/>
            <p:nvPr/>
          </p:nvSpPr>
          <p:spPr>
            <a:xfrm>
              <a:off x="6919107" y="168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8" name="pt15388"/>
            <p:cNvSpPr/>
            <p:nvPr/>
          </p:nvSpPr>
          <p:spPr>
            <a:xfrm>
              <a:off x="7283482" y="1368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9" name="pt15389"/>
            <p:cNvSpPr/>
            <p:nvPr/>
          </p:nvSpPr>
          <p:spPr>
            <a:xfrm>
              <a:off x="6112416" y="241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0" name="pt15390"/>
            <p:cNvSpPr/>
            <p:nvPr/>
          </p:nvSpPr>
          <p:spPr>
            <a:xfrm>
              <a:off x="6435452" y="2087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1" name="pt15391"/>
            <p:cNvSpPr/>
            <p:nvPr/>
          </p:nvSpPr>
          <p:spPr>
            <a:xfrm>
              <a:off x="6240671" y="2293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2" name="pt15392"/>
            <p:cNvSpPr/>
            <p:nvPr/>
          </p:nvSpPr>
          <p:spPr>
            <a:xfrm>
              <a:off x="6930987" y="1703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3" name="pt15393"/>
            <p:cNvSpPr/>
            <p:nvPr/>
          </p:nvSpPr>
          <p:spPr>
            <a:xfrm>
              <a:off x="6765423" y="194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4" name="pt15394"/>
            <p:cNvSpPr/>
            <p:nvPr/>
          </p:nvSpPr>
          <p:spPr>
            <a:xfrm>
              <a:off x="6729888" y="1873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5" name="pt15395"/>
            <p:cNvSpPr/>
            <p:nvPr/>
          </p:nvSpPr>
          <p:spPr>
            <a:xfrm>
              <a:off x="7111348" y="1526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6" name="pt15396"/>
            <p:cNvSpPr/>
            <p:nvPr/>
          </p:nvSpPr>
          <p:spPr>
            <a:xfrm>
              <a:off x="6395005" y="2257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7" name="pt15397"/>
            <p:cNvSpPr/>
            <p:nvPr/>
          </p:nvSpPr>
          <p:spPr>
            <a:xfrm>
              <a:off x="6453232" y="2163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8" name="pt15398"/>
            <p:cNvSpPr/>
            <p:nvPr/>
          </p:nvSpPr>
          <p:spPr>
            <a:xfrm>
              <a:off x="7124455" y="1537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9" name="pt15399"/>
            <p:cNvSpPr/>
            <p:nvPr/>
          </p:nvSpPr>
          <p:spPr>
            <a:xfrm>
              <a:off x="6405111" y="2186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0" name="pt15400"/>
            <p:cNvSpPr/>
            <p:nvPr/>
          </p:nvSpPr>
          <p:spPr>
            <a:xfrm>
              <a:off x="7201735" y="1470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1" name="pt15401"/>
            <p:cNvSpPr/>
            <p:nvPr/>
          </p:nvSpPr>
          <p:spPr>
            <a:xfrm>
              <a:off x="6397133" y="216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2" name="pt15402"/>
            <p:cNvSpPr/>
            <p:nvPr/>
          </p:nvSpPr>
          <p:spPr>
            <a:xfrm>
              <a:off x="6878835" y="1764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3" name="pt15403"/>
            <p:cNvSpPr/>
            <p:nvPr/>
          </p:nvSpPr>
          <p:spPr>
            <a:xfrm>
              <a:off x="6093833" y="2397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4" name="pt15404"/>
            <p:cNvSpPr/>
            <p:nvPr/>
          </p:nvSpPr>
          <p:spPr>
            <a:xfrm>
              <a:off x="7116684" y="158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5" name="pt15405"/>
            <p:cNvSpPr/>
            <p:nvPr/>
          </p:nvSpPr>
          <p:spPr>
            <a:xfrm>
              <a:off x="6405451" y="2168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6" name="pt15406"/>
            <p:cNvSpPr/>
            <p:nvPr/>
          </p:nvSpPr>
          <p:spPr>
            <a:xfrm>
              <a:off x="6159676" y="230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7" name="pt15407"/>
            <p:cNvSpPr/>
            <p:nvPr/>
          </p:nvSpPr>
          <p:spPr>
            <a:xfrm>
              <a:off x="6384251" y="216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8" name="pt15408"/>
            <p:cNvSpPr/>
            <p:nvPr/>
          </p:nvSpPr>
          <p:spPr>
            <a:xfrm>
              <a:off x="6726854" y="1837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9" name="pt15409"/>
            <p:cNvSpPr/>
            <p:nvPr/>
          </p:nvSpPr>
          <p:spPr>
            <a:xfrm>
              <a:off x="7152109" y="1524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0" name="pt15410"/>
            <p:cNvSpPr/>
            <p:nvPr/>
          </p:nvSpPr>
          <p:spPr>
            <a:xfrm>
              <a:off x="7255802" y="1469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1" name="pt15411"/>
            <p:cNvSpPr/>
            <p:nvPr/>
          </p:nvSpPr>
          <p:spPr>
            <a:xfrm>
              <a:off x="7244817" y="144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2" name="pt15412"/>
            <p:cNvSpPr/>
            <p:nvPr/>
          </p:nvSpPr>
          <p:spPr>
            <a:xfrm>
              <a:off x="6063549" y="2426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3" name="pt15413"/>
            <p:cNvSpPr/>
            <p:nvPr/>
          </p:nvSpPr>
          <p:spPr>
            <a:xfrm>
              <a:off x="6274696" y="227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4" name="pt15414"/>
            <p:cNvSpPr/>
            <p:nvPr/>
          </p:nvSpPr>
          <p:spPr>
            <a:xfrm>
              <a:off x="6570745" y="206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5" name="pt15415"/>
            <p:cNvSpPr/>
            <p:nvPr/>
          </p:nvSpPr>
          <p:spPr>
            <a:xfrm>
              <a:off x="7240548" y="1418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6" name="pt15416"/>
            <p:cNvSpPr/>
            <p:nvPr/>
          </p:nvSpPr>
          <p:spPr>
            <a:xfrm>
              <a:off x="6160030" y="2381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7" name="pt15417"/>
            <p:cNvSpPr/>
            <p:nvPr/>
          </p:nvSpPr>
          <p:spPr>
            <a:xfrm>
              <a:off x="6907877" y="1777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8" name="pt15418"/>
            <p:cNvSpPr/>
            <p:nvPr/>
          </p:nvSpPr>
          <p:spPr>
            <a:xfrm>
              <a:off x="7009494" y="160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9" name="pt15419"/>
            <p:cNvSpPr/>
            <p:nvPr/>
          </p:nvSpPr>
          <p:spPr>
            <a:xfrm>
              <a:off x="6424395" y="216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0" name="pt15420"/>
            <p:cNvSpPr/>
            <p:nvPr/>
          </p:nvSpPr>
          <p:spPr>
            <a:xfrm>
              <a:off x="5965301" y="2554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1" name="pt15421"/>
            <p:cNvSpPr/>
            <p:nvPr/>
          </p:nvSpPr>
          <p:spPr>
            <a:xfrm>
              <a:off x="7207128" y="147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2" name="pt15422"/>
            <p:cNvSpPr/>
            <p:nvPr/>
          </p:nvSpPr>
          <p:spPr>
            <a:xfrm>
              <a:off x="7214636" y="146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3" name="pt15423"/>
            <p:cNvSpPr/>
            <p:nvPr/>
          </p:nvSpPr>
          <p:spPr>
            <a:xfrm>
              <a:off x="6309266" y="225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4" name="pt15424"/>
            <p:cNvSpPr/>
            <p:nvPr/>
          </p:nvSpPr>
          <p:spPr>
            <a:xfrm>
              <a:off x="6796625" y="1820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5" name="pt15425"/>
            <p:cNvSpPr/>
            <p:nvPr/>
          </p:nvSpPr>
          <p:spPr>
            <a:xfrm>
              <a:off x="6320786" y="2232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6" name="pt15426"/>
            <p:cNvSpPr/>
            <p:nvPr/>
          </p:nvSpPr>
          <p:spPr>
            <a:xfrm>
              <a:off x="6316325" y="2240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7" name="pt15427"/>
            <p:cNvSpPr/>
            <p:nvPr/>
          </p:nvSpPr>
          <p:spPr>
            <a:xfrm>
              <a:off x="6876996" y="194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8" name="pt15428"/>
            <p:cNvSpPr/>
            <p:nvPr/>
          </p:nvSpPr>
          <p:spPr>
            <a:xfrm>
              <a:off x="6712911" y="185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9" name="pt15429"/>
            <p:cNvSpPr/>
            <p:nvPr/>
          </p:nvSpPr>
          <p:spPr>
            <a:xfrm>
              <a:off x="7267900" y="1489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0" name="pt15430"/>
            <p:cNvSpPr/>
            <p:nvPr/>
          </p:nvSpPr>
          <p:spPr>
            <a:xfrm>
              <a:off x="6481137" y="2169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1" name="pt15431"/>
            <p:cNvSpPr/>
            <p:nvPr/>
          </p:nvSpPr>
          <p:spPr>
            <a:xfrm>
              <a:off x="7239108" y="1377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2" name="pt15432"/>
            <p:cNvSpPr/>
            <p:nvPr/>
          </p:nvSpPr>
          <p:spPr>
            <a:xfrm>
              <a:off x="7162883" y="161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3" name="pt15433"/>
            <p:cNvSpPr/>
            <p:nvPr/>
          </p:nvSpPr>
          <p:spPr>
            <a:xfrm>
              <a:off x="6555478" y="2073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4" name="pt15434"/>
            <p:cNvSpPr/>
            <p:nvPr/>
          </p:nvSpPr>
          <p:spPr>
            <a:xfrm>
              <a:off x="7054498" y="1533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5" name="pt15435"/>
            <p:cNvSpPr/>
            <p:nvPr/>
          </p:nvSpPr>
          <p:spPr>
            <a:xfrm>
              <a:off x="6310031" y="221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6" name="pt15436"/>
            <p:cNvSpPr/>
            <p:nvPr/>
          </p:nvSpPr>
          <p:spPr>
            <a:xfrm>
              <a:off x="6069451" y="240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7" name="pt15437"/>
            <p:cNvSpPr/>
            <p:nvPr/>
          </p:nvSpPr>
          <p:spPr>
            <a:xfrm>
              <a:off x="6286157" y="228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8" name="pt15438"/>
            <p:cNvSpPr/>
            <p:nvPr/>
          </p:nvSpPr>
          <p:spPr>
            <a:xfrm>
              <a:off x="6591605" y="2037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9" name="pt15439"/>
            <p:cNvSpPr/>
            <p:nvPr/>
          </p:nvSpPr>
          <p:spPr>
            <a:xfrm>
              <a:off x="7205894" y="150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0" name="pt15440"/>
            <p:cNvSpPr/>
            <p:nvPr/>
          </p:nvSpPr>
          <p:spPr>
            <a:xfrm>
              <a:off x="6354328" y="214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1" name="pt15441"/>
            <p:cNvSpPr/>
            <p:nvPr/>
          </p:nvSpPr>
          <p:spPr>
            <a:xfrm>
              <a:off x="6830495" y="183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2" name="pt15442"/>
            <p:cNvSpPr/>
            <p:nvPr/>
          </p:nvSpPr>
          <p:spPr>
            <a:xfrm>
              <a:off x="7184964" y="159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3" name="pt15443"/>
            <p:cNvSpPr/>
            <p:nvPr/>
          </p:nvSpPr>
          <p:spPr>
            <a:xfrm>
              <a:off x="6328294" y="225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4" name="pt15444"/>
            <p:cNvSpPr/>
            <p:nvPr/>
          </p:nvSpPr>
          <p:spPr>
            <a:xfrm>
              <a:off x="6367300" y="2185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5" name="pt15445"/>
            <p:cNvSpPr/>
            <p:nvPr/>
          </p:nvSpPr>
          <p:spPr>
            <a:xfrm>
              <a:off x="6799987" y="1858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6" name="pt15446"/>
            <p:cNvSpPr/>
            <p:nvPr/>
          </p:nvSpPr>
          <p:spPr>
            <a:xfrm>
              <a:off x="6332646" y="228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7" name="pt15447"/>
            <p:cNvSpPr/>
            <p:nvPr/>
          </p:nvSpPr>
          <p:spPr>
            <a:xfrm>
              <a:off x="6254518" y="227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8" name="pt15448"/>
            <p:cNvSpPr/>
            <p:nvPr/>
          </p:nvSpPr>
          <p:spPr>
            <a:xfrm>
              <a:off x="6201800" y="232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9" name="pt15449"/>
            <p:cNvSpPr/>
            <p:nvPr/>
          </p:nvSpPr>
          <p:spPr>
            <a:xfrm>
              <a:off x="6648661" y="2016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0" name="pt15450"/>
            <p:cNvSpPr/>
            <p:nvPr/>
          </p:nvSpPr>
          <p:spPr>
            <a:xfrm>
              <a:off x="6316678" y="228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1" name="pt15451"/>
            <p:cNvSpPr/>
            <p:nvPr/>
          </p:nvSpPr>
          <p:spPr>
            <a:xfrm>
              <a:off x="6538097" y="2131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2" name="pt15452"/>
            <p:cNvSpPr/>
            <p:nvPr/>
          </p:nvSpPr>
          <p:spPr>
            <a:xfrm>
              <a:off x="6518632" y="2035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3" name="pt15453"/>
            <p:cNvSpPr/>
            <p:nvPr/>
          </p:nvSpPr>
          <p:spPr>
            <a:xfrm>
              <a:off x="6270010" y="22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4" name="pt15454"/>
            <p:cNvSpPr/>
            <p:nvPr/>
          </p:nvSpPr>
          <p:spPr>
            <a:xfrm>
              <a:off x="6372745" y="220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5" name="pt15455"/>
            <p:cNvSpPr/>
            <p:nvPr/>
          </p:nvSpPr>
          <p:spPr>
            <a:xfrm>
              <a:off x="6185286" y="2308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6" name="pt15456"/>
            <p:cNvSpPr/>
            <p:nvPr/>
          </p:nvSpPr>
          <p:spPr>
            <a:xfrm>
              <a:off x="6411706" y="205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7" name="pt15457"/>
            <p:cNvSpPr/>
            <p:nvPr/>
          </p:nvSpPr>
          <p:spPr>
            <a:xfrm>
              <a:off x="7101346" y="1560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8" name="pt15458"/>
            <p:cNvSpPr/>
            <p:nvPr/>
          </p:nvSpPr>
          <p:spPr>
            <a:xfrm>
              <a:off x="6355639" y="215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9" name="pt15459"/>
            <p:cNvSpPr/>
            <p:nvPr/>
          </p:nvSpPr>
          <p:spPr>
            <a:xfrm>
              <a:off x="7208587" y="143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0" name="pt15460"/>
            <p:cNvSpPr/>
            <p:nvPr/>
          </p:nvSpPr>
          <p:spPr>
            <a:xfrm>
              <a:off x="6980310" y="1622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1" name="pt15461"/>
            <p:cNvSpPr/>
            <p:nvPr/>
          </p:nvSpPr>
          <p:spPr>
            <a:xfrm>
              <a:off x="7177469" y="1431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2" name="pt15462"/>
            <p:cNvSpPr/>
            <p:nvPr/>
          </p:nvSpPr>
          <p:spPr>
            <a:xfrm>
              <a:off x="6982624" y="1590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3" name="pt15463"/>
            <p:cNvSpPr/>
            <p:nvPr/>
          </p:nvSpPr>
          <p:spPr>
            <a:xfrm>
              <a:off x="6325105" y="213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4" name="pt15464"/>
            <p:cNvSpPr/>
            <p:nvPr/>
          </p:nvSpPr>
          <p:spPr>
            <a:xfrm>
              <a:off x="6617080" y="200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5" name="pt15465"/>
            <p:cNvSpPr/>
            <p:nvPr/>
          </p:nvSpPr>
          <p:spPr>
            <a:xfrm>
              <a:off x="6121043" y="227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6" name="pt15466"/>
            <p:cNvSpPr/>
            <p:nvPr/>
          </p:nvSpPr>
          <p:spPr>
            <a:xfrm>
              <a:off x="7095419" y="1479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7" name="pt15467"/>
            <p:cNvSpPr/>
            <p:nvPr/>
          </p:nvSpPr>
          <p:spPr>
            <a:xfrm>
              <a:off x="6447292" y="202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8" name="pt15468"/>
            <p:cNvSpPr/>
            <p:nvPr/>
          </p:nvSpPr>
          <p:spPr>
            <a:xfrm>
              <a:off x="6374120" y="2088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9" name="pt15469"/>
            <p:cNvSpPr/>
            <p:nvPr/>
          </p:nvSpPr>
          <p:spPr>
            <a:xfrm>
              <a:off x="6523003" y="1955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0" name="pt15470"/>
            <p:cNvSpPr/>
            <p:nvPr/>
          </p:nvSpPr>
          <p:spPr>
            <a:xfrm>
              <a:off x="6646784" y="184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1" name="pt15471"/>
            <p:cNvSpPr/>
            <p:nvPr/>
          </p:nvSpPr>
          <p:spPr>
            <a:xfrm>
              <a:off x="6182156" y="2315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2" name="pt15472"/>
            <p:cNvSpPr/>
            <p:nvPr/>
          </p:nvSpPr>
          <p:spPr>
            <a:xfrm>
              <a:off x="6216302" y="229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3" name="pt15473"/>
            <p:cNvSpPr/>
            <p:nvPr/>
          </p:nvSpPr>
          <p:spPr>
            <a:xfrm>
              <a:off x="7191803" y="149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4" name="pt15474"/>
            <p:cNvSpPr/>
            <p:nvPr/>
          </p:nvSpPr>
          <p:spPr>
            <a:xfrm>
              <a:off x="6705390" y="1883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5" name="pt15475"/>
            <p:cNvSpPr/>
            <p:nvPr/>
          </p:nvSpPr>
          <p:spPr>
            <a:xfrm>
              <a:off x="7262025" y="1521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6" name="pt15476"/>
            <p:cNvSpPr/>
            <p:nvPr/>
          </p:nvSpPr>
          <p:spPr>
            <a:xfrm>
              <a:off x="6352792" y="2186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7" name="pt15477"/>
            <p:cNvSpPr/>
            <p:nvPr/>
          </p:nvSpPr>
          <p:spPr>
            <a:xfrm>
              <a:off x="6975572" y="1686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8" name="pt15478"/>
            <p:cNvSpPr/>
            <p:nvPr/>
          </p:nvSpPr>
          <p:spPr>
            <a:xfrm>
              <a:off x="6313612" y="2290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9" name="pt15479"/>
            <p:cNvSpPr/>
            <p:nvPr/>
          </p:nvSpPr>
          <p:spPr>
            <a:xfrm>
              <a:off x="6357966" y="2198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0" name="pt15480"/>
            <p:cNvSpPr/>
            <p:nvPr/>
          </p:nvSpPr>
          <p:spPr>
            <a:xfrm>
              <a:off x="6518272" y="2096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1" name="pt15481"/>
            <p:cNvSpPr/>
            <p:nvPr/>
          </p:nvSpPr>
          <p:spPr>
            <a:xfrm>
              <a:off x="6146062" y="240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2" name="pt15482"/>
            <p:cNvSpPr/>
            <p:nvPr/>
          </p:nvSpPr>
          <p:spPr>
            <a:xfrm>
              <a:off x="7067418" y="158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3" name="pt15483"/>
            <p:cNvSpPr/>
            <p:nvPr/>
          </p:nvSpPr>
          <p:spPr>
            <a:xfrm>
              <a:off x="7171985" y="1580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4" name="pt15484"/>
            <p:cNvSpPr/>
            <p:nvPr/>
          </p:nvSpPr>
          <p:spPr>
            <a:xfrm>
              <a:off x="6617555" y="195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5" name="pt15485"/>
            <p:cNvSpPr/>
            <p:nvPr/>
          </p:nvSpPr>
          <p:spPr>
            <a:xfrm>
              <a:off x="6027031" y="245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6" name="pt15486"/>
            <p:cNvSpPr/>
            <p:nvPr/>
          </p:nvSpPr>
          <p:spPr>
            <a:xfrm>
              <a:off x="6498268" y="204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7" name="pt15487"/>
            <p:cNvSpPr/>
            <p:nvPr/>
          </p:nvSpPr>
          <p:spPr>
            <a:xfrm>
              <a:off x="7286831" y="1470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8" name="pt15488"/>
            <p:cNvSpPr/>
            <p:nvPr/>
          </p:nvSpPr>
          <p:spPr>
            <a:xfrm>
              <a:off x="6551075" y="2009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9" name="pt15489"/>
            <p:cNvSpPr/>
            <p:nvPr/>
          </p:nvSpPr>
          <p:spPr>
            <a:xfrm>
              <a:off x="6899508" y="1785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0" name="pt15490"/>
            <p:cNvSpPr/>
            <p:nvPr/>
          </p:nvSpPr>
          <p:spPr>
            <a:xfrm>
              <a:off x="6198683" y="2274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1" name="pt15491"/>
            <p:cNvSpPr/>
            <p:nvPr/>
          </p:nvSpPr>
          <p:spPr>
            <a:xfrm>
              <a:off x="6003755" y="2507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2" name="pt15492"/>
            <p:cNvSpPr/>
            <p:nvPr/>
          </p:nvSpPr>
          <p:spPr>
            <a:xfrm>
              <a:off x="6453881" y="211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3" name="pt15493"/>
            <p:cNvSpPr/>
            <p:nvPr/>
          </p:nvSpPr>
          <p:spPr>
            <a:xfrm>
              <a:off x="6852132" y="1790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4" name="pt15494"/>
            <p:cNvSpPr/>
            <p:nvPr/>
          </p:nvSpPr>
          <p:spPr>
            <a:xfrm>
              <a:off x="7102555" y="153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5" name="pt15495"/>
            <p:cNvSpPr/>
            <p:nvPr/>
          </p:nvSpPr>
          <p:spPr>
            <a:xfrm>
              <a:off x="6369042" y="210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6" name="pt15496"/>
            <p:cNvSpPr/>
            <p:nvPr/>
          </p:nvSpPr>
          <p:spPr>
            <a:xfrm>
              <a:off x="6995519" y="1731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7" name="pt15497"/>
            <p:cNvSpPr/>
            <p:nvPr/>
          </p:nvSpPr>
          <p:spPr>
            <a:xfrm>
              <a:off x="7068273" y="1677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8" name="pt15498"/>
            <p:cNvSpPr/>
            <p:nvPr/>
          </p:nvSpPr>
          <p:spPr>
            <a:xfrm>
              <a:off x="6570006" y="201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9" name="pt15499"/>
            <p:cNvSpPr/>
            <p:nvPr/>
          </p:nvSpPr>
          <p:spPr>
            <a:xfrm>
              <a:off x="6388031" y="2223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0" name="pt15500"/>
            <p:cNvSpPr/>
            <p:nvPr/>
          </p:nvSpPr>
          <p:spPr>
            <a:xfrm>
              <a:off x="6188205" y="2371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1" name="pt15501"/>
            <p:cNvSpPr/>
            <p:nvPr/>
          </p:nvSpPr>
          <p:spPr>
            <a:xfrm>
              <a:off x="6170759" y="2397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2" name="pt15502"/>
            <p:cNvSpPr/>
            <p:nvPr/>
          </p:nvSpPr>
          <p:spPr>
            <a:xfrm>
              <a:off x="6348575" y="2223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3" name="pt15503"/>
            <p:cNvSpPr/>
            <p:nvPr/>
          </p:nvSpPr>
          <p:spPr>
            <a:xfrm>
              <a:off x="6068383" y="251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4" name="pt15504"/>
            <p:cNvSpPr/>
            <p:nvPr/>
          </p:nvSpPr>
          <p:spPr>
            <a:xfrm>
              <a:off x="6592093" y="2090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5" name="pt15505"/>
            <p:cNvSpPr/>
            <p:nvPr/>
          </p:nvSpPr>
          <p:spPr>
            <a:xfrm>
              <a:off x="6597750" y="2071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6" name="pt15506"/>
            <p:cNvSpPr/>
            <p:nvPr/>
          </p:nvSpPr>
          <p:spPr>
            <a:xfrm>
              <a:off x="6419992" y="2216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7" name="pt15507"/>
            <p:cNvSpPr/>
            <p:nvPr/>
          </p:nvSpPr>
          <p:spPr>
            <a:xfrm>
              <a:off x="6346987" y="2264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8" name="pt15508"/>
            <p:cNvSpPr/>
            <p:nvPr/>
          </p:nvSpPr>
          <p:spPr>
            <a:xfrm>
              <a:off x="6642548" y="1969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9" name="pt15509"/>
            <p:cNvSpPr/>
            <p:nvPr/>
          </p:nvSpPr>
          <p:spPr>
            <a:xfrm>
              <a:off x="7285693" y="1391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0" name="pt15510"/>
            <p:cNvSpPr/>
            <p:nvPr/>
          </p:nvSpPr>
          <p:spPr>
            <a:xfrm>
              <a:off x="6116286" y="2465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1" name="pt15511"/>
            <p:cNvSpPr/>
            <p:nvPr/>
          </p:nvSpPr>
          <p:spPr>
            <a:xfrm>
              <a:off x="6665554" y="196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2" name="pt15512"/>
            <p:cNvSpPr/>
            <p:nvPr/>
          </p:nvSpPr>
          <p:spPr>
            <a:xfrm>
              <a:off x="6569865" y="207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3" name="pt15513"/>
            <p:cNvSpPr/>
            <p:nvPr/>
          </p:nvSpPr>
          <p:spPr>
            <a:xfrm>
              <a:off x="7110011" y="1459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4" name="pt15514"/>
            <p:cNvSpPr/>
            <p:nvPr/>
          </p:nvSpPr>
          <p:spPr>
            <a:xfrm>
              <a:off x="6251111" y="2316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5" name="pt15515"/>
            <p:cNvSpPr/>
            <p:nvPr/>
          </p:nvSpPr>
          <p:spPr>
            <a:xfrm>
              <a:off x="6320323" y="2220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6" name="pt15516"/>
            <p:cNvSpPr/>
            <p:nvPr/>
          </p:nvSpPr>
          <p:spPr>
            <a:xfrm>
              <a:off x="6559663" y="198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7" name="pt15517"/>
            <p:cNvSpPr/>
            <p:nvPr/>
          </p:nvSpPr>
          <p:spPr>
            <a:xfrm>
              <a:off x="6473313" y="203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8" name="pt15518"/>
            <p:cNvSpPr/>
            <p:nvPr/>
          </p:nvSpPr>
          <p:spPr>
            <a:xfrm>
              <a:off x="6787368" y="1863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9" name="pt15519"/>
            <p:cNvSpPr/>
            <p:nvPr/>
          </p:nvSpPr>
          <p:spPr>
            <a:xfrm>
              <a:off x="6622306" y="1881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0" name="pt15520"/>
            <p:cNvSpPr/>
            <p:nvPr/>
          </p:nvSpPr>
          <p:spPr>
            <a:xfrm>
              <a:off x="7005823" y="1390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1" name="pt15521"/>
            <p:cNvSpPr/>
            <p:nvPr/>
          </p:nvSpPr>
          <p:spPr>
            <a:xfrm>
              <a:off x="6074882" y="246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2" name="pt15522"/>
            <p:cNvSpPr/>
            <p:nvPr/>
          </p:nvSpPr>
          <p:spPr>
            <a:xfrm>
              <a:off x="5995064" y="255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3" name="pt15523"/>
            <p:cNvSpPr/>
            <p:nvPr/>
          </p:nvSpPr>
          <p:spPr>
            <a:xfrm>
              <a:off x="7115282" y="1474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4" name="pt15524"/>
            <p:cNvSpPr/>
            <p:nvPr/>
          </p:nvSpPr>
          <p:spPr>
            <a:xfrm>
              <a:off x="6900511" y="169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5" name="pt15525"/>
            <p:cNvSpPr/>
            <p:nvPr/>
          </p:nvSpPr>
          <p:spPr>
            <a:xfrm>
              <a:off x="6530698" y="201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6" name="pt15526"/>
            <p:cNvSpPr/>
            <p:nvPr/>
          </p:nvSpPr>
          <p:spPr>
            <a:xfrm>
              <a:off x="6624665" y="1875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7" name="pt15527"/>
            <p:cNvSpPr/>
            <p:nvPr/>
          </p:nvSpPr>
          <p:spPr>
            <a:xfrm>
              <a:off x="6804885" y="171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8" name="pt15528"/>
            <p:cNvSpPr/>
            <p:nvPr/>
          </p:nvSpPr>
          <p:spPr>
            <a:xfrm>
              <a:off x="6363540" y="219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9" name="pt15529"/>
            <p:cNvSpPr/>
            <p:nvPr/>
          </p:nvSpPr>
          <p:spPr>
            <a:xfrm>
              <a:off x="6997988" y="1695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0" name="pt15530"/>
            <p:cNvSpPr/>
            <p:nvPr/>
          </p:nvSpPr>
          <p:spPr>
            <a:xfrm>
              <a:off x="6218867" y="226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1" name="pt15531"/>
            <p:cNvSpPr/>
            <p:nvPr/>
          </p:nvSpPr>
          <p:spPr>
            <a:xfrm>
              <a:off x="6861903" y="172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2" name="pt15532"/>
            <p:cNvSpPr/>
            <p:nvPr/>
          </p:nvSpPr>
          <p:spPr>
            <a:xfrm>
              <a:off x="6865869" y="1869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3" name="pt15533"/>
            <p:cNvSpPr/>
            <p:nvPr/>
          </p:nvSpPr>
          <p:spPr>
            <a:xfrm>
              <a:off x="6544133" y="1993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4" name="pt15534"/>
            <p:cNvSpPr/>
            <p:nvPr/>
          </p:nvSpPr>
          <p:spPr>
            <a:xfrm>
              <a:off x="7135133" y="153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5" name="pt15535"/>
            <p:cNvSpPr/>
            <p:nvPr/>
          </p:nvSpPr>
          <p:spPr>
            <a:xfrm>
              <a:off x="6552586" y="2076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6" name="pt15536"/>
            <p:cNvSpPr/>
            <p:nvPr/>
          </p:nvSpPr>
          <p:spPr>
            <a:xfrm>
              <a:off x="6193624" y="233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7" name="pt15537"/>
            <p:cNvSpPr/>
            <p:nvPr/>
          </p:nvSpPr>
          <p:spPr>
            <a:xfrm>
              <a:off x="6541722" y="207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8" name="pt15538"/>
            <p:cNvSpPr/>
            <p:nvPr/>
          </p:nvSpPr>
          <p:spPr>
            <a:xfrm>
              <a:off x="7280300" y="1559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9" name="pt15539"/>
            <p:cNvSpPr/>
            <p:nvPr/>
          </p:nvSpPr>
          <p:spPr>
            <a:xfrm>
              <a:off x="6280475" y="223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0" name="pt15540"/>
            <p:cNvSpPr/>
            <p:nvPr/>
          </p:nvSpPr>
          <p:spPr>
            <a:xfrm>
              <a:off x="7062886" y="1551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1" name="pt15541"/>
            <p:cNvSpPr/>
            <p:nvPr/>
          </p:nvSpPr>
          <p:spPr>
            <a:xfrm>
              <a:off x="6103861" y="23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2" name="pt15542"/>
            <p:cNvSpPr/>
            <p:nvPr/>
          </p:nvSpPr>
          <p:spPr>
            <a:xfrm>
              <a:off x="7267328" y="1453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3" name="pt15543"/>
            <p:cNvSpPr/>
            <p:nvPr/>
          </p:nvSpPr>
          <p:spPr>
            <a:xfrm>
              <a:off x="6459949" y="2104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4" name="pt15544"/>
            <p:cNvSpPr/>
            <p:nvPr/>
          </p:nvSpPr>
          <p:spPr>
            <a:xfrm>
              <a:off x="7266660" y="1450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5" name="pt15545"/>
            <p:cNvSpPr/>
            <p:nvPr/>
          </p:nvSpPr>
          <p:spPr>
            <a:xfrm>
              <a:off x="7047555" y="1542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6" name="pt15546"/>
            <p:cNvSpPr/>
            <p:nvPr/>
          </p:nvSpPr>
          <p:spPr>
            <a:xfrm>
              <a:off x="7071204" y="1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7" name="pt15547"/>
            <p:cNvSpPr/>
            <p:nvPr/>
          </p:nvSpPr>
          <p:spPr>
            <a:xfrm>
              <a:off x="6783087" y="1821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8" name="pt15548"/>
            <p:cNvSpPr/>
            <p:nvPr/>
          </p:nvSpPr>
          <p:spPr>
            <a:xfrm>
              <a:off x="7043743" y="161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9" name="pt15549"/>
            <p:cNvSpPr/>
            <p:nvPr/>
          </p:nvSpPr>
          <p:spPr>
            <a:xfrm>
              <a:off x="6530878" y="206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0" name="pt15550"/>
            <p:cNvSpPr/>
            <p:nvPr/>
          </p:nvSpPr>
          <p:spPr>
            <a:xfrm>
              <a:off x="7011242" y="160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1" name="pt15551"/>
            <p:cNvSpPr/>
            <p:nvPr/>
          </p:nvSpPr>
          <p:spPr>
            <a:xfrm>
              <a:off x="6293305" y="2239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2" name="pt15552"/>
            <p:cNvSpPr/>
            <p:nvPr/>
          </p:nvSpPr>
          <p:spPr>
            <a:xfrm>
              <a:off x="6444110" y="2130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3" name="pt15553"/>
            <p:cNvSpPr/>
            <p:nvPr/>
          </p:nvSpPr>
          <p:spPr>
            <a:xfrm>
              <a:off x="6115238" y="24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4" name="pt15554"/>
            <p:cNvSpPr/>
            <p:nvPr/>
          </p:nvSpPr>
          <p:spPr>
            <a:xfrm>
              <a:off x="6581558" y="210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5" name="pt15555"/>
            <p:cNvSpPr/>
            <p:nvPr/>
          </p:nvSpPr>
          <p:spPr>
            <a:xfrm>
              <a:off x="7141072" y="15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6" name="pt15556"/>
            <p:cNvSpPr/>
            <p:nvPr/>
          </p:nvSpPr>
          <p:spPr>
            <a:xfrm>
              <a:off x="6293987" y="230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7" name="pt15557"/>
            <p:cNvSpPr/>
            <p:nvPr/>
          </p:nvSpPr>
          <p:spPr>
            <a:xfrm>
              <a:off x="6823160" y="179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8" name="pt15558"/>
            <p:cNvSpPr/>
            <p:nvPr/>
          </p:nvSpPr>
          <p:spPr>
            <a:xfrm>
              <a:off x="7222260" y="144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9" name="pt15559"/>
            <p:cNvSpPr/>
            <p:nvPr/>
          </p:nvSpPr>
          <p:spPr>
            <a:xfrm>
              <a:off x="6891498" y="174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0" name="pt15560"/>
            <p:cNvSpPr/>
            <p:nvPr/>
          </p:nvSpPr>
          <p:spPr>
            <a:xfrm>
              <a:off x="6387909" y="2124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1" name="pt15561"/>
            <p:cNvSpPr/>
            <p:nvPr/>
          </p:nvSpPr>
          <p:spPr>
            <a:xfrm>
              <a:off x="6869617" y="1866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2" name="pt15562"/>
            <p:cNvSpPr/>
            <p:nvPr/>
          </p:nvSpPr>
          <p:spPr>
            <a:xfrm>
              <a:off x="6194581" y="2391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3" name="pt15563"/>
            <p:cNvSpPr/>
            <p:nvPr/>
          </p:nvSpPr>
          <p:spPr>
            <a:xfrm>
              <a:off x="6294540" y="2264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4" name="pt15564"/>
            <p:cNvSpPr/>
            <p:nvPr/>
          </p:nvSpPr>
          <p:spPr>
            <a:xfrm>
              <a:off x="6721081" y="191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5" name="pt15565"/>
            <p:cNvSpPr/>
            <p:nvPr/>
          </p:nvSpPr>
          <p:spPr>
            <a:xfrm>
              <a:off x="6478970" y="209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6" name="pt15566"/>
            <p:cNvSpPr/>
            <p:nvPr/>
          </p:nvSpPr>
          <p:spPr>
            <a:xfrm>
              <a:off x="6450815" y="2100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7" name="pt15567"/>
            <p:cNvSpPr/>
            <p:nvPr/>
          </p:nvSpPr>
          <p:spPr>
            <a:xfrm>
              <a:off x="7248307" y="135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8" name="pt15568"/>
            <p:cNvSpPr/>
            <p:nvPr/>
          </p:nvSpPr>
          <p:spPr>
            <a:xfrm>
              <a:off x="6971388" y="175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9" name="pt15569"/>
            <p:cNvSpPr/>
            <p:nvPr/>
          </p:nvSpPr>
          <p:spPr>
            <a:xfrm>
              <a:off x="6103141" y="2352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0" name="pt15570"/>
            <p:cNvSpPr/>
            <p:nvPr/>
          </p:nvSpPr>
          <p:spPr>
            <a:xfrm>
              <a:off x="6667824" y="1866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1" name="pt15571"/>
            <p:cNvSpPr/>
            <p:nvPr/>
          </p:nvSpPr>
          <p:spPr>
            <a:xfrm>
              <a:off x="6035600" y="246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2" name="pt15572"/>
            <p:cNvSpPr/>
            <p:nvPr/>
          </p:nvSpPr>
          <p:spPr>
            <a:xfrm>
              <a:off x="6390242" y="219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3" name="pt15573"/>
            <p:cNvSpPr/>
            <p:nvPr/>
          </p:nvSpPr>
          <p:spPr>
            <a:xfrm>
              <a:off x="6122245" y="2430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4" name="pt15574"/>
            <p:cNvSpPr/>
            <p:nvPr/>
          </p:nvSpPr>
          <p:spPr>
            <a:xfrm>
              <a:off x="6272517" y="224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5" name="pt15575"/>
            <p:cNvSpPr/>
            <p:nvPr/>
          </p:nvSpPr>
          <p:spPr>
            <a:xfrm>
              <a:off x="6988249" y="183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6" name="pt15576"/>
            <p:cNvSpPr/>
            <p:nvPr/>
          </p:nvSpPr>
          <p:spPr>
            <a:xfrm>
              <a:off x="6956789" y="180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7" name="pt15577"/>
            <p:cNvSpPr/>
            <p:nvPr/>
          </p:nvSpPr>
          <p:spPr>
            <a:xfrm>
              <a:off x="6217446" y="2298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8" name="pt15578"/>
            <p:cNvSpPr/>
            <p:nvPr/>
          </p:nvSpPr>
          <p:spPr>
            <a:xfrm>
              <a:off x="6253020" y="236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9" name="pt15579"/>
            <p:cNvSpPr/>
            <p:nvPr/>
          </p:nvSpPr>
          <p:spPr>
            <a:xfrm>
              <a:off x="6246251" y="2304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0" name="pt15580"/>
            <p:cNvSpPr/>
            <p:nvPr/>
          </p:nvSpPr>
          <p:spPr>
            <a:xfrm>
              <a:off x="6183718" y="2377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1" name="pt15581"/>
            <p:cNvSpPr/>
            <p:nvPr/>
          </p:nvSpPr>
          <p:spPr>
            <a:xfrm>
              <a:off x="6036712" y="246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2" name="pt15582"/>
            <p:cNvSpPr/>
            <p:nvPr/>
          </p:nvSpPr>
          <p:spPr>
            <a:xfrm>
              <a:off x="6914813" y="1791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3" name="pt15583"/>
            <p:cNvSpPr/>
            <p:nvPr/>
          </p:nvSpPr>
          <p:spPr>
            <a:xfrm>
              <a:off x="6126681" y="2289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4" name="pt15584"/>
            <p:cNvSpPr/>
            <p:nvPr/>
          </p:nvSpPr>
          <p:spPr>
            <a:xfrm>
              <a:off x="6727773" y="205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5" name="pt15585"/>
            <p:cNvSpPr/>
            <p:nvPr/>
          </p:nvSpPr>
          <p:spPr>
            <a:xfrm>
              <a:off x="7255822" y="147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6" name="pt15586"/>
            <p:cNvSpPr/>
            <p:nvPr/>
          </p:nvSpPr>
          <p:spPr>
            <a:xfrm>
              <a:off x="6948323" y="1684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7" name="pt15587"/>
            <p:cNvSpPr/>
            <p:nvPr/>
          </p:nvSpPr>
          <p:spPr>
            <a:xfrm>
              <a:off x="6595044" y="1937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8" name="pt15588"/>
            <p:cNvSpPr/>
            <p:nvPr/>
          </p:nvSpPr>
          <p:spPr>
            <a:xfrm>
              <a:off x="6235072" y="227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9" name="pt15589"/>
            <p:cNvSpPr/>
            <p:nvPr/>
          </p:nvSpPr>
          <p:spPr>
            <a:xfrm>
              <a:off x="6090863" y="250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0" name="pt15590"/>
            <p:cNvSpPr/>
            <p:nvPr/>
          </p:nvSpPr>
          <p:spPr>
            <a:xfrm>
              <a:off x="6666487" y="195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1" name="pt15591"/>
            <p:cNvSpPr/>
            <p:nvPr/>
          </p:nvSpPr>
          <p:spPr>
            <a:xfrm>
              <a:off x="6210639" y="2278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2" name="pt15592"/>
            <p:cNvSpPr/>
            <p:nvPr/>
          </p:nvSpPr>
          <p:spPr>
            <a:xfrm>
              <a:off x="5976583" y="2556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3" name="pt15593"/>
            <p:cNvSpPr/>
            <p:nvPr/>
          </p:nvSpPr>
          <p:spPr>
            <a:xfrm>
              <a:off x="6726674" y="189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4" name="pt15594"/>
            <p:cNvSpPr/>
            <p:nvPr/>
          </p:nvSpPr>
          <p:spPr>
            <a:xfrm>
              <a:off x="6737466" y="198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5" name="pt15595"/>
            <p:cNvSpPr/>
            <p:nvPr/>
          </p:nvSpPr>
          <p:spPr>
            <a:xfrm>
              <a:off x="6244001" y="2402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6" name="pt15596"/>
            <p:cNvSpPr/>
            <p:nvPr/>
          </p:nvSpPr>
          <p:spPr>
            <a:xfrm>
              <a:off x="7202056" y="1538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7" name="pt15597"/>
            <p:cNvSpPr/>
            <p:nvPr/>
          </p:nvSpPr>
          <p:spPr>
            <a:xfrm>
              <a:off x="6465574" y="208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8" name="pt15598"/>
            <p:cNvSpPr/>
            <p:nvPr/>
          </p:nvSpPr>
          <p:spPr>
            <a:xfrm>
              <a:off x="6153467" y="2424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9" name="pt15599"/>
            <p:cNvSpPr/>
            <p:nvPr/>
          </p:nvSpPr>
          <p:spPr>
            <a:xfrm>
              <a:off x="6560319" y="2082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0" name="pt15600"/>
            <p:cNvSpPr/>
            <p:nvPr/>
          </p:nvSpPr>
          <p:spPr>
            <a:xfrm>
              <a:off x="6245968" y="2327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1" name="pt15601"/>
            <p:cNvSpPr/>
            <p:nvPr/>
          </p:nvSpPr>
          <p:spPr>
            <a:xfrm>
              <a:off x="6372687" y="218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2" name="pt15602"/>
            <p:cNvSpPr/>
            <p:nvPr/>
          </p:nvSpPr>
          <p:spPr>
            <a:xfrm>
              <a:off x="7193835" y="163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3" name="pt15603"/>
            <p:cNvSpPr/>
            <p:nvPr/>
          </p:nvSpPr>
          <p:spPr>
            <a:xfrm>
              <a:off x="6741709" y="2031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4" name="pt15604"/>
            <p:cNvSpPr/>
            <p:nvPr/>
          </p:nvSpPr>
          <p:spPr>
            <a:xfrm>
              <a:off x="6719294" y="1944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5" name="pt15605"/>
            <p:cNvSpPr/>
            <p:nvPr/>
          </p:nvSpPr>
          <p:spPr>
            <a:xfrm>
              <a:off x="6205773" y="235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6" name="pt15606"/>
            <p:cNvSpPr/>
            <p:nvPr/>
          </p:nvSpPr>
          <p:spPr>
            <a:xfrm>
              <a:off x="7230385" y="1539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7" name="pt15607"/>
            <p:cNvSpPr/>
            <p:nvPr/>
          </p:nvSpPr>
          <p:spPr>
            <a:xfrm>
              <a:off x="6698730" y="1842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8" name="pt15608"/>
            <p:cNvSpPr/>
            <p:nvPr/>
          </p:nvSpPr>
          <p:spPr>
            <a:xfrm>
              <a:off x="6249594" y="2307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9" name="pt15609"/>
            <p:cNvSpPr/>
            <p:nvPr/>
          </p:nvSpPr>
          <p:spPr>
            <a:xfrm>
              <a:off x="7191572" y="1488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0" name="pt15610"/>
            <p:cNvSpPr/>
            <p:nvPr/>
          </p:nvSpPr>
          <p:spPr>
            <a:xfrm>
              <a:off x="6135654" y="2417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1" name="pt15611"/>
            <p:cNvSpPr/>
            <p:nvPr/>
          </p:nvSpPr>
          <p:spPr>
            <a:xfrm>
              <a:off x="6510173" y="2123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2" name="pt15612"/>
            <p:cNvSpPr/>
            <p:nvPr/>
          </p:nvSpPr>
          <p:spPr>
            <a:xfrm>
              <a:off x="6731353" y="194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3" name="pt15613"/>
            <p:cNvSpPr/>
            <p:nvPr/>
          </p:nvSpPr>
          <p:spPr>
            <a:xfrm>
              <a:off x="6260939" y="2229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4" name="pt15614"/>
            <p:cNvSpPr/>
            <p:nvPr/>
          </p:nvSpPr>
          <p:spPr>
            <a:xfrm>
              <a:off x="6250179" y="2359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5" name="pt15615"/>
            <p:cNvSpPr/>
            <p:nvPr/>
          </p:nvSpPr>
          <p:spPr>
            <a:xfrm>
              <a:off x="6653958" y="1938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6" name="pt15616"/>
            <p:cNvSpPr/>
            <p:nvPr/>
          </p:nvSpPr>
          <p:spPr>
            <a:xfrm>
              <a:off x="6344422" y="2295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7" name="pt15617"/>
            <p:cNvSpPr/>
            <p:nvPr/>
          </p:nvSpPr>
          <p:spPr>
            <a:xfrm>
              <a:off x="6037020" y="2430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8" name="pt15618"/>
            <p:cNvSpPr/>
            <p:nvPr/>
          </p:nvSpPr>
          <p:spPr>
            <a:xfrm>
              <a:off x="6953884" y="1708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9" name="pt15619"/>
            <p:cNvSpPr/>
            <p:nvPr/>
          </p:nvSpPr>
          <p:spPr>
            <a:xfrm>
              <a:off x="7255609" y="1407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0" name="pt15620"/>
            <p:cNvSpPr/>
            <p:nvPr/>
          </p:nvSpPr>
          <p:spPr>
            <a:xfrm>
              <a:off x="7281830" y="136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1" name="pt15621"/>
            <p:cNvSpPr/>
            <p:nvPr/>
          </p:nvSpPr>
          <p:spPr>
            <a:xfrm>
              <a:off x="7097573" y="1549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2" name="pt15622"/>
            <p:cNvSpPr/>
            <p:nvPr/>
          </p:nvSpPr>
          <p:spPr>
            <a:xfrm>
              <a:off x="6114634" y="2330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3" name="pt15623"/>
            <p:cNvSpPr/>
            <p:nvPr/>
          </p:nvSpPr>
          <p:spPr>
            <a:xfrm>
              <a:off x="7041500" y="157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4" name="pt15624"/>
            <p:cNvSpPr/>
            <p:nvPr/>
          </p:nvSpPr>
          <p:spPr>
            <a:xfrm>
              <a:off x="6527368" y="2109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5" name="pt15625"/>
            <p:cNvSpPr/>
            <p:nvPr/>
          </p:nvSpPr>
          <p:spPr>
            <a:xfrm>
              <a:off x="6668428" y="1978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6" name="pt15626"/>
            <p:cNvSpPr/>
            <p:nvPr/>
          </p:nvSpPr>
          <p:spPr>
            <a:xfrm>
              <a:off x="7190556" y="1563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7" name="pt15627"/>
            <p:cNvSpPr/>
            <p:nvPr/>
          </p:nvSpPr>
          <p:spPr>
            <a:xfrm>
              <a:off x="6884543" y="1763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8" name="pt15628"/>
            <p:cNvSpPr/>
            <p:nvPr/>
          </p:nvSpPr>
          <p:spPr>
            <a:xfrm>
              <a:off x="6186379" y="2315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9" name="pt15629"/>
            <p:cNvSpPr/>
            <p:nvPr/>
          </p:nvSpPr>
          <p:spPr>
            <a:xfrm>
              <a:off x="7050917" y="181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0" name="pt15630"/>
            <p:cNvSpPr/>
            <p:nvPr/>
          </p:nvSpPr>
          <p:spPr>
            <a:xfrm>
              <a:off x="6380491" y="2215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1" name="pt15631"/>
            <p:cNvSpPr/>
            <p:nvPr/>
          </p:nvSpPr>
          <p:spPr>
            <a:xfrm>
              <a:off x="6146717" y="2388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2" name="pt15632"/>
            <p:cNvSpPr/>
            <p:nvPr/>
          </p:nvSpPr>
          <p:spPr>
            <a:xfrm>
              <a:off x="6321004" y="2114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3" name="pt15633"/>
            <p:cNvSpPr/>
            <p:nvPr/>
          </p:nvSpPr>
          <p:spPr>
            <a:xfrm>
              <a:off x="6272259" y="2194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4" name="pt15634"/>
            <p:cNvSpPr/>
            <p:nvPr/>
          </p:nvSpPr>
          <p:spPr>
            <a:xfrm>
              <a:off x="7262905" y="1406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5" name="pt15635"/>
            <p:cNvSpPr/>
            <p:nvPr/>
          </p:nvSpPr>
          <p:spPr>
            <a:xfrm>
              <a:off x="6308559" y="2214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6" name="pt15636"/>
            <p:cNvSpPr/>
            <p:nvPr/>
          </p:nvSpPr>
          <p:spPr>
            <a:xfrm>
              <a:off x="6799743" y="1870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7" name="pt15637"/>
            <p:cNvSpPr/>
            <p:nvPr/>
          </p:nvSpPr>
          <p:spPr>
            <a:xfrm>
              <a:off x="6583177" y="2033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8" name="pt15638"/>
            <p:cNvSpPr/>
            <p:nvPr/>
          </p:nvSpPr>
          <p:spPr>
            <a:xfrm>
              <a:off x="6690869" y="19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9" name="pt15639"/>
            <p:cNvSpPr/>
            <p:nvPr/>
          </p:nvSpPr>
          <p:spPr>
            <a:xfrm>
              <a:off x="6138328" y="2410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0" name="pt15640"/>
            <p:cNvSpPr/>
            <p:nvPr/>
          </p:nvSpPr>
          <p:spPr>
            <a:xfrm>
              <a:off x="6233420" y="2343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1" name="pt15641"/>
            <p:cNvSpPr/>
            <p:nvPr/>
          </p:nvSpPr>
          <p:spPr>
            <a:xfrm>
              <a:off x="6461588" y="207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2" name="pt15642"/>
            <p:cNvSpPr/>
            <p:nvPr/>
          </p:nvSpPr>
          <p:spPr>
            <a:xfrm>
              <a:off x="6429203" y="2243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3" name="pt15643"/>
            <p:cNvSpPr/>
            <p:nvPr/>
          </p:nvSpPr>
          <p:spPr>
            <a:xfrm>
              <a:off x="6363765" y="2253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4" name="pt15644"/>
            <p:cNvSpPr/>
            <p:nvPr/>
          </p:nvSpPr>
          <p:spPr>
            <a:xfrm>
              <a:off x="7184353" y="1623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5" name="pt15645"/>
            <p:cNvSpPr/>
            <p:nvPr/>
          </p:nvSpPr>
          <p:spPr>
            <a:xfrm>
              <a:off x="6661755" y="1896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6" name="pt15646"/>
            <p:cNvSpPr/>
            <p:nvPr/>
          </p:nvSpPr>
          <p:spPr>
            <a:xfrm>
              <a:off x="6305692" y="2305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7" name="pt15647"/>
            <p:cNvSpPr/>
            <p:nvPr/>
          </p:nvSpPr>
          <p:spPr>
            <a:xfrm>
              <a:off x="7138957" y="1514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8" name="pt15648"/>
            <p:cNvSpPr/>
            <p:nvPr/>
          </p:nvSpPr>
          <p:spPr>
            <a:xfrm>
              <a:off x="7008588" y="1742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9" name="pt15649"/>
            <p:cNvSpPr/>
            <p:nvPr/>
          </p:nvSpPr>
          <p:spPr>
            <a:xfrm>
              <a:off x="6241424" y="240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0" name="pt15650"/>
            <p:cNvSpPr/>
            <p:nvPr/>
          </p:nvSpPr>
          <p:spPr>
            <a:xfrm>
              <a:off x="6636133" y="1978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1" name="pt15651"/>
            <p:cNvSpPr/>
            <p:nvPr/>
          </p:nvSpPr>
          <p:spPr>
            <a:xfrm>
              <a:off x="6505262" y="212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2" name="pt15652"/>
            <p:cNvSpPr/>
            <p:nvPr/>
          </p:nvSpPr>
          <p:spPr>
            <a:xfrm>
              <a:off x="6583023" y="203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3" name="pt15653"/>
            <p:cNvSpPr/>
            <p:nvPr/>
          </p:nvSpPr>
          <p:spPr>
            <a:xfrm>
              <a:off x="7025789" y="1735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4" name="pt15654"/>
            <p:cNvSpPr/>
            <p:nvPr/>
          </p:nvSpPr>
          <p:spPr>
            <a:xfrm>
              <a:off x="7264802" y="1501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5" name="pt15655"/>
            <p:cNvSpPr/>
            <p:nvPr/>
          </p:nvSpPr>
          <p:spPr>
            <a:xfrm>
              <a:off x="7175874" y="1614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6" name="pt15656"/>
            <p:cNvSpPr/>
            <p:nvPr/>
          </p:nvSpPr>
          <p:spPr>
            <a:xfrm>
              <a:off x="6484537" y="2093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7" name="pt15657"/>
            <p:cNvSpPr/>
            <p:nvPr/>
          </p:nvSpPr>
          <p:spPr>
            <a:xfrm>
              <a:off x="6031016" y="2456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8" name="pt15658"/>
            <p:cNvSpPr/>
            <p:nvPr/>
          </p:nvSpPr>
          <p:spPr>
            <a:xfrm>
              <a:off x="6913926" y="179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9" name="pt15659"/>
            <p:cNvSpPr/>
            <p:nvPr/>
          </p:nvSpPr>
          <p:spPr>
            <a:xfrm>
              <a:off x="7263510" y="1461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0" name="pt15660"/>
            <p:cNvSpPr/>
            <p:nvPr/>
          </p:nvSpPr>
          <p:spPr>
            <a:xfrm>
              <a:off x="7240413" y="150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1" name="pt15661"/>
            <p:cNvSpPr/>
            <p:nvPr/>
          </p:nvSpPr>
          <p:spPr>
            <a:xfrm>
              <a:off x="7239353" y="1563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2" name="pt15662"/>
            <p:cNvSpPr/>
            <p:nvPr/>
          </p:nvSpPr>
          <p:spPr>
            <a:xfrm>
              <a:off x="7219316" y="147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3" name="pt15663"/>
            <p:cNvSpPr/>
            <p:nvPr/>
          </p:nvSpPr>
          <p:spPr>
            <a:xfrm>
              <a:off x="7232359" y="1529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4" name="pt15664"/>
            <p:cNvSpPr/>
            <p:nvPr/>
          </p:nvSpPr>
          <p:spPr>
            <a:xfrm>
              <a:off x="7080802" y="1572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5" name="pt15665"/>
            <p:cNvSpPr/>
            <p:nvPr/>
          </p:nvSpPr>
          <p:spPr>
            <a:xfrm>
              <a:off x="6416572" y="2111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6" name="pt15666"/>
            <p:cNvSpPr/>
            <p:nvPr/>
          </p:nvSpPr>
          <p:spPr>
            <a:xfrm>
              <a:off x="6341092" y="227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7" name="pt15667"/>
            <p:cNvSpPr/>
            <p:nvPr/>
          </p:nvSpPr>
          <p:spPr>
            <a:xfrm>
              <a:off x="6068570" y="249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8" name="pt15668"/>
            <p:cNvSpPr/>
            <p:nvPr/>
          </p:nvSpPr>
          <p:spPr>
            <a:xfrm>
              <a:off x="6348131" y="2205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9" name="pt15669"/>
            <p:cNvSpPr/>
            <p:nvPr/>
          </p:nvSpPr>
          <p:spPr>
            <a:xfrm>
              <a:off x="6812239" y="1901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0" name="pt15670"/>
            <p:cNvSpPr/>
            <p:nvPr/>
          </p:nvSpPr>
          <p:spPr>
            <a:xfrm>
              <a:off x="6757792" y="1903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1" name="pt15671"/>
            <p:cNvSpPr/>
            <p:nvPr/>
          </p:nvSpPr>
          <p:spPr>
            <a:xfrm>
              <a:off x="6158211" y="2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2" name="pt15672"/>
            <p:cNvSpPr/>
            <p:nvPr/>
          </p:nvSpPr>
          <p:spPr>
            <a:xfrm>
              <a:off x="7041018" y="1678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3" name="pt15673"/>
            <p:cNvSpPr/>
            <p:nvPr/>
          </p:nvSpPr>
          <p:spPr>
            <a:xfrm>
              <a:off x="6619767" y="2053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4" name="pt15674"/>
            <p:cNvSpPr/>
            <p:nvPr/>
          </p:nvSpPr>
          <p:spPr>
            <a:xfrm>
              <a:off x="7250088" y="1426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5" name="pt15675"/>
            <p:cNvSpPr/>
            <p:nvPr/>
          </p:nvSpPr>
          <p:spPr>
            <a:xfrm>
              <a:off x="6716253" y="1921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6" name="pt15676"/>
            <p:cNvSpPr/>
            <p:nvPr/>
          </p:nvSpPr>
          <p:spPr>
            <a:xfrm>
              <a:off x="6159059" y="233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7" name="pt15677"/>
            <p:cNvSpPr/>
            <p:nvPr/>
          </p:nvSpPr>
          <p:spPr>
            <a:xfrm>
              <a:off x="6102067" y="2444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8" name="pt15678"/>
            <p:cNvSpPr/>
            <p:nvPr/>
          </p:nvSpPr>
          <p:spPr>
            <a:xfrm>
              <a:off x="6295189" y="2340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9" name="pt15679"/>
            <p:cNvSpPr/>
            <p:nvPr/>
          </p:nvSpPr>
          <p:spPr>
            <a:xfrm>
              <a:off x="6823745" y="1906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0" name="pt15680"/>
            <p:cNvSpPr/>
            <p:nvPr/>
          </p:nvSpPr>
          <p:spPr>
            <a:xfrm>
              <a:off x="6520168" y="2139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1" name="pt15681"/>
            <p:cNvSpPr/>
            <p:nvPr/>
          </p:nvSpPr>
          <p:spPr>
            <a:xfrm>
              <a:off x="6456587" y="2145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2" name="pt15682"/>
            <p:cNvSpPr/>
            <p:nvPr/>
          </p:nvSpPr>
          <p:spPr>
            <a:xfrm>
              <a:off x="6248662" y="2395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3" name="pt15683"/>
            <p:cNvSpPr/>
            <p:nvPr/>
          </p:nvSpPr>
          <p:spPr>
            <a:xfrm>
              <a:off x="6900350" y="1842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4" name="pt15684"/>
            <p:cNvSpPr/>
            <p:nvPr/>
          </p:nvSpPr>
          <p:spPr>
            <a:xfrm>
              <a:off x="6410459" y="2112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5" name="pt15685"/>
            <p:cNvSpPr/>
            <p:nvPr/>
          </p:nvSpPr>
          <p:spPr>
            <a:xfrm>
              <a:off x="6842985" y="1910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6" name="pt15686"/>
            <p:cNvSpPr/>
            <p:nvPr/>
          </p:nvSpPr>
          <p:spPr>
            <a:xfrm>
              <a:off x="6543567" y="210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7" name="pt15687"/>
            <p:cNvSpPr/>
            <p:nvPr/>
          </p:nvSpPr>
          <p:spPr>
            <a:xfrm>
              <a:off x="7286484" y="139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8" name="pt15688"/>
            <p:cNvSpPr/>
            <p:nvPr/>
          </p:nvSpPr>
          <p:spPr>
            <a:xfrm>
              <a:off x="6889808" y="1731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9" name="pt15689"/>
            <p:cNvSpPr/>
            <p:nvPr/>
          </p:nvSpPr>
          <p:spPr>
            <a:xfrm>
              <a:off x="6403979" y="2096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0" name="pt15690"/>
            <p:cNvSpPr/>
            <p:nvPr/>
          </p:nvSpPr>
          <p:spPr>
            <a:xfrm>
              <a:off x="6812978" y="1817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1" name="pt15691"/>
            <p:cNvSpPr/>
            <p:nvPr/>
          </p:nvSpPr>
          <p:spPr>
            <a:xfrm>
              <a:off x="6148131" y="2350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2" name="pt15692"/>
            <p:cNvSpPr/>
            <p:nvPr/>
          </p:nvSpPr>
          <p:spPr>
            <a:xfrm>
              <a:off x="6408312" y="2167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3" name="pt15693"/>
            <p:cNvSpPr/>
            <p:nvPr/>
          </p:nvSpPr>
          <p:spPr>
            <a:xfrm>
              <a:off x="6715714" y="1956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4" name="pt15694"/>
            <p:cNvSpPr/>
            <p:nvPr/>
          </p:nvSpPr>
          <p:spPr>
            <a:xfrm>
              <a:off x="6424646" y="2201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5" name="pt15695"/>
            <p:cNvSpPr/>
            <p:nvPr/>
          </p:nvSpPr>
          <p:spPr>
            <a:xfrm>
              <a:off x="6516607" y="2095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6" name="pt15696"/>
            <p:cNvSpPr/>
            <p:nvPr/>
          </p:nvSpPr>
          <p:spPr>
            <a:xfrm>
              <a:off x="6468081" y="20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7" name="pt15697"/>
            <p:cNvSpPr/>
            <p:nvPr/>
          </p:nvSpPr>
          <p:spPr>
            <a:xfrm>
              <a:off x="7155690" y="1560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8" name="pt15698"/>
            <p:cNvSpPr/>
            <p:nvPr/>
          </p:nvSpPr>
          <p:spPr>
            <a:xfrm>
              <a:off x="7127991" y="164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9" name="pt15699"/>
            <p:cNvSpPr/>
            <p:nvPr/>
          </p:nvSpPr>
          <p:spPr>
            <a:xfrm>
              <a:off x="6462803" y="2133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0" name="pt15700"/>
            <p:cNvSpPr/>
            <p:nvPr/>
          </p:nvSpPr>
          <p:spPr>
            <a:xfrm>
              <a:off x="6520168" y="207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1" name="pt15701"/>
            <p:cNvSpPr/>
            <p:nvPr/>
          </p:nvSpPr>
          <p:spPr>
            <a:xfrm>
              <a:off x="6381301" y="2228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2" name="pt15702"/>
            <p:cNvSpPr/>
            <p:nvPr/>
          </p:nvSpPr>
          <p:spPr>
            <a:xfrm>
              <a:off x="6158095" y="2393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3" name="pt15703"/>
            <p:cNvSpPr/>
            <p:nvPr/>
          </p:nvSpPr>
          <p:spPr>
            <a:xfrm>
              <a:off x="6965191" y="1706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4" name="pt15704"/>
            <p:cNvSpPr/>
            <p:nvPr/>
          </p:nvSpPr>
          <p:spPr>
            <a:xfrm>
              <a:off x="6731083" y="1930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5" name="pt15705"/>
            <p:cNvSpPr/>
            <p:nvPr/>
          </p:nvSpPr>
          <p:spPr>
            <a:xfrm>
              <a:off x="6542288" y="2110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6" name="pt15706"/>
            <p:cNvSpPr/>
            <p:nvPr/>
          </p:nvSpPr>
          <p:spPr>
            <a:xfrm>
              <a:off x="7264808" y="1517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7" name="pt15707"/>
            <p:cNvSpPr/>
            <p:nvPr/>
          </p:nvSpPr>
          <p:spPr>
            <a:xfrm>
              <a:off x="6046669" y="250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8" name="pt15708"/>
            <p:cNvSpPr/>
            <p:nvPr/>
          </p:nvSpPr>
          <p:spPr>
            <a:xfrm>
              <a:off x="6650487" y="1932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9" name="pt15709"/>
            <p:cNvSpPr/>
            <p:nvPr/>
          </p:nvSpPr>
          <p:spPr>
            <a:xfrm>
              <a:off x="6465105" y="2089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0" name="pt15710"/>
            <p:cNvSpPr/>
            <p:nvPr/>
          </p:nvSpPr>
          <p:spPr>
            <a:xfrm>
              <a:off x="6269270" y="2350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1" name="pt15711"/>
            <p:cNvSpPr/>
            <p:nvPr/>
          </p:nvSpPr>
          <p:spPr>
            <a:xfrm>
              <a:off x="6497869" y="2170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2" name="pt15712"/>
            <p:cNvSpPr/>
            <p:nvPr/>
          </p:nvSpPr>
          <p:spPr>
            <a:xfrm>
              <a:off x="6530505" y="2172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3" name="pt15713"/>
            <p:cNvSpPr/>
            <p:nvPr/>
          </p:nvSpPr>
          <p:spPr>
            <a:xfrm>
              <a:off x="6163167" y="2396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4" name="pt15714"/>
            <p:cNvSpPr/>
            <p:nvPr/>
          </p:nvSpPr>
          <p:spPr>
            <a:xfrm>
              <a:off x="6915842" y="1691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5" name="pt15715"/>
            <p:cNvSpPr/>
            <p:nvPr/>
          </p:nvSpPr>
          <p:spPr>
            <a:xfrm>
              <a:off x="6630045" y="2007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6" name="pt15716"/>
            <p:cNvSpPr/>
            <p:nvPr/>
          </p:nvSpPr>
          <p:spPr>
            <a:xfrm>
              <a:off x="6631177" y="193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7" name="pt15717"/>
            <p:cNvSpPr/>
            <p:nvPr/>
          </p:nvSpPr>
          <p:spPr>
            <a:xfrm>
              <a:off x="6308270" y="2311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8" name="pt15718"/>
            <p:cNvSpPr/>
            <p:nvPr/>
          </p:nvSpPr>
          <p:spPr>
            <a:xfrm>
              <a:off x="6132832" y="2298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9" name="pt15719"/>
            <p:cNvSpPr/>
            <p:nvPr/>
          </p:nvSpPr>
          <p:spPr>
            <a:xfrm>
              <a:off x="6258561" y="2279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0" name="pt15720"/>
            <p:cNvSpPr/>
            <p:nvPr/>
          </p:nvSpPr>
          <p:spPr>
            <a:xfrm>
              <a:off x="6379481" y="2241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1" name="pt15721"/>
            <p:cNvSpPr/>
            <p:nvPr/>
          </p:nvSpPr>
          <p:spPr>
            <a:xfrm>
              <a:off x="6573670" y="1981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2" name="pt15722"/>
            <p:cNvSpPr/>
            <p:nvPr/>
          </p:nvSpPr>
          <p:spPr>
            <a:xfrm>
              <a:off x="6429409" y="2206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3" name="pt15723"/>
            <p:cNvSpPr/>
            <p:nvPr/>
          </p:nvSpPr>
          <p:spPr>
            <a:xfrm>
              <a:off x="6459313" y="2157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4" name="pt15724"/>
            <p:cNvSpPr/>
            <p:nvPr/>
          </p:nvSpPr>
          <p:spPr>
            <a:xfrm>
              <a:off x="6041417" y="2459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5" name="pt15725"/>
            <p:cNvSpPr/>
            <p:nvPr/>
          </p:nvSpPr>
          <p:spPr>
            <a:xfrm>
              <a:off x="7050261" y="1710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6" name="pt15726"/>
            <p:cNvSpPr/>
            <p:nvPr/>
          </p:nvSpPr>
          <p:spPr>
            <a:xfrm>
              <a:off x="7114247" y="1682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7" name="pt15727"/>
            <p:cNvSpPr/>
            <p:nvPr/>
          </p:nvSpPr>
          <p:spPr>
            <a:xfrm>
              <a:off x="6972487" y="175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8" name="pt15728"/>
            <p:cNvSpPr/>
            <p:nvPr/>
          </p:nvSpPr>
          <p:spPr>
            <a:xfrm>
              <a:off x="6306830" y="2175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9" name="pt15729"/>
            <p:cNvSpPr/>
            <p:nvPr/>
          </p:nvSpPr>
          <p:spPr>
            <a:xfrm>
              <a:off x="6214534" y="2386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0" name="pt15730"/>
            <p:cNvSpPr/>
            <p:nvPr/>
          </p:nvSpPr>
          <p:spPr>
            <a:xfrm>
              <a:off x="6455057" y="2077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1" name="pt15731"/>
            <p:cNvSpPr/>
            <p:nvPr/>
          </p:nvSpPr>
          <p:spPr>
            <a:xfrm>
              <a:off x="6385871" y="218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2" name="pt15732"/>
            <p:cNvSpPr/>
            <p:nvPr/>
          </p:nvSpPr>
          <p:spPr>
            <a:xfrm>
              <a:off x="6498685" y="2187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3" name="pt15733"/>
            <p:cNvSpPr/>
            <p:nvPr/>
          </p:nvSpPr>
          <p:spPr>
            <a:xfrm>
              <a:off x="6389130" y="218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4" name="pt15734"/>
            <p:cNvSpPr/>
            <p:nvPr/>
          </p:nvSpPr>
          <p:spPr>
            <a:xfrm>
              <a:off x="5988970" y="25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5" name="pt15735"/>
            <p:cNvSpPr/>
            <p:nvPr/>
          </p:nvSpPr>
          <p:spPr>
            <a:xfrm>
              <a:off x="6229988" y="238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6" name="pt15736"/>
            <p:cNvSpPr/>
            <p:nvPr/>
          </p:nvSpPr>
          <p:spPr>
            <a:xfrm>
              <a:off x="7271410" y="1598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7" name="pt15737"/>
            <p:cNvSpPr/>
            <p:nvPr/>
          </p:nvSpPr>
          <p:spPr>
            <a:xfrm>
              <a:off x="6382747" y="221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8" name="pt15738"/>
            <p:cNvSpPr/>
            <p:nvPr/>
          </p:nvSpPr>
          <p:spPr>
            <a:xfrm>
              <a:off x="6403523" y="21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9" name="pt15739"/>
            <p:cNvSpPr/>
            <p:nvPr/>
          </p:nvSpPr>
          <p:spPr>
            <a:xfrm>
              <a:off x="6344949" y="22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0" name="pt15740"/>
            <p:cNvSpPr/>
            <p:nvPr/>
          </p:nvSpPr>
          <p:spPr>
            <a:xfrm>
              <a:off x="7032018" y="1733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1" name="pt15741"/>
            <p:cNvSpPr/>
            <p:nvPr/>
          </p:nvSpPr>
          <p:spPr>
            <a:xfrm>
              <a:off x="6897644" y="191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2" name="pt15742"/>
            <p:cNvSpPr/>
            <p:nvPr/>
          </p:nvSpPr>
          <p:spPr>
            <a:xfrm>
              <a:off x="5988970" y="25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3" name="pt15743"/>
            <p:cNvSpPr/>
            <p:nvPr/>
          </p:nvSpPr>
          <p:spPr>
            <a:xfrm>
              <a:off x="6229988" y="238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4" name="pt15744"/>
            <p:cNvSpPr/>
            <p:nvPr/>
          </p:nvSpPr>
          <p:spPr>
            <a:xfrm>
              <a:off x="7271410" y="1598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5" name="pt15745"/>
            <p:cNvSpPr/>
            <p:nvPr/>
          </p:nvSpPr>
          <p:spPr>
            <a:xfrm>
              <a:off x="6382747" y="221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6" name="pt15746"/>
            <p:cNvSpPr/>
            <p:nvPr/>
          </p:nvSpPr>
          <p:spPr>
            <a:xfrm>
              <a:off x="6403523" y="21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7" name="pt15747"/>
            <p:cNvSpPr/>
            <p:nvPr/>
          </p:nvSpPr>
          <p:spPr>
            <a:xfrm>
              <a:off x="6344949" y="22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8" name="pt15748"/>
            <p:cNvSpPr/>
            <p:nvPr/>
          </p:nvSpPr>
          <p:spPr>
            <a:xfrm>
              <a:off x="7032018" y="1733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9" name="pt15749"/>
            <p:cNvSpPr/>
            <p:nvPr/>
          </p:nvSpPr>
          <p:spPr>
            <a:xfrm>
              <a:off x="6897644" y="191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0" name="pt15750"/>
            <p:cNvSpPr/>
            <p:nvPr/>
          </p:nvSpPr>
          <p:spPr>
            <a:xfrm>
              <a:off x="6288060" y="2328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1" name="pt15751"/>
            <p:cNvSpPr/>
            <p:nvPr/>
          </p:nvSpPr>
          <p:spPr>
            <a:xfrm>
              <a:off x="6394112" y="2239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2" name="pt15752"/>
            <p:cNvSpPr/>
            <p:nvPr/>
          </p:nvSpPr>
          <p:spPr>
            <a:xfrm>
              <a:off x="6387619" y="2279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3" name="pt15753"/>
            <p:cNvSpPr/>
            <p:nvPr/>
          </p:nvSpPr>
          <p:spPr>
            <a:xfrm>
              <a:off x="6450487" y="2198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4" name="pt15754"/>
            <p:cNvSpPr/>
            <p:nvPr/>
          </p:nvSpPr>
          <p:spPr>
            <a:xfrm>
              <a:off x="6815402" y="1780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5" name="pt15755"/>
            <p:cNvSpPr/>
            <p:nvPr/>
          </p:nvSpPr>
          <p:spPr>
            <a:xfrm>
              <a:off x="6173799" y="2453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6" name="pt15756"/>
            <p:cNvSpPr/>
            <p:nvPr/>
          </p:nvSpPr>
          <p:spPr>
            <a:xfrm>
              <a:off x="6539826" y="2133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7" name="pt15757"/>
            <p:cNvSpPr/>
            <p:nvPr/>
          </p:nvSpPr>
          <p:spPr>
            <a:xfrm>
              <a:off x="6127581" y="2469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8" name="pt15758"/>
            <p:cNvSpPr/>
            <p:nvPr/>
          </p:nvSpPr>
          <p:spPr>
            <a:xfrm>
              <a:off x="6320612" y="230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9" name="pt15759"/>
            <p:cNvSpPr/>
            <p:nvPr/>
          </p:nvSpPr>
          <p:spPr>
            <a:xfrm>
              <a:off x="6199364" y="241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0" name="pt15760"/>
            <p:cNvSpPr/>
            <p:nvPr/>
          </p:nvSpPr>
          <p:spPr>
            <a:xfrm>
              <a:off x="6819619" y="189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1" name="pt15761"/>
            <p:cNvSpPr/>
            <p:nvPr/>
          </p:nvSpPr>
          <p:spPr>
            <a:xfrm>
              <a:off x="6135410" y="2386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2" name="pt15762"/>
            <p:cNvSpPr/>
            <p:nvPr/>
          </p:nvSpPr>
          <p:spPr>
            <a:xfrm>
              <a:off x="6684190" y="1997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3" name="pt15763"/>
            <p:cNvSpPr/>
            <p:nvPr/>
          </p:nvSpPr>
          <p:spPr>
            <a:xfrm>
              <a:off x="6191579" y="2411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4" name="pt15764"/>
            <p:cNvSpPr/>
            <p:nvPr/>
          </p:nvSpPr>
          <p:spPr>
            <a:xfrm>
              <a:off x="6701359" y="1980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5" name="pt15765"/>
            <p:cNvSpPr/>
            <p:nvPr/>
          </p:nvSpPr>
          <p:spPr>
            <a:xfrm>
              <a:off x="7290052" y="148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6" name="pt15766"/>
            <p:cNvSpPr/>
            <p:nvPr/>
          </p:nvSpPr>
          <p:spPr>
            <a:xfrm>
              <a:off x="6349526" y="2228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7" name="pt15767"/>
            <p:cNvSpPr/>
            <p:nvPr/>
          </p:nvSpPr>
          <p:spPr>
            <a:xfrm>
              <a:off x="6733327" y="1868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8" name="pt15768"/>
            <p:cNvSpPr/>
            <p:nvPr/>
          </p:nvSpPr>
          <p:spPr>
            <a:xfrm>
              <a:off x="6807585" y="1851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9" name="pt15769"/>
            <p:cNvSpPr/>
            <p:nvPr/>
          </p:nvSpPr>
          <p:spPr>
            <a:xfrm>
              <a:off x="6482917" y="2148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0" name="pt15770"/>
            <p:cNvSpPr/>
            <p:nvPr/>
          </p:nvSpPr>
          <p:spPr>
            <a:xfrm>
              <a:off x="6068210" y="2401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1" name="pt15771"/>
            <p:cNvSpPr/>
            <p:nvPr/>
          </p:nvSpPr>
          <p:spPr>
            <a:xfrm>
              <a:off x="7240709" y="146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2" name="pt15772"/>
            <p:cNvSpPr/>
            <p:nvPr/>
          </p:nvSpPr>
          <p:spPr>
            <a:xfrm>
              <a:off x="6542551" y="2233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3" name="pt15773"/>
            <p:cNvSpPr/>
            <p:nvPr/>
          </p:nvSpPr>
          <p:spPr>
            <a:xfrm>
              <a:off x="6978047" y="1816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4" name="pt15774"/>
            <p:cNvSpPr/>
            <p:nvPr/>
          </p:nvSpPr>
          <p:spPr>
            <a:xfrm>
              <a:off x="6532388" y="2298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5" name="pt15775"/>
            <p:cNvSpPr/>
            <p:nvPr/>
          </p:nvSpPr>
          <p:spPr>
            <a:xfrm>
              <a:off x="6137776" y="245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6" name="pt15776"/>
            <p:cNvSpPr/>
            <p:nvPr/>
          </p:nvSpPr>
          <p:spPr>
            <a:xfrm>
              <a:off x="6775502" y="1925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7" name="pt15777"/>
            <p:cNvSpPr/>
            <p:nvPr/>
          </p:nvSpPr>
          <p:spPr>
            <a:xfrm>
              <a:off x="6562697" y="2092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8" name="pt15778"/>
            <p:cNvSpPr/>
            <p:nvPr/>
          </p:nvSpPr>
          <p:spPr>
            <a:xfrm>
              <a:off x="6645640" y="1962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9" name="pt15779"/>
            <p:cNvSpPr/>
            <p:nvPr/>
          </p:nvSpPr>
          <p:spPr>
            <a:xfrm>
              <a:off x="6437534" y="2100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0" name="pt15780"/>
            <p:cNvSpPr/>
            <p:nvPr/>
          </p:nvSpPr>
          <p:spPr>
            <a:xfrm>
              <a:off x="7229473" y="1395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1" name="pt15781"/>
            <p:cNvSpPr/>
            <p:nvPr/>
          </p:nvSpPr>
          <p:spPr>
            <a:xfrm>
              <a:off x="7111374" y="154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2" name="pt15782"/>
            <p:cNvSpPr/>
            <p:nvPr/>
          </p:nvSpPr>
          <p:spPr>
            <a:xfrm>
              <a:off x="6662103" y="2074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3" name="pt15783"/>
            <p:cNvSpPr/>
            <p:nvPr/>
          </p:nvSpPr>
          <p:spPr>
            <a:xfrm>
              <a:off x="6241796" y="234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4" name="pt15784"/>
            <p:cNvSpPr/>
            <p:nvPr/>
          </p:nvSpPr>
          <p:spPr>
            <a:xfrm>
              <a:off x="6822839" y="1847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5" name="pt15785"/>
            <p:cNvSpPr/>
            <p:nvPr/>
          </p:nvSpPr>
          <p:spPr>
            <a:xfrm>
              <a:off x="7277999" y="1443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6" name="pt15786"/>
            <p:cNvSpPr/>
            <p:nvPr/>
          </p:nvSpPr>
          <p:spPr>
            <a:xfrm>
              <a:off x="5978485" y="253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7" name="pt15787"/>
            <p:cNvSpPr/>
            <p:nvPr/>
          </p:nvSpPr>
          <p:spPr>
            <a:xfrm>
              <a:off x="6619214" y="2064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8" name="pt15788"/>
            <p:cNvSpPr/>
            <p:nvPr/>
          </p:nvSpPr>
          <p:spPr>
            <a:xfrm>
              <a:off x="7285198" y="143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9" name="pt15789"/>
            <p:cNvSpPr/>
            <p:nvPr/>
          </p:nvSpPr>
          <p:spPr>
            <a:xfrm>
              <a:off x="6819413" y="1878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0" name="pt15790"/>
            <p:cNvSpPr/>
            <p:nvPr/>
          </p:nvSpPr>
          <p:spPr>
            <a:xfrm>
              <a:off x="6785511" y="189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1" name="pt15791"/>
            <p:cNvSpPr/>
            <p:nvPr/>
          </p:nvSpPr>
          <p:spPr>
            <a:xfrm>
              <a:off x="6879593" y="1757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2" name="pt15792"/>
            <p:cNvSpPr/>
            <p:nvPr/>
          </p:nvSpPr>
          <p:spPr>
            <a:xfrm>
              <a:off x="6361868" y="2208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3" name="pt15793"/>
            <p:cNvSpPr/>
            <p:nvPr/>
          </p:nvSpPr>
          <p:spPr>
            <a:xfrm>
              <a:off x="6971381" y="1757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4" name="pt15794"/>
            <p:cNvSpPr/>
            <p:nvPr/>
          </p:nvSpPr>
          <p:spPr>
            <a:xfrm>
              <a:off x="7183273" y="1751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5" name="pt15795"/>
            <p:cNvSpPr/>
            <p:nvPr/>
          </p:nvSpPr>
          <p:spPr>
            <a:xfrm>
              <a:off x="6711342" y="1945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6" name="pt15796"/>
            <p:cNvSpPr/>
            <p:nvPr/>
          </p:nvSpPr>
          <p:spPr>
            <a:xfrm>
              <a:off x="6180446" y="242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7" name="pt15797"/>
            <p:cNvSpPr/>
            <p:nvPr/>
          </p:nvSpPr>
          <p:spPr>
            <a:xfrm>
              <a:off x="6942403" y="1800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8" name="pt15798"/>
            <p:cNvSpPr/>
            <p:nvPr/>
          </p:nvSpPr>
          <p:spPr>
            <a:xfrm>
              <a:off x="6391573" y="2254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9" name="pt15799"/>
            <p:cNvSpPr/>
            <p:nvPr/>
          </p:nvSpPr>
          <p:spPr>
            <a:xfrm>
              <a:off x="6140366" y="2346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0" name="pt15800"/>
            <p:cNvSpPr/>
            <p:nvPr/>
          </p:nvSpPr>
          <p:spPr>
            <a:xfrm>
              <a:off x="6541221" y="2072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1" name="pt15801"/>
            <p:cNvSpPr/>
            <p:nvPr/>
          </p:nvSpPr>
          <p:spPr>
            <a:xfrm>
              <a:off x="6787767" y="1772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2" name="pt15802"/>
            <p:cNvSpPr/>
            <p:nvPr/>
          </p:nvSpPr>
          <p:spPr>
            <a:xfrm>
              <a:off x="6204609" y="2327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3" name="pt15803"/>
            <p:cNvSpPr/>
            <p:nvPr/>
          </p:nvSpPr>
          <p:spPr>
            <a:xfrm>
              <a:off x="6729746" y="1853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4" name="pt15804"/>
            <p:cNvSpPr/>
            <p:nvPr/>
          </p:nvSpPr>
          <p:spPr>
            <a:xfrm>
              <a:off x="6467972" y="217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5" name="pt15805"/>
            <p:cNvSpPr/>
            <p:nvPr/>
          </p:nvSpPr>
          <p:spPr>
            <a:xfrm>
              <a:off x="6708688" y="1971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6" name="pt15806"/>
            <p:cNvSpPr/>
            <p:nvPr/>
          </p:nvSpPr>
          <p:spPr>
            <a:xfrm>
              <a:off x="7075434" y="1646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7" name="pt15807"/>
            <p:cNvSpPr/>
            <p:nvPr/>
          </p:nvSpPr>
          <p:spPr>
            <a:xfrm>
              <a:off x="6663317" y="1920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8" name="pt15808"/>
            <p:cNvSpPr/>
            <p:nvPr/>
          </p:nvSpPr>
          <p:spPr>
            <a:xfrm>
              <a:off x="6238467" y="2345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9" name="pt15809"/>
            <p:cNvSpPr/>
            <p:nvPr/>
          </p:nvSpPr>
          <p:spPr>
            <a:xfrm>
              <a:off x="6345509" y="2280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0" name="pt15810"/>
            <p:cNvSpPr/>
            <p:nvPr/>
          </p:nvSpPr>
          <p:spPr>
            <a:xfrm>
              <a:off x="6476116" y="2130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1" name="pt15811"/>
            <p:cNvSpPr/>
            <p:nvPr/>
          </p:nvSpPr>
          <p:spPr>
            <a:xfrm>
              <a:off x="7140442" y="1660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2" name="pt15812"/>
            <p:cNvSpPr/>
            <p:nvPr/>
          </p:nvSpPr>
          <p:spPr>
            <a:xfrm>
              <a:off x="6984803" y="1765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3" name="pt15813"/>
            <p:cNvSpPr/>
            <p:nvPr/>
          </p:nvSpPr>
          <p:spPr>
            <a:xfrm>
              <a:off x="6302189" y="223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4" name="pt15814"/>
            <p:cNvSpPr/>
            <p:nvPr/>
          </p:nvSpPr>
          <p:spPr>
            <a:xfrm>
              <a:off x="7260424" y="1464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5" name="pt15815"/>
            <p:cNvSpPr/>
            <p:nvPr/>
          </p:nvSpPr>
          <p:spPr>
            <a:xfrm>
              <a:off x="6052255" y="251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6" name="pt15816"/>
            <p:cNvSpPr/>
            <p:nvPr/>
          </p:nvSpPr>
          <p:spPr>
            <a:xfrm>
              <a:off x="7217780" y="1511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7" name="pt15817"/>
            <p:cNvSpPr/>
            <p:nvPr/>
          </p:nvSpPr>
          <p:spPr>
            <a:xfrm>
              <a:off x="6576119" y="2034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8" name="pt15818"/>
            <p:cNvSpPr/>
            <p:nvPr/>
          </p:nvSpPr>
          <p:spPr>
            <a:xfrm>
              <a:off x="6525806" y="214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9" name="pt15819"/>
            <p:cNvSpPr/>
            <p:nvPr/>
          </p:nvSpPr>
          <p:spPr>
            <a:xfrm>
              <a:off x="6242124" y="2342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0" name="pt15820"/>
            <p:cNvSpPr/>
            <p:nvPr/>
          </p:nvSpPr>
          <p:spPr>
            <a:xfrm>
              <a:off x="7279715" y="16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1" name="pt15821"/>
            <p:cNvSpPr/>
            <p:nvPr/>
          </p:nvSpPr>
          <p:spPr>
            <a:xfrm>
              <a:off x="6587921" y="2006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2" name="pt15822"/>
            <p:cNvSpPr/>
            <p:nvPr/>
          </p:nvSpPr>
          <p:spPr>
            <a:xfrm>
              <a:off x="6391367" y="2248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3" name="pt15823"/>
            <p:cNvSpPr/>
            <p:nvPr/>
          </p:nvSpPr>
          <p:spPr>
            <a:xfrm>
              <a:off x="6709992" y="1931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4" name="pt15824"/>
            <p:cNvSpPr/>
            <p:nvPr/>
          </p:nvSpPr>
          <p:spPr>
            <a:xfrm>
              <a:off x="7179365" y="1515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5" name="pt15825"/>
            <p:cNvSpPr/>
            <p:nvPr/>
          </p:nvSpPr>
          <p:spPr>
            <a:xfrm>
              <a:off x="6240858" y="2343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6" name="pt15826"/>
            <p:cNvSpPr/>
            <p:nvPr/>
          </p:nvSpPr>
          <p:spPr>
            <a:xfrm>
              <a:off x="6769485" y="1935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7" name="pt15827"/>
            <p:cNvSpPr/>
            <p:nvPr/>
          </p:nvSpPr>
          <p:spPr>
            <a:xfrm>
              <a:off x="6435407" y="2252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8" name="pt15828"/>
            <p:cNvSpPr/>
            <p:nvPr/>
          </p:nvSpPr>
          <p:spPr>
            <a:xfrm>
              <a:off x="7065503" y="1541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9" name="pt15829"/>
            <p:cNvSpPr/>
            <p:nvPr/>
          </p:nvSpPr>
          <p:spPr>
            <a:xfrm>
              <a:off x="7284941" y="1380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0" name="pt15830"/>
            <p:cNvSpPr/>
            <p:nvPr/>
          </p:nvSpPr>
          <p:spPr>
            <a:xfrm>
              <a:off x="7268222" y="148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1" name="pt15831"/>
            <p:cNvSpPr/>
            <p:nvPr/>
          </p:nvSpPr>
          <p:spPr>
            <a:xfrm>
              <a:off x="6412239" y="2215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2" name="pt15832"/>
            <p:cNvSpPr/>
            <p:nvPr/>
          </p:nvSpPr>
          <p:spPr>
            <a:xfrm>
              <a:off x="6449504" y="2116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3" name="pt15833"/>
            <p:cNvSpPr/>
            <p:nvPr/>
          </p:nvSpPr>
          <p:spPr>
            <a:xfrm>
              <a:off x="6766650" y="1867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4" name="pt15834"/>
            <p:cNvSpPr/>
            <p:nvPr/>
          </p:nvSpPr>
          <p:spPr>
            <a:xfrm>
              <a:off x="6285887" y="2350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5" name="pt15835"/>
            <p:cNvSpPr/>
            <p:nvPr/>
          </p:nvSpPr>
          <p:spPr>
            <a:xfrm>
              <a:off x="7172249" y="1507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6" name="pt15836"/>
            <p:cNvSpPr/>
            <p:nvPr/>
          </p:nvSpPr>
          <p:spPr>
            <a:xfrm>
              <a:off x="6309434" y="2294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7" name="pt15837"/>
            <p:cNvSpPr/>
            <p:nvPr/>
          </p:nvSpPr>
          <p:spPr>
            <a:xfrm>
              <a:off x="6897612" y="184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8" name="pt15838"/>
            <p:cNvSpPr/>
            <p:nvPr/>
          </p:nvSpPr>
          <p:spPr>
            <a:xfrm>
              <a:off x="6884337" y="1818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9" name="pt15839"/>
            <p:cNvSpPr/>
            <p:nvPr/>
          </p:nvSpPr>
          <p:spPr>
            <a:xfrm>
              <a:off x="6707717" y="187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0" name="pt15840"/>
            <p:cNvSpPr/>
            <p:nvPr/>
          </p:nvSpPr>
          <p:spPr>
            <a:xfrm>
              <a:off x="7276585" y="139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1" name="pt15841"/>
            <p:cNvSpPr/>
            <p:nvPr/>
          </p:nvSpPr>
          <p:spPr>
            <a:xfrm>
              <a:off x="7288959" y="141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2" name="pt15842"/>
            <p:cNvSpPr/>
            <p:nvPr/>
          </p:nvSpPr>
          <p:spPr>
            <a:xfrm>
              <a:off x="6831138" y="177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3" name="pt15843"/>
            <p:cNvSpPr/>
            <p:nvPr/>
          </p:nvSpPr>
          <p:spPr>
            <a:xfrm>
              <a:off x="6361206" y="2184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4" name="pt15844"/>
            <p:cNvSpPr/>
            <p:nvPr/>
          </p:nvSpPr>
          <p:spPr>
            <a:xfrm>
              <a:off x="6450481" y="2097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5" name="pt15845"/>
            <p:cNvSpPr/>
            <p:nvPr/>
          </p:nvSpPr>
          <p:spPr>
            <a:xfrm>
              <a:off x="6226324" y="231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6" name="pt15846"/>
            <p:cNvSpPr/>
            <p:nvPr/>
          </p:nvSpPr>
          <p:spPr>
            <a:xfrm>
              <a:off x="6349725" y="2196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7" name="pt15847"/>
            <p:cNvSpPr/>
            <p:nvPr/>
          </p:nvSpPr>
          <p:spPr>
            <a:xfrm>
              <a:off x="6037091" y="24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8" name="pt15848"/>
            <p:cNvSpPr/>
            <p:nvPr/>
          </p:nvSpPr>
          <p:spPr>
            <a:xfrm>
              <a:off x="6718188" y="2017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9" name="pt15849"/>
            <p:cNvSpPr/>
            <p:nvPr/>
          </p:nvSpPr>
          <p:spPr>
            <a:xfrm>
              <a:off x="7262578" y="1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0" name="pt15850"/>
            <p:cNvSpPr/>
            <p:nvPr/>
          </p:nvSpPr>
          <p:spPr>
            <a:xfrm>
              <a:off x="7075434" y="173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1" name="pt15851"/>
            <p:cNvSpPr/>
            <p:nvPr/>
          </p:nvSpPr>
          <p:spPr>
            <a:xfrm>
              <a:off x="6267972" y="227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2" name="pt15852"/>
            <p:cNvSpPr/>
            <p:nvPr/>
          </p:nvSpPr>
          <p:spPr>
            <a:xfrm>
              <a:off x="6441732" y="2205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3" name="pt15853"/>
            <p:cNvSpPr/>
            <p:nvPr/>
          </p:nvSpPr>
          <p:spPr>
            <a:xfrm>
              <a:off x="6369846" y="2206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4" name="pt15854"/>
            <p:cNvSpPr/>
            <p:nvPr/>
          </p:nvSpPr>
          <p:spPr>
            <a:xfrm>
              <a:off x="6972911" y="16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5" name="pt15855"/>
            <p:cNvSpPr/>
            <p:nvPr/>
          </p:nvSpPr>
          <p:spPr>
            <a:xfrm>
              <a:off x="6362897" y="2160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6" name="pt15856"/>
            <p:cNvSpPr/>
            <p:nvPr/>
          </p:nvSpPr>
          <p:spPr>
            <a:xfrm>
              <a:off x="6936463" y="1824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7" name="pt15857"/>
            <p:cNvSpPr/>
            <p:nvPr/>
          </p:nvSpPr>
          <p:spPr>
            <a:xfrm>
              <a:off x="6555196" y="204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8" name="pt15858"/>
            <p:cNvSpPr/>
            <p:nvPr/>
          </p:nvSpPr>
          <p:spPr>
            <a:xfrm>
              <a:off x="7227711" y="146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9" name="pt15859"/>
            <p:cNvSpPr/>
            <p:nvPr/>
          </p:nvSpPr>
          <p:spPr>
            <a:xfrm>
              <a:off x="7182990" y="151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0" name="pt15860"/>
            <p:cNvSpPr/>
            <p:nvPr/>
          </p:nvSpPr>
          <p:spPr>
            <a:xfrm>
              <a:off x="6830071" y="1832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1" name="pt15861"/>
            <p:cNvSpPr/>
            <p:nvPr/>
          </p:nvSpPr>
          <p:spPr>
            <a:xfrm>
              <a:off x="6269669" y="2313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2" name="pt15862"/>
            <p:cNvSpPr/>
            <p:nvPr/>
          </p:nvSpPr>
          <p:spPr>
            <a:xfrm>
              <a:off x="6118253" y="2411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3" name="pt15863"/>
            <p:cNvSpPr/>
            <p:nvPr/>
          </p:nvSpPr>
          <p:spPr>
            <a:xfrm>
              <a:off x="6844785" y="1836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4" name="pt15864"/>
            <p:cNvSpPr/>
            <p:nvPr/>
          </p:nvSpPr>
          <p:spPr>
            <a:xfrm>
              <a:off x="6930228" y="1730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5" name="pt15865"/>
            <p:cNvSpPr/>
            <p:nvPr/>
          </p:nvSpPr>
          <p:spPr>
            <a:xfrm>
              <a:off x="7207739" y="155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6" name="pt15866"/>
            <p:cNvSpPr/>
            <p:nvPr/>
          </p:nvSpPr>
          <p:spPr>
            <a:xfrm>
              <a:off x="7175585" y="154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7" name="pt15867"/>
            <p:cNvSpPr/>
            <p:nvPr/>
          </p:nvSpPr>
          <p:spPr>
            <a:xfrm>
              <a:off x="6629261" y="2088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8" name="pt15868"/>
            <p:cNvSpPr/>
            <p:nvPr/>
          </p:nvSpPr>
          <p:spPr>
            <a:xfrm>
              <a:off x="6316787" y="230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9" name="pt15869"/>
            <p:cNvSpPr/>
            <p:nvPr/>
          </p:nvSpPr>
          <p:spPr>
            <a:xfrm>
              <a:off x="7180162" y="1473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0" name="pt15870"/>
            <p:cNvSpPr/>
            <p:nvPr/>
          </p:nvSpPr>
          <p:spPr>
            <a:xfrm>
              <a:off x="6261460" y="232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1" name="pt15871"/>
            <p:cNvSpPr/>
            <p:nvPr/>
          </p:nvSpPr>
          <p:spPr>
            <a:xfrm>
              <a:off x="7088830" y="159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2" name="pt15872"/>
            <p:cNvSpPr/>
            <p:nvPr/>
          </p:nvSpPr>
          <p:spPr>
            <a:xfrm>
              <a:off x="6007149" y="2511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3" name="pt15873"/>
            <p:cNvSpPr/>
            <p:nvPr/>
          </p:nvSpPr>
          <p:spPr>
            <a:xfrm>
              <a:off x="6936778" y="1725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4" name="pt15874"/>
            <p:cNvSpPr/>
            <p:nvPr/>
          </p:nvSpPr>
          <p:spPr>
            <a:xfrm>
              <a:off x="7280217" y="1416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5" name="pt15875"/>
            <p:cNvSpPr/>
            <p:nvPr/>
          </p:nvSpPr>
          <p:spPr>
            <a:xfrm>
              <a:off x="7129649" y="1530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6" name="pt15876"/>
            <p:cNvSpPr/>
            <p:nvPr/>
          </p:nvSpPr>
          <p:spPr>
            <a:xfrm>
              <a:off x="7225918" y="1398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7" name="pt15877"/>
            <p:cNvSpPr/>
            <p:nvPr/>
          </p:nvSpPr>
          <p:spPr>
            <a:xfrm>
              <a:off x="7181403" y="1481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8" name="pt15878"/>
            <p:cNvSpPr/>
            <p:nvPr/>
          </p:nvSpPr>
          <p:spPr>
            <a:xfrm>
              <a:off x="7281071" y="149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9" name="pt15879"/>
            <p:cNvSpPr/>
            <p:nvPr/>
          </p:nvSpPr>
          <p:spPr>
            <a:xfrm>
              <a:off x="6759258" y="193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0" name="pt15880"/>
            <p:cNvSpPr/>
            <p:nvPr/>
          </p:nvSpPr>
          <p:spPr>
            <a:xfrm>
              <a:off x="7255217" y="145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1" name="pt15881"/>
            <p:cNvSpPr/>
            <p:nvPr/>
          </p:nvSpPr>
          <p:spPr>
            <a:xfrm>
              <a:off x="6189027" y="2306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2" name="pt15882"/>
            <p:cNvSpPr/>
            <p:nvPr/>
          </p:nvSpPr>
          <p:spPr>
            <a:xfrm>
              <a:off x="7160003" y="1655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3" name="pt15883"/>
            <p:cNvSpPr/>
            <p:nvPr/>
          </p:nvSpPr>
          <p:spPr>
            <a:xfrm>
              <a:off x="6204288" y="239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4" name="pt15884"/>
            <p:cNvSpPr/>
            <p:nvPr/>
          </p:nvSpPr>
          <p:spPr>
            <a:xfrm>
              <a:off x="6243969" y="235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5" name="pt15885"/>
            <p:cNvSpPr/>
            <p:nvPr/>
          </p:nvSpPr>
          <p:spPr>
            <a:xfrm>
              <a:off x="6532678" y="213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6" name="pt15886"/>
            <p:cNvSpPr/>
            <p:nvPr/>
          </p:nvSpPr>
          <p:spPr>
            <a:xfrm>
              <a:off x="6710577" y="189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7" name="pt15887"/>
            <p:cNvSpPr/>
            <p:nvPr/>
          </p:nvSpPr>
          <p:spPr>
            <a:xfrm>
              <a:off x="6538129" y="2070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8" name="pt15888"/>
            <p:cNvSpPr/>
            <p:nvPr/>
          </p:nvSpPr>
          <p:spPr>
            <a:xfrm>
              <a:off x="7208690" y="1620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9" name="pt15889"/>
            <p:cNvSpPr/>
            <p:nvPr/>
          </p:nvSpPr>
          <p:spPr>
            <a:xfrm>
              <a:off x="6406730" y="218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0" name="pt15890"/>
            <p:cNvSpPr/>
            <p:nvPr/>
          </p:nvSpPr>
          <p:spPr>
            <a:xfrm>
              <a:off x="6006319" y="2508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1" name="pt15891"/>
            <p:cNvSpPr/>
            <p:nvPr/>
          </p:nvSpPr>
          <p:spPr>
            <a:xfrm>
              <a:off x="7023951" y="168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2" name="pt15892"/>
            <p:cNvSpPr/>
            <p:nvPr/>
          </p:nvSpPr>
          <p:spPr>
            <a:xfrm>
              <a:off x="6138155" y="2411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3" name="pt15893"/>
            <p:cNvSpPr/>
            <p:nvPr/>
          </p:nvSpPr>
          <p:spPr>
            <a:xfrm>
              <a:off x="6094655" y="2457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4" name="pt15894"/>
            <p:cNvSpPr/>
            <p:nvPr/>
          </p:nvSpPr>
          <p:spPr>
            <a:xfrm>
              <a:off x="6126668" y="24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5" name="pt15895"/>
            <p:cNvSpPr/>
            <p:nvPr/>
          </p:nvSpPr>
          <p:spPr>
            <a:xfrm>
              <a:off x="6415723" y="2214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6" name="pt15896"/>
            <p:cNvSpPr/>
            <p:nvPr/>
          </p:nvSpPr>
          <p:spPr>
            <a:xfrm>
              <a:off x="7175752" y="1659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7" name="pt15897"/>
            <p:cNvSpPr/>
            <p:nvPr/>
          </p:nvSpPr>
          <p:spPr>
            <a:xfrm>
              <a:off x="6189625" y="23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8" name="pt15898"/>
            <p:cNvSpPr/>
            <p:nvPr/>
          </p:nvSpPr>
          <p:spPr>
            <a:xfrm>
              <a:off x="6452544" y="2161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9" name="pt15899"/>
            <p:cNvSpPr/>
            <p:nvPr/>
          </p:nvSpPr>
          <p:spPr>
            <a:xfrm>
              <a:off x="7269166" y="149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0" name="pt15900"/>
            <p:cNvSpPr/>
            <p:nvPr/>
          </p:nvSpPr>
          <p:spPr>
            <a:xfrm>
              <a:off x="6295761" y="226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1" name="pt15901"/>
            <p:cNvSpPr/>
            <p:nvPr/>
          </p:nvSpPr>
          <p:spPr>
            <a:xfrm>
              <a:off x="6850448" y="1851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2" name="pt15902"/>
            <p:cNvSpPr/>
            <p:nvPr/>
          </p:nvSpPr>
          <p:spPr>
            <a:xfrm>
              <a:off x="6367846" y="2197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3" name="pt15903"/>
            <p:cNvSpPr/>
            <p:nvPr/>
          </p:nvSpPr>
          <p:spPr>
            <a:xfrm>
              <a:off x="6937351" y="16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4" name="pt15904"/>
            <p:cNvSpPr/>
            <p:nvPr/>
          </p:nvSpPr>
          <p:spPr>
            <a:xfrm>
              <a:off x="6799743" y="1870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5" name="pt15905"/>
            <p:cNvSpPr/>
            <p:nvPr/>
          </p:nvSpPr>
          <p:spPr>
            <a:xfrm>
              <a:off x="6583177" y="2033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6" name="pt15906"/>
            <p:cNvSpPr/>
            <p:nvPr/>
          </p:nvSpPr>
          <p:spPr>
            <a:xfrm>
              <a:off x="6690869" y="19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7" name="pt15907"/>
            <p:cNvSpPr/>
            <p:nvPr/>
          </p:nvSpPr>
          <p:spPr>
            <a:xfrm>
              <a:off x="6138328" y="2410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8" name="pt15908"/>
            <p:cNvSpPr/>
            <p:nvPr/>
          </p:nvSpPr>
          <p:spPr>
            <a:xfrm>
              <a:off x="6233420" y="2343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9" name="pt15909"/>
            <p:cNvSpPr/>
            <p:nvPr/>
          </p:nvSpPr>
          <p:spPr>
            <a:xfrm>
              <a:off x="6461588" y="207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0" name="pt15910"/>
            <p:cNvSpPr/>
            <p:nvPr/>
          </p:nvSpPr>
          <p:spPr>
            <a:xfrm>
              <a:off x="6429203" y="2243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1" name="pt15911"/>
            <p:cNvSpPr/>
            <p:nvPr/>
          </p:nvSpPr>
          <p:spPr>
            <a:xfrm>
              <a:off x="6363765" y="2253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2" name="pt15912"/>
            <p:cNvSpPr/>
            <p:nvPr/>
          </p:nvSpPr>
          <p:spPr>
            <a:xfrm>
              <a:off x="7184353" y="1623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3" name="pt15913"/>
            <p:cNvSpPr/>
            <p:nvPr/>
          </p:nvSpPr>
          <p:spPr>
            <a:xfrm>
              <a:off x="6661755" y="1896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4" name="pt15914"/>
            <p:cNvSpPr/>
            <p:nvPr/>
          </p:nvSpPr>
          <p:spPr>
            <a:xfrm>
              <a:off x="6305692" y="2305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5" name="pt15915"/>
            <p:cNvSpPr/>
            <p:nvPr/>
          </p:nvSpPr>
          <p:spPr>
            <a:xfrm>
              <a:off x="7138957" y="1514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6" name="pt15916"/>
            <p:cNvSpPr/>
            <p:nvPr/>
          </p:nvSpPr>
          <p:spPr>
            <a:xfrm>
              <a:off x="7008588" y="1742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7" name="pt15917"/>
            <p:cNvSpPr/>
            <p:nvPr/>
          </p:nvSpPr>
          <p:spPr>
            <a:xfrm>
              <a:off x="6241424" y="240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8" name="pt15918"/>
            <p:cNvSpPr/>
            <p:nvPr/>
          </p:nvSpPr>
          <p:spPr>
            <a:xfrm>
              <a:off x="6636133" y="1978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9" name="pt15919"/>
            <p:cNvSpPr/>
            <p:nvPr/>
          </p:nvSpPr>
          <p:spPr>
            <a:xfrm>
              <a:off x="6505262" y="212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0" name="pt15920"/>
            <p:cNvSpPr/>
            <p:nvPr/>
          </p:nvSpPr>
          <p:spPr>
            <a:xfrm>
              <a:off x="6583023" y="203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1" name="pt15921"/>
            <p:cNvSpPr/>
            <p:nvPr/>
          </p:nvSpPr>
          <p:spPr>
            <a:xfrm>
              <a:off x="7025789" y="1735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2" name="pt15922"/>
            <p:cNvSpPr/>
            <p:nvPr/>
          </p:nvSpPr>
          <p:spPr>
            <a:xfrm>
              <a:off x="7264802" y="1501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3" name="pt15923"/>
            <p:cNvSpPr/>
            <p:nvPr/>
          </p:nvSpPr>
          <p:spPr>
            <a:xfrm>
              <a:off x="7175874" y="1614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4" name="pt15924"/>
            <p:cNvSpPr/>
            <p:nvPr/>
          </p:nvSpPr>
          <p:spPr>
            <a:xfrm>
              <a:off x="6484537" y="2093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5" name="pt15925"/>
            <p:cNvSpPr/>
            <p:nvPr/>
          </p:nvSpPr>
          <p:spPr>
            <a:xfrm>
              <a:off x="6031016" y="2456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6" name="pt15926"/>
            <p:cNvSpPr/>
            <p:nvPr/>
          </p:nvSpPr>
          <p:spPr>
            <a:xfrm>
              <a:off x="6913926" y="179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7" name="pt15927"/>
            <p:cNvSpPr/>
            <p:nvPr/>
          </p:nvSpPr>
          <p:spPr>
            <a:xfrm>
              <a:off x="7263510" y="1461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8" name="pt15928"/>
            <p:cNvSpPr/>
            <p:nvPr/>
          </p:nvSpPr>
          <p:spPr>
            <a:xfrm>
              <a:off x="7240413" y="150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9" name="pt15929"/>
            <p:cNvSpPr/>
            <p:nvPr/>
          </p:nvSpPr>
          <p:spPr>
            <a:xfrm>
              <a:off x="7239353" y="1563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0" name="pt15930"/>
            <p:cNvSpPr/>
            <p:nvPr/>
          </p:nvSpPr>
          <p:spPr>
            <a:xfrm>
              <a:off x="7219316" y="147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1" name="pt15931"/>
            <p:cNvSpPr/>
            <p:nvPr/>
          </p:nvSpPr>
          <p:spPr>
            <a:xfrm>
              <a:off x="7232359" y="1529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2" name="pt15932"/>
            <p:cNvSpPr/>
            <p:nvPr/>
          </p:nvSpPr>
          <p:spPr>
            <a:xfrm>
              <a:off x="7080802" y="1572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3" name="pt15933"/>
            <p:cNvSpPr/>
            <p:nvPr/>
          </p:nvSpPr>
          <p:spPr>
            <a:xfrm>
              <a:off x="6416572" y="2111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4" name="pt15934"/>
            <p:cNvSpPr/>
            <p:nvPr/>
          </p:nvSpPr>
          <p:spPr>
            <a:xfrm>
              <a:off x="6341092" y="227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5" name="pt15935"/>
            <p:cNvSpPr/>
            <p:nvPr/>
          </p:nvSpPr>
          <p:spPr>
            <a:xfrm>
              <a:off x="6068570" y="249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6" name="pt15936"/>
            <p:cNvSpPr/>
            <p:nvPr/>
          </p:nvSpPr>
          <p:spPr>
            <a:xfrm>
              <a:off x="6348131" y="2205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7" name="pt15937"/>
            <p:cNvSpPr/>
            <p:nvPr/>
          </p:nvSpPr>
          <p:spPr>
            <a:xfrm>
              <a:off x="6812239" y="1901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8" name="pt15938"/>
            <p:cNvSpPr/>
            <p:nvPr/>
          </p:nvSpPr>
          <p:spPr>
            <a:xfrm>
              <a:off x="6757792" y="1903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9" name="pt15939"/>
            <p:cNvSpPr/>
            <p:nvPr/>
          </p:nvSpPr>
          <p:spPr>
            <a:xfrm>
              <a:off x="6158211" y="2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0" name="pt15940"/>
            <p:cNvSpPr/>
            <p:nvPr/>
          </p:nvSpPr>
          <p:spPr>
            <a:xfrm>
              <a:off x="7041018" y="1678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1" name="pt15941"/>
            <p:cNvSpPr/>
            <p:nvPr/>
          </p:nvSpPr>
          <p:spPr>
            <a:xfrm>
              <a:off x="6619767" y="2053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2" name="pt15942"/>
            <p:cNvSpPr/>
            <p:nvPr/>
          </p:nvSpPr>
          <p:spPr>
            <a:xfrm>
              <a:off x="7250088" y="1426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3" name="pt15943"/>
            <p:cNvSpPr/>
            <p:nvPr/>
          </p:nvSpPr>
          <p:spPr>
            <a:xfrm>
              <a:off x="6716253" y="1921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4" name="pt15944"/>
            <p:cNvSpPr/>
            <p:nvPr/>
          </p:nvSpPr>
          <p:spPr>
            <a:xfrm>
              <a:off x="6159059" y="233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5" name="pt15945"/>
            <p:cNvSpPr/>
            <p:nvPr/>
          </p:nvSpPr>
          <p:spPr>
            <a:xfrm>
              <a:off x="6102067" y="2444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6" name="pt15946"/>
            <p:cNvSpPr/>
            <p:nvPr/>
          </p:nvSpPr>
          <p:spPr>
            <a:xfrm>
              <a:off x="6295189" y="2340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7" name="pt15947"/>
            <p:cNvSpPr/>
            <p:nvPr/>
          </p:nvSpPr>
          <p:spPr>
            <a:xfrm>
              <a:off x="6823745" y="1906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8" name="pt15948"/>
            <p:cNvSpPr/>
            <p:nvPr/>
          </p:nvSpPr>
          <p:spPr>
            <a:xfrm>
              <a:off x="6520168" y="2139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9" name="pt15949"/>
            <p:cNvSpPr/>
            <p:nvPr/>
          </p:nvSpPr>
          <p:spPr>
            <a:xfrm>
              <a:off x="6456587" y="2145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0" name="pt15950"/>
            <p:cNvSpPr/>
            <p:nvPr/>
          </p:nvSpPr>
          <p:spPr>
            <a:xfrm>
              <a:off x="6248662" y="2395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1" name="pt15951"/>
            <p:cNvSpPr/>
            <p:nvPr/>
          </p:nvSpPr>
          <p:spPr>
            <a:xfrm>
              <a:off x="6900350" y="1842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2" name="pt15952"/>
            <p:cNvSpPr/>
            <p:nvPr/>
          </p:nvSpPr>
          <p:spPr>
            <a:xfrm>
              <a:off x="6410459" y="2112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3" name="pt15953"/>
            <p:cNvSpPr/>
            <p:nvPr/>
          </p:nvSpPr>
          <p:spPr>
            <a:xfrm>
              <a:off x="6842985" y="1910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4" name="pt15954"/>
            <p:cNvSpPr/>
            <p:nvPr/>
          </p:nvSpPr>
          <p:spPr>
            <a:xfrm>
              <a:off x="6543567" y="210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5" name="pt15955"/>
            <p:cNvSpPr/>
            <p:nvPr/>
          </p:nvSpPr>
          <p:spPr>
            <a:xfrm>
              <a:off x="7286484" y="139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6" name="pt15956"/>
            <p:cNvSpPr/>
            <p:nvPr/>
          </p:nvSpPr>
          <p:spPr>
            <a:xfrm>
              <a:off x="6889808" y="1731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7" name="pt15957"/>
            <p:cNvSpPr/>
            <p:nvPr/>
          </p:nvSpPr>
          <p:spPr>
            <a:xfrm>
              <a:off x="6403979" y="2096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8" name="pt15958"/>
            <p:cNvSpPr/>
            <p:nvPr/>
          </p:nvSpPr>
          <p:spPr>
            <a:xfrm>
              <a:off x="6812978" y="1817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9" name="pt15959"/>
            <p:cNvSpPr/>
            <p:nvPr/>
          </p:nvSpPr>
          <p:spPr>
            <a:xfrm>
              <a:off x="6148131" y="2350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0" name="pt15960"/>
            <p:cNvSpPr/>
            <p:nvPr/>
          </p:nvSpPr>
          <p:spPr>
            <a:xfrm>
              <a:off x="6408312" y="2167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1" name="pt15961"/>
            <p:cNvSpPr/>
            <p:nvPr/>
          </p:nvSpPr>
          <p:spPr>
            <a:xfrm>
              <a:off x="6715714" y="1956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2" name="pt15962"/>
            <p:cNvSpPr/>
            <p:nvPr/>
          </p:nvSpPr>
          <p:spPr>
            <a:xfrm>
              <a:off x="6424646" y="2201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3" name="pt15963"/>
            <p:cNvSpPr/>
            <p:nvPr/>
          </p:nvSpPr>
          <p:spPr>
            <a:xfrm>
              <a:off x="6516607" y="2095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4" name="pt15964"/>
            <p:cNvSpPr/>
            <p:nvPr/>
          </p:nvSpPr>
          <p:spPr>
            <a:xfrm>
              <a:off x="6468081" y="20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5" name="pt15965"/>
            <p:cNvSpPr/>
            <p:nvPr/>
          </p:nvSpPr>
          <p:spPr>
            <a:xfrm>
              <a:off x="7155690" y="1560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6" name="pt15966"/>
            <p:cNvSpPr/>
            <p:nvPr/>
          </p:nvSpPr>
          <p:spPr>
            <a:xfrm>
              <a:off x="7127991" y="164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7" name="pt15967"/>
            <p:cNvSpPr/>
            <p:nvPr/>
          </p:nvSpPr>
          <p:spPr>
            <a:xfrm>
              <a:off x="6462803" y="2133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8" name="pt15968"/>
            <p:cNvSpPr/>
            <p:nvPr/>
          </p:nvSpPr>
          <p:spPr>
            <a:xfrm>
              <a:off x="6520168" y="207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9" name="pt15969"/>
            <p:cNvSpPr/>
            <p:nvPr/>
          </p:nvSpPr>
          <p:spPr>
            <a:xfrm>
              <a:off x="6381301" y="2228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0" name="pt15970"/>
            <p:cNvSpPr/>
            <p:nvPr/>
          </p:nvSpPr>
          <p:spPr>
            <a:xfrm>
              <a:off x="6158095" y="2393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1" name="pt15971"/>
            <p:cNvSpPr/>
            <p:nvPr/>
          </p:nvSpPr>
          <p:spPr>
            <a:xfrm>
              <a:off x="6965191" y="1706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2" name="pt15972"/>
            <p:cNvSpPr/>
            <p:nvPr/>
          </p:nvSpPr>
          <p:spPr>
            <a:xfrm>
              <a:off x="6731083" y="1930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3" name="pt15973"/>
            <p:cNvSpPr/>
            <p:nvPr/>
          </p:nvSpPr>
          <p:spPr>
            <a:xfrm>
              <a:off x="6542288" y="2110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4" name="pt15974"/>
            <p:cNvSpPr/>
            <p:nvPr/>
          </p:nvSpPr>
          <p:spPr>
            <a:xfrm>
              <a:off x="7264808" y="1517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5" name="pt15975"/>
            <p:cNvSpPr/>
            <p:nvPr/>
          </p:nvSpPr>
          <p:spPr>
            <a:xfrm>
              <a:off x="6046669" y="250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6" name="pt15976"/>
            <p:cNvSpPr/>
            <p:nvPr/>
          </p:nvSpPr>
          <p:spPr>
            <a:xfrm>
              <a:off x="6650487" y="1932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7" name="pt15977"/>
            <p:cNvSpPr/>
            <p:nvPr/>
          </p:nvSpPr>
          <p:spPr>
            <a:xfrm>
              <a:off x="6465105" y="2089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8" name="pt15978"/>
            <p:cNvSpPr/>
            <p:nvPr/>
          </p:nvSpPr>
          <p:spPr>
            <a:xfrm>
              <a:off x="6269270" y="2350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9" name="pt15979"/>
            <p:cNvSpPr/>
            <p:nvPr/>
          </p:nvSpPr>
          <p:spPr>
            <a:xfrm>
              <a:off x="6497869" y="2170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0" name="pt15980"/>
            <p:cNvSpPr/>
            <p:nvPr/>
          </p:nvSpPr>
          <p:spPr>
            <a:xfrm>
              <a:off x="6530505" y="2172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1" name="pt15981"/>
            <p:cNvSpPr/>
            <p:nvPr/>
          </p:nvSpPr>
          <p:spPr>
            <a:xfrm>
              <a:off x="6163167" y="2396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2" name="pt15982"/>
            <p:cNvSpPr/>
            <p:nvPr/>
          </p:nvSpPr>
          <p:spPr>
            <a:xfrm>
              <a:off x="6915842" y="1691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3" name="pt15983"/>
            <p:cNvSpPr/>
            <p:nvPr/>
          </p:nvSpPr>
          <p:spPr>
            <a:xfrm>
              <a:off x="6630045" y="2007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4" name="pt15984"/>
            <p:cNvSpPr/>
            <p:nvPr/>
          </p:nvSpPr>
          <p:spPr>
            <a:xfrm>
              <a:off x="6631177" y="193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5" name="pt15985"/>
            <p:cNvSpPr/>
            <p:nvPr/>
          </p:nvSpPr>
          <p:spPr>
            <a:xfrm>
              <a:off x="6308270" y="2311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6" name="pt15986"/>
            <p:cNvSpPr/>
            <p:nvPr/>
          </p:nvSpPr>
          <p:spPr>
            <a:xfrm>
              <a:off x="6132832" y="2298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7" name="pt15987"/>
            <p:cNvSpPr/>
            <p:nvPr/>
          </p:nvSpPr>
          <p:spPr>
            <a:xfrm>
              <a:off x="6258561" y="2279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8" name="pt15988"/>
            <p:cNvSpPr/>
            <p:nvPr/>
          </p:nvSpPr>
          <p:spPr>
            <a:xfrm>
              <a:off x="6379481" y="2241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9" name="pt15989"/>
            <p:cNvSpPr/>
            <p:nvPr/>
          </p:nvSpPr>
          <p:spPr>
            <a:xfrm>
              <a:off x="6573670" y="1981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0" name="pt15990"/>
            <p:cNvSpPr/>
            <p:nvPr/>
          </p:nvSpPr>
          <p:spPr>
            <a:xfrm>
              <a:off x="6429409" y="2206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1" name="pt15991"/>
            <p:cNvSpPr/>
            <p:nvPr/>
          </p:nvSpPr>
          <p:spPr>
            <a:xfrm>
              <a:off x="6459313" y="2157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2" name="pt15992"/>
            <p:cNvSpPr/>
            <p:nvPr/>
          </p:nvSpPr>
          <p:spPr>
            <a:xfrm>
              <a:off x="6041417" y="2459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3" name="pt15993"/>
            <p:cNvSpPr/>
            <p:nvPr/>
          </p:nvSpPr>
          <p:spPr>
            <a:xfrm>
              <a:off x="7050261" y="1710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4" name="pt15994"/>
            <p:cNvSpPr/>
            <p:nvPr/>
          </p:nvSpPr>
          <p:spPr>
            <a:xfrm>
              <a:off x="7114247" y="1682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5" name="pt15995"/>
            <p:cNvSpPr/>
            <p:nvPr/>
          </p:nvSpPr>
          <p:spPr>
            <a:xfrm>
              <a:off x="6972487" y="175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6" name="pt15996"/>
            <p:cNvSpPr/>
            <p:nvPr/>
          </p:nvSpPr>
          <p:spPr>
            <a:xfrm>
              <a:off x="6306830" y="2175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7" name="pt15997"/>
            <p:cNvSpPr/>
            <p:nvPr/>
          </p:nvSpPr>
          <p:spPr>
            <a:xfrm>
              <a:off x="6214534" y="2386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8" name="pt15998"/>
            <p:cNvSpPr/>
            <p:nvPr/>
          </p:nvSpPr>
          <p:spPr>
            <a:xfrm>
              <a:off x="6455057" y="2077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9" name="pt15999"/>
            <p:cNvSpPr/>
            <p:nvPr/>
          </p:nvSpPr>
          <p:spPr>
            <a:xfrm>
              <a:off x="6385871" y="218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0" name="pt16000"/>
            <p:cNvSpPr/>
            <p:nvPr/>
          </p:nvSpPr>
          <p:spPr>
            <a:xfrm>
              <a:off x="6498685" y="2187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1" name="pt16001"/>
            <p:cNvSpPr/>
            <p:nvPr/>
          </p:nvSpPr>
          <p:spPr>
            <a:xfrm>
              <a:off x="6389130" y="218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2" name="pt16002"/>
            <p:cNvSpPr/>
            <p:nvPr/>
          </p:nvSpPr>
          <p:spPr>
            <a:xfrm>
              <a:off x="5988970" y="25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3" name="pt16003"/>
            <p:cNvSpPr/>
            <p:nvPr/>
          </p:nvSpPr>
          <p:spPr>
            <a:xfrm>
              <a:off x="6229988" y="238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4" name="pt16004"/>
            <p:cNvSpPr/>
            <p:nvPr/>
          </p:nvSpPr>
          <p:spPr>
            <a:xfrm>
              <a:off x="7271410" y="1598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5" name="pt16005"/>
            <p:cNvSpPr/>
            <p:nvPr/>
          </p:nvSpPr>
          <p:spPr>
            <a:xfrm>
              <a:off x="6382747" y="221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6" name="pt16006"/>
            <p:cNvSpPr/>
            <p:nvPr/>
          </p:nvSpPr>
          <p:spPr>
            <a:xfrm>
              <a:off x="6403523" y="21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7" name="pt16007"/>
            <p:cNvSpPr/>
            <p:nvPr/>
          </p:nvSpPr>
          <p:spPr>
            <a:xfrm>
              <a:off x="6344949" y="22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8" name="pt16008"/>
            <p:cNvSpPr/>
            <p:nvPr/>
          </p:nvSpPr>
          <p:spPr>
            <a:xfrm>
              <a:off x="7032018" y="1733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9" name="pt16009"/>
            <p:cNvSpPr/>
            <p:nvPr/>
          </p:nvSpPr>
          <p:spPr>
            <a:xfrm>
              <a:off x="6897644" y="191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0" name="pt16010"/>
            <p:cNvSpPr/>
            <p:nvPr/>
          </p:nvSpPr>
          <p:spPr>
            <a:xfrm>
              <a:off x="5988970" y="25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1" name="pt16011"/>
            <p:cNvSpPr/>
            <p:nvPr/>
          </p:nvSpPr>
          <p:spPr>
            <a:xfrm>
              <a:off x="6229988" y="238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2" name="pt16012"/>
            <p:cNvSpPr/>
            <p:nvPr/>
          </p:nvSpPr>
          <p:spPr>
            <a:xfrm>
              <a:off x="7271410" y="1598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3" name="pt16013"/>
            <p:cNvSpPr/>
            <p:nvPr/>
          </p:nvSpPr>
          <p:spPr>
            <a:xfrm>
              <a:off x="6382747" y="221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4" name="pt16014"/>
            <p:cNvSpPr/>
            <p:nvPr/>
          </p:nvSpPr>
          <p:spPr>
            <a:xfrm>
              <a:off x="6403523" y="21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5" name="pt16015"/>
            <p:cNvSpPr/>
            <p:nvPr/>
          </p:nvSpPr>
          <p:spPr>
            <a:xfrm>
              <a:off x="6344949" y="22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6" name="pt16016"/>
            <p:cNvSpPr/>
            <p:nvPr/>
          </p:nvSpPr>
          <p:spPr>
            <a:xfrm>
              <a:off x="7032018" y="1733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7" name="pt16017"/>
            <p:cNvSpPr/>
            <p:nvPr/>
          </p:nvSpPr>
          <p:spPr>
            <a:xfrm>
              <a:off x="6897644" y="191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8" name="pt16018"/>
            <p:cNvSpPr/>
            <p:nvPr/>
          </p:nvSpPr>
          <p:spPr>
            <a:xfrm>
              <a:off x="6288060" y="2328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9" name="pt16019"/>
            <p:cNvSpPr/>
            <p:nvPr/>
          </p:nvSpPr>
          <p:spPr>
            <a:xfrm>
              <a:off x="6394112" y="2239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0" name="pt16020"/>
            <p:cNvSpPr/>
            <p:nvPr/>
          </p:nvSpPr>
          <p:spPr>
            <a:xfrm>
              <a:off x="6387619" y="2279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1" name="pt16021"/>
            <p:cNvSpPr/>
            <p:nvPr/>
          </p:nvSpPr>
          <p:spPr>
            <a:xfrm>
              <a:off x="6450487" y="2198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2" name="pt16022"/>
            <p:cNvSpPr/>
            <p:nvPr/>
          </p:nvSpPr>
          <p:spPr>
            <a:xfrm>
              <a:off x="6815402" y="1780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3" name="pt16023"/>
            <p:cNvSpPr/>
            <p:nvPr/>
          </p:nvSpPr>
          <p:spPr>
            <a:xfrm>
              <a:off x="6173799" y="2453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4" name="pt16024"/>
            <p:cNvSpPr/>
            <p:nvPr/>
          </p:nvSpPr>
          <p:spPr>
            <a:xfrm>
              <a:off x="6539826" y="2133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5" name="pt16025"/>
            <p:cNvSpPr/>
            <p:nvPr/>
          </p:nvSpPr>
          <p:spPr>
            <a:xfrm>
              <a:off x="6127581" y="2469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6" name="pt16026"/>
            <p:cNvSpPr/>
            <p:nvPr/>
          </p:nvSpPr>
          <p:spPr>
            <a:xfrm>
              <a:off x="6320612" y="230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7" name="pt16027"/>
            <p:cNvSpPr/>
            <p:nvPr/>
          </p:nvSpPr>
          <p:spPr>
            <a:xfrm>
              <a:off x="6199364" y="241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8" name="pt16028"/>
            <p:cNvSpPr/>
            <p:nvPr/>
          </p:nvSpPr>
          <p:spPr>
            <a:xfrm>
              <a:off x="6819619" y="189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9" name="pt16029"/>
            <p:cNvSpPr/>
            <p:nvPr/>
          </p:nvSpPr>
          <p:spPr>
            <a:xfrm>
              <a:off x="6135410" y="2386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0" name="pt16030"/>
            <p:cNvSpPr/>
            <p:nvPr/>
          </p:nvSpPr>
          <p:spPr>
            <a:xfrm>
              <a:off x="6684190" y="1997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1" name="pt16031"/>
            <p:cNvSpPr/>
            <p:nvPr/>
          </p:nvSpPr>
          <p:spPr>
            <a:xfrm>
              <a:off x="6191579" y="2411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2" name="pt16032"/>
            <p:cNvSpPr/>
            <p:nvPr/>
          </p:nvSpPr>
          <p:spPr>
            <a:xfrm>
              <a:off x="6701359" y="1980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3" name="pt16033"/>
            <p:cNvSpPr/>
            <p:nvPr/>
          </p:nvSpPr>
          <p:spPr>
            <a:xfrm>
              <a:off x="7290052" y="148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4" name="pt16034"/>
            <p:cNvSpPr/>
            <p:nvPr/>
          </p:nvSpPr>
          <p:spPr>
            <a:xfrm>
              <a:off x="6349526" y="2228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5" name="pt16035"/>
            <p:cNvSpPr/>
            <p:nvPr/>
          </p:nvSpPr>
          <p:spPr>
            <a:xfrm>
              <a:off x="6733327" y="1868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6" name="pt16036"/>
            <p:cNvSpPr/>
            <p:nvPr/>
          </p:nvSpPr>
          <p:spPr>
            <a:xfrm>
              <a:off x="6807585" y="1851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7" name="pt16037"/>
            <p:cNvSpPr/>
            <p:nvPr/>
          </p:nvSpPr>
          <p:spPr>
            <a:xfrm>
              <a:off x="6482917" y="2148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8" name="pt16038"/>
            <p:cNvSpPr/>
            <p:nvPr/>
          </p:nvSpPr>
          <p:spPr>
            <a:xfrm>
              <a:off x="6068210" y="2401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9" name="pt16039"/>
            <p:cNvSpPr/>
            <p:nvPr/>
          </p:nvSpPr>
          <p:spPr>
            <a:xfrm>
              <a:off x="7240709" y="146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0" name="pt16040"/>
            <p:cNvSpPr/>
            <p:nvPr/>
          </p:nvSpPr>
          <p:spPr>
            <a:xfrm>
              <a:off x="6542551" y="2233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1" name="pt16041"/>
            <p:cNvSpPr/>
            <p:nvPr/>
          </p:nvSpPr>
          <p:spPr>
            <a:xfrm>
              <a:off x="6978047" y="1816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2" name="pt16042"/>
            <p:cNvSpPr/>
            <p:nvPr/>
          </p:nvSpPr>
          <p:spPr>
            <a:xfrm>
              <a:off x="6532388" y="2298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3" name="pt16043"/>
            <p:cNvSpPr/>
            <p:nvPr/>
          </p:nvSpPr>
          <p:spPr>
            <a:xfrm>
              <a:off x="6137776" y="245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4" name="pt16044"/>
            <p:cNvSpPr/>
            <p:nvPr/>
          </p:nvSpPr>
          <p:spPr>
            <a:xfrm>
              <a:off x="6775502" y="1925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5" name="pt16045"/>
            <p:cNvSpPr/>
            <p:nvPr/>
          </p:nvSpPr>
          <p:spPr>
            <a:xfrm>
              <a:off x="6562697" y="2092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6" name="pt16046"/>
            <p:cNvSpPr/>
            <p:nvPr/>
          </p:nvSpPr>
          <p:spPr>
            <a:xfrm>
              <a:off x="6645640" y="1962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7" name="pt16047"/>
            <p:cNvSpPr/>
            <p:nvPr/>
          </p:nvSpPr>
          <p:spPr>
            <a:xfrm>
              <a:off x="6437534" y="2100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8" name="pt16048"/>
            <p:cNvSpPr/>
            <p:nvPr/>
          </p:nvSpPr>
          <p:spPr>
            <a:xfrm>
              <a:off x="7229473" y="1395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9" name="pt16049"/>
            <p:cNvSpPr/>
            <p:nvPr/>
          </p:nvSpPr>
          <p:spPr>
            <a:xfrm>
              <a:off x="7111374" y="154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0" name="pt16050"/>
            <p:cNvSpPr/>
            <p:nvPr/>
          </p:nvSpPr>
          <p:spPr>
            <a:xfrm>
              <a:off x="6662103" y="2074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1" name="pt16051"/>
            <p:cNvSpPr/>
            <p:nvPr/>
          </p:nvSpPr>
          <p:spPr>
            <a:xfrm>
              <a:off x="6241796" y="234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2" name="pt16052"/>
            <p:cNvSpPr/>
            <p:nvPr/>
          </p:nvSpPr>
          <p:spPr>
            <a:xfrm>
              <a:off x="6822839" y="1847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3" name="pt16053"/>
            <p:cNvSpPr/>
            <p:nvPr/>
          </p:nvSpPr>
          <p:spPr>
            <a:xfrm>
              <a:off x="7277999" y="1443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4" name="pt16054"/>
            <p:cNvSpPr/>
            <p:nvPr/>
          </p:nvSpPr>
          <p:spPr>
            <a:xfrm>
              <a:off x="5978485" y="253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5" name="pt16055"/>
            <p:cNvSpPr/>
            <p:nvPr/>
          </p:nvSpPr>
          <p:spPr>
            <a:xfrm>
              <a:off x="6619214" y="2064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6" name="pt16056"/>
            <p:cNvSpPr/>
            <p:nvPr/>
          </p:nvSpPr>
          <p:spPr>
            <a:xfrm>
              <a:off x="7285198" y="143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7" name="pt16057"/>
            <p:cNvSpPr/>
            <p:nvPr/>
          </p:nvSpPr>
          <p:spPr>
            <a:xfrm>
              <a:off x="6819413" y="1878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8" name="pt16058"/>
            <p:cNvSpPr/>
            <p:nvPr/>
          </p:nvSpPr>
          <p:spPr>
            <a:xfrm>
              <a:off x="6785511" y="189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9" name="pt16059"/>
            <p:cNvSpPr/>
            <p:nvPr/>
          </p:nvSpPr>
          <p:spPr>
            <a:xfrm>
              <a:off x="6879593" y="1757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0" name="pt16060"/>
            <p:cNvSpPr/>
            <p:nvPr/>
          </p:nvSpPr>
          <p:spPr>
            <a:xfrm>
              <a:off x="6361868" y="2208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1" name="pt16061"/>
            <p:cNvSpPr/>
            <p:nvPr/>
          </p:nvSpPr>
          <p:spPr>
            <a:xfrm>
              <a:off x="6971381" y="1757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2" name="pt16062"/>
            <p:cNvSpPr/>
            <p:nvPr/>
          </p:nvSpPr>
          <p:spPr>
            <a:xfrm>
              <a:off x="7183273" y="1751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3" name="pt16063"/>
            <p:cNvSpPr/>
            <p:nvPr/>
          </p:nvSpPr>
          <p:spPr>
            <a:xfrm>
              <a:off x="6711342" y="1945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4" name="pt16064"/>
            <p:cNvSpPr/>
            <p:nvPr/>
          </p:nvSpPr>
          <p:spPr>
            <a:xfrm>
              <a:off x="6180446" y="242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5" name="pt16065"/>
            <p:cNvSpPr/>
            <p:nvPr/>
          </p:nvSpPr>
          <p:spPr>
            <a:xfrm>
              <a:off x="6942403" y="1800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6" name="pt16066"/>
            <p:cNvSpPr/>
            <p:nvPr/>
          </p:nvSpPr>
          <p:spPr>
            <a:xfrm>
              <a:off x="6391573" y="2254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7" name="pt16067"/>
            <p:cNvSpPr/>
            <p:nvPr/>
          </p:nvSpPr>
          <p:spPr>
            <a:xfrm>
              <a:off x="6140366" y="2346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8" name="pt16068"/>
            <p:cNvSpPr/>
            <p:nvPr/>
          </p:nvSpPr>
          <p:spPr>
            <a:xfrm>
              <a:off x="6541221" y="2072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9" name="pt16069"/>
            <p:cNvSpPr/>
            <p:nvPr/>
          </p:nvSpPr>
          <p:spPr>
            <a:xfrm>
              <a:off x="6787767" y="1772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0" name="pt16070"/>
            <p:cNvSpPr/>
            <p:nvPr/>
          </p:nvSpPr>
          <p:spPr>
            <a:xfrm>
              <a:off x="6204609" y="2327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1" name="pt16071"/>
            <p:cNvSpPr/>
            <p:nvPr/>
          </p:nvSpPr>
          <p:spPr>
            <a:xfrm>
              <a:off x="6729746" y="1853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2" name="pt16072"/>
            <p:cNvSpPr/>
            <p:nvPr/>
          </p:nvSpPr>
          <p:spPr>
            <a:xfrm>
              <a:off x="6467972" y="217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3" name="pt16073"/>
            <p:cNvSpPr/>
            <p:nvPr/>
          </p:nvSpPr>
          <p:spPr>
            <a:xfrm>
              <a:off x="6708688" y="1971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4" name="pt16074"/>
            <p:cNvSpPr/>
            <p:nvPr/>
          </p:nvSpPr>
          <p:spPr>
            <a:xfrm>
              <a:off x="7075434" y="1646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5" name="pt16075"/>
            <p:cNvSpPr/>
            <p:nvPr/>
          </p:nvSpPr>
          <p:spPr>
            <a:xfrm>
              <a:off x="6663317" y="1920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6" name="pt16076"/>
            <p:cNvSpPr/>
            <p:nvPr/>
          </p:nvSpPr>
          <p:spPr>
            <a:xfrm>
              <a:off x="6238467" y="2345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7" name="pt16077"/>
            <p:cNvSpPr/>
            <p:nvPr/>
          </p:nvSpPr>
          <p:spPr>
            <a:xfrm>
              <a:off x="6345509" y="2280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8" name="pt16078"/>
            <p:cNvSpPr/>
            <p:nvPr/>
          </p:nvSpPr>
          <p:spPr>
            <a:xfrm>
              <a:off x="6476116" y="2130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9" name="pt16079"/>
            <p:cNvSpPr/>
            <p:nvPr/>
          </p:nvSpPr>
          <p:spPr>
            <a:xfrm>
              <a:off x="7140442" y="1660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0" name="pt16080"/>
            <p:cNvSpPr/>
            <p:nvPr/>
          </p:nvSpPr>
          <p:spPr>
            <a:xfrm>
              <a:off x="6984803" y="1765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1" name="pt16081"/>
            <p:cNvSpPr/>
            <p:nvPr/>
          </p:nvSpPr>
          <p:spPr>
            <a:xfrm>
              <a:off x="6302189" y="223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2" name="pt16082"/>
            <p:cNvSpPr/>
            <p:nvPr/>
          </p:nvSpPr>
          <p:spPr>
            <a:xfrm>
              <a:off x="7260424" y="1464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3" name="pt16083"/>
            <p:cNvSpPr/>
            <p:nvPr/>
          </p:nvSpPr>
          <p:spPr>
            <a:xfrm>
              <a:off x="6052255" y="251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4" name="pt16084"/>
            <p:cNvSpPr/>
            <p:nvPr/>
          </p:nvSpPr>
          <p:spPr>
            <a:xfrm>
              <a:off x="7217780" y="1511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5" name="pt16085"/>
            <p:cNvSpPr/>
            <p:nvPr/>
          </p:nvSpPr>
          <p:spPr>
            <a:xfrm>
              <a:off x="6576119" y="2034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6" name="pt16086"/>
            <p:cNvSpPr/>
            <p:nvPr/>
          </p:nvSpPr>
          <p:spPr>
            <a:xfrm>
              <a:off x="6525806" y="214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7" name="pt16087"/>
            <p:cNvSpPr/>
            <p:nvPr/>
          </p:nvSpPr>
          <p:spPr>
            <a:xfrm>
              <a:off x="6242124" y="2342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8" name="pt16088"/>
            <p:cNvSpPr/>
            <p:nvPr/>
          </p:nvSpPr>
          <p:spPr>
            <a:xfrm>
              <a:off x="7279715" y="16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9" name="pt16089"/>
            <p:cNvSpPr/>
            <p:nvPr/>
          </p:nvSpPr>
          <p:spPr>
            <a:xfrm>
              <a:off x="6587921" y="2006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0" name="pt16090"/>
            <p:cNvSpPr/>
            <p:nvPr/>
          </p:nvSpPr>
          <p:spPr>
            <a:xfrm>
              <a:off x="6391367" y="2248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1" name="pt16091"/>
            <p:cNvSpPr/>
            <p:nvPr/>
          </p:nvSpPr>
          <p:spPr>
            <a:xfrm>
              <a:off x="6709992" y="1931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2" name="pt16092"/>
            <p:cNvSpPr/>
            <p:nvPr/>
          </p:nvSpPr>
          <p:spPr>
            <a:xfrm>
              <a:off x="7179365" y="1515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3" name="pt16093"/>
            <p:cNvSpPr/>
            <p:nvPr/>
          </p:nvSpPr>
          <p:spPr>
            <a:xfrm>
              <a:off x="6240858" y="2343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4" name="pt16094"/>
            <p:cNvSpPr/>
            <p:nvPr/>
          </p:nvSpPr>
          <p:spPr>
            <a:xfrm>
              <a:off x="6769485" y="1935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5" name="pt16095"/>
            <p:cNvSpPr/>
            <p:nvPr/>
          </p:nvSpPr>
          <p:spPr>
            <a:xfrm>
              <a:off x="6435407" y="2252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6" name="pt16096"/>
            <p:cNvSpPr/>
            <p:nvPr/>
          </p:nvSpPr>
          <p:spPr>
            <a:xfrm>
              <a:off x="7065503" y="1541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7" name="pt16097"/>
            <p:cNvSpPr/>
            <p:nvPr/>
          </p:nvSpPr>
          <p:spPr>
            <a:xfrm>
              <a:off x="7284941" y="1380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8" name="pt16098"/>
            <p:cNvSpPr/>
            <p:nvPr/>
          </p:nvSpPr>
          <p:spPr>
            <a:xfrm>
              <a:off x="7268222" y="148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9" name="pt16099"/>
            <p:cNvSpPr/>
            <p:nvPr/>
          </p:nvSpPr>
          <p:spPr>
            <a:xfrm>
              <a:off x="6412239" y="2215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0" name="pt16100"/>
            <p:cNvSpPr/>
            <p:nvPr/>
          </p:nvSpPr>
          <p:spPr>
            <a:xfrm>
              <a:off x="6449504" y="2116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1" name="pt16101"/>
            <p:cNvSpPr/>
            <p:nvPr/>
          </p:nvSpPr>
          <p:spPr>
            <a:xfrm>
              <a:off x="6766650" y="1867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2" name="pt16102"/>
            <p:cNvSpPr/>
            <p:nvPr/>
          </p:nvSpPr>
          <p:spPr>
            <a:xfrm>
              <a:off x="6285887" y="2350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3" name="pt16103"/>
            <p:cNvSpPr/>
            <p:nvPr/>
          </p:nvSpPr>
          <p:spPr>
            <a:xfrm>
              <a:off x="7172249" y="1507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4" name="pt16104"/>
            <p:cNvSpPr/>
            <p:nvPr/>
          </p:nvSpPr>
          <p:spPr>
            <a:xfrm>
              <a:off x="6309434" y="2294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5" name="pt16105"/>
            <p:cNvSpPr/>
            <p:nvPr/>
          </p:nvSpPr>
          <p:spPr>
            <a:xfrm>
              <a:off x="6897612" y="184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6" name="pt16106"/>
            <p:cNvSpPr/>
            <p:nvPr/>
          </p:nvSpPr>
          <p:spPr>
            <a:xfrm>
              <a:off x="6884337" y="1818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7" name="pt16107"/>
            <p:cNvSpPr/>
            <p:nvPr/>
          </p:nvSpPr>
          <p:spPr>
            <a:xfrm>
              <a:off x="6707717" y="187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8" name="pt16108"/>
            <p:cNvSpPr/>
            <p:nvPr/>
          </p:nvSpPr>
          <p:spPr>
            <a:xfrm>
              <a:off x="7276585" y="139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9" name="pt16109"/>
            <p:cNvSpPr/>
            <p:nvPr/>
          </p:nvSpPr>
          <p:spPr>
            <a:xfrm>
              <a:off x="7288959" y="141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0" name="pt16110"/>
            <p:cNvSpPr/>
            <p:nvPr/>
          </p:nvSpPr>
          <p:spPr>
            <a:xfrm>
              <a:off x="6831138" y="177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1" name="pt16111"/>
            <p:cNvSpPr/>
            <p:nvPr/>
          </p:nvSpPr>
          <p:spPr>
            <a:xfrm>
              <a:off x="6361206" y="2184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2" name="pt16112"/>
            <p:cNvSpPr/>
            <p:nvPr/>
          </p:nvSpPr>
          <p:spPr>
            <a:xfrm>
              <a:off x="6450481" y="2097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3" name="pt16113"/>
            <p:cNvSpPr/>
            <p:nvPr/>
          </p:nvSpPr>
          <p:spPr>
            <a:xfrm>
              <a:off x="6226324" y="231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4" name="pt16114"/>
            <p:cNvSpPr/>
            <p:nvPr/>
          </p:nvSpPr>
          <p:spPr>
            <a:xfrm>
              <a:off x="6349725" y="2196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5" name="pt16115"/>
            <p:cNvSpPr/>
            <p:nvPr/>
          </p:nvSpPr>
          <p:spPr>
            <a:xfrm>
              <a:off x="6037091" y="24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6" name="pt16116"/>
            <p:cNvSpPr/>
            <p:nvPr/>
          </p:nvSpPr>
          <p:spPr>
            <a:xfrm>
              <a:off x="6718188" y="2017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7" name="pt16117"/>
            <p:cNvSpPr/>
            <p:nvPr/>
          </p:nvSpPr>
          <p:spPr>
            <a:xfrm>
              <a:off x="7262578" y="1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8" name="pt16118"/>
            <p:cNvSpPr/>
            <p:nvPr/>
          </p:nvSpPr>
          <p:spPr>
            <a:xfrm>
              <a:off x="7075434" y="173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9" name="pt16119"/>
            <p:cNvSpPr/>
            <p:nvPr/>
          </p:nvSpPr>
          <p:spPr>
            <a:xfrm>
              <a:off x="6267972" y="227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0" name="pt16120"/>
            <p:cNvSpPr/>
            <p:nvPr/>
          </p:nvSpPr>
          <p:spPr>
            <a:xfrm>
              <a:off x="6441732" y="2205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1" name="pt16121"/>
            <p:cNvSpPr/>
            <p:nvPr/>
          </p:nvSpPr>
          <p:spPr>
            <a:xfrm>
              <a:off x="6369846" y="2206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2" name="pt16122"/>
            <p:cNvSpPr/>
            <p:nvPr/>
          </p:nvSpPr>
          <p:spPr>
            <a:xfrm>
              <a:off x="6972911" y="16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3" name="pt16123"/>
            <p:cNvSpPr/>
            <p:nvPr/>
          </p:nvSpPr>
          <p:spPr>
            <a:xfrm>
              <a:off x="6362897" y="2160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4" name="pt16124"/>
            <p:cNvSpPr/>
            <p:nvPr/>
          </p:nvSpPr>
          <p:spPr>
            <a:xfrm>
              <a:off x="6936463" y="1824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5" name="pt16125"/>
            <p:cNvSpPr/>
            <p:nvPr/>
          </p:nvSpPr>
          <p:spPr>
            <a:xfrm>
              <a:off x="6555196" y="204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6" name="pt16126"/>
            <p:cNvSpPr/>
            <p:nvPr/>
          </p:nvSpPr>
          <p:spPr>
            <a:xfrm>
              <a:off x="7227711" y="146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7" name="pt16127"/>
            <p:cNvSpPr/>
            <p:nvPr/>
          </p:nvSpPr>
          <p:spPr>
            <a:xfrm>
              <a:off x="7182990" y="151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8" name="pt16128"/>
            <p:cNvSpPr/>
            <p:nvPr/>
          </p:nvSpPr>
          <p:spPr>
            <a:xfrm>
              <a:off x="6830071" y="1832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9" name="pt16129"/>
            <p:cNvSpPr/>
            <p:nvPr/>
          </p:nvSpPr>
          <p:spPr>
            <a:xfrm>
              <a:off x="6269669" y="2313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0" name="pt16130"/>
            <p:cNvSpPr/>
            <p:nvPr/>
          </p:nvSpPr>
          <p:spPr>
            <a:xfrm>
              <a:off x="6118253" y="2411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1" name="pt16131"/>
            <p:cNvSpPr/>
            <p:nvPr/>
          </p:nvSpPr>
          <p:spPr>
            <a:xfrm>
              <a:off x="6844785" y="1836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2" name="pt16132"/>
            <p:cNvSpPr/>
            <p:nvPr/>
          </p:nvSpPr>
          <p:spPr>
            <a:xfrm>
              <a:off x="6930228" y="1730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3" name="pt16133"/>
            <p:cNvSpPr/>
            <p:nvPr/>
          </p:nvSpPr>
          <p:spPr>
            <a:xfrm>
              <a:off x="7207739" y="155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4" name="pt16134"/>
            <p:cNvSpPr/>
            <p:nvPr/>
          </p:nvSpPr>
          <p:spPr>
            <a:xfrm>
              <a:off x="7175585" y="154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5" name="pt16135"/>
            <p:cNvSpPr/>
            <p:nvPr/>
          </p:nvSpPr>
          <p:spPr>
            <a:xfrm>
              <a:off x="6629261" y="2088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6" name="pt16136"/>
            <p:cNvSpPr/>
            <p:nvPr/>
          </p:nvSpPr>
          <p:spPr>
            <a:xfrm>
              <a:off x="6316787" y="230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7" name="pt16137"/>
            <p:cNvSpPr/>
            <p:nvPr/>
          </p:nvSpPr>
          <p:spPr>
            <a:xfrm>
              <a:off x="7180162" y="1473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8" name="pt16138"/>
            <p:cNvSpPr/>
            <p:nvPr/>
          </p:nvSpPr>
          <p:spPr>
            <a:xfrm>
              <a:off x="6261460" y="232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9" name="pt16139"/>
            <p:cNvSpPr/>
            <p:nvPr/>
          </p:nvSpPr>
          <p:spPr>
            <a:xfrm>
              <a:off x="7088830" y="159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0" name="pt16140"/>
            <p:cNvSpPr/>
            <p:nvPr/>
          </p:nvSpPr>
          <p:spPr>
            <a:xfrm>
              <a:off x="6007149" y="2511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1" name="pt16141"/>
            <p:cNvSpPr/>
            <p:nvPr/>
          </p:nvSpPr>
          <p:spPr>
            <a:xfrm>
              <a:off x="6936778" y="1725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2" name="pt16142"/>
            <p:cNvSpPr/>
            <p:nvPr/>
          </p:nvSpPr>
          <p:spPr>
            <a:xfrm>
              <a:off x="7280217" y="1416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3" name="pt16143"/>
            <p:cNvSpPr/>
            <p:nvPr/>
          </p:nvSpPr>
          <p:spPr>
            <a:xfrm>
              <a:off x="7129649" y="1530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4" name="pt16144"/>
            <p:cNvSpPr/>
            <p:nvPr/>
          </p:nvSpPr>
          <p:spPr>
            <a:xfrm>
              <a:off x="7225918" y="1398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5" name="pt16145"/>
            <p:cNvSpPr/>
            <p:nvPr/>
          </p:nvSpPr>
          <p:spPr>
            <a:xfrm>
              <a:off x="7181403" y="1481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6" name="pt16146"/>
            <p:cNvSpPr/>
            <p:nvPr/>
          </p:nvSpPr>
          <p:spPr>
            <a:xfrm>
              <a:off x="7281071" y="149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7" name="pt16147"/>
            <p:cNvSpPr/>
            <p:nvPr/>
          </p:nvSpPr>
          <p:spPr>
            <a:xfrm>
              <a:off x="6759258" y="193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8" name="pt16148"/>
            <p:cNvSpPr/>
            <p:nvPr/>
          </p:nvSpPr>
          <p:spPr>
            <a:xfrm>
              <a:off x="7255217" y="145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9" name="pt16149"/>
            <p:cNvSpPr/>
            <p:nvPr/>
          </p:nvSpPr>
          <p:spPr>
            <a:xfrm>
              <a:off x="6189027" y="2306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0" name="pt16150"/>
            <p:cNvSpPr/>
            <p:nvPr/>
          </p:nvSpPr>
          <p:spPr>
            <a:xfrm>
              <a:off x="7160003" y="1655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1" name="pt16151"/>
            <p:cNvSpPr/>
            <p:nvPr/>
          </p:nvSpPr>
          <p:spPr>
            <a:xfrm>
              <a:off x="6204288" y="239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2" name="pt16152"/>
            <p:cNvSpPr/>
            <p:nvPr/>
          </p:nvSpPr>
          <p:spPr>
            <a:xfrm>
              <a:off x="6243969" y="235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3" name="pt16153"/>
            <p:cNvSpPr/>
            <p:nvPr/>
          </p:nvSpPr>
          <p:spPr>
            <a:xfrm>
              <a:off x="6532678" y="213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4" name="pt16154"/>
            <p:cNvSpPr/>
            <p:nvPr/>
          </p:nvSpPr>
          <p:spPr>
            <a:xfrm>
              <a:off x="6710577" y="189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5" name="pt16155"/>
            <p:cNvSpPr/>
            <p:nvPr/>
          </p:nvSpPr>
          <p:spPr>
            <a:xfrm>
              <a:off x="6538129" y="2070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6" name="pt16156"/>
            <p:cNvSpPr/>
            <p:nvPr/>
          </p:nvSpPr>
          <p:spPr>
            <a:xfrm>
              <a:off x="7208690" y="1620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7" name="pt16157"/>
            <p:cNvSpPr/>
            <p:nvPr/>
          </p:nvSpPr>
          <p:spPr>
            <a:xfrm>
              <a:off x="6406730" y="218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8" name="pt16158"/>
            <p:cNvSpPr/>
            <p:nvPr/>
          </p:nvSpPr>
          <p:spPr>
            <a:xfrm>
              <a:off x="6006319" y="2508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9" name="pt16159"/>
            <p:cNvSpPr/>
            <p:nvPr/>
          </p:nvSpPr>
          <p:spPr>
            <a:xfrm>
              <a:off x="7023951" y="168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0" name="pt16160"/>
            <p:cNvSpPr/>
            <p:nvPr/>
          </p:nvSpPr>
          <p:spPr>
            <a:xfrm>
              <a:off x="6138155" y="2411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1" name="pt16161"/>
            <p:cNvSpPr/>
            <p:nvPr/>
          </p:nvSpPr>
          <p:spPr>
            <a:xfrm>
              <a:off x="6094655" y="2457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2" name="pt16162"/>
            <p:cNvSpPr/>
            <p:nvPr/>
          </p:nvSpPr>
          <p:spPr>
            <a:xfrm>
              <a:off x="6126668" y="24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3" name="pt16163"/>
            <p:cNvSpPr/>
            <p:nvPr/>
          </p:nvSpPr>
          <p:spPr>
            <a:xfrm>
              <a:off x="6415723" y="2214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4" name="pt16164"/>
            <p:cNvSpPr/>
            <p:nvPr/>
          </p:nvSpPr>
          <p:spPr>
            <a:xfrm>
              <a:off x="7175752" y="1659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5" name="pt16165"/>
            <p:cNvSpPr/>
            <p:nvPr/>
          </p:nvSpPr>
          <p:spPr>
            <a:xfrm>
              <a:off x="6189625" y="23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6" name="pt16166"/>
            <p:cNvSpPr/>
            <p:nvPr/>
          </p:nvSpPr>
          <p:spPr>
            <a:xfrm>
              <a:off x="6452544" y="2161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7" name="pt16167"/>
            <p:cNvSpPr/>
            <p:nvPr/>
          </p:nvSpPr>
          <p:spPr>
            <a:xfrm>
              <a:off x="7269166" y="149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8" name="pt16168"/>
            <p:cNvSpPr/>
            <p:nvPr/>
          </p:nvSpPr>
          <p:spPr>
            <a:xfrm>
              <a:off x="6295761" y="226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9" name="pt16169"/>
            <p:cNvSpPr/>
            <p:nvPr/>
          </p:nvSpPr>
          <p:spPr>
            <a:xfrm>
              <a:off x="6850448" y="1851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0" name="pt16170"/>
            <p:cNvSpPr/>
            <p:nvPr/>
          </p:nvSpPr>
          <p:spPr>
            <a:xfrm>
              <a:off x="6367846" y="2197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1" name="pt16171"/>
            <p:cNvSpPr/>
            <p:nvPr/>
          </p:nvSpPr>
          <p:spPr>
            <a:xfrm>
              <a:off x="6937351" y="16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2" name="pt16172"/>
            <p:cNvSpPr/>
            <p:nvPr/>
          </p:nvSpPr>
          <p:spPr>
            <a:xfrm>
              <a:off x="6226324" y="231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3" name="pt16173"/>
            <p:cNvSpPr/>
            <p:nvPr/>
          </p:nvSpPr>
          <p:spPr>
            <a:xfrm>
              <a:off x="6349725" y="2196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4" name="pt16174"/>
            <p:cNvSpPr/>
            <p:nvPr/>
          </p:nvSpPr>
          <p:spPr>
            <a:xfrm>
              <a:off x="6037091" y="24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5" name="pt16175"/>
            <p:cNvSpPr/>
            <p:nvPr/>
          </p:nvSpPr>
          <p:spPr>
            <a:xfrm>
              <a:off x="6718188" y="2017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6" name="pt16176"/>
            <p:cNvSpPr/>
            <p:nvPr/>
          </p:nvSpPr>
          <p:spPr>
            <a:xfrm>
              <a:off x="7262578" y="1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7" name="pt16177"/>
            <p:cNvSpPr/>
            <p:nvPr/>
          </p:nvSpPr>
          <p:spPr>
            <a:xfrm>
              <a:off x="7075434" y="173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8" name="pt16178"/>
            <p:cNvSpPr/>
            <p:nvPr/>
          </p:nvSpPr>
          <p:spPr>
            <a:xfrm>
              <a:off x="6267972" y="227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9" name="pt16179"/>
            <p:cNvSpPr/>
            <p:nvPr/>
          </p:nvSpPr>
          <p:spPr>
            <a:xfrm>
              <a:off x="6441732" y="2205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0" name="pt16180"/>
            <p:cNvSpPr/>
            <p:nvPr/>
          </p:nvSpPr>
          <p:spPr>
            <a:xfrm>
              <a:off x="6369846" y="2206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1" name="pt16181"/>
            <p:cNvSpPr/>
            <p:nvPr/>
          </p:nvSpPr>
          <p:spPr>
            <a:xfrm>
              <a:off x="6972911" y="16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2" name="pt16182"/>
            <p:cNvSpPr/>
            <p:nvPr/>
          </p:nvSpPr>
          <p:spPr>
            <a:xfrm>
              <a:off x="6362897" y="2160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3" name="pt16183"/>
            <p:cNvSpPr/>
            <p:nvPr/>
          </p:nvSpPr>
          <p:spPr>
            <a:xfrm>
              <a:off x="6936463" y="1824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4" name="pt16184"/>
            <p:cNvSpPr/>
            <p:nvPr/>
          </p:nvSpPr>
          <p:spPr>
            <a:xfrm>
              <a:off x="6555196" y="204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5" name="pt16185"/>
            <p:cNvSpPr/>
            <p:nvPr/>
          </p:nvSpPr>
          <p:spPr>
            <a:xfrm>
              <a:off x="7227711" y="146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6" name="pt16186"/>
            <p:cNvSpPr/>
            <p:nvPr/>
          </p:nvSpPr>
          <p:spPr>
            <a:xfrm>
              <a:off x="7182990" y="151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7" name="pt16187"/>
            <p:cNvSpPr/>
            <p:nvPr/>
          </p:nvSpPr>
          <p:spPr>
            <a:xfrm>
              <a:off x="6830071" y="1832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8" name="pt16188"/>
            <p:cNvSpPr/>
            <p:nvPr/>
          </p:nvSpPr>
          <p:spPr>
            <a:xfrm>
              <a:off x="6269669" y="2313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9" name="pt16189"/>
            <p:cNvSpPr/>
            <p:nvPr/>
          </p:nvSpPr>
          <p:spPr>
            <a:xfrm>
              <a:off x="6118253" y="2411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0" name="pt16190"/>
            <p:cNvSpPr/>
            <p:nvPr/>
          </p:nvSpPr>
          <p:spPr>
            <a:xfrm>
              <a:off x="6844785" y="1836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1" name="pt16191"/>
            <p:cNvSpPr/>
            <p:nvPr/>
          </p:nvSpPr>
          <p:spPr>
            <a:xfrm>
              <a:off x="6930228" y="1730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2" name="pt16192"/>
            <p:cNvSpPr/>
            <p:nvPr/>
          </p:nvSpPr>
          <p:spPr>
            <a:xfrm>
              <a:off x="7207739" y="155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3" name="pt16193"/>
            <p:cNvSpPr/>
            <p:nvPr/>
          </p:nvSpPr>
          <p:spPr>
            <a:xfrm>
              <a:off x="7175585" y="154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4" name="pt16194"/>
            <p:cNvSpPr/>
            <p:nvPr/>
          </p:nvSpPr>
          <p:spPr>
            <a:xfrm>
              <a:off x="6629261" y="2088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5" name="pt16195"/>
            <p:cNvSpPr/>
            <p:nvPr/>
          </p:nvSpPr>
          <p:spPr>
            <a:xfrm>
              <a:off x="6316787" y="230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6" name="pt16196"/>
            <p:cNvSpPr/>
            <p:nvPr/>
          </p:nvSpPr>
          <p:spPr>
            <a:xfrm>
              <a:off x="7180162" y="1473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7" name="pt16197"/>
            <p:cNvSpPr/>
            <p:nvPr/>
          </p:nvSpPr>
          <p:spPr>
            <a:xfrm>
              <a:off x="6261460" y="232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8" name="pt16198"/>
            <p:cNvSpPr/>
            <p:nvPr/>
          </p:nvSpPr>
          <p:spPr>
            <a:xfrm>
              <a:off x="7088830" y="159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9" name="pt16199"/>
            <p:cNvSpPr/>
            <p:nvPr/>
          </p:nvSpPr>
          <p:spPr>
            <a:xfrm>
              <a:off x="6007149" y="2511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0" name="pt16200"/>
            <p:cNvSpPr/>
            <p:nvPr/>
          </p:nvSpPr>
          <p:spPr>
            <a:xfrm>
              <a:off x="6936778" y="1725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1" name="pt16201"/>
            <p:cNvSpPr/>
            <p:nvPr/>
          </p:nvSpPr>
          <p:spPr>
            <a:xfrm>
              <a:off x="7280217" y="1416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2" name="pt16202"/>
            <p:cNvSpPr/>
            <p:nvPr/>
          </p:nvSpPr>
          <p:spPr>
            <a:xfrm>
              <a:off x="7129649" y="1530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3" name="pt16203"/>
            <p:cNvSpPr/>
            <p:nvPr/>
          </p:nvSpPr>
          <p:spPr>
            <a:xfrm>
              <a:off x="7225918" y="1398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4" name="pt16204"/>
            <p:cNvSpPr/>
            <p:nvPr/>
          </p:nvSpPr>
          <p:spPr>
            <a:xfrm>
              <a:off x="7181403" y="1481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5" name="pt16205"/>
            <p:cNvSpPr/>
            <p:nvPr/>
          </p:nvSpPr>
          <p:spPr>
            <a:xfrm>
              <a:off x="7281071" y="149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6" name="pt16206"/>
            <p:cNvSpPr/>
            <p:nvPr/>
          </p:nvSpPr>
          <p:spPr>
            <a:xfrm>
              <a:off x="6759258" y="193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7" name="pt16207"/>
            <p:cNvSpPr/>
            <p:nvPr/>
          </p:nvSpPr>
          <p:spPr>
            <a:xfrm>
              <a:off x="7255217" y="145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8" name="pt16208"/>
            <p:cNvSpPr/>
            <p:nvPr/>
          </p:nvSpPr>
          <p:spPr>
            <a:xfrm>
              <a:off x="6189027" y="2306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9" name="pt16209"/>
            <p:cNvSpPr/>
            <p:nvPr/>
          </p:nvSpPr>
          <p:spPr>
            <a:xfrm>
              <a:off x="7160003" y="1655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0" name="pt16210"/>
            <p:cNvSpPr/>
            <p:nvPr/>
          </p:nvSpPr>
          <p:spPr>
            <a:xfrm>
              <a:off x="6204288" y="239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1" name="pt16211"/>
            <p:cNvSpPr/>
            <p:nvPr/>
          </p:nvSpPr>
          <p:spPr>
            <a:xfrm>
              <a:off x="6243969" y="235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2" name="pt16212"/>
            <p:cNvSpPr/>
            <p:nvPr/>
          </p:nvSpPr>
          <p:spPr>
            <a:xfrm>
              <a:off x="6532678" y="213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3" name="pt16213"/>
            <p:cNvSpPr/>
            <p:nvPr/>
          </p:nvSpPr>
          <p:spPr>
            <a:xfrm>
              <a:off x="6710577" y="189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4" name="pt16214"/>
            <p:cNvSpPr/>
            <p:nvPr/>
          </p:nvSpPr>
          <p:spPr>
            <a:xfrm>
              <a:off x="6538129" y="2070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5" name="pt16215"/>
            <p:cNvSpPr/>
            <p:nvPr/>
          </p:nvSpPr>
          <p:spPr>
            <a:xfrm>
              <a:off x="7208690" y="1620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6" name="pt16216"/>
            <p:cNvSpPr/>
            <p:nvPr/>
          </p:nvSpPr>
          <p:spPr>
            <a:xfrm>
              <a:off x="6406730" y="218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7" name="pt16217"/>
            <p:cNvSpPr/>
            <p:nvPr/>
          </p:nvSpPr>
          <p:spPr>
            <a:xfrm>
              <a:off x="6006319" y="2508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8" name="pt16218"/>
            <p:cNvSpPr/>
            <p:nvPr/>
          </p:nvSpPr>
          <p:spPr>
            <a:xfrm>
              <a:off x="7023951" y="168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9" name="pt16219"/>
            <p:cNvSpPr/>
            <p:nvPr/>
          </p:nvSpPr>
          <p:spPr>
            <a:xfrm>
              <a:off x="6138155" y="2411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0" name="pt16220"/>
            <p:cNvSpPr/>
            <p:nvPr/>
          </p:nvSpPr>
          <p:spPr>
            <a:xfrm>
              <a:off x="6094655" y="2457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1" name="pt16221"/>
            <p:cNvSpPr/>
            <p:nvPr/>
          </p:nvSpPr>
          <p:spPr>
            <a:xfrm>
              <a:off x="6126668" y="24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2" name="pt16222"/>
            <p:cNvSpPr/>
            <p:nvPr/>
          </p:nvSpPr>
          <p:spPr>
            <a:xfrm>
              <a:off x="6415723" y="2214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3" name="pt16223"/>
            <p:cNvSpPr/>
            <p:nvPr/>
          </p:nvSpPr>
          <p:spPr>
            <a:xfrm>
              <a:off x="7175752" y="1659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4" name="pt16224"/>
            <p:cNvSpPr/>
            <p:nvPr/>
          </p:nvSpPr>
          <p:spPr>
            <a:xfrm>
              <a:off x="6189625" y="23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5" name="pt16225"/>
            <p:cNvSpPr/>
            <p:nvPr/>
          </p:nvSpPr>
          <p:spPr>
            <a:xfrm>
              <a:off x="6452544" y="2161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6" name="pt16226"/>
            <p:cNvSpPr/>
            <p:nvPr/>
          </p:nvSpPr>
          <p:spPr>
            <a:xfrm>
              <a:off x="7269166" y="149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7" name="pt16227"/>
            <p:cNvSpPr/>
            <p:nvPr/>
          </p:nvSpPr>
          <p:spPr>
            <a:xfrm>
              <a:off x="6295761" y="226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8" name="pt16228"/>
            <p:cNvSpPr/>
            <p:nvPr/>
          </p:nvSpPr>
          <p:spPr>
            <a:xfrm>
              <a:off x="6850448" y="1851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9" name="pt16229"/>
            <p:cNvSpPr/>
            <p:nvPr/>
          </p:nvSpPr>
          <p:spPr>
            <a:xfrm>
              <a:off x="6367846" y="2197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0" name="pt16230"/>
            <p:cNvSpPr/>
            <p:nvPr/>
          </p:nvSpPr>
          <p:spPr>
            <a:xfrm>
              <a:off x="6937351" y="16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1" name="pt16231"/>
            <p:cNvSpPr/>
            <p:nvPr/>
          </p:nvSpPr>
          <p:spPr>
            <a:xfrm>
              <a:off x="6684736" y="200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2" name="pt16232"/>
            <p:cNvSpPr/>
            <p:nvPr/>
          </p:nvSpPr>
          <p:spPr>
            <a:xfrm>
              <a:off x="6659686" y="2040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3" name="pt16233"/>
            <p:cNvSpPr/>
            <p:nvPr/>
          </p:nvSpPr>
          <p:spPr>
            <a:xfrm>
              <a:off x="6011121" y="251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4" name="pt16234"/>
            <p:cNvSpPr/>
            <p:nvPr/>
          </p:nvSpPr>
          <p:spPr>
            <a:xfrm>
              <a:off x="7018249" y="1798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5" name="pt16235"/>
            <p:cNvSpPr/>
            <p:nvPr/>
          </p:nvSpPr>
          <p:spPr>
            <a:xfrm>
              <a:off x="7253752" y="1464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6" name="pt16236"/>
            <p:cNvSpPr/>
            <p:nvPr/>
          </p:nvSpPr>
          <p:spPr>
            <a:xfrm>
              <a:off x="6902041" y="1730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7" name="pt16237"/>
            <p:cNvSpPr/>
            <p:nvPr/>
          </p:nvSpPr>
          <p:spPr>
            <a:xfrm>
              <a:off x="6647485" y="2037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8" name="pt16238"/>
            <p:cNvSpPr/>
            <p:nvPr/>
          </p:nvSpPr>
          <p:spPr>
            <a:xfrm>
              <a:off x="6696069" y="1957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9" name="pt16239"/>
            <p:cNvSpPr/>
            <p:nvPr/>
          </p:nvSpPr>
          <p:spPr>
            <a:xfrm>
              <a:off x="7005952" y="168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0" name="pt16240"/>
            <p:cNvSpPr/>
            <p:nvPr/>
          </p:nvSpPr>
          <p:spPr>
            <a:xfrm>
              <a:off x="7060219" y="16291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1" name="pt16241"/>
            <p:cNvSpPr/>
            <p:nvPr/>
          </p:nvSpPr>
          <p:spPr>
            <a:xfrm>
              <a:off x="7060624" y="1707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2" name="pt16242"/>
            <p:cNvSpPr/>
            <p:nvPr/>
          </p:nvSpPr>
          <p:spPr>
            <a:xfrm>
              <a:off x="6078450" y="250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3" name="pt16243"/>
            <p:cNvSpPr/>
            <p:nvPr/>
          </p:nvSpPr>
          <p:spPr>
            <a:xfrm>
              <a:off x="6618712" y="2000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4" name="pt16244"/>
            <p:cNvSpPr/>
            <p:nvPr/>
          </p:nvSpPr>
          <p:spPr>
            <a:xfrm>
              <a:off x="7225847" y="1599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5" name="pt16245"/>
            <p:cNvSpPr/>
            <p:nvPr/>
          </p:nvSpPr>
          <p:spPr>
            <a:xfrm>
              <a:off x="6055739" y="2466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6" name="pt16246"/>
            <p:cNvSpPr/>
            <p:nvPr/>
          </p:nvSpPr>
          <p:spPr>
            <a:xfrm>
              <a:off x="7184334" y="1630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7" name="pt16247"/>
            <p:cNvSpPr/>
            <p:nvPr/>
          </p:nvSpPr>
          <p:spPr>
            <a:xfrm>
              <a:off x="7079677" y="167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8" name="pt16248"/>
            <p:cNvSpPr/>
            <p:nvPr/>
          </p:nvSpPr>
          <p:spPr>
            <a:xfrm>
              <a:off x="6099309" y="2397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9" name="pt16249"/>
            <p:cNvSpPr/>
            <p:nvPr/>
          </p:nvSpPr>
          <p:spPr>
            <a:xfrm>
              <a:off x="7192883" y="1457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0" name="pt16250"/>
            <p:cNvSpPr/>
            <p:nvPr/>
          </p:nvSpPr>
          <p:spPr>
            <a:xfrm>
              <a:off x="6016392" y="2511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1" name="pt16251"/>
            <p:cNvSpPr/>
            <p:nvPr/>
          </p:nvSpPr>
          <p:spPr>
            <a:xfrm>
              <a:off x="6622132" y="208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2" name="pt16252"/>
            <p:cNvSpPr/>
            <p:nvPr/>
          </p:nvSpPr>
          <p:spPr>
            <a:xfrm>
              <a:off x="6303468" y="2265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3" name="pt16253"/>
            <p:cNvSpPr/>
            <p:nvPr/>
          </p:nvSpPr>
          <p:spPr>
            <a:xfrm>
              <a:off x="5967300" y="256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4" name="pt16254"/>
            <p:cNvSpPr/>
            <p:nvPr/>
          </p:nvSpPr>
          <p:spPr>
            <a:xfrm>
              <a:off x="6277466" y="234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5" name="pt16255"/>
            <p:cNvSpPr/>
            <p:nvPr/>
          </p:nvSpPr>
          <p:spPr>
            <a:xfrm>
              <a:off x="6481246" y="2168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6" name="pt16256"/>
            <p:cNvSpPr/>
            <p:nvPr/>
          </p:nvSpPr>
          <p:spPr>
            <a:xfrm>
              <a:off x="6182156" y="2335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7" name="pt16257"/>
            <p:cNvSpPr/>
            <p:nvPr/>
          </p:nvSpPr>
          <p:spPr>
            <a:xfrm>
              <a:off x="6489294" y="2240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8" name="pt16258"/>
            <p:cNvSpPr/>
            <p:nvPr/>
          </p:nvSpPr>
          <p:spPr>
            <a:xfrm>
              <a:off x="7256394" y="1418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9" name="pt16259"/>
            <p:cNvSpPr/>
            <p:nvPr/>
          </p:nvSpPr>
          <p:spPr>
            <a:xfrm>
              <a:off x="7210021" y="1466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0" name="pt16260"/>
            <p:cNvSpPr/>
            <p:nvPr/>
          </p:nvSpPr>
          <p:spPr>
            <a:xfrm>
              <a:off x="7162131" y="1582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1" name="pt16261"/>
            <p:cNvSpPr/>
            <p:nvPr/>
          </p:nvSpPr>
          <p:spPr>
            <a:xfrm>
              <a:off x="6169897" y="240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2" name="pt16262"/>
            <p:cNvSpPr/>
            <p:nvPr/>
          </p:nvSpPr>
          <p:spPr>
            <a:xfrm>
              <a:off x="6629107" y="2016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3" name="pt16263"/>
            <p:cNvSpPr/>
            <p:nvPr/>
          </p:nvSpPr>
          <p:spPr>
            <a:xfrm>
              <a:off x="7099328" y="1652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4" name="pt16264"/>
            <p:cNvSpPr/>
            <p:nvPr/>
          </p:nvSpPr>
          <p:spPr>
            <a:xfrm>
              <a:off x="6300087" y="2233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5" name="pt16265"/>
            <p:cNvSpPr/>
            <p:nvPr/>
          </p:nvSpPr>
          <p:spPr>
            <a:xfrm>
              <a:off x="7007733" y="1663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6" name="pt16266"/>
            <p:cNvSpPr/>
            <p:nvPr/>
          </p:nvSpPr>
          <p:spPr>
            <a:xfrm>
              <a:off x="6746228" y="1915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7" name="pt16267"/>
            <p:cNvSpPr/>
            <p:nvPr/>
          </p:nvSpPr>
          <p:spPr>
            <a:xfrm>
              <a:off x="6672600" y="1984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8" name="pt16268"/>
            <p:cNvSpPr/>
            <p:nvPr/>
          </p:nvSpPr>
          <p:spPr>
            <a:xfrm>
              <a:off x="6911561" y="1802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9" name="pt16269"/>
            <p:cNvSpPr/>
            <p:nvPr/>
          </p:nvSpPr>
          <p:spPr>
            <a:xfrm>
              <a:off x="6559560" y="2049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0" name="pt16270"/>
            <p:cNvSpPr/>
            <p:nvPr/>
          </p:nvSpPr>
          <p:spPr>
            <a:xfrm>
              <a:off x="6139421" y="2406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1" name="pt16271"/>
            <p:cNvSpPr/>
            <p:nvPr/>
          </p:nvSpPr>
          <p:spPr>
            <a:xfrm>
              <a:off x="6317064" y="2291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2" name="pt16272"/>
            <p:cNvSpPr/>
            <p:nvPr/>
          </p:nvSpPr>
          <p:spPr>
            <a:xfrm>
              <a:off x="6946453" y="1701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3" name="pt16273"/>
            <p:cNvSpPr/>
            <p:nvPr/>
          </p:nvSpPr>
          <p:spPr>
            <a:xfrm>
              <a:off x="6533835" y="2075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4" name="pt16274"/>
            <p:cNvSpPr/>
            <p:nvPr/>
          </p:nvSpPr>
          <p:spPr>
            <a:xfrm>
              <a:off x="6648411" y="1968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5" name="pt16275"/>
            <p:cNvSpPr/>
            <p:nvPr/>
          </p:nvSpPr>
          <p:spPr>
            <a:xfrm>
              <a:off x="6067181" y="2496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6" name="pt16276"/>
            <p:cNvSpPr/>
            <p:nvPr/>
          </p:nvSpPr>
          <p:spPr>
            <a:xfrm>
              <a:off x="6613615" y="204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7" name="pt16277"/>
            <p:cNvSpPr/>
            <p:nvPr/>
          </p:nvSpPr>
          <p:spPr>
            <a:xfrm>
              <a:off x="7261478" y="1470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8" name="pt16278"/>
            <p:cNvSpPr/>
            <p:nvPr/>
          </p:nvSpPr>
          <p:spPr>
            <a:xfrm>
              <a:off x="6133752" y="2444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9" name="pt16279"/>
            <p:cNvSpPr/>
            <p:nvPr/>
          </p:nvSpPr>
          <p:spPr>
            <a:xfrm>
              <a:off x="6677813" y="1960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0" name="pt16280"/>
            <p:cNvSpPr/>
            <p:nvPr/>
          </p:nvSpPr>
          <p:spPr>
            <a:xfrm>
              <a:off x="6897007" y="1755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1" name="pt16281"/>
            <p:cNvSpPr/>
            <p:nvPr/>
          </p:nvSpPr>
          <p:spPr>
            <a:xfrm>
              <a:off x="7282537" y="1402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2" name="pt16282"/>
            <p:cNvSpPr/>
            <p:nvPr/>
          </p:nvSpPr>
          <p:spPr>
            <a:xfrm>
              <a:off x="6169299" y="2400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3" name="pt16283"/>
            <p:cNvSpPr/>
            <p:nvPr/>
          </p:nvSpPr>
          <p:spPr>
            <a:xfrm>
              <a:off x="6090426" y="2416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4" name="pt16284"/>
            <p:cNvSpPr/>
            <p:nvPr/>
          </p:nvSpPr>
          <p:spPr>
            <a:xfrm>
              <a:off x="6144172" y="2363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5" name="pt16285"/>
            <p:cNvSpPr/>
            <p:nvPr/>
          </p:nvSpPr>
          <p:spPr>
            <a:xfrm>
              <a:off x="7060868" y="1623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6" name="pt16286"/>
            <p:cNvSpPr/>
            <p:nvPr/>
          </p:nvSpPr>
          <p:spPr>
            <a:xfrm>
              <a:off x="7270041" y="1454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7" name="pt16287"/>
            <p:cNvSpPr/>
            <p:nvPr/>
          </p:nvSpPr>
          <p:spPr>
            <a:xfrm>
              <a:off x="6100389" y="2415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8" name="pt16288"/>
            <p:cNvSpPr/>
            <p:nvPr/>
          </p:nvSpPr>
          <p:spPr>
            <a:xfrm>
              <a:off x="7051354" y="162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9" name="pt16289"/>
            <p:cNvSpPr/>
            <p:nvPr/>
          </p:nvSpPr>
          <p:spPr>
            <a:xfrm>
              <a:off x="6811615" y="1731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0" name="pt16290"/>
            <p:cNvSpPr/>
            <p:nvPr/>
          </p:nvSpPr>
          <p:spPr>
            <a:xfrm>
              <a:off x="6255720" y="2245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1" name="pt16291"/>
            <p:cNvSpPr/>
            <p:nvPr/>
          </p:nvSpPr>
          <p:spPr>
            <a:xfrm>
              <a:off x="6985022" y="1601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2" name="pt16292"/>
            <p:cNvSpPr/>
            <p:nvPr/>
          </p:nvSpPr>
          <p:spPr>
            <a:xfrm>
              <a:off x="7248718" y="1547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3" name="pt16293"/>
            <p:cNvSpPr/>
            <p:nvPr/>
          </p:nvSpPr>
          <p:spPr>
            <a:xfrm>
              <a:off x="6926667" y="1663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4" name="pt16294"/>
            <p:cNvSpPr/>
            <p:nvPr/>
          </p:nvSpPr>
          <p:spPr>
            <a:xfrm>
              <a:off x="7241647" y="1418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5" name="pt16295"/>
            <p:cNvSpPr/>
            <p:nvPr/>
          </p:nvSpPr>
          <p:spPr>
            <a:xfrm>
              <a:off x="6865901" y="1766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6" name="pt16296"/>
            <p:cNvSpPr/>
            <p:nvPr/>
          </p:nvSpPr>
          <p:spPr>
            <a:xfrm>
              <a:off x="7247966" y="1532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7" name="pt16297"/>
            <p:cNvSpPr/>
            <p:nvPr/>
          </p:nvSpPr>
          <p:spPr>
            <a:xfrm>
              <a:off x="6470594" y="2179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8" name="pt16298"/>
            <p:cNvSpPr/>
            <p:nvPr/>
          </p:nvSpPr>
          <p:spPr>
            <a:xfrm>
              <a:off x="6477235" y="2174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9" name="pt16299"/>
            <p:cNvSpPr/>
            <p:nvPr/>
          </p:nvSpPr>
          <p:spPr>
            <a:xfrm>
              <a:off x="6256697" y="2420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0" name="pt16300"/>
            <p:cNvSpPr/>
            <p:nvPr/>
          </p:nvSpPr>
          <p:spPr>
            <a:xfrm>
              <a:off x="7291357" y="1421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1" name="pt16301"/>
            <p:cNvSpPr/>
            <p:nvPr/>
          </p:nvSpPr>
          <p:spPr>
            <a:xfrm>
              <a:off x="6618455" y="2054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2" name="pt16302"/>
            <p:cNvSpPr/>
            <p:nvPr/>
          </p:nvSpPr>
          <p:spPr>
            <a:xfrm>
              <a:off x="6269695" y="2395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3" name="pt16303"/>
            <p:cNvSpPr/>
            <p:nvPr/>
          </p:nvSpPr>
          <p:spPr>
            <a:xfrm>
              <a:off x="7032076" y="1697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4" name="pt16304"/>
            <p:cNvSpPr/>
            <p:nvPr/>
          </p:nvSpPr>
          <p:spPr>
            <a:xfrm>
              <a:off x="6987278" y="168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5" name="pt16305"/>
            <p:cNvSpPr/>
            <p:nvPr/>
          </p:nvSpPr>
          <p:spPr>
            <a:xfrm>
              <a:off x="6126321" y="238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6" name="pt16306"/>
            <p:cNvSpPr/>
            <p:nvPr/>
          </p:nvSpPr>
          <p:spPr>
            <a:xfrm>
              <a:off x="6159014" y="2380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7" name="pt16307"/>
            <p:cNvSpPr/>
            <p:nvPr/>
          </p:nvSpPr>
          <p:spPr>
            <a:xfrm>
              <a:off x="7150335" y="1568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8" name="pt16308"/>
            <p:cNvSpPr/>
            <p:nvPr/>
          </p:nvSpPr>
          <p:spPr>
            <a:xfrm>
              <a:off x="6162640" y="2292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9" name="pt16309"/>
            <p:cNvSpPr/>
            <p:nvPr/>
          </p:nvSpPr>
          <p:spPr>
            <a:xfrm>
              <a:off x="6421464" y="2206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0" name="pt16310"/>
            <p:cNvSpPr/>
            <p:nvPr/>
          </p:nvSpPr>
          <p:spPr>
            <a:xfrm>
              <a:off x="7234486" y="1441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1" name="pt16311"/>
            <p:cNvSpPr/>
            <p:nvPr/>
          </p:nvSpPr>
          <p:spPr>
            <a:xfrm>
              <a:off x="6249067" y="2323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2" name="pt16312"/>
            <p:cNvSpPr/>
            <p:nvPr/>
          </p:nvSpPr>
          <p:spPr>
            <a:xfrm>
              <a:off x="6137274" y="2411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3" name="pt16313"/>
            <p:cNvSpPr/>
            <p:nvPr/>
          </p:nvSpPr>
          <p:spPr>
            <a:xfrm>
              <a:off x="6568412" y="2185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4" name="pt16314"/>
            <p:cNvSpPr/>
            <p:nvPr/>
          </p:nvSpPr>
          <p:spPr>
            <a:xfrm>
              <a:off x="6658438" y="1940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5" name="pt16315"/>
            <p:cNvSpPr/>
            <p:nvPr/>
          </p:nvSpPr>
          <p:spPr>
            <a:xfrm>
              <a:off x="6550754" y="2185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6" name="pt16316"/>
            <p:cNvSpPr/>
            <p:nvPr/>
          </p:nvSpPr>
          <p:spPr>
            <a:xfrm>
              <a:off x="6500749" y="2170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7" name="pt16317"/>
            <p:cNvSpPr/>
            <p:nvPr/>
          </p:nvSpPr>
          <p:spPr>
            <a:xfrm>
              <a:off x="7260270" y="1468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8" name="pt16318"/>
            <p:cNvSpPr/>
            <p:nvPr/>
          </p:nvSpPr>
          <p:spPr>
            <a:xfrm>
              <a:off x="6400514" y="2130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9" name="pt16319"/>
            <p:cNvSpPr/>
            <p:nvPr/>
          </p:nvSpPr>
          <p:spPr>
            <a:xfrm>
              <a:off x="6667746" y="1990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0" name="pt16320"/>
            <p:cNvSpPr/>
            <p:nvPr/>
          </p:nvSpPr>
          <p:spPr>
            <a:xfrm>
              <a:off x="6225932" y="2383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1" name="pt16321"/>
            <p:cNvSpPr/>
            <p:nvPr/>
          </p:nvSpPr>
          <p:spPr>
            <a:xfrm>
              <a:off x="6158892" y="2451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2" name="pt16322"/>
            <p:cNvSpPr/>
            <p:nvPr/>
          </p:nvSpPr>
          <p:spPr>
            <a:xfrm>
              <a:off x="7026169" y="1757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3" name="pt16323"/>
            <p:cNvSpPr/>
            <p:nvPr/>
          </p:nvSpPr>
          <p:spPr>
            <a:xfrm>
              <a:off x="7274958" y="1463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4" name="pt16324"/>
            <p:cNvSpPr/>
            <p:nvPr/>
          </p:nvSpPr>
          <p:spPr>
            <a:xfrm>
              <a:off x="6551949" y="2124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5" name="pt16325"/>
            <p:cNvSpPr/>
            <p:nvPr/>
          </p:nvSpPr>
          <p:spPr>
            <a:xfrm>
              <a:off x="6428496" y="2211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6" name="pt16326"/>
            <p:cNvSpPr/>
            <p:nvPr/>
          </p:nvSpPr>
          <p:spPr>
            <a:xfrm>
              <a:off x="6205464" y="2331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7" name="pt16327"/>
            <p:cNvSpPr/>
            <p:nvPr/>
          </p:nvSpPr>
          <p:spPr>
            <a:xfrm>
              <a:off x="6263948" y="2299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8" name="pt16328"/>
            <p:cNvSpPr/>
            <p:nvPr/>
          </p:nvSpPr>
          <p:spPr>
            <a:xfrm>
              <a:off x="6171151" y="2403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9" name="pt16329"/>
            <p:cNvSpPr/>
            <p:nvPr/>
          </p:nvSpPr>
          <p:spPr>
            <a:xfrm>
              <a:off x="6473101" y="2077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0" name="pt16330"/>
            <p:cNvSpPr/>
            <p:nvPr/>
          </p:nvSpPr>
          <p:spPr>
            <a:xfrm>
              <a:off x="6781011" y="1882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1" name="pt16331"/>
            <p:cNvSpPr/>
            <p:nvPr/>
          </p:nvSpPr>
          <p:spPr>
            <a:xfrm>
              <a:off x="6374853" y="2249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2" name="pt16332"/>
            <p:cNvSpPr/>
            <p:nvPr/>
          </p:nvSpPr>
          <p:spPr>
            <a:xfrm>
              <a:off x="6362974" y="2177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3" name="pt16333"/>
            <p:cNvSpPr/>
            <p:nvPr/>
          </p:nvSpPr>
          <p:spPr>
            <a:xfrm>
              <a:off x="7195011" y="1520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4" name="pt16334"/>
            <p:cNvSpPr/>
            <p:nvPr/>
          </p:nvSpPr>
          <p:spPr>
            <a:xfrm>
              <a:off x="6678379" y="205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5" name="pt16335"/>
            <p:cNvSpPr/>
            <p:nvPr/>
          </p:nvSpPr>
          <p:spPr>
            <a:xfrm>
              <a:off x="6563976" y="2012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6" name="pt16336"/>
            <p:cNvSpPr/>
            <p:nvPr/>
          </p:nvSpPr>
          <p:spPr>
            <a:xfrm>
              <a:off x="6113509" y="2438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7" name="pt16337"/>
            <p:cNvSpPr/>
            <p:nvPr/>
          </p:nvSpPr>
          <p:spPr>
            <a:xfrm>
              <a:off x="6808189" y="198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8" name="pt16338"/>
            <p:cNvSpPr/>
            <p:nvPr/>
          </p:nvSpPr>
          <p:spPr>
            <a:xfrm>
              <a:off x="7187773" y="1611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9" name="pt16339"/>
            <p:cNvSpPr/>
            <p:nvPr/>
          </p:nvSpPr>
          <p:spPr>
            <a:xfrm>
              <a:off x="6116402" y="2425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0" name="pt16340"/>
            <p:cNvSpPr/>
            <p:nvPr/>
          </p:nvSpPr>
          <p:spPr>
            <a:xfrm>
              <a:off x="7166759" y="1620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1" name="pt16341"/>
            <p:cNvSpPr/>
            <p:nvPr/>
          </p:nvSpPr>
          <p:spPr>
            <a:xfrm>
              <a:off x="6996650" y="1731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2" name="pt16342"/>
            <p:cNvSpPr/>
            <p:nvPr/>
          </p:nvSpPr>
          <p:spPr>
            <a:xfrm>
              <a:off x="6279382" y="229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3" name="pt16343"/>
            <p:cNvSpPr/>
            <p:nvPr/>
          </p:nvSpPr>
          <p:spPr>
            <a:xfrm>
              <a:off x="6612483" y="2064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4" name="pt16344"/>
            <p:cNvSpPr/>
            <p:nvPr/>
          </p:nvSpPr>
          <p:spPr>
            <a:xfrm>
              <a:off x="6263787" y="2205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5" name="pt16345"/>
            <p:cNvSpPr/>
            <p:nvPr/>
          </p:nvSpPr>
          <p:spPr>
            <a:xfrm>
              <a:off x="6323794" y="2317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6" name="pt16346"/>
            <p:cNvSpPr/>
            <p:nvPr/>
          </p:nvSpPr>
          <p:spPr>
            <a:xfrm>
              <a:off x="6273417" y="235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7" name="pt16347"/>
            <p:cNvSpPr/>
            <p:nvPr/>
          </p:nvSpPr>
          <p:spPr>
            <a:xfrm>
              <a:off x="6602269" y="2073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8" name="pt16348"/>
            <p:cNvSpPr/>
            <p:nvPr/>
          </p:nvSpPr>
          <p:spPr>
            <a:xfrm>
              <a:off x="6969164" y="1686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9" name="pt16349"/>
            <p:cNvSpPr/>
            <p:nvPr/>
          </p:nvSpPr>
          <p:spPr>
            <a:xfrm>
              <a:off x="6350439" y="2233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0" name="pt16350"/>
            <p:cNvSpPr/>
            <p:nvPr/>
          </p:nvSpPr>
          <p:spPr>
            <a:xfrm>
              <a:off x="6666416" y="2012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1" name="pt16351"/>
            <p:cNvSpPr/>
            <p:nvPr/>
          </p:nvSpPr>
          <p:spPr>
            <a:xfrm>
              <a:off x="6596220" y="1916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2" name="pt16352"/>
            <p:cNvSpPr/>
            <p:nvPr/>
          </p:nvSpPr>
          <p:spPr>
            <a:xfrm>
              <a:off x="6829614" y="1856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3" name="pt16353"/>
            <p:cNvSpPr/>
            <p:nvPr/>
          </p:nvSpPr>
          <p:spPr>
            <a:xfrm>
              <a:off x="6350060" y="2324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4" name="pt16354"/>
            <p:cNvSpPr/>
            <p:nvPr/>
          </p:nvSpPr>
          <p:spPr>
            <a:xfrm>
              <a:off x="6594684" y="2025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5" name="pt16355"/>
            <p:cNvSpPr/>
            <p:nvPr/>
          </p:nvSpPr>
          <p:spPr>
            <a:xfrm>
              <a:off x="5996774" y="2559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6" name="pt16356"/>
            <p:cNvSpPr/>
            <p:nvPr/>
          </p:nvSpPr>
          <p:spPr>
            <a:xfrm>
              <a:off x="7129707" y="1545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7" name="pt16357"/>
            <p:cNvSpPr/>
            <p:nvPr/>
          </p:nvSpPr>
          <p:spPr>
            <a:xfrm>
              <a:off x="6232488" y="230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8" name="pt16358"/>
            <p:cNvSpPr/>
            <p:nvPr/>
          </p:nvSpPr>
          <p:spPr>
            <a:xfrm>
              <a:off x="6334221" y="2220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9" name="pt16359"/>
            <p:cNvSpPr/>
            <p:nvPr/>
          </p:nvSpPr>
          <p:spPr>
            <a:xfrm>
              <a:off x="5973369" y="2563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0" name="pt16360"/>
            <p:cNvSpPr/>
            <p:nvPr/>
          </p:nvSpPr>
          <p:spPr>
            <a:xfrm>
              <a:off x="6567422" y="2089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1" name="pt16361"/>
            <p:cNvSpPr/>
            <p:nvPr/>
          </p:nvSpPr>
          <p:spPr>
            <a:xfrm>
              <a:off x="6301308" y="2289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2" name="pt16362"/>
            <p:cNvSpPr/>
            <p:nvPr/>
          </p:nvSpPr>
          <p:spPr>
            <a:xfrm>
              <a:off x="6457879" y="2187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3" name="pt16363"/>
            <p:cNvSpPr/>
            <p:nvPr/>
          </p:nvSpPr>
          <p:spPr>
            <a:xfrm>
              <a:off x="6851721" y="1799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4" name="pt16364"/>
            <p:cNvSpPr/>
            <p:nvPr/>
          </p:nvSpPr>
          <p:spPr>
            <a:xfrm>
              <a:off x="6556513" y="2074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5" name="pt16365"/>
            <p:cNvSpPr/>
            <p:nvPr/>
          </p:nvSpPr>
          <p:spPr>
            <a:xfrm>
              <a:off x="6756937" y="1838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6" name="pt16366"/>
            <p:cNvSpPr/>
            <p:nvPr/>
          </p:nvSpPr>
          <p:spPr>
            <a:xfrm>
              <a:off x="6251580" y="2274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7" name="pt16367"/>
            <p:cNvSpPr/>
            <p:nvPr/>
          </p:nvSpPr>
          <p:spPr>
            <a:xfrm>
              <a:off x="6319179" y="2138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8" name="pt16368"/>
            <p:cNvSpPr/>
            <p:nvPr/>
          </p:nvSpPr>
          <p:spPr>
            <a:xfrm>
              <a:off x="6203812" y="2351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9" name="pt16369"/>
            <p:cNvSpPr/>
            <p:nvPr/>
          </p:nvSpPr>
          <p:spPr>
            <a:xfrm>
              <a:off x="6857577" y="1817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0" name="pt16370"/>
            <p:cNvSpPr/>
            <p:nvPr/>
          </p:nvSpPr>
          <p:spPr>
            <a:xfrm>
              <a:off x="6382066" y="2238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1" name="pt16371"/>
            <p:cNvSpPr/>
            <p:nvPr/>
          </p:nvSpPr>
          <p:spPr>
            <a:xfrm>
              <a:off x="6619561" y="2034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2" name="pt16372"/>
            <p:cNvSpPr/>
            <p:nvPr/>
          </p:nvSpPr>
          <p:spPr>
            <a:xfrm>
              <a:off x="7034770" y="1609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3" name="pt16373"/>
            <p:cNvSpPr/>
            <p:nvPr/>
          </p:nvSpPr>
          <p:spPr>
            <a:xfrm>
              <a:off x="6684299" y="2023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4" name="pt16374"/>
            <p:cNvSpPr/>
            <p:nvPr/>
          </p:nvSpPr>
          <p:spPr>
            <a:xfrm>
              <a:off x="6074458" y="2512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5" name="pt16375"/>
            <p:cNvSpPr/>
            <p:nvPr/>
          </p:nvSpPr>
          <p:spPr>
            <a:xfrm>
              <a:off x="7129193" y="1567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6" name="pt16376"/>
            <p:cNvSpPr/>
            <p:nvPr/>
          </p:nvSpPr>
          <p:spPr>
            <a:xfrm>
              <a:off x="6690573" y="1921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7" name="pt16377"/>
            <p:cNvSpPr/>
            <p:nvPr/>
          </p:nvSpPr>
          <p:spPr>
            <a:xfrm>
              <a:off x="6925883" y="1785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8" name="pt16378"/>
            <p:cNvSpPr/>
            <p:nvPr/>
          </p:nvSpPr>
          <p:spPr>
            <a:xfrm>
              <a:off x="6528416" y="2116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9" name="pt16379"/>
            <p:cNvSpPr/>
            <p:nvPr/>
          </p:nvSpPr>
          <p:spPr>
            <a:xfrm>
              <a:off x="6527284" y="2011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0" name="pt16380"/>
            <p:cNvSpPr/>
            <p:nvPr/>
          </p:nvSpPr>
          <p:spPr>
            <a:xfrm>
              <a:off x="6290625" y="2316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1" name="pt16381"/>
            <p:cNvSpPr/>
            <p:nvPr/>
          </p:nvSpPr>
          <p:spPr>
            <a:xfrm>
              <a:off x="6353865" y="2261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2" name="pt16382"/>
            <p:cNvSpPr/>
            <p:nvPr/>
          </p:nvSpPr>
          <p:spPr>
            <a:xfrm>
              <a:off x="6337004" y="2232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3" name="pt16383"/>
            <p:cNvSpPr/>
            <p:nvPr/>
          </p:nvSpPr>
          <p:spPr>
            <a:xfrm>
              <a:off x="6825282" y="1806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4" name="pt16384"/>
            <p:cNvSpPr/>
            <p:nvPr/>
          </p:nvSpPr>
          <p:spPr>
            <a:xfrm>
              <a:off x="6353242" y="2242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5" name="pt16385"/>
            <p:cNvSpPr/>
            <p:nvPr/>
          </p:nvSpPr>
          <p:spPr>
            <a:xfrm>
              <a:off x="6542661" y="2122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6" name="pt16386"/>
            <p:cNvSpPr/>
            <p:nvPr/>
          </p:nvSpPr>
          <p:spPr>
            <a:xfrm>
              <a:off x="6423167" y="2191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7" name="pt16387"/>
            <p:cNvSpPr/>
            <p:nvPr/>
          </p:nvSpPr>
          <p:spPr>
            <a:xfrm>
              <a:off x="6790132" y="1972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8" name="pt16388"/>
            <p:cNvSpPr/>
            <p:nvPr/>
          </p:nvSpPr>
          <p:spPr>
            <a:xfrm>
              <a:off x="6884903" y="1744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9" name="pt16389"/>
            <p:cNvSpPr/>
            <p:nvPr/>
          </p:nvSpPr>
          <p:spPr>
            <a:xfrm>
              <a:off x="6271038" y="2326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0" name="pt16390"/>
            <p:cNvSpPr/>
            <p:nvPr/>
          </p:nvSpPr>
          <p:spPr>
            <a:xfrm>
              <a:off x="6388963" y="2278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1" name="pt16391"/>
            <p:cNvSpPr/>
            <p:nvPr/>
          </p:nvSpPr>
          <p:spPr>
            <a:xfrm>
              <a:off x="7034178" y="1635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2" name="pt16392"/>
            <p:cNvSpPr/>
            <p:nvPr/>
          </p:nvSpPr>
          <p:spPr>
            <a:xfrm>
              <a:off x="6444837" y="2202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3" name="pt16393"/>
            <p:cNvSpPr/>
            <p:nvPr/>
          </p:nvSpPr>
          <p:spPr>
            <a:xfrm>
              <a:off x="6951088" y="1736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4" name="pt16394"/>
            <p:cNvSpPr/>
            <p:nvPr/>
          </p:nvSpPr>
          <p:spPr>
            <a:xfrm>
              <a:off x="6225527" y="234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5" name="pt16395"/>
            <p:cNvSpPr/>
            <p:nvPr/>
          </p:nvSpPr>
          <p:spPr>
            <a:xfrm>
              <a:off x="6407232" y="2281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6" name="pt16396"/>
            <p:cNvSpPr/>
            <p:nvPr/>
          </p:nvSpPr>
          <p:spPr>
            <a:xfrm>
              <a:off x="6731688" y="1919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7" name="pt16397"/>
            <p:cNvSpPr/>
            <p:nvPr/>
          </p:nvSpPr>
          <p:spPr>
            <a:xfrm>
              <a:off x="7185137" y="1523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8" name="pt16398"/>
            <p:cNvSpPr/>
            <p:nvPr/>
          </p:nvSpPr>
          <p:spPr>
            <a:xfrm>
              <a:off x="6300222" y="2281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9" name="pt16399"/>
            <p:cNvSpPr/>
            <p:nvPr/>
          </p:nvSpPr>
          <p:spPr>
            <a:xfrm>
              <a:off x="6731765" y="193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0" name="pt16400"/>
            <p:cNvSpPr/>
            <p:nvPr/>
          </p:nvSpPr>
          <p:spPr>
            <a:xfrm>
              <a:off x="6849638" y="188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1" name="pt16401"/>
            <p:cNvSpPr/>
            <p:nvPr/>
          </p:nvSpPr>
          <p:spPr>
            <a:xfrm>
              <a:off x="6848944" y="1800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2" name="pt16402"/>
            <p:cNvSpPr/>
            <p:nvPr/>
          </p:nvSpPr>
          <p:spPr>
            <a:xfrm>
              <a:off x="6242086" y="2321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3" name="pt16403"/>
            <p:cNvSpPr/>
            <p:nvPr/>
          </p:nvSpPr>
          <p:spPr>
            <a:xfrm>
              <a:off x="6157581" y="2347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4" name="pt16404"/>
            <p:cNvSpPr/>
            <p:nvPr/>
          </p:nvSpPr>
          <p:spPr>
            <a:xfrm>
              <a:off x="6444715" y="2071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5" name="pt16405"/>
            <p:cNvSpPr/>
            <p:nvPr/>
          </p:nvSpPr>
          <p:spPr>
            <a:xfrm>
              <a:off x="6724443" y="1982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6" name="pt16406"/>
            <p:cNvSpPr/>
            <p:nvPr/>
          </p:nvSpPr>
          <p:spPr>
            <a:xfrm>
              <a:off x="6288998" y="233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7" name="pt16407"/>
            <p:cNvSpPr/>
            <p:nvPr/>
          </p:nvSpPr>
          <p:spPr>
            <a:xfrm>
              <a:off x="6341703" y="2266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8" name="pt16408"/>
            <p:cNvSpPr/>
            <p:nvPr/>
          </p:nvSpPr>
          <p:spPr>
            <a:xfrm>
              <a:off x="6426343" y="2179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9" name="pt16409"/>
            <p:cNvSpPr/>
            <p:nvPr/>
          </p:nvSpPr>
          <p:spPr>
            <a:xfrm>
              <a:off x="7144968" y="1518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0" name="pt16410"/>
            <p:cNvSpPr/>
            <p:nvPr/>
          </p:nvSpPr>
          <p:spPr>
            <a:xfrm>
              <a:off x="7158930" y="1513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1" name="pt16411"/>
            <p:cNvSpPr/>
            <p:nvPr/>
          </p:nvSpPr>
          <p:spPr>
            <a:xfrm>
              <a:off x="6396638" y="2292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2" name="pt16412"/>
            <p:cNvSpPr/>
            <p:nvPr/>
          </p:nvSpPr>
          <p:spPr>
            <a:xfrm>
              <a:off x="6631691" y="199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3" name="pt16413"/>
            <p:cNvSpPr/>
            <p:nvPr/>
          </p:nvSpPr>
          <p:spPr>
            <a:xfrm>
              <a:off x="7014887" y="1836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4" name="pt16414"/>
            <p:cNvSpPr/>
            <p:nvPr/>
          </p:nvSpPr>
          <p:spPr>
            <a:xfrm>
              <a:off x="6679465" y="1952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5" name="pt16415"/>
            <p:cNvSpPr/>
            <p:nvPr/>
          </p:nvSpPr>
          <p:spPr>
            <a:xfrm>
              <a:off x="7008594" y="1696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6" name="pt16416"/>
            <p:cNvSpPr/>
            <p:nvPr/>
          </p:nvSpPr>
          <p:spPr>
            <a:xfrm>
              <a:off x="7188486" y="1631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7" name="pt16417"/>
            <p:cNvSpPr/>
            <p:nvPr/>
          </p:nvSpPr>
          <p:spPr>
            <a:xfrm>
              <a:off x="6700087" y="1938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8" name="pt16418"/>
            <p:cNvSpPr/>
            <p:nvPr/>
          </p:nvSpPr>
          <p:spPr>
            <a:xfrm>
              <a:off x="6729875" y="194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9" name="pt16419"/>
            <p:cNvSpPr/>
            <p:nvPr/>
          </p:nvSpPr>
          <p:spPr>
            <a:xfrm>
              <a:off x="6135243" y="2509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0" name="pt16420"/>
            <p:cNvSpPr/>
            <p:nvPr/>
          </p:nvSpPr>
          <p:spPr>
            <a:xfrm>
              <a:off x="6298114" y="2301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1" name="pt16421"/>
            <p:cNvSpPr/>
            <p:nvPr/>
          </p:nvSpPr>
          <p:spPr>
            <a:xfrm>
              <a:off x="6164600" y="2404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2" name="pt16422"/>
            <p:cNvSpPr/>
            <p:nvPr/>
          </p:nvSpPr>
          <p:spPr>
            <a:xfrm>
              <a:off x="6099541" y="2451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3" name="pt16423"/>
            <p:cNvSpPr/>
            <p:nvPr/>
          </p:nvSpPr>
          <p:spPr>
            <a:xfrm>
              <a:off x="6851168" y="1835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4" name="pt16424"/>
            <p:cNvSpPr/>
            <p:nvPr/>
          </p:nvSpPr>
          <p:spPr>
            <a:xfrm>
              <a:off x="6350632" y="228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5" name="pt16425"/>
            <p:cNvSpPr/>
            <p:nvPr/>
          </p:nvSpPr>
          <p:spPr>
            <a:xfrm>
              <a:off x="6192107" y="2389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6" name="pt16426"/>
            <p:cNvSpPr/>
            <p:nvPr/>
          </p:nvSpPr>
          <p:spPr>
            <a:xfrm>
              <a:off x="7018590" y="1637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7" name="pt16427"/>
            <p:cNvSpPr/>
            <p:nvPr/>
          </p:nvSpPr>
          <p:spPr>
            <a:xfrm>
              <a:off x="6141363" y="2428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8" name="pt16428"/>
            <p:cNvSpPr/>
            <p:nvPr/>
          </p:nvSpPr>
          <p:spPr>
            <a:xfrm>
              <a:off x="6302928" y="229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9" name="pt16429"/>
            <p:cNvSpPr/>
            <p:nvPr/>
          </p:nvSpPr>
          <p:spPr>
            <a:xfrm>
              <a:off x="6470549" y="2102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0" name="pt16430"/>
            <p:cNvSpPr/>
            <p:nvPr/>
          </p:nvSpPr>
          <p:spPr>
            <a:xfrm>
              <a:off x="6166130" y="2400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1" name="pt16431"/>
            <p:cNvSpPr/>
            <p:nvPr/>
          </p:nvSpPr>
          <p:spPr>
            <a:xfrm>
              <a:off x="6584694" y="206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2" name="pt16432"/>
            <p:cNvSpPr/>
            <p:nvPr/>
          </p:nvSpPr>
          <p:spPr>
            <a:xfrm>
              <a:off x="6234205" y="2329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3" name="pt16433"/>
            <p:cNvSpPr/>
            <p:nvPr/>
          </p:nvSpPr>
          <p:spPr>
            <a:xfrm>
              <a:off x="6701803" y="1866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4" name="pt16434"/>
            <p:cNvSpPr/>
            <p:nvPr/>
          </p:nvSpPr>
          <p:spPr>
            <a:xfrm>
              <a:off x="6144236" y="2427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5" name="pt16435"/>
            <p:cNvSpPr/>
            <p:nvPr/>
          </p:nvSpPr>
          <p:spPr>
            <a:xfrm>
              <a:off x="6600746" y="2085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6" name="pt16436"/>
            <p:cNvSpPr/>
            <p:nvPr/>
          </p:nvSpPr>
          <p:spPr>
            <a:xfrm>
              <a:off x="6881644" y="1798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7" name="pt16437"/>
            <p:cNvSpPr/>
            <p:nvPr/>
          </p:nvSpPr>
          <p:spPr>
            <a:xfrm>
              <a:off x="6405162" y="2207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8" name="pt16438"/>
            <p:cNvSpPr/>
            <p:nvPr/>
          </p:nvSpPr>
          <p:spPr>
            <a:xfrm>
              <a:off x="6366188" y="2115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9" name="pt16439"/>
            <p:cNvSpPr/>
            <p:nvPr/>
          </p:nvSpPr>
          <p:spPr>
            <a:xfrm>
              <a:off x="6398419" y="2129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0" name="pt16440"/>
            <p:cNvSpPr/>
            <p:nvPr/>
          </p:nvSpPr>
          <p:spPr>
            <a:xfrm>
              <a:off x="7252389" y="1435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1" name="pt16441"/>
            <p:cNvSpPr/>
            <p:nvPr/>
          </p:nvSpPr>
          <p:spPr>
            <a:xfrm>
              <a:off x="6962215" y="1737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2" name="pt16442"/>
            <p:cNvSpPr/>
            <p:nvPr/>
          </p:nvSpPr>
          <p:spPr>
            <a:xfrm>
              <a:off x="6018006" y="254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3" name="pt16443"/>
            <p:cNvSpPr/>
            <p:nvPr/>
          </p:nvSpPr>
          <p:spPr>
            <a:xfrm>
              <a:off x="6496596" y="2191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4" name="pt16444"/>
            <p:cNvSpPr/>
            <p:nvPr/>
          </p:nvSpPr>
          <p:spPr>
            <a:xfrm>
              <a:off x="6242638" y="2383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5" name="pt16445"/>
            <p:cNvSpPr/>
            <p:nvPr/>
          </p:nvSpPr>
          <p:spPr>
            <a:xfrm>
              <a:off x="6140951" y="2444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6" name="pt16446"/>
            <p:cNvSpPr/>
            <p:nvPr/>
          </p:nvSpPr>
          <p:spPr>
            <a:xfrm>
              <a:off x="6637373" y="2040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7" name="pt16447"/>
            <p:cNvSpPr/>
            <p:nvPr/>
          </p:nvSpPr>
          <p:spPr>
            <a:xfrm>
              <a:off x="6300273" y="2270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8" name="pt16448"/>
            <p:cNvSpPr/>
            <p:nvPr/>
          </p:nvSpPr>
          <p:spPr>
            <a:xfrm>
              <a:off x="6589291" y="2076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9" name="pt16449"/>
            <p:cNvSpPr/>
            <p:nvPr/>
          </p:nvSpPr>
          <p:spPr>
            <a:xfrm>
              <a:off x="6302080" y="2285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0" name="pt16450"/>
            <p:cNvSpPr/>
            <p:nvPr/>
          </p:nvSpPr>
          <p:spPr>
            <a:xfrm>
              <a:off x="6172539" y="241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1" name="pt16451"/>
            <p:cNvSpPr/>
            <p:nvPr/>
          </p:nvSpPr>
          <p:spPr>
            <a:xfrm>
              <a:off x="7247253" y="1561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2" name="pt16452"/>
            <p:cNvSpPr/>
            <p:nvPr/>
          </p:nvSpPr>
          <p:spPr>
            <a:xfrm>
              <a:off x="7144171" y="1604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3" name="pt16453"/>
            <p:cNvSpPr/>
            <p:nvPr/>
          </p:nvSpPr>
          <p:spPr>
            <a:xfrm>
              <a:off x="6542320" y="2120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4" name="pt16454"/>
            <p:cNvSpPr/>
            <p:nvPr/>
          </p:nvSpPr>
          <p:spPr>
            <a:xfrm>
              <a:off x="6643442" y="1957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5" name="pt16455"/>
            <p:cNvSpPr/>
            <p:nvPr/>
          </p:nvSpPr>
          <p:spPr>
            <a:xfrm>
              <a:off x="6131836" y="2366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6" name="pt16456"/>
            <p:cNvSpPr/>
            <p:nvPr/>
          </p:nvSpPr>
          <p:spPr>
            <a:xfrm>
              <a:off x="6427718" y="2260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7" name="pt16457"/>
            <p:cNvSpPr/>
            <p:nvPr/>
          </p:nvSpPr>
          <p:spPr>
            <a:xfrm>
              <a:off x="6616906" y="194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8" name="pt16458"/>
            <p:cNvSpPr/>
            <p:nvPr/>
          </p:nvSpPr>
          <p:spPr>
            <a:xfrm>
              <a:off x="6438383" y="2124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9" name="pt16459"/>
            <p:cNvSpPr/>
            <p:nvPr/>
          </p:nvSpPr>
          <p:spPr>
            <a:xfrm>
              <a:off x="6674496" y="1929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0" name="pt16460"/>
            <p:cNvSpPr/>
            <p:nvPr/>
          </p:nvSpPr>
          <p:spPr>
            <a:xfrm>
              <a:off x="6357966" y="2286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1" name="pt16461"/>
            <p:cNvSpPr/>
            <p:nvPr/>
          </p:nvSpPr>
          <p:spPr>
            <a:xfrm>
              <a:off x="6291595" y="2196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2" name="pt16462"/>
            <p:cNvSpPr/>
            <p:nvPr/>
          </p:nvSpPr>
          <p:spPr>
            <a:xfrm>
              <a:off x="6852197" y="1870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3" name="pt16463"/>
            <p:cNvSpPr/>
            <p:nvPr/>
          </p:nvSpPr>
          <p:spPr>
            <a:xfrm>
              <a:off x="6526436" y="2053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4" name="pt16464"/>
            <p:cNvSpPr/>
            <p:nvPr/>
          </p:nvSpPr>
          <p:spPr>
            <a:xfrm>
              <a:off x="6091480" y="2501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5" name="pt16465"/>
            <p:cNvSpPr/>
            <p:nvPr/>
          </p:nvSpPr>
          <p:spPr>
            <a:xfrm>
              <a:off x="6736457" y="1839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6" name="pt16466"/>
            <p:cNvSpPr/>
            <p:nvPr/>
          </p:nvSpPr>
          <p:spPr>
            <a:xfrm>
              <a:off x="7045145" y="1738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7" name="pt16467"/>
            <p:cNvSpPr/>
            <p:nvPr/>
          </p:nvSpPr>
          <p:spPr>
            <a:xfrm>
              <a:off x="6262514" y="2379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8" name="pt16468"/>
            <p:cNvSpPr/>
            <p:nvPr/>
          </p:nvSpPr>
          <p:spPr>
            <a:xfrm>
              <a:off x="6387324" y="2233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9" name="pt16469"/>
            <p:cNvSpPr/>
            <p:nvPr/>
          </p:nvSpPr>
          <p:spPr>
            <a:xfrm>
              <a:off x="6575856" y="2064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0" name="pt16470"/>
            <p:cNvSpPr/>
            <p:nvPr/>
          </p:nvSpPr>
          <p:spPr>
            <a:xfrm>
              <a:off x="6699245" y="1950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1" name="pt16471"/>
            <p:cNvSpPr/>
            <p:nvPr/>
          </p:nvSpPr>
          <p:spPr>
            <a:xfrm>
              <a:off x="6999826" y="1694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2" name="pt16472"/>
            <p:cNvSpPr/>
            <p:nvPr/>
          </p:nvSpPr>
          <p:spPr>
            <a:xfrm>
              <a:off x="6441783" y="2102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3" name="pt16473"/>
            <p:cNvSpPr/>
            <p:nvPr/>
          </p:nvSpPr>
          <p:spPr>
            <a:xfrm>
              <a:off x="6446553" y="2076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4" name="pt16474"/>
            <p:cNvSpPr/>
            <p:nvPr/>
          </p:nvSpPr>
          <p:spPr>
            <a:xfrm>
              <a:off x="6510500" y="2109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5" name="pt16475"/>
            <p:cNvSpPr/>
            <p:nvPr/>
          </p:nvSpPr>
          <p:spPr>
            <a:xfrm>
              <a:off x="6180607" y="237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6" name="pt16476"/>
            <p:cNvSpPr/>
            <p:nvPr/>
          </p:nvSpPr>
          <p:spPr>
            <a:xfrm>
              <a:off x="6366162" y="2166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7" name="pt16477"/>
            <p:cNvSpPr/>
            <p:nvPr/>
          </p:nvSpPr>
          <p:spPr>
            <a:xfrm>
              <a:off x="6447601" y="2164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8" name="pt16478"/>
            <p:cNvSpPr/>
            <p:nvPr/>
          </p:nvSpPr>
          <p:spPr>
            <a:xfrm>
              <a:off x="6591952" y="2166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9" name="rc16479"/>
            <p:cNvSpPr/>
            <p:nvPr/>
          </p:nvSpPr>
          <p:spPr>
            <a:xfrm>
              <a:off x="5844043" y="302562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0" name="pt16480"/>
            <p:cNvSpPr/>
            <p:nvPr/>
          </p:nvSpPr>
          <p:spPr>
            <a:xfrm>
              <a:off x="6828554" y="3398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1" name="pt16481"/>
            <p:cNvSpPr/>
            <p:nvPr/>
          </p:nvSpPr>
          <p:spPr>
            <a:xfrm>
              <a:off x="6903313" y="333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2" name="pt16482"/>
            <p:cNvSpPr/>
            <p:nvPr/>
          </p:nvSpPr>
          <p:spPr>
            <a:xfrm>
              <a:off x="7238125" y="353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3" name="pt16483"/>
            <p:cNvSpPr/>
            <p:nvPr/>
          </p:nvSpPr>
          <p:spPr>
            <a:xfrm>
              <a:off x="7074014" y="328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4" name="pt16484"/>
            <p:cNvSpPr/>
            <p:nvPr/>
          </p:nvSpPr>
          <p:spPr>
            <a:xfrm>
              <a:off x="7228804" y="322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5" name="pt16485"/>
            <p:cNvSpPr/>
            <p:nvPr/>
          </p:nvSpPr>
          <p:spPr>
            <a:xfrm>
              <a:off x="7220724" y="347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6" name="pt16486"/>
            <p:cNvSpPr/>
            <p:nvPr/>
          </p:nvSpPr>
          <p:spPr>
            <a:xfrm>
              <a:off x="6536162" y="3328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7" name="pt16487"/>
            <p:cNvSpPr/>
            <p:nvPr/>
          </p:nvSpPr>
          <p:spPr>
            <a:xfrm>
              <a:off x="7224606" y="347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8" name="pt16488"/>
            <p:cNvSpPr/>
            <p:nvPr/>
          </p:nvSpPr>
          <p:spPr>
            <a:xfrm>
              <a:off x="6770713" y="3474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9" name="pt16489"/>
            <p:cNvSpPr/>
            <p:nvPr/>
          </p:nvSpPr>
          <p:spPr>
            <a:xfrm>
              <a:off x="6495889" y="3583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0" name="pt16490"/>
            <p:cNvSpPr/>
            <p:nvPr/>
          </p:nvSpPr>
          <p:spPr>
            <a:xfrm>
              <a:off x="6411577" y="3580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1" name="pt16491"/>
            <p:cNvSpPr/>
            <p:nvPr/>
          </p:nvSpPr>
          <p:spPr>
            <a:xfrm>
              <a:off x="6500479" y="3375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2" name="pt16492"/>
            <p:cNvSpPr/>
            <p:nvPr/>
          </p:nvSpPr>
          <p:spPr>
            <a:xfrm>
              <a:off x="7258772" y="3312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3" name="pt16493"/>
            <p:cNvSpPr/>
            <p:nvPr/>
          </p:nvSpPr>
          <p:spPr>
            <a:xfrm>
              <a:off x="6506727" y="3654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4" name="pt16494"/>
            <p:cNvSpPr/>
            <p:nvPr/>
          </p:nvSpPr>
          <p:spPr>
            <a:xfrm>
              <a:off x="6273609" y="340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5" name="pt16495"/>
            <p:cNvSpPr/>
            <p:nvPr/>
          </p:nvSpPr>
          <p:spPr>
            <a:xfrm>
              <a:off x="7274219" y="3430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6" name="pt16496"/>
            <p:cNvSpPr/>
            <p:nvPr/>
          </p:nvSpPr>
          <p:spPr>
            <a:xfrm>
              <a:off x="6122245" y="322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7" name="pt16497"/>
            <p:cNvSpPr/>
            <p:nvPr/>
          </p:nvSpPr>
          <p:spPr>
            <a:xfrm>
              <a:off x="6030708" y="3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8" name="pt16498"/>
            <p:cNvSpPr/>
            <p:nvPr/>
          </p:nvSpPr>
          <p:spPr>
            <a:xfrm>
              <a:off x="6305493" y="333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9" name="pt16499"/>
            <p:cNvSpPr/>
            <p:nvPr/>
          </p:nvSpPr>
          <p:spPr>
            <a:xfrm>
              <a:off x="6374802" y="3280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0" name="pt16500"/>
            <p:cNvSpPr/>
            <p:nvPr/>
          </p:nvSpPr>
          <p:spPr>
            <a:xfrm>
              <a:off x="6335808" y="3080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1" name="pt16501"/>
            <p:cNvSpPr/>
            <p:nvPr/>
          </p:nvSpPr>
          <p:spPr>
            <a:xfrm>
              <a:off x="6438498" y="3108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2" name="pt16502"/>
            <p:cNvSpPr/>
            <p:nvPr/>
          </p:nvSpPr>
          <p:spPr>
            <a:xfrm>
              <a:off x="6468974" y="336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3" name="pt16503"/>
            <p:cNvSpPr/>
            <p:nvPr/>
          </p:nvSpPr>
          <p:spPr>
            <a:xfrm>
              <a:off x="7281425" y="346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4" name="pt16504"/>
            <p:cNvSpPr/>
            <p:nvPr/>
          </p:nvSpPr>
          <p:spPr>
            <a:xfrm>
              <a:off x="6703056" y="335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5" name="pt16505"/>
            <p:cNvSpPr/>
            <p:nvPr/>
          </p:nvSpPr>
          <p:spPr>
            <a:xfrm>
              <a:off x="6685160" y="345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6" name="pt16506"/>
            <p:cNvSpPr/>
            <p:nvPr/>
          </p:nvSpPr>
          <p:spPr>
            <a:xfrm>
              <a:off x="6754688" y="342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7" name="pt16507"/>
            <p:cNvSpPr/>
            <p:nvPr/>
          </p:nvSpPr>
          <p:spPr>
            <a:xfrm>
              <a:off x="7176537" y="34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8" name="pt16508"/>
            <p:cNvSpPr/>
            <p:nvPr/>
          </p:nvSpPr>
          <p:spPr>
            <a:xfrm>
              <a:off x="7166219" y="34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9" name="pt16509"/>
            <p:cNvSpPr/>
            <p:nvPr/>
          </p:nvSpPr>
          <p:spPr>
            <a:xfrm>
              <a:off x="6943856" y="330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0" name="pt16510"/>
            <p:cNvSpPr/>
            <p:nvPr/>
          </p:nvSpPr>
          <p:spPr>
            <a:xfrm>
              <a:off x="6400399" y="326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1" name="pt16511"/>
            <p:cNvSpPr/>
            <p:nvPr/>
          </p:nvSpPr>
          <p:spPr>
            <a:xfrm>
              <a:off x="7275235" y="3378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2" name="pt16512"/>
            <p:cNvSpPr/>
            <p:nvPr/>
          </p:nvSpPr>
          <p:spPr>
            <a:xfrm>
              <a:off x="6906662" y="3450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3" name="pt16513"/>
            <p:cNvSpPr/>
            <p:nvPr/>
          </p:nvSpPr>
          <p:spPr>
            <a:xfrm>
              <a:off x="6922289" y="345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4" name="pt16514"/>
            <p:cNvSpPr/>
            <p:nvPr/>
          </p:nvSpPr>
          <p:spPr>
            <a:xfrm>
              <a:off x="7113585" y="33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5" name="pt16515"/>
            <p:cNvSpPr/>
            <p:nvPr/>
          </p:nvSpPr>
          <p:spPr>
            <a:xfrm>
              <a:off x="6700453" y="3442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6" name="pt16516"/>
            <p:cNvSpPr/>
            <p:nvPr/>
          </p:nvSpPr>
          <p:spPr>
            <a:xfrm>
              <a:off x="6912647" y="3326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7" name="pt16517"/>
            <p:cNvSpPr/>
            <p:nvPr/>
          </p:nvSpPr>
          <p:spPr>
            <a:xfrm>
              <a:off x="6585639" y="345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8" name="pt16518"/>
            <p:cNvSpPr/>
            <p:nvPr/>
          </p:nvSpPr>
          <p:spPr>
            <a:xfrm>
              <a:off x="6275030" y="3166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9" name="pt16519"/>
            <p:cNvSpPr/>
            <p:nvPr/>
          </p:nvSpPr>
          <p:spPr>
            <a:xfrm>
              <a:off x="6192325" y="3114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0" name="pt16520"/>
            <p:cNvSpPr/>
            <p:nvPr/>
          </p:nvSpPr>
          <p:spPr>
            <a:xfrm>
              <a:off x="6582612" y="345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1" name="pt16521"/>
            <p:cNvSpPr/>
            <p:nvPr/>
          </p:nvSpPr>
          <p:spPr>
            <a:xfrm>
              <a:off x="7105955" y="343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2" name="pt16522"/>
            <p:cNvSpPr/>
            <p:nvPr/>
          </p:nvSpPr>
          <p:spPr>
            <a:xfrm>
              <a:off x="6542423" y="357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3" name="pt16523"/>
            <p:cNvSpPr/>
            <p:nvPr/>
          </p:nvSpPr>
          <p:spPr>
            <a:xfrm>
              <a:off x="6683618" y="351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4" name="pt16524"/>
            <p:cNvSpPr/>
            <p:nvPr/>
          </p:nvSpPr>
          <p:spPr>
            <a:xfrm>
              <a:off x="6525941" y="3470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5" name="pt16525"/>
            <p:cNvSpPr/>
            <p:nvPr/>
          </p:nvSpPr>
          <p:spPr>
            <a:xfrm>
              <a:off x="6642400" y="344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6" name="pt16526"/>
            <p:cNvSpPr/>
            <p:nvPr/>
          </p:nvSpPr>
          <p:spPr>
            <a:xfrm>
              <a:off x="6812143" y="346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7" name="pt16527"/>
            <p:cNvSpPr/>
            <p:nvPr/>
          </p:nvSpPr>
          <p:spPr>
            <a:xfrm>
              <a:off x="6256620" y="3307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8" name="pt16528"/>
            <p:cNvSpPr/>
            <p:nvPr/>
          </p:nvSpPr>
          <p:spPr>
            <a:xfrm>
              <a:off x="7119673" y="3507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9" name="pt16529"/>
            <p:cNvSpPr/>
            <p:nvPr/>
          </p:nvSpPr>
          <p:spPr>
            <a:xfrm>
              <a:off x="6639977" y="3538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0" name="pt16530"/>
            <p:cNvSpPr/>
            <p:nvPr/>
          </p:nvSpPr>
          <p:spPr>
            <a:xfrm>
              <a:off x="6967987" y="3504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1" name="pt16531"/>
            <p:cNvSpPr/>
            <p:nvPr/>
          </p:nvSpPr>
          <p:spPr>
            <a:xfrm>
              <a:off x="6569248" y="35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2" name="pt16532"/>
            <p:cNvSpPr/>
            <p:nvPr/>
          </p:nvSpPr>
          <p:spPr>
            <a:xfrm>
              <a:off x="6912898" y="35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3" name="pt16533"/>
            <p:cNvSpPr/>
            <p:nvPr/>
          </p:nvSpPr>
          <p:spPr>
            <a:xfrm>
              <a:off x="6310109" y="3502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4" name="pt16534"/>
            <p:cNvSpPr/>
            <p:nvPr/>
          </p:nvSpPr>
          <p:spPr>
            <a:xfrm>
              <a:off x="6636248" y="339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5" name="pt16535"/>
            <p:cNvSpPr/>
            <p:nvPr/>
          </p:nvSpPr>
          <p:spPr>
            <a:xfrm>
              <a:off x="6513798" y="348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6" name="pt16536"/>
            <p:cNvSpPr/>
            <p:nvPr/>
          </p:nvSpPr>
          <p:spPr>
            <a:xfrm>
              <a:off x="6464359" y="337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7" name="pt16537"/>
            <p:cNvSpPr/>
            <p:nvPr/>
          </p:nvSpPr>
          <p:spPr>
            <a:xfrm>
              <a:off x="6436024" y="348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8" name="pt16538"/>
            <p:cNvSpPr/>
            <p:nvPr/>
          </p:nvSpPr>
          <p:spPr>
            <a:xfrm>
              <a:off x="6819516" y="346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9" name="pt16539"/>
            <p:cNvSpPr/>
            <p:nvPr/>
          </p:nvSpPr>
          <p:spPr>
            <a:xfrm>
              <a:off x="6460277" y="349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0" name="pt16540"/>
            <p:cNvSpPr/>
            <p:nvPr/>
          </p:nvSpPr>
          <p:spPr>
            <a:xfrm>
              <a:off x="6449825" y="3345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1" name="pt16541"/>
            <p:cNvSpPr/>
            <p:nvPr/>
          </p:nvSpPr>
          <p:spPr>
            <a:xfrm>
              <a:off x="6547765" y="346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2" name="pt16542"/>
            <p:cNvSpPr/>
            <p:nvPr/>
          </p:nvSpPr>
          <p:spPr>
            <a:xfrm>
              <a:off x="7224144" y="334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3" name="pt16543"/>
            <p:cNvSpPr/>
            <p:nvPr/>
          </p:nvSpPr>
          <p:spPr>
            <a:xfrm>
              <a:off x="6650288" y="3481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4" name="pt16544"/>
            <p:cNvSpPr/>
            <p:nvPr/>
          </p:nvSpPr>
          <p:spPr>
            <a:xfrm>
              <a:off x="6961206" y="321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5" name="pt16545"/>
            <p:cNvSpPr/>
            <p:nvPr/>
          </p:nvSpPr>
          <p:spPr>
            <a:xfrm>
              <a:off x="7254382" y="3404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6" name="pt16546"/>
            <p:cNvSpPr/>
            <p:nvPr/>
          </p:nvSpPr>
          <p:spPr>
            <a:xfrm>
              <a:off x="7072689" y="326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7" name="pt16547"/>
            <p:cNvSpPr/>
            <p:nvPr/>
          </p:nvSpPr>
          <p:spPr>
            <a:xfrm>
              <a:off x="7128049" y="326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8" name="pt16548"/>
            <p:cNvSpPr/>
            <p:nvPr/>
          </p:nvSpPr>
          <p:spPr>
            <a:xfrm>
              <a:off x="7184019" y="33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9" name="pt16549"/>
            <p:cNvSpPr/>
            <p:nvPr/>
          </p:nvSpPr>
          <p:spPr>
            <a:xfrm>
              <a:off x="6721544" y="3361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0" name="pt16550"/>
            <p:cNvSpPr/>
            <p:nvPr/>
          </p:nvSpPr>
          <p:spPr>
            <a:xfrm>
              <a:off x="6843216" y="339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1" name="pt16551"/>
            <p:cNvSpPr/>
            <p:nvPr/>
          </p:nvSpPr>
          <p:spPr>
            <a:xfrm>
              <a:off x="7232654" y="3358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2" name="pt16552"/>
            <p:cNvSpPr/>
            <p:nvPr/>
          </p:nvSpPr>
          <p:spPr>
            <a:xfrm>
              <a:off x="7204968" y="335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3" name="pt16553"/>
            <p:cNvSpPr/>
            <p:nvPr/>
          </p:nvSpPr>
          <p:spPr>
            <a:xfrm>
              <a:off x="6380201" y="321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4" name="pt16554"/>
            <p:cNvSpPr/>
            <p:nvPr/>
          </p:nvSpPr>
          <p:spPr>
            <a:xfrm>
              <a:off x="6667554" y="362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5" name="pt16555"/>
            <p:cNvSpPr/>
            <p:nvPr/>
          </p:nvSpPr>
          <p:spPr>
            <a:xfrm>
              <a:off x="6527272" y="329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6" name="pt16556"/>
            <p:cNvSpPr/>
            <p:nvPr/>
          </p:nvSpPr>
          <p:spPr>
            <a:xfrm>
              <a:off x="6671449" y="32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7" name="pt16557"/>
            <p:cNvSpPr/>
            <p:nvPr/>
          </p:nvSpPr>
          <p:spPr>
            <a:xfrm>
              <a:off x="6270415" y="317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8" name="pt16558"/>
            <p:cNvSpPr/>
            <p:nvPr/>
          </p:nvSpPr>
          <p:spPr>
            <a:xfrm>
              <a:off x="6699772" y="3384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9" name="pt16559"/>
            <p:cNvSpPr/>
            <p:nvPr/>
          </p:nvSpPr>
          <p:spPr>
            <a:xfrm>
              <a:off x="6885784" y="3288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0" name="pt16560"/>
            <p:cNvSpPr/>
            <p:nvPr/>
          </p:nvSpPr>
          <p:spPr>
            <a:xfrm>
              <a:off x="6750162" y="327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1" name="pt16561"/>
            <p:cNvSpPr/>
            <p:nvPr/>
          </p:nvSpPr>
          <p:spPr>
            <a:xfrm>
              <a:off x="7130389" y="313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2" name="pt16562"/>
            <p:cNvSpPr/>
            <p:nvPr/>
          </p:nvSpPr>
          <p:spPr>
            <a:xfrm>
              <a:off x="6578266" y="350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3" name="pt16563"/>
            <p:cNvSpPr/>
            <p:nvPr/>
          </p:nvSpPr>
          <p:spPr>
            <a:xfrm>
              <a:off x="6592453" y="327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4" name="pt16564"/>
            <p:cNvSpPr/>
            <p:nvPr/>
          </p:nvSpPr>
          <p:spPr>
            <a:xfrm>
              <a:off x="6775451" y="3452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5" name="pt16565"/>
            <p:cNvSpPr/>
            <p:nvPr/>
          </p:nvSpPr>
          <p:spPr>
            <a:xfrm>
              <a:off x="6347694" y="3218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6" name="pt16566"/>
            <p:cNvSpPr/>
            <p:nvPr/>
          </p:nvSpPr>
          <p:spPr>
            <a:xfrm>
              <a:off x="6323640" y="3257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7" name="pt16567"/>
            <p:cNvSpPr/>
            <p:nvPr/>
          </p:nvSpPr>
          <p:spPr>
            <a:xfrm>
              <a:off x="6382567" y="345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8" name="pt16568"/>
            <p:cNvSpPr/>
            <p:nvPr/>
          </p:nvSpPr>
          <p:spPr>
            <a:xfrm>
              <a:off x="6177958" y="3077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9" name="pt16569"/>
            <p:cNvSpPr/>
            <p:nvPr/>
          </p:nvSpPr>
          <p:spPr>
            <a:xfrm>
              <a:off x="6135069" y="3388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0" name="pt16570"/>
            <p:cNvSpPr/>
            <p:nvPr/>
          </p:nvSpPr>
          <p:spPr>
            <a:xfrm>
              <a:off x="6326520" y="353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1" name="pt16571"/>
            <p:cNvSpPr/>
            <p:nvPr/>
          </p:nvSpPr>
          <p:spPr>
            <a:xfrm>
              <a:off x="6410915" y="345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2" name="pt16572"/>
            <p:cNvSpPr/>
            <p:nvPr/>
          </p:nvSpPr>
          <p:spPr>
            <a:xfrm>
              <a:off x="6336818" y="353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3" name="pt16573"/>
            <p:cNvSpPr/>
            <p:nvPr/>
          </p:nvSpPr>
          <p:spPr>
            <a:xfrm>
              <a:off x="6199100" y="329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4" name="pt16574"/>
            <p:cNvSpPr/>
            <p:nvPr/>
          </p:nvSpPr>
          <p:spPr>
            <a:xfrm>
              <a:off x="7270613" y="3463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5" name="pt16575"/>
            <p:cNvSpPr/>
            <p:nvPr/>
          </p:nvSpPr>
          <p:spPr>
            <a:xfrm>
              <a:off x="6345489" y="3623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6" name="pt16576"/>
            <p:cNvSpPr/>
            <p:nvPr/>
          </p:nvSpPr>
          <p:spPr>
            <a:xfrm>
              <a:off x="7194613" y="3410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7" name="pt16577"/>
            <p:cNvSpPr/>
            <p:nvPr/>
          </p:nvSpPr>
          <p:spPr>
            <a:xfrm>
              <a:off x="6289661" y="3471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8" name="pt16578"/>
            <p:cNvSpPr/>
            <p:nvPr/>
          </p:nvSpPr>
          <p:spPr>
            <a:xfrm>
              <a:off x="6936431" y="32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9" name="pt16579"/>
            <p:cNvSpPr/>
            <p:nvPr/>
          </p:nvSpPr>
          <p:spPr>
            <a:xfrm>
              <a:off x="6351172" y="3467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0" name="pt16580"/>
            <p:cNvSpPr/>
            <p:nvPr/>
          </p:nvSpPr>
          <p:spPr>
            <a:xfrm>
              <a:off x="7021527" y="337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1" name="pt16581"/>
            <p:cNvSpPr/>
            <p:nvPr/>
          </p:nvSpPr>
          <p:spPr>
            <a:xfrm>
              <a:off x="6463125" y="341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2" name="pt16582"/>
            <p:cNvSpPr/>
            <p:nvPr/>
          </p:nvSpPr>
          <p:spPr>
            <a:xfrm>
              <a:off x="6727985" y="3409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3" name="pt16583"/>
            <p:cNvSpPr/>
            <p:nvPr/>
          </p:nvSpPr>
          <p:spPr>
            <a:xfrm>
              <a:off x="6776048" y="327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4" name="pt16584"/>
            <p:cNvSpPr/>
            <p:nvPr/>
          </p:nvSpPr>
          <p:spPr>
            <a:xfrm>
              <a:off x="6820512" y="34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5" name="pt16585"/>
            <p:cNvSpPr/>
            <p:nvPr/>
          </p:nvSpPr>
          <p:spPr>
            <a:xfrm>
              <a:off x="6768039" y="3482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6" name="pt16586"/>
            <p:cNvSpPr/>
            <p:nvPr/>
          </p:nvSpPr>
          <p:spPr>
            <a:xfrm>
              <a:off x="7276848" y="347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7" name="pt16587"/>
            <p:cNvSpPr/>
            <p:nvPr/>
          </p:nvSpPr>
          <p:spPr>
            <a:xfrm>
              <a:off x="6905769" y="336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8" name="pt16588"/>
            <p:cNvSpPr/>
            <p:nvPr/>
          </p:nvSpPr>
          <p:spPr>
            <a:xfrm>
              <a:off x="6746588" y="347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9" name="pt16589"/>
            <p:cNvSpPr/>
            <p:nvPr/>
          </p:nvSpPr>
          <p:spPr>
            <a:xfrm>
              <a:off x="6352200" y="3507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0" name="pt16590"/>
            <p:cNvSpPr/>
            <p:nvPr/>
          </p:nvSpPr>
          <p:spPr>
            <a:xfrm>
              <a:off x="6717321" y="351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1" name="pt16591"/>
            <p:cNvSpPr/>
            <p:nvPr/>
          </p:nvSpPr>
          <p:spPr>
            <a:xfrm>
              <a:off x="6934316" y="3449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2" name="pt16592"/>
            <p:cNvSpPr/>
            <p:nvPr/>
          </p:nvSpPr>
          <p:spPr>
            <a:xfrm>
              <a:off x="6838620" y="337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3" name="pt16593"/>
            <p:cNvSpPr/>
            <p:nvPr/>
          </p:nvSpPr>
          <p:spPr>
            <a:xfrm>
              <a:off x="7004152" y="3361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4" name="pt16594"/>
            <p:cNvSpPr/>
            <p:nvPr/>
          </p:nvSpPr>
          <p:spPr>
            <a:xfrm>
              <a:off x="6921949" y="3324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5" name="pt16595"/>
            <p:cNvSpPr/>
            <p:nvPr/>
          </p:nvSpPr>
          <p:spPr>
            <a:xfrm>
              <a:off x="6350760" y="325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6" name="pt16596"/>
            <p:cNvSpPr/>
            <p:nvPr/>
          </p:nvSpPr>
          <p:spPr>
            <a:xfrm>
              <a:off x="6480879" y="3310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7" name="pt16597"/>
            <p:cNvSpPr/>
            <p:nvPr/>
          </p:nvSpPr>
          <p:spPr>
            <a:xfrm>
              <a:off x="6702298" y="333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8" name="pt16598"/>
            <p:cNvSpPr/>
            <p:nvPr/>
          </p:nvSpPr>
          <p:spPr>
            <a:xfrm>
              <a:off x="6692045" y="339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9" name="pt16599"/>
            <p:cNvSpPr/>
            <p:nvPr/>
          </p:nvSpPr>
          <p:spPr>
            <a:xfrm>
              <a:off x="6746498" y="3470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0" name="pt16600"/>
            <p:cNvSpPr/>
            <p:nvPr/>
          </p:nvSpPr>
          <p:spPr>
            <a:xfrm>
              <a:off x="6672381" y="353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1" name="pt16601"/>
            <p:cNvSpPr/>
            <p:nvPr/>
          </p:nvSpPr>
          <p:spPr>
            <a:xfrm>
              <a:off x="6668267" y="345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2" name="pt16602"/>
            <p:cNvSpPr/>
            <p:nvPr/>
          </p:nvSpPr>
          <p:spPr>
            <a:xfrm>
              <a:off x="6480564" y="345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3" name="pt16603"/>
            <p:cNvSpPr/>
            <p:nvPr/>
          </p:nvSpPr>
          <p:spPr>
            <a:xfrm>
              <a:off x="6547932" y="339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4" name="pt16604"/>
            <p:cNvSpPr/>
            <p:nvPr/>
          </p:nvSpPr>
          <p:spPr>
            <a:xfrm>
              <a:off x="6584656" y="347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5" name="pt16605"/>
            <p:cNvSpPr/>
            <p:nvPr/>
          </p:nvSpPr>
          <p:spPr>
            <a:xfrm>
              <a:off x="7078578" y="3337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6" name="pt16606"/>
            <p:cNvSpPr/>
            <p:nvPr/>
          </p:nvSpPr>
          <p:spPr>
            <a:xfrm>
              <a:off x="6810124" y="337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7" name="pt16607"/>
            <p:cNvSpPr/>
            <p:nvPr/>
          </p:nvSpPr>
          <p:spPr>
            <a:xfrm>
              <a:off x="6366715" y="3464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8" name="pt16608"/>
            <p:cNvSpPr/>
            <p:nvPr/>
          </p:nvSpPr>
          <p:spPr>
            <a:xfrm>
              <a:off x="6622544" y="347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9" name="pt16609"/>
            <p:cNvSpPr/>
            <p:nvPr/>
          </p:nvSpPr>
          <p:spPr>
            <a:xfrm>
              <a:off x="6621965" y="354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0" name="pt16610"/>
            <p:cNvSpPr/>
            <p:nvPr/>
          </p:nvSpPr>
          <p:spPr>
            <a:xfrm>
              <a:off x="6767409" y="3607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1" name="pt16611"/>
            <p:cNvSpPr/>
            <p:nvPr/>
          </p:nvSpPr>
          <p:spPr>
            <a:xfrm>
              <a:off x="6594272" y="3388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2" name="pt16612"/>
            <p:cNvSpPr/>
            <p:nvPr/>
          </p:nvSpPr>
          <p:spPr>
            <a:xfrm>
              <a:off x="6509922" y="350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3" name="pt16613"/>
            <p:cNvSpPr/>
            <p:nvPr/>
          </p:nvSpPr>
          <p:spPr>
            <a:xfrm>
              <a:off x="7205913" y="340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4" name="pt16614"/>
            <p:cNvSpPr/>
            <p:nvPr/>
          </p:nvSpPr>
          <p:spPr>
            <a:xfrm>
              <a:off x="7046900" y="3368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5" name="pt16615"/>
            <p:cNvSpPr/>
            <p:nvPr/>
          </p:nvSpPr>
          <p:spPr>
            <a:xfrm>
              <a:off x="6268898" y="3200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6" name="pt16616"/>
            <p:cNvSpPr/>
            <p:nvPr/>
          </p:nvSpPr>
          <p:spPr>
            <a:xfrm>
              <a:off x="6938090" y="3390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7" name="pt16617"/>
            <p:cNvSpPr/>
            <p:nvPr/>
          </p:nvSpPr>
          <p:spPr>
            <a:xfrm>
              <a:off x="6813319" y="335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8" name="pt16618"/>
            <p:cNvSpPr/>
            <p:nvPr/>
          </p:nvSpPr>
          <p:spPr>
            <a:xfrm>
              <a:off x="6872876" y="341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9" name="pt16619"/>
            <p:cNvSpPr/>
            <p:nvPr/>
          </p:nvSpPr>
          <p:spPr>
            <a:xfrm>
              <a:off x="6837592" y="3428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0" name="pt16620"/>
            <p:cNvSpPr/>
            <p:nvPr/>
          </p:nvSpPr>
          <p:spPr>
            <a:xfrm>
              <a:off x="6228091" y="3296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1" name="pt16621"/>
            <p:cNvSpPr/>
            <p:nvPr/>
          </p:nvSpPr>
          <p:spPr>
            <a:xfrm>
              <a:off x="6277781" y="346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2" name="pt16622"/>
            <p:cNvSpPr/>
            <p:nvPr/>
          </p:nvSpPr>
          <p:spPr>
            <a:xfrm>
              <a:off x="6771086" y="33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3" name="pt16623"/>
            <p:cNvSpPr/>
            <p:nvPr/>
          </p:nvSpPr>
          <p:spPr>
            <a:xfrm>
              <a:off x="6732253" y="3273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4" name="pt16624"/>
            <p:cNvSpPr/>
            <p:nvPr/>
          </p:nvSpPr>
          <p:spPr>
            <a:xfrm>
              <a:off x="6380491" y="321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5" name="pt16625"/>
            <p:cNvSpPr/>
            <p:nvPr/>
          </p:nvSpPr>
          <p:spPr>
            <a:xfrm>
              <a:off x="6669386" y="3389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6" name="pt16626"/>
            <p:cNvSpPr/>
            <p:nvPr/>
          </p:nvSpPr>
          <p:spPr>
            <a:xfrm>
              <a:off x="6359368" y="324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7" name="pt16627"/>
            <p:cNvSpPr/>
            <p:nvPr/>
          </p:nvSpPr>
          <p:spPr>
            <a:xfrm>
              <a:off x="6375117" y="344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8" name="pt16628"/>
            <p:cNvSpPr/>
            <p:nvPr/>
          </p:nvSpPr>
          <p:spPr>
            <a:xfrm>
              <a:off x="6821238" y="334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9" name="pt16629"/>
            <p:cNvSpPr/>
            <p:nvPr/>
          </p:nvSpPr>
          <p:spPr>
            <a:xfrm>
              <a:off x="6555633" y="331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0" name="pt16630"/>
            <p:cNvSpPr/>
            <p:nvPr/>
          </p:nvSpPr>
          <p:spPr>
            <a:xfrm>
              <a:off x="6317128" y="3315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1" name="pt16631"/>
            <p:cNvSpPr/>
            <p:nvPr/>
          </p:nvSpPr>
          <p:spPr>
            <a:xfrm>
              <a:off x="6438627" y="3418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2" name="pt16632"/>
            <p:cNvSpPr/>
            <p:nvPr/>
          </p:nvSpPr>
          <p:spPr>
            <a:xfrm>
              <a:off x="6450558" y="3344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3" name="pt16633"/>
            <p:cNvSpPr/>
            <p:nvPr/>
          </p:nvSpPr>
          <p:spPr>
            <a:xfrm>
              <a:off x="6209161" y="31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4" name="pt16634"/>
            <p:cNvSpPr/>
            <p:nvPr/>
          </p:nvSpPr>
          <p:spPr>
            <a:xfrm>
              <a:off x="6514145" y="347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5" name="pt16635"/>
            <p:cNvSpPr/>
            <p:nvPr/>
          </p:nvSpPr>
          <p:spPr>
            <a:xfrm>
              <a:off x="6189625" y="30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6" name="pt16636"/>
            <p:cNvSpPr/>
            <p:nvPr/>
          </p:nvSpPr>
          <p:spPr>
            <a:xfrm>
              <a:off x="6403137" y="3486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7" name="pt16637"/>
            <p:cNvSpPr/>
            <p:nvPr/>
          </p:nvSpPr>
          <p:spPr>
            <a:xfrm>
              <a:off x="6361367" y="3072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8" name="pt16638"/>
            <p:cNvSpPr/>
            <p:nvPr/>
          </p:nvSpPr>
          <p:spPr>
            <a:xfrm>
              <a:off x="6497940" y="3427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9" name="pt16639"/>
            <p:cNvSpPr/>
            <p:nvPr/>
          </p:nvSpPr>
          <p:spPr>
            <a:xfrm>
              <a:off x="6631504" y="316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0" name="pt16640"/>
            <p:cNvSpPr/>
            <p:nvPr/>
          </p:nvSpPr>
          <p:spPr>
            <a:xfrm>
              <a:off x="6376094" y="347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1" name="pt16641"/>
            <p:cNvSpPr/>
            <p:nvPr/>
          </p:nvSpPr>
          <p:spPr>
            <a:xfrm>
              <a:off x="6680114" y="34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2" name="pt16642"/>
            <p:cNvSpPr/>
            <p:nvPr/>
          </p:nvSpPr>
          <p:spPr>
            <a:xfrm>
              <a:off x="6392293" y="3378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3" name="pt16643"/>
            <p:cNvSpPr/>
            <p:nvPr/>
          </p:nvSpPr>
          <p:spPr>
            <a:xfrm>
              <a:off x="6282384" y="306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4" name="pt16644"/>
            <p:cNvSpPr/>
            <p:nvPr/>
          </p:nvSpPr>
          <p:spPr>
            <a:xfrm>
              <a:off x="6785138" y="3405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5" name="pt16645"/>
            <p:cNvSpPr/>
            <p:nvPr/>
          </p:nvSpPr>
          <p:spPr>
            <a:xfrm>
              <a:off x="6906887" y="340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6" name="pt16646"/>
            <p:cNvSpPr/>
            <p:nvPr/>
          </p:nvSpPr>
          <p:spPr>
            <a:xfrm>
              <a:off x="6434899" y="346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7" name="pt16647"/>
            <p:cNvSpPr/>
            <p:nvPr/>
          </p:nvSpPr>
          <p:spPr>
            <a:xfrm>
              <a:off x="6317173" y="341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8" name="pt16648"/>
            <p:cNvSpPr/>
            <p:nvPr/>
          </p:nvSpPr>
          <p:spPr>
            <a:xfrm>
              <a:off x="6494411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9" name="pt16649"/>
            <p:cNvSpPr/>
            <p:nvPr/>
          </p:nvSpPr>
          <p:spPr>
            <a:xfrm>
              <a:off x="6391219" y="345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0" name="pt16650"/>
            <p:cNvSpPr/>
            <p:nvPr/>
          </p:nvSpPr>
          <p:spPr>
            <a:xfrm>
              <a:off x="6445897" y="3567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1" name="pt16651"/>
            <p:cNvSpPr/>
            <p:nvPr/>
          </p:nvSpPr>
          <p:spPr>
            <a:xfrm>
              <a:off x="7125799" y="3481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2" name="pt16652"/>
            <p:cNvSpPr/>
            <p:nvPr/>
          </p:nvSpPr>
          <p:spPr>
            <a:xfrm>
              <a:off x="7033445" y="350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3" name="pt16653"/>
            <p:cNvSpPr/>
            <p:nvPr/>
          </p:nvSpPr>
          <p:spPr>
            <a:xfrm>
              <a:off x="6382072" y="3502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4" name="pt16654"/>
            <p:cNvSpPr/>
            <p:nvPr/>
          </p:nvSpPr>
          <p:spPr>
            <a:xfrm>
              <a:off x="6512872" y="34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5" name="pt16655"/>
            <p:cNvSpPr/>
            <p:nvPr/>
          </p:nvSpPr>
          <p:spPr>
            <a:xfrm>
              <a:off x="7037585" y="3353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6" name="pt16656"/>
            <p:cNvSpPr/>
            <p:nvPr/>
          </p:nvSpPr>
          <p:spPr>
            <a:xfrm>
              <a:off x="6339087" y="350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7" name="pt16657"/>
            <p:cNvSpPr/>
            <p:nvPr/>
          </p:nvSpPr>
          <p:spPr>
            <a:xfrm>
              <a:off x="6530376" y="3445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8" name="pt16658"/>
            <p:cNvSpPr/>
            <p:nvPr/>
          </p:nvSpPr>
          <p:spPr>
            <a:xfrm>
              <a:off x="6228908" y="317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9" name="pt16659"/>
            <p:cNvSpPr/>
            <p:nvPr/>
          </p:nvSpPr>
          <p:spPr>
            <a:xfrm>
              <a:off x="6366239" y="348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0" name="pt16660"/>
            <p:cNvSpPr/>
            <p:nvPr/>
          </p:nvSpPr>
          <p:spPr>
            <a:xfrm>
              <a:off x="6469000" y="373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1" name="pt16661"/>
            <p:cNvSpPr/>
            <p:nvPr/>
          </p:nvSpPr>
          <p:spPr>
            <a:xfrm>
              <a:off x="6515225" y="364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2" name="pt16662"/>
            <p:cNvSpPr/>
            <p:nvPr/>
          </p:nvSpPr>
          <p:spPr>
            <a:xfrm>
              <a:off x="6914672" y="3404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3" name="pt16663"/>
            <p:cNvSpPr/>
            <p:nvPr/>
          </p:nvSpPr>
          <p:spPr>
            <a:xfrm>
              <a:off x="7254549" y="339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4" name="pt16664"/>
            <p:cNvSpPr/>
            <p:nvPr/>
          </p:nvSpPr>
          <p:spPr>
            <a:xfrm>
              <a:off x="7174377" y="343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5" name="pt16665"/>
            <p:cNvSpPr/>
            <p:nvPr/>
          </p:nvSpPr>
          <p:spPr>
            <a:xfrm>
              <a:off x="6632115" y="3510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6" name="pt16666"/>
            <p:cNvSpPr/>
            <p:nvPr/>
          </p:nvSpPr>
          <p:spPr>
            <a:xfrm>
              <a:off x="6464417" y="3518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7" name="pt16667"/>
            <p:cNvSpPr/>
            <p:nvPr/>
          </p:nvSpPr>
          <p:spPr>
            <a:xfrm>
              <a:off x="6326173" y="344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8" name="pt16668"/>
            <p:cNvSpPr/>
            <p:nvPr/>
          </p:nvSpPr>
          <p:spPr>
            <a:xfrm>
              <a:off x="6574660" y="3434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9" name="pt16669"/>
            <p:cNvSpPr/>
            <p:nvPr/>
          </p:nvSpPr>
          <p:spPr>
            <a:xfrm>
              <a:off x="7282672" y="3290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0" name="pt16670"/>
            <p:cNvSpPr/>
            <p:nvPr/>
          </p:nvSpPr>
          <p:spPr>
            <a:xfrm>
              <a:off x="6572680" y="356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1" name="pt16671"/>
            <p:cNvSpPr/>
            <p:nvPr/>
          </p:nvSpPr>
          <p:spPr>
            <a:xfrm>
              <a:off x="7164664" y="34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2" name="pt16672"/>
            <p:cNvSpPr/>
            <p:nvPr/>
          </p:nvSpPr>
          <p:spPr>
            <a:xfrm>
              <a:off x="6181821" y="3219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3" name="pt16673"/>
            <p:cNvSpPr/>
            <p:nvPr/>
          </p:nvSpPr>
          <p:spPr>
            <a:xfrm>
              <a:off x="6511613" y="3618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4" name="pt16674"/>
            <p:cNvSpPr/>
            <p:nvPr/>
          </p:nvSpPr>
          <p:spPr>
            <a:xfrm>
              <a:off x="7257345" y="340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5" name="pt16675"/>
            <p:cNvSpPr/>
            <p:nvPr/>
          </p:nvSpPr>
          <p:spPr>
            <a:xfrm>
              <a:off x="7002352" y="333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6" name="pt16676"/>
            <p:cNvSpPr/>
            <p:nvPr/>
          </p:nvSpPr>
          <p:spPr>
            <a:xfrm>
              <a:off x="6673892" y="343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7" name="pt16677"/>
            <p:cNvSpPr/>
            <p:nvPr/>
          </p:nvSpPr>
          <p:spPr>
            <a:xfrm>
              <a:off x="6786854" y="3425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8" name="pt16678"/>
            <p:cNvSpPr/>
            <p:nvPr/>
          </p:nvSpPr>
          <p:spPr>
            <a:xfrm>
              <a:off x="6678044" y="31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9" name="pt16679"/>
            <p:cNvSpPr/>
            <p:nvPr/>
          </p:nvSpPr>
          <p:spPr>
            <a:xfrm>
              <a:off x="6724514" y="3312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0" name="pt16680"/>
            <p:cNvSpPr/>
            <p:nvPr/>
          </p:nvSpPr>
          <p:spPr>
            <a:xfrm>
              <a:off x="6385376" y="3497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1" name="pt16681"/>
            <p:cNvSpPr/>
            <p:nvPr/>
          </p:nvSpPr>
          <p:spPr>
            <a:xfrm>
              <a:off x="6835136" y="3408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2" name="pt16682"/>
            <p:cNvSpPr/>
            <p:nvPr/>
          </p:nvSpPr>
          <p:spPr>
            <a:xfrm>
              <a:off x="7257255" y="347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3" name="pt16683"/>
            <p:cNvSpPr/>
            <p:nvPr/>
          </p:nvSpPr>
          <p:spPr>
            <a:xfrm>
              <a:off x="6723337" y="3456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4" name="pt16684"/>
            <p:cNvSpPr/>
            <p:nvPr/>
          </p:nvSpPr>
          <p:spPr>
            <a:xfrm>
              <a:off x="6350715" y="323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5" name="pt16685"/>
            <p:cNvSpPr/>
            <p:nvPr/>
          </p:nvSpPr>
          <p:spPr>
            <a:xfrm>
              <a:off x="6339543" y="3427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6" name="pt16686"/>
            <p:cNvSpPr/>
            <p:nvPr/>
          </p:nvSpPr>
          <p:spPr>
            <a:xfrm>
              <a:off x="6261679" y="34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7" name="pt16687"/>
            <p:cNvSpPr/>
            <p:nvPr/>
          </p:nvSpPr>
          <p:spPr>
            <a:xfrm>
              <a:off x="6450725" y="348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8" name="pt16688"/>
            <p:cNvSpPr/>
            <p:nvPr/>
          </p:nvSpPr>
          <p:spPr>
            <a:xfrm>
              <a:off x="6575361" y="344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9" name="pt16689"/>
            <p:cNvSpPr/>
            <p:nvPr/>
          </p:nvSpPr>
          <p:spPr>
            <a:xfrm>
              <a:off x="6370128" y="347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0" name="pt16690"/>
            <p:cNvSpPr/>
            <p:nvPr/>
          </p:nvSpPr>
          <p:spPr>
            <a:xfrm>
              <a:off x="6411693" y="3450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1" name="pt16691"/>
            <p:cNvSpPr/>
            <p:nvPr/>
          </p:nvSpPr>
          <p:spPr>
            <a:xfrm>
              <a:off x="7169543" y="34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2" name="pt16692"/>
            <p:cNvSpPr/>
            <p:nvPr/>
          </p:nvSpPr>
          <p:spPr>
            <a:xfrm>
              <a:off x="6293254" y="332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3" name="pt16693"/>
            <p:cNvSpPr/>
            <p:nvPr/>
          </p:nvSpPr>
          <p:spPr>
            <a:xfrm>
              <a:off x="6467355" y="355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4" name="pt16694"/>
            <p:cNvSpPr/>
            <p:nvPr/>
          </p:nvSpPr>
          <p:spPr>
            <a:xfrm>
              <a:off x="6804461" y="348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5" name="pt16695"/>
            <p:cNvSpPr/>
            <p:nvPr/>
          </p:nvSpPr>
          <p:spPr>
            <a:xfrm>
              <a:off x="6503089" y="349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6" name="pt16696"/>
            <p:cNvSpPr/>
            <p:nvPr/>
          </p:nvSpPr>
          <p:spPr>
            <a:xfrm>
              <a:off x="6445595" y="347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7" name="pt16697"/>
            <p:cNvSpPr/>
            <p:nvPr/>
          </p:nvSpPr>
          <p:spPr>
            <a:xfrm>
              <a:off x="6423521" y="3464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8" name="pt16698"/>
            <p:cNvSpPr/>
            <p:nvPr/>
          </p:nvSpPr>
          <p:spPr>
            <a:xfrm>
              <a:off x="6254839" y="322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9" name="pt16699"/>
            <p:cNvSpPr/>
            <p:nvPr/>
          </p:nvSpPr>
          <p:spPr>
            <a:xfrm>
              <a:off x="6922945" y="3440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0" name="pt16700"/>
            <p:cNvSpPr/>
            <p:nvPr/>
          </p:nvSpPr>
          <p:spPr>
            <a:xfrm>
              <a:off x="6871333" y="341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1" name="pt16701"/>
            <p:cNvSpPr/>
            <p:nvPr/>
          </p:nvSpPr>
          <p:spPr>
            <a:xfrm>
              <a:off x="6403150" y="3497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2" name="pt16702"/>
            <p:cNvSpPr/>
            <p:nvPr/>
          </p:nvSpPr>
          <p:spPr>
            <a:xfrm>
              <a:off x="6538765" y="357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3" name="pt16703"/>
            <p:cNvSpPr/>
            <p:nvPr/>
          </p:nvSpPr>
          <p:spPr>
            <a:xfrm>
              <a:off x="6415698" y="323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4" name="pt16704"/>
            <p:cNvSpPr/>
            <p:nvPr/>
          </p:nvSpPr>
          <p:spPr>
            <a:xfrm>
              <a:off x="6260149" y="322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5" name="pt16705"/>
            <p:cNvSpPr/>
            <p:nvPr/>
          </p:nvSpPr>
          <p:spPr>
            <a:xfrm>
              <a:off x="6724012" y="3400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6" name="pt16706"/>
            <p:cNvSpPr/>
            <p:nvPr/>
          </p:nvSpPr>
          <p:spPr>
            <a:xfrm>
              <a:off x="6378588" y="339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7" name="pt16707"/>
            <p:cNvSpPr/>
            <p:nvPr/>
          </p:nvSpPr>
          <p:spPr>
            <a:xfrm>
              <a:off x="7217034" y="347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8" name="pt16708"/>
            <p:cNvSpPr/>
            <p:nvPr/>
          </p:nvSpPr>
          <p:spPr>
            <a:xfrm>
              <a:off x="7183241" y="3449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9" name="pt16709"/>
            <p:cNvSpPr/>
            <p:nvPr/>
          </p:nvSpPr>
          <p:spPr>
            <a:xfrm>
              <a:off x="7098839" y="3455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0" name="pt16710"/>
            <p:cNvSpPr/>
            <p:nvPr/>
          </p:nvSpPr>
          <p:spPr>
            <a:xfrm>
              <a:off x="6988307" y="344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1" name="pt16711"/>
            <p:cNvSpPr/>
            <p:nvPr/>
          </p:nvSpPr>
          <p:spPr>
            <a:xfrm>
              <a:off x="6413146" y="343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2" name="pt16712"/>
            <p:cNvSpPr/>
            <p:nvPr/>
          </p:nvSpPr>
          <p:spPr>
            <a:xfrm>
              <a:off x="6860752" y="342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3" name="pt16713"/>
            <p:cNvSpPr/>
            <p:nvPr/>
          </p:nvSpPr>
          <p:spPr>
            <a:xfrm>
              <a:off x="6250944" y="3305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4" name="pt16714"/>
            <p:cNvSpPr/>
            <p:nvPr/>
          </p:nvSpPr>
          <p:spPr>
            <a:xfrm>
              <a:off x="6807559" y="344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5" name="pt16715"/>
            <p:cNvSpPr/>
            <p:nvPr/>
          </p:nvSpPr>
          <p:spPr>
            <a:xfrm>
              <a:off x="6330017" y="337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6" name="pt16716"/>
            <p:cNvSpPr/>
            <p:nvPr/>
          </p:nvSpPr>
          <p:spPr>
            <a:xfrm>
              <a:off x="6817240" y="3456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7" name="pt16717"/>
            <p:cNvSpPr/>
            <p:nvPr/>
          </p:nvSpPr>
          <p:spPr>
            <a:xfrm>
              <a:off x="6445557" y="3472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8" name="pt16718"/>
            <p:cNvSpPr/>
            <p:nvPr/>
          </p:nvSpPr>
          <p:spPr>
            <a:xfrm>
              <a:off x="6308604" y="3325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9" name="pt16719"/>
            <p:cNvSpPr/>
            <p:nvPr/>
          </p:nvSpPr>
          <p:spPr>
            <a:xfrm>
              <a:off x="6629756" y="355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0" name="pt16720"/>
            <p:cNvSpPr/>
            <p:nvPr/>
          </p:nvSpPr>
          <p:spPr>
            <a:xfrm>
              <a:off x="7060765" y="3437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1" name="pt16721"/>
            <p:cNvSpPr/>
            <p:nvPr/>
          </p:nvSpPr>
          <p:spPr>
            <a:xfrm>
              <a:off x="6359901" y="3511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2" name="pt16722"/>
            <p:cNvSpPr/>
            <p:nvPr/>
          </p:nvSpPr>
          <p:spPr>
            <a:xfrm>
              <a:off x="6859717" y="3395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3" name="pt16723"/>
            <p:cNvSpPr/>
            <p:nvPr/>
          </p:nvSpPr>
          <p:spPr>
            <a:xfrm>
              <a:off x="6362492" y="3347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4" name="pt16724"/>
            <p:cNvSpPr/>
            <p:nvPr/>
          </p:nvSpPr>
          <p:spPr>
            <a:xfrm>
              <a:off x="6882550" y="341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5" name="pt16725"/>
            <p:cNvSpPr/>
            <p:nvPr/>
          </p:nvSpPr>
          <p:spPr>
            <a:xfrm>
              <a:off x="7145019" y="3398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6" name="pt16726"/>
            <p:cNvSpPr/>
            <p:nvPr/>
          </p:nvSpPr>
          <p:spPr>
            <a:xfrm>
              <a:off x="6149481" y="3226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7" name="pt16727"/>
            <p:cNvSpPr/>
            <p:nvPr/>
          </p:nvSpPr>
          <p:spPr>
            <a:xfrm>
              <a:off x="7126577" y="34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8" name="pt16728"/>
            <p:cNvSpPr/>
            <p:nvPr/>
          </p:nvSpPr>
          <p:spPr>
            <a:xfrm>
              <a:off x="6404095" y="3475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9" name="pt16729"/>
            <p:cNvSpPr/>
            <p:nvPr/>
          </p:nvSpPr>
          <p:spPr>
            <a:xfrm>
              <a:off x="6184078" y="309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0" name="pt16730"/>
            <p:cNvSpPr/>
            <p:nvPr/>
          </p:nvSpPr>
          <p:spPr>
            <a:xfrm>
              <a:off x="6447819" y="3457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1" name="pt16731"/>
            <p:cNvSpPr/>
            <p:nvPr/>
          </p:nvSpPr>
          <p:spPr>
            <a:xfrm>
              <a:off x="6399621" y="347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2" name="pt16732"/>
            <p:cNvSpPr/>
            <p:nvPr/>
          </p:nvSpPr>
          <p:spPr>
            <a:xfrm>
              <a:off x="6362138" y="3532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3" name="pt16733"/>
            <p:cNvSpPr/>
            <p:nvPr/>
          </p:nvSpPr>
          <p:spPr>
            <a:xfrm>
              <a:off x="6435914" y="3163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4" name="pt16734"/>
            <p:cNvSpPr/>
            <p:nvPr/>
          </p:nvSpPr>
          <p:spPr>
            <a:xfrm>
              <a:off x="7156956" y="342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5" name="pt16735"/>
            <p:cNvSpPr/>
            <p:nvPr/>
          </p:nvSpPr>
          <p:spPr>
            <a:xfrm>
              <a:off x="6353447" y="3482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6" name="pt16736"/>
            <p:cNvSpPr/>
            <p:nvPr/>
          </p:nvSpPr>
          <p:spPr>
            <a:xfrm>
              <a:off x="6061885" y="306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7" name="pt16737"/>
            <p:cNvSpPr/>
            <p:nvPr/>
          </p:nvSpPr>
          <p:spPr>
            <a:xfrm>
              <a:off x="6153145" y="3075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8" name="pt16738"/>
            <p:cNvSpPr/>
            <p:nvPr/>
          </p:nvSpPr>
          <p:spPr>
            <a:xfrm>
              <a:off x="6355858" y="3104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9" name="pt16739"/>
            <p:cNvSpPr/>
            <p:nvPr/>
          </p:nvSpPr>
          <p:spPr>
            <a:xfrm>
              <a:off x="6693916" y="341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0" name="pt16740"/>
            <p:cNvSpPr/>
            <p:nvPr/>
          </p:nvSpPr>
          <p:spPr>
            <a:xfrm>
              <a:off x="7068183" y="340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1" name="pt16741"/>
            <p:cNvSpPr/>
            <p:nvPr/>
          </p:nvSpPr>
          <p:spPr>
            <a:xfrm>
              <a:off x="7018403" y="329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2" name="pt16742"/>
            <p:cNvSpPr/>
            <p:nvPr/>
          </p:nvSpPr>
          <p:spPr>
            <a:xfrm>
              <a:off x="6722662" y="34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3" name="pt16743"/>
            <p:cNvSpPr/>
            <p:nvPr/>
          </p:nvSpPr>
          <p:spPr>
            <a:xfrm>
              <a:off x="6624337" y="3402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4" name="pt16744"/>
            <p:cNvSpPr/>
            <p:nvPr/>
          </p:nvSpPr>
          <p:spPr>
            <a:xfrm>
              <a:off x="6311098" y="3502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5" name="pt16745"/>
            <p:cNvSpPr/>
            <p:nvPr/>
          </p:nvSpPr>
          <p:spPr>
            <a:xfrm>
              <a:off x="6274484" y="305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6" name="pt16746"/>
            <p:cNvSpPr/>
            <p:nvPr/>
          </p:nvSpPr>
          <p:spPr>
            <a:xfrm>
              <a:off x="6296204" y="3553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7" name="pt16747"/>
            <p:cNvSpPr/>
            <p:nvPr/>
          </p:nvSpPr>
          <p:spPr>
            <a:xfrm>
              <a:off x="6462096" y="3524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8" name="pt16748"/>
            <p:cNvSpPr/>
            <p:nvPr/>
          </p:nvSpPr>
          <p:spPr>
            <a:xfrm>
              <a:off x="6290792" y="308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9" name="pt16749"/>
            <p:cNvSpPr/>
            <p:nvPr/>
          </p:nvSpPr>
          <p:spPr>
            <a:xfrm>
              <a:off x="6486350" y="352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0" name="pt16750"/>
            <p:cNvSpPr/>
            <p:nvPr/>
          </p:nvSpPr>
          <p:spPr>
            <a:xfrm>
              <a:off x="6770874" y="3249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1" name="pt16751"/>
            <p:cNvSpPr/>
            <p:nvPr/>
          </p:nvSpPr>
          <p:spPr>
            <a:xfrm>
              <a:off x="6648198" y="3529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2" name="pt16752"/>
            <p:cNvSpPr/>
            <p:nvPr/>
          </p:nvSpPr>
          <p:spPr>
            <a:xfrm>
              <a:off x="6299033" y="355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3" name="pt16753"/>
            <p:cNvSpPr/>
            <p:nvPr/>
          </p:nvSpPr>
          <p:spPr>
            <a:xfrm>
              <a:off x="6330017" y="305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4" name="pt16754"/>
            <p:cNvSpPr/>
            <p:nvPr/>
          </p:nvSpPr>
          <p:spPr>
            <a:xfrm>
              <a:off x="6696448" y="353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5" name="pt16755"/>
            <p:cNvSpPr/>
            <p:nvPr/>
          </p:nvSpPr>
          <p:spPr>
            <a:xfrm>
              <a:off x="6199133" y="3167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6" name="pt16756"/>
            <p:cNvSpPr/>
            <p:nvPr/>
          </p:nvSpPr>
          <p:spPr>
            <a:xfrm>
              <a:off x="6302980" y="339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7" name="pt16757"/>
            <p:cNvSpPr/>
            <p:nvPr/>
          </p:nvSpPr>
          <p:spPr>
            <a:xfrm>
              <a:off x="6400347" y="351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8" name="pt16758"/>
            <p:cNvSpPr/>
            <p:nvPr/>
          </p:nvSpPr>
          <p:spPr>
            <a:xfrm>
              <a:off x="6650866" y="354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9" name="pt16759"/>
            <p:cNvSpPr/>
            <p:nvPr/>
          </p:nvSpPr>
          <p:spPr>
            <a:xfrm>
              <a:off x="6390159" y="355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0" name="pt16760"/>
            <p:cNvSpPr/>
            <p:nvPr/>
          </p:nvSpPr>
          <p:spPr>
            <a:xfrm>
              <a:off x="6529457" y="356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1" name="pt16761"/>
            <p:cNvSpPr/>
            <p:nvPr/>
          </p:nvSpPr>
          <p:spPr>
            <a:xfrm>
              <a:off x="6584180" y="351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2" name="pt16762"/>
            <p:cNvSpPr/>
            <p:nvPr/>
          </p:nvSpPr>
          <p:spPr>
            <a:xfrm>
              <a:off x="6351937" y="3483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3" name="pt16763"/>
            <p:cNvSpPr/>
            <p:nvPr/>
          </p:nvSpPr>
          <p:spPr>
            <a:xfrm>
              <a:off x="6673114" y="352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4" name="pt16764"/>
            <p:cNvSpPr/>
            <p:nvPr/>
          </p:nvSpPr>
          <p:spPr>
            <a:xfrm>
              <a:off x="7121794" y="33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5" name="pt16765"/>
            <p:cNvSpPr/>
            <p:nvPr/>
          </p:nvSpPr>
          <p:spPr>
            <a:xfrm>
              <a:off x="6883122" y="340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6" name="pt16766"/>
            <p:cNvSpPr/>
            <p:nvPr/>
          </p:nvSpPr>
          <p:spPr>
            <a:xfrm>
              <a:off x="6948336" y="340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7" name="pt16767"/>
            <p:cNvSpPr/>
            <p:nvPr/>
          </p:nvSpPr>
          <p:spPr>
            <a:xfrm>
              <a:off x="6555523" y="357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8" name="pt16768"/>
            <p:cNvSpPr/>
            <p:nvPr/>
          </p:nvSpPr>
          <p:spPr>
            <a:xfrm>
              <a:off x="6351037" y="3576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9" name="pt16769"/>
            <p:cNvSpPr/>
            <p:nvPr/>
          </p:nvSpPr>
          <p:spPr>
            <a:xfrm>
              <a:off x="6366047" y="3150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0" name="pt16770"/>
            <p:cNvSpPr/>
            <p:nvPr/>
          </p:nvSpPr>
          <p:spPr>
            <a:xfrm>
              <a:off x="6360062" y="3401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1" name="pt16771"/>
            <p:cNvSpPr/>
            <p:nvPr/>
          </p:nvSpPr>
          <p:spPr>
            <a:xfrm>
              <a:off x="7247504" y="3462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2" name="pt16772"/>
            <p:cNvSpPr/>
            <p:nvPr/>
          </p:nvSpPr>
          <p:spPr>
            <a:xfrm>
              <a:off x="6545888" y="35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3" name="pt16773"/>
            <p:cNvSpPr/>
            <p:nvPr/>
          </p:nvSpPr>
          <p:spPr>
            <a:xfrm>
              <a:off x="6912859" y="335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4" name="pt16774"/>
            <p:cNvSpPr/>
            <p:nvPr/>
          </p:nvSpPr>
          <p:spPr>
            <a:xfrm>
              <a:off x="6347386" y="308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5" name="pt16775"/>
            <p:cNvSpPr/>
            <p:nvPr/>
          </p:nvSpPr>
          <p:spPr>
            <a:xfrm>
              <a:off x="6564111" y="3552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6" name="pt16776"/>
            <p:cNvSpPr/>
            <p:nvPr/>
          </p:nvSpPr>
          <p:spPr>
            <a:xfrm>
              <a:off x="7120746" y="325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7" name="pt16777"/>
            <p:cNvSpPr/>
            <p:nvPr/>
          </p:nvSpPr>
          <p:spPr>
            <a:xfrm>
              <a:off x="6367384" y="3719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8" name="pt16778"/>
            <p:cNvSpPr/>
            <p:nvPr/>
          </p:nvSpPr>
          <p:spPr>
            <a:xfrm>
              <a:off x="6480622" y="356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9" name="pt16779"/>
            <p:cNvSpPr/>
            <p:nvPr/>
          </p:nvSpPr>
          <p:spPr>
            <a:xfrm>
              <a:off x="6504053" y="362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0" name="pt16780"/>
            <p:cNvSpPr/>
            <p:nvPr/>
          </p:nvSpPr>
          <p:spPr>
            <a:xfrm>
              <a:off x="7230932" y="3545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1" name="pt16781"/>
            <p:cNvSpPr/>
            <p:nvPr/>
          </p:nvSpPr>
          <p:spPr>
            <a:xfrm>
              <a:off x="6690881" y="3416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2" name="pt16782"/>
            <p:cNvSpPr/>
            <p:nvPr/>
          </p:nvSpPr>
          <p:spPr>
            <a:xfrm>
              <a:off x="6856677" y="34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3" name="pt16783"/>
            <p:cNvSpPr/>
            <p:nvPr/>
          </p:nvSpPr>
          <p:spPr>
            <a:xfrm>
              <a:off x="6224601" y="308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4" name="pt16784"/>
            <p:cNvSpPr/>
            <p:nvPr/>
          </p:nvSpPr>
          <p:spPr>
            <a:xfrm>
              <a:off x="6601948" y="3524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5" name="pt16785"/>
            <p:cNvSpPr/>
            <p:nvPr/>
          </p:nvSpPr>
          <p:spPr>
            <a:xfrm>
              <a:off x="6609809" y="352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6" name="pt16786"/>
            <p:cNvSpPr/>
            <p:nvPr/>
          </p:nvSpPr>
          <p:spPr>
            <a:xfrm>
              <a:off x="7253070" y="345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7" name="pt16787"/>
            <p:cNvSpPr/>
            <p:nvPr/>
          </p:nvSpPr>
          <p:spPr>
            <a:xfrm>
              <a:off x="6654427" y="356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8" name="pt16788"/>
            <p:cNvSpPr/>
            <p:nvPr/>
          </p:nvSpPr>
          <p:spPr>
            <a:xfrm>
              <a:off x="6696564" y="338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9" name="pt16789"/>
            <p:cNvSpPr/>
            <p:nvPr/>
          </p:nvSpPr>
          <p:spPr>
            <a:xfrm>
              <a:off x="6551924" y="3455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0" name="pt16790"/>
            <p:cNvSpPr/>
            <p:nvPr/>
          </p:nvSpPr>
          <p:spPr>
            <a:xfrm>
              <a:off x="6498589" y="3483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1" name="pt16791"/>
            <p:cNvSpPr/>
            <p:nvPr/>
          </p:nvSpPr>
          <p:spPr>
            <a:xfrm>
              <a:off x="6713014" y="3466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2" name="pt16792"/>
            <p:cNvSpPr/>
            <p:nvPr/>
          </p:nvSpPr>
          <p:spPr>
            <a:xfrm>
              <a:off x="6690399" y="3461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3" name="pt16793"/>
            <p:cNvSpPr/>
            <p:nvPr/>
          </p:nvSpPr>
          <p:spPr>
            <a:xfrm>
              <a:off x="6780824" y="338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4" name="pt16794"/>
            <p:cNvSpPr/>
            <p:nvPr/>
          </p:nvSpPr>
          <p:spPr>
            <a:xfrm>
              <a:off x="6557156" y="3475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5" name="pt16795"/>
            <p:cNvSpPr/>
            <p:nvPr/>
          </p:nvSpPr>
          <p:spPr>
            <a:xfrm>
              <a:off x="6467374" y="347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6" name="pt16796"/>
            <p:cNvSpPr/>
            <p:nvPr/>
          </p:nvSpPr>
          <p:spPr>
            <a:xfrm>
              <a:off x="6227609" y="336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7" name="pt16797"/>
            <p:cNvSpPr/>
            <p:nvPr/>
          </p:nvSpPr>
          <p:spPr>
            <a:xfrm>
              <a:off x="6660418" y="3450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8" name="pt16798"/>
            <p:cNvSpPr/>
            <p:nvPr/>
          </p:nvSpPr>
          <p:spPr>
            <a:xfrm>
              <a:off x="6863787" y="339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9" name="pt16799"/>
            <p:cNvSpPr/>
            <p:nvPr/>
          </p:nvSpPr>
          <p:spPr>
            <a:xfrm>
              <a:off x="6369460" y="3279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0" name="pt16800"/>
            <p:cNvSpPr/>
            <p:nvPr/>
          </p:nvSpPr>
          <p:spPr>
            <a:xfrm>
              <a:off x="6550207" y="3445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1" name="pt16801"/>
            <p:cNvSpPr/>
            <p:nvPr/>
          </p:nvSpPr>
          <p:spPr>
            <a:xfrm>
              <a:off x="6477685" y="3298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2" name="pt16802"/>
            <p:cNvSpPr/>
            <p:nvPr/>
          </p:nvSpPr>
          <p:spPr>
            <a:xfrm>
              <a:off x="6549160" y="3396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3" name="pt16803"/>
            <p:cNvSpPr/>
            <p:nvPr/>
          </p:nvSpPr>
          <p:spPr>
            <a:xfrm>
              <a:off x="6931231" y="339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4" name="pt16804"/>
            <p:cNvSpPr/>
            <p:nvPr/>
          </p:nvSpPr>
          <p:spPr>
            <a:xfrm>
              <a:off x="7000270" y="347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5" name="pt16805"/>
            <p:cNvSpPr/>
            <p:nvPr/>
          </p:nvSpPr>
          <p:spPr>
            <a:xfrm>
              <a:off x="6698177" y="347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6" name="pt16806"/>
            <p:cNvSpPr/>
            <p:nvPr/>
          </p:nvSpPr>
          <p:spPr>
            <a:xfrm>
              <a:off x="6387619" y="3584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7" name="pt16807"/>
            <p:cNvSpPr/>
            <p:nvPr/>
          </p:nvSpPr>
          <p:spPr>
            <a:xfrm>
              <a:off x="6682017" y="344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8" name="pt16808"/>
            <p:cNvSpPr/>
            <p:nvPr/>
          </p:nvSpPr>
          <p:spPr>
            <a:xfrm>
              <a:off x="6643937" y="348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9" name="pt16809"/>
            <p:cNvSpPr/>
            <p:nvPr/>
          </p:nvSpPr>
          <p:spPr>
            <a:xfrm>
              <a:off x="6576473" y="3578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0" name="pt16810"/>
            <p:cNvSpPr/>
            <p:nvPr/>
          </p:nvSpPr>
          <p:spPr>
            <a:xfrm>
              <a:off x="6626330" y="3566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1" name="pt16811"/>
            <p:cNvSpPr/>
            <p:nvPr/>
          </p:nvSpPr>
          <p:spPr>
            <a:xfrm>
              <a:off x="6660193" y="349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2" name="pt16812"/>
            <p:cNvSpPr/>
            <p:nvPr/>
          </p:nvSpPr>
          <p:spPr>
            <a:xfrm>
              <a:off x="6559997" y="334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3" name="pt16813"/>
            <p:cNvSpPr/>
            <p:nvPr/>
          </p:nvSpPr>
          <p:spPr>
            <a:xfrm>
              <a:off x="6622897" y="343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4" name="pt16814"/>
            <p:cNvSpPr/>
            <p:nvPr/>
          </p:nvSpPr>
          <p:spPr>
            <a:xfrm>
              <a:off x="6521216" y="3567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5" name="pt16815"/>
            <p:cNvSpPr/>
            <p:nvPr/>
          </p:nvSpPr>
          <p:spPr>
            <a:xfrm>
              <a:off x="6244509" y="325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6" name="pt16816"/>
            <p:cNvSpPr/>
            <p:nvPr/>
          </p:nvSpPr>
          <p:spPr>
            <a:xfrm>
              <a:off x="6491210" y="368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7" name="pt16817"/>
            <p:cNvSpPr/>
            <p:nvPr/>
          </p:nvSpPr>
          <p:spPr>
            <a:xfrm>
              <a:off x="7077189" y="3339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8" name="pt16818"/>
            <p:cNvSpPr/>
            <p:nvPr/>
          </p:nvSpPr>
          <p:spPr>
            <a:xfrm>
              <a:off x="6624633" y="308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9" name="pt16819"/>
            <p:cNvSpPr/>
            <p:nvPr/>
          </p:nvSpPr>
          <p:spPr>
            <a:xfrm>
              <a:off x="6857950" y="340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0" name="pt16820"/>
            <p:cNvSpPr/>
            <p:nvPr/>
          </p:nvSpPr>
          <p:spPr>
            <a:xfrm>
              <a:off x="6940957" y="334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1" name="pt16821"/>
            <p:cNvSpPr/>
            <p:nvPr/>
          </p:nvSpPr>
          <p:spPr>
            <a:xfrm>
              <a:off x="6725690" y="3368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2" name="pt16822"/>
            <p:cNvSpPr/>
            <p:nvPr/>
          </p:nvSpPr>
          <p:spPr>
            <a:xfrm>
              <a:off x="6551994" y="3495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3" name="pt16823"/>
            <p:cNvSpPr/>
            <p:nvPr/>
          </p:nvSpPr>
          <p:spPr>
            <a:xfrm>
              <a:off x="7018500" y="3346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4" name="pt16824"/>
            <p:cNvSpPr/>
            <p:nvPr/>
          </p:nvSpPr>
          <p:spPr>
            <a:xfrm>
              <a:off x="6519448" y="3292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5" name="pt16825"/>
            <p:cNvSpPr/>
            <p:nvPr/>
          </p:nvSpPr>
          <p:spPr>
            <a:xfrm>
              <a:off x="7252068" y="3250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6" name="pt16826"/>
            <p:cNvSpPr/>
            <p:nvPr/>
          </p:nvSpPr>
          <p:spPr>
            <a:xfrm>
              <a:off x="6358294" y="31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7" name="pt16827"/>
            <p:cNvSpPr/>
            <p:nvPr/>
          </p:nvSpPr>
          <p:spPr>
            <a:xfrm>
              <a:off x="6745521" y="340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8" name="pt16828"/>
            <p:cNvSpPr/>
            <p:nvPr/>
          </p:nvSpPr>
          <p:spPr>
            <a:xfrm>
              <a:off x="6618269" y="328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9" name="pt16829"/>
            <p:cNvSpPr/>
            <p:nvPr/>
          </p:nvSpPr>
          <p:spPr>
            <a:xfrm>
              <a:off x="6413975" y="3059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0" name="pt16830"/>
            <p:cNvSpPr/>
            <p:nvPr/>
          </p:nvSpPr>
          <p:spPr>
            <a:xfrm>
              <a:off x="6843165" y="3409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1" name="pt16831"/>
            <p:cNvSpPr/>
            <p:nvPr/>
          </p:nvSpPr>
          <p:spPr>
            <a:xfrm>
              <a:off x="6389490" y="32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2" name="pt16832"/>
            <p:cNvSpPr/>
            <p:nvPr/>
          </p:nvSpPr>
          <p:spPr>
            <a:xfrm>
              <a:off x="6408267" y="3601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3" name="pt16833"/>
            <p:cNvSpPr/>
            <p:nvPr/>
          </p:nvSpPr>
          <p:spPr>
            <a:xfrm>
              <a:off x="6867823" y="3422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4" name="pt16834"/>
            <p:cNvSpPr/>
            <p:nvPr/>
          </p:nvSpPr>
          <p:spPr>
            <a:xfrm>
              <a:off x="7145071" y="3292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5" name="pt16835"/>
            <p:cNvSpPr/>
            <p:nvPr/>
          </p:nvSpPr>
          <p:spPr>
            <a:xfrm>
              <a:off x="6777180" y="339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6" name="pt16836"/>
            <p:cNvSpPr/>
            <p:nvPr/>
          </p:nvSpPr>
          <p:spPr>
            <a:xfrm>
              <a:off x="6855115" y="3364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7" name="pt16837"/>
            <p:cNvSpPr/>
            <p:nvPr/>
          </p:nvSpPr>
          <p:spPr>
            <a:xfrm>
              <a:off x="6986520" y="341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8" name="pt16838"/>
            <p:cNvSpPr/>
            <p:nvPr/>
          </p:nvSpPr>
          <p:spPr>
            <a:xfrm>
              <a:off x="7101475" y="345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9" name="pt16839"/>
            <p:cNvSpPr/>
            <p:nvPr/>
          </p:nvSpPr>
          <p:spPr>
            <a:xfrm>
              <a:off x="6378337" y="309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0" name="pt16840"/>
            <p:cNvSpPr/>
            <p:nvPr/>
          </p:nvSpPr>
          <p:spPr>
            <a:xfrm>
              <a:off x="6387350" y="31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1" name="pt16841"/>
            <p:cNvSpPr/>
            <p:nvPr/>
          </p:nvSpPr>
          <p:spPr>
            <a:xfrm>
              <a:off x="6717918" y="349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2" name="pt16842"/>
            <p:cNvSpPr/>
            <p:nvPr/>
          </p:nvSpPr>
          <p:spPr>
            <a:xfrm>
              <a:off x="6865014" y="3396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3" name="pt16843"/>
            <p:cNvSpPr/>
            <p:nvPr/>
          </p:nvSpPr>
          <p:spPr>
            <a:xfrm>
              <a:off x="6683798" y="3502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4" name="pt16844"/>
            <p:cNvSpPr/>
            <p:nvPr/>
          </p:nvSpPr>
          <p:spPr>
            <a:xfrm>
              <a:off x="6712416" y="355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5" name="pt16845"/>
            <p:cNvSpPr/>
            <p:nvPr/>
          </p:nvSpPr>
          <p:spPr>
            <a:xfrm>
              <a:off x="6145399" y="320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6" name="pt16846"/>
            <p:cNvSpPr/>
            <p:nvPr/>
          </p:nvSpPr>
          <p:spPr>
            <a:xfrm>
              <a:off x="6351834" y="305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7" name="pt16847"/>
            <p:cNvSpPr/>
            <p:nvPr/>
          </p:nvSpPr>
          <p:spPr>
            <a:xfrm>
              <a:off x="6525587" y="3410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8" name="pt16848"/>
            <p:cNvSpPr/>
            <p:nvPr/>
          </p:nvSpPr>
          <p:spPr>
            <a:xfrm>
              <a:off x="6741709" y="337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9" name="pt16849"/>
            <p:cNvSpPr/>
            <p:nvPr/>
          </p:nvSpPr>
          <p:spPr>
            <a:xfrm>
              <a:off x="6760190" y="337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0" name="pt16850"/>
            <p:cNvSpPr/>
            <p:nvPr/>
          </p:nvSpPr>
          <p:spPr>
            <a:xfrm>
              <a:off x="7249419" y="335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1" name="pt16851"/>
            <p:cNvSpPr/>
            <p:nvPr/>
          </p:nvSpPr>
          <p:spPr>
            <a:xfrm>
              <a:off x="6619368" y="33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2" name="pt16852"/>
            <p:cNvSpPr/>
            <p:nvPr/>
          </p:nvSpPr>
          <p:spPr>
            <a:xfrm>
              <a:off x="6596246" y="3269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3" name="pt16853"/>
            <p:cNvSpPr/>
            <p:nvPr/>
          </p:nvSpPr>
          <p:spPr>
            <a:xfrm>
              <a:off x="6561489" y="33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4" name="pt16854"/>
            <p:cNvSpPr/>
            <p:nvPr/>
          </p:nvSpPr>
          <p:spPr>
            <a:xfrm>
              <a:off x="6732780" y="315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5" name="pt16855"/>
            <p:cNvSpPr/>
            <p:nvPr/>
          </p:nvSpPr>
          <p:spPr>
            <a:xfrm>
              <a:off x="7008967" y="3236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6" name="pt16856"/>
            <p:cNvSpPr/>
            <p:nvPr/>
          </p:nvSpPr>
          <p:spPr>
            <a:xfrm>
              <a:off x="6924314" y="327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7" name="pt16857"/>
            <p:cNvSpPr/>
            <p:nvPr/>
          </p:nvSpPr>
          <p:spPr>
            <a:xfrm>
              <a:off x="6475101" y="3237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8" name="pt16858"/>
            <p:cNvSpPr/>
            <p:nvPr/>
          </p:nvSpPr>
          <p:spPr>
            <a:xfrm>
              <a:off x="7022678" y="3386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9" name="pt16859"/>
            <p:cNvSpPr/>
            <p:nvPr/>
          </p:nvSpPr>
          <p:spPr>
            <a:xfrm>
              <a:off x="6444811" y="3286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0" name="pt16860"/>
            <p:cNvSpPr/>
            <p:nvPr/>
          </p:nvSpPr>
          <p:spPr>
            <a:xfrm>
              <a:off x="6848745" y="3247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1" name="pt16861"/>
            <p:cNvSpPr/>
            <p:nvPr/>
          </p:nvSpPr>
          <p:spPr>
            <a:xfrm>
              <a:off x="6820518" y="313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2" name="pt16862"/>
            <p:cNvSpPr/>
            <p:nvPr/>
          </p:nvSpPr>
          <p:spPr>
            <a:xfrm>
              <a:off x="6963333" y="32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3" name="pt16863"/>
            <p:cNvSpPr/>
            <p:nvPr/>
          </p:nvSpPr>
          <p:spPr>
            <a:xfrm>
              <a:off x="6651862" y="314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4" name="pt16864"/>
            <p:cNvSpPr/>
            <p:nvPr/>
          </p:nvSpPr>
          <p:spPr>
            <a:xfrm>
              <a:off x="6932086" y="330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5" name="pt16865"/>
            <p:cNvSpPr/>
            <p:nvPr/>
          </p:nvSpPr>
          <p:spPr>
            <a:xfrm>
              <a:off x="6863504" y="333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6" name="pt16866"/>
            <p:cNvSpPr/>
            <p:nvPr/>
          </p:nvSpPr>
          <p:spPr>
            <a:xfrm>
              <a:off x="7034358" y="323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7" name="pt16867"/>
            <p:cNvSpPr/>
            <p:nvPr/>
          </p:nvSpPr>
          <p:spPr>
            <a:xfrm>
              <a:off x="6643024" y="3423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8" name="pt16868"/>
            <p:cNvSpPr/>
            <p:nvPr/>
          </p:nvSpPr>
          <p:spPr>
            <a:xfrm>
              <a:off x="6434249" y="3183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9" name="pt16869"/>
            <p:cNvSpPr/>
            <p:nvPr/>
          </p:nvSpPr>
          <p:spPr>
            <a:xfrm>
              <a:off x="6903423" y="33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0" name="pt16870"/>
            <p:cNvSpPr/>
            <p:nvPr/>
          </p:nvSpPr>
          <p:spPr>
            <a:xfrm>
              <a:off x="7114472" y="340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1" name="pt16871"/>
            <p:cNvSpPr/>
            <p:nvPr/>
          </p:nvSpPr>
          <p:spPr>
            <a:xfrm>
              <a:off x="6772641" y="335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2" name="pt16872"/>
            <p:cNvSpPr/>
            <p:nvPr/>
          </p:nvSpPr>
          <p:spPr>
            <a:xfrm>
              <a:off x="6554881" y="33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3" name="pt16873"/>
            <p:cNvSpPr/>
            <p:nvPr/>
          </p:nvSpPr>
          <p:spPr>
            <a:xfrm>
              <a:off x="6800623" y="336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4" name="pt16874"/>
            <p:cNvSpPr/>
            <p:nvPr/>
          </p:nvSpPr>
          <p:spPr>
            <a:xfrm>
              <a:off x="7066139" y="3276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5" name="pt16875"/>
            <p:cNvSpPr/>
            <p:nvPr/>
          </p:nvSpPr>
          <p:spPr>
            <a:xfrm>
              <a:off x="6735339" y="3298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6" name="pt16876"/>
            <p:cNvSpPr/>
            <p:nvPr/>
          </p:nvSpPr>
          <p:spPr>
            <a:xfrm>
              <a:off x="7188776" y="326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7" name="pt16877"/>
            <p:cNvSpPr/>
            <p:nvPr/>
          </p:nvSpPr>
          <p:spPr>
            <a:xfrm>
              <a:off x="6562723" y="320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8" name="pt16878"/>
            <p:cNvSpPr/>
            <p:nvPr/>
          </p:nvSpPr>
          <p:spPr>
            <a:xfrm>
              <a:off x="6559213" y="3329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9" name="pt16879"/>
            <p:cNvSpPr/>
            <p:nvPr/>
          </p:nvSpPr>
          <p:spPr>
            <a:xfrm>
              <a:off x="6957548" y="329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0" name="pt16880"/>
            <p:cNvSpPr/>
            <p:nvPr/>
          </p:nvSpPr>
          <p:spPr>
            <a:xfrm>
              <a:off x="6841404" y="3268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1" name="pt16881"/>
            <p:cNvSpPr/>
            <p:nvPr/>
          </p:nvSpPr>
          <p:spPr>
            <a:xfrm>
              <a:off x="7021251" y="329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2" name="pt16882"/>
            <p:cNvSpPr/>
            <p:nvPr/>
          </p:nvSpPr>
          <p:spPr>
            <a:xfrm>
              <a:off x="6634217" y="3271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3" name="pt16883"/>
            <p:cNvSpPr/>
            <p:nvPr/>
          </p:nvSpPr>
          <p:spPr>
            <a:xfrm>
              <a:off x="6887731" y="327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4" name="pt16884"/>
            <p:cNvSpPr/>
            <p:nvPr/>
          </p:nvSpPr>
          <p:spPr>
            <a:xfrm>
              <a:off x="6824710" y="3305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5" name="pt16885"/>
            <p:cNvSpPr/>
            <p:nvPr/>
          </p:nvSpPr>
          <p:spPr>
            <a:xfrm>
              <a:off x="6661080" y="332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6" name="pt16886"/>
            <p:cNvSpPr/>
            <p:nvPr/>
          </p:nvSpPr>
          <p:spPr>
            <a:xfrm>
              <a:off x="7256104" y="334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7" name="pt16887"/>
            <p:cNvSpPr/>
            <p:nvPr/>
          </p:nvSpPr>
          <p:spPr>
            <a:xfrm>
              <a:off x="6903873" y="321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8" name="pt16888"/>
            <p:cNvSpPr/>
            <p:nvPr/>
          </p:nvSpPr>
          <p:spPr>
            <a:xfrm>
              <a:off x="7037759" y="3266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9" name="pt16889"/>
            <p:cNvSpPr/>
            <p:nvPr/>
          </p:nvSpPr>
          <p:spPr>
            <a:xfrm>
              <a:off x="6479890" y="3374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0" name="pt16890"/>
            <p:cNvSpPr/>
            <p:nvPr/>
          </p:nvSpPr>
          <p:spPr>
            <a:xfrm>
              <a:off x="6832732" y="330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1" name="pt16891"/>
            <p:cNvSpPr/>
            <p:nvPr/>
          </p:nvSpPr>
          <p:spPr>
            <a:xfrm>
              <a:off x="6718291" y="322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2" name="pt16892"/>
            <p:cNvSpPr/>
            <p:nvPr/>
          </p:nvSpPr>
          <p:spPr>
            <a:xfrm>
              <a:off x="6763783" y="331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3" name="pt16893"/>
            <p:cNvSpPr/>
            <p:nvPr/>
          </p:nvSpPr>
          <p:spPr>
            <a:xfrm>
              <a:off x="7135525" y="3313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4" name="pt16894"/>
            <p:cNvSpPr/>
            <p:nvPr/>
          </p:nvSpPr>
          <p:spPr>
            <a:xfrm>
              <a:off x="6973496" y="331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5" name="pt16895"/>
            <p:cNvSpPr/>
            <p:nvPr/>
          </p:nvSpPr>
          <p:spPr>
            <a:xfrm>
              <a:off x="6410896" y="3403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6" name="pt16896"/>
            <p:cNvSpPr/>
            <p:nvPr/>
          </p:nvSpPr>
          <p:spPr>
            <a:xfrm>
              <a:off x="6587555" y="3496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7" name="pt16897"/>
            <p:cNvSpPr/>
            <p:nvPr/>
          </p:nvSpPr>
          <p:spPr>
            <a:xfrm>
              <a:off x="6347546" y="352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8" name="pt16898"/>
            <p:cNvSpPr/>
            <p:nvPr/>
          </p:nvSpPr>
          <p:spPr>
            <a:xfrm>
              <a:off x="6749899" y="347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9" name="pt16899"/>
            <p:cNvSpPr/>
            <p:nvPr/>
          </p:nvSpPr>
          <p:spPr>
            <a:xfrm>
              <a:off x="6787581" y="336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0" name="pt16900"/>
            <p:cNvSpPr/>
            <p:nvPr/>
          </p:nvSpPr>
          <p:spPr>
            <a:xfrm>
              <a:off x="6414798" y="341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1" name="pt16901"/>
            <p:cNvSpPr/>
            <p:nvPr/>
          </p:nvSpPr>
          <p:spPr>
            <a:xfrm>
              <a:off x="6356751" y="339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2" name="pt16902"/>
            <p:cNvSpPr/>
            <p:nvPr/>
          </p:nvSpPr>
          <p:spPr>
            <a:xfrm>
              <a:off x="6342519" y="3303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3" name="pt16903"/>
            <p:cNvSpPr/>
            <p:nvPr/>
          </p:nvSpPr>
          <p:spPr>
            <a:xfrm>
              <a:off x="6329213" y="3396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4" name="pt16904"/>
            <p:cNvSpPr/>
            <p:nvPr/>
          </p:nvSpPr>
          <p:spPr>
            <a:xfrm>
              <a:off x="6417761" y="3385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5" name="pt16905"/>
            <p:cNvSpPr/>
            <p:nvPr/>
          </p:nvSpPr>
          <p:spPr>
            <a:xfrm>
              <a:off x="6977951" y="347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6" name="pt16906"/>
            <p:cNvSpPr/>
            <p:nvPr/>
          </p:nvSpPr>
          <p:spPr>
            <a:xfrm>
              <a:off x="6550497" y="3201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7" name="pt16907"/>
            <p:cNvSpPr/>
            <p:nvPr/>
          </p:nvSpPr>
          <p:spPr>
            <a:xfrm>
              <a:off x="7166367" y="329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8" name="pt16908"/>
            <p:cNvSpPr/>
            <p:nvPr/>
          </p:nvSpPr>
          <p:spPr>
            <a:xfrm>
              <a:off x="7232198" y="349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9" name="pt16909"/>
            <p:cNvSpPr/>
            <p:nvPr/>
          </p:nvSpPr>
          <p:spPr>
            <a:xfrm>
              <a:off x="6949802" y="329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0" name="pt16910"/>
            <p:cNvSpPr/>
            <p:nvPr/>
          </p:nvSpPr>
          <p:spPr>
            <a:xfrm>
              <a:off x="7145778" y="32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1" name="pt16911"/>
            <p:cNvSpPr/>
            <p:nvPr/>
          </p:nvSpPr>
          <p:spPr>
            <a:xfrm>
              <a:off x="6511767" y="340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2" name="pt16912"/>
            <p:cNvSpPr/>
            <p:nvPr/>
          </p:nvSpPr>
          <p:spPr>
            <a:xfrm>
              <a:off x="6482384" y="35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3" name="pt16913"/>
            <p:cNvSpPr/>
            <p:nvPr/>
          </p:nvSpPr>
          <p:spPr>
            <a:xfrm>
              <a:off x="7023861" y="325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4" name="pt16914"/>
            <p:cNvSpPr/>
            <p:nvPr/>
          </p:nvSpPr>
          <p:spPr>
            <a:xfrm>
              <a:off x="6698447" y="342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5" name="pt16915"/>
            <p:cNvSpPr/>
            <p:nvPr/>
          </p:nvSpPr>
          <p:spPr>
            <a:xfrm>
              <a:off x="6414856" y="3524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6" name="pt16916"/>
            <p:cNvSpPr/>
            <p:nvPr/>
          </p:nvSpPr>
          <p:spPr>
            <a:xfrm>
              <a:off x="7289974" y="3472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7" name="pt16917"/>
            <p:cNvSpPr/>
            <p:nvPr/>
          </p:nvSpPr>
          <p:spPr>
            <a:xfrm>
              <a:off x="6540424" y="355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8" name="pt16918"/>
            <p:cNvSpPr/>
            <p:nvPr/>
          </p:nvSpPr>
          <p:spPr>
            <a:xfrm>
              <a:off x="7024292" y="3296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9" name="pt16919"/>
            <p:cNvSpPr/>
            <p:nvPr/>
          </p:nvSpPr>
          <p:spPr>
            <a:xfrm>
              <a:off x="6740256" y="347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0" name="pt16920"/>
            <p:cNvSpPr/>
            <p:nvPr/>
          </p:nvSpPr>
          <p:spPr>
            <a:xfrm>
              <a:off x="6806685" y="342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1" name="pt16921"/>
            <p:cNvSpPr/>
            <p:nvPr/>
          </p:nvSpPr>
          <p:spPr>
            <a:xfrm>
              <a:off x="6819754" y="3450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2" name="pt16922"/>
            <p:cNvSpPr/>
            <p:nvPr/>
          </p:nvSpPr>
          <p:spPr>
            <a:xfrm>
              <a:off x="6892167" y="3463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3" name="pt16923"/>
            <p:cNvSpPr/>
            <p:nvPr/>
          </p:nvSpPr>
          <p:spPr>
            <a:xfrm>
              <a:off x="6775746" y="311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4" name="pt16924"/>
            <p:cNvSpPr/>
            <p:nvPr/>
          </p:nvSpPr>
          <p:spPr>
            <a:xfrm>
              <a:off x="6348273" y="3569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5" name="pt16925"/>
            <p:cNvSpPr/>
            <p:nvPr/>
          </p:nvSpPr>
          <p:spPr>
            <a:xfrm>
              <a:off x="6367647" y="319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6" name="pt16926"/>
            <p:cNvSpPr/>
            <p:nvPr/>
          </p:nvSpPr>
          <p:spPr>
            <a:xfrm>
              <a:off x="6677125" y="334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7" name="pt16927"/>
            <p:cNvSpPr/>
            <p:nvPr/>
          </p:nvSpPr>
          <p:spPr>
            <a:xfrm>
              <a:off x="6755684" y="3331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8" name="pt16928"/>
            <p:cNvSpPr/>
            <p:nvPr/>
          </p:nvSpPr>
          <p:spPr>
            <a:xfrm>
              <a:off x="6303944" y="3181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9" name="pt16929"/>
            <p:cNvSpPr/>
            <p:nvPr/>
          </p:nvSpPr>
          <p:spPr>
            <a:xfrm>
              <a:off x="7208137" y="3353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0" name="pt16930"/>
            <p:cNvSpPr/>
            <p:nvPr/>
          </p:nvSpPr>
          <p:spPr>
            <a:xfrm>
              <a:off x="6349468" y="3342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1" name="pt16931"/>
            <p:cNvSpPr/>
            <p:nvPr/>
          </p:nvSpPr>
          <p:spPr>
            <a:xfrm>
              <a:off x="6259062" y="33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2" name="pt16932"/>
            <p:cNvSpPr/>
            <p:nvPr/>
          </p:nvSpPr>
          <p:spPr>
            <a:xfrm>
              <a:off x="6375798" y="3218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3" name="pt16933"/>
            <p:cNvSpPr/>
            <p:nvPr/>
          </p:nvSpPr>
          <p:spPr>
            <a:xfrm>
              <a:off x="6729097" y="322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4" name="pt16934"/>
            <p:cNvSpPr/>
            <p:nvPr/>
          </p:nvSpPr>
          <p:spPr>
            <a:xfrm>
              <a:off x="6269817" y="3237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5" name="pt16935"/>
            <p:cNvSpPr/>
            <p:nvPr/>
          </p:nvSpPr>
          <p:spPr>
            <a:xfrm>
              <a:off x="6395070" y="328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6" name="pt16936"/>
            <p:cNvSpPr/>
            <p:nvPr/>
          </p:nvSpPr>
          <p:spPr>
            <a:xfrm>
              <a:off x="6686928" y="34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7" name="pt16937"/>
            <p:cNvSpPr/>
            <p:nvPr/>
          </p:nvSpPr>
          <p:spPr>
            <a:xfrm>
              <a:off x="6412805" y="343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8" name="pt16938"/>
            <p:cNvSpPr/>
            <p:nvPr/>
          </p:nvSpPr>
          <p:spPr>
            <a:xfrm>
              <a:off x="6455019" y="339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9" name="pt16939"/>
            <p:cNvSpPr/>
            <p:nvPr/>
          </p:nvSpPr>
          <p:spPr>
            <a:xfrm>
              <a:off x="6600231" y="330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0" name="pt16940"/>
            <p:cNvSpPr/>
            <p:nvPr/>
          </p:nvSpPr>
          <p:spPr>
            <a:xfrm>
              <a:off x="6417446" y="348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1" name="pt16941"/>
            <p:cNvSpPr/>
            <p:nvPr/>
          </p:nvSpPr>
          <p:spPr>
            <a:xfrm>
              <a:off x="6855102" y="340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2" name="pt16942"/>
            <p:cNvSpPr/>
            <p:nvPr/>
          </p:nvSpPr>
          <p:spPr>
            <a:xfrm>
              <a:off x="6379706" y="325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3" name="pt16943"/>
            <p:cNvSpPr/>
            <p:nvPr/>
          </p:nvSpPr>
          <p:spPr>
            <a:xfrm>
              <a:off x="6717121" y="3366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4" name="pt16944"/>
            <p:cNvSpPr/>
            <p:nvPr/>
          </p:nvSpPr>
          <p:spPr>
            <a:xfrm>
              <a:off x="6848545" y="340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5" name="pt16945"/>
            <p:cNvSpPr/>
            <p:nvPr/>
          </p:nvSpPr>
          <p:spPr>
            <a:xfrm>
              <a:off x="6387562" y="345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6" name="pt16946"/>
            <p:cNvSpPr/>
            <p:nvPr/>
          </p:nvSpPr>
          <p:spPr>
            <a:xfrm>
              <a:off x="6391014" y="335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7" name="pt16947"/>
            <p:cNvSpPr/>
            <p:nvPr/>
          </p:nvSpPr>
          <p:spPr>
            <a:xfrm>
              <a:off x="6488715" y="3369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8" name="pt16948"/>
            <p:cNvSpPr/>
            <p:nvPr/>
          </p:nvSpPr>
          <p:spPr>
            <a:xfrm>
              <a:off x="6773779" y="3394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9" name="pt16949"/>
            <p:cNvSpPr/>
            <p:nvPr/>
          </p:nvSpPr>
          <p:spPr>
            <a:xfrm>
              <a:off x="6317925" y="311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0" name="pt16950"/>
            <p:cNvSpPr/>
            <p:nvPr/>
          </p:nvSpPr>
          <p:spPr>
            <a:xfrm>
              <a:off x="6331244" y="3355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1" name="pt16951"/>
            <p:cNvSpPr/>
            <p:nvPr/>
          </p:nvSpPr>
          <p:spPr>
            <a:xfrm>
              <a:off x="6502928" y="333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2" name="pt16952"/>
            <p:cNvSpPr/>
            <p:nvPr/>
          </p:nvSpPr>
          <p:spPr>
            <a:xfrm>
              <a:off x="6631755" y="34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3" name="pt16953"/>
            <p:cNvSpPr/>
            <p:nvPr/>
          </p:nvSpPr>
          <p:spPr>
            <a:xfrm>
              <a:off x="6908880" y="347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4" name="pt16954"/>
            <p:cNvSpPr/>
            <p:nvPr/>
          </p:nvSpPr>
          <p:spPr>
            <a:xfrm>
              <a:off x="6310841" y="3326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5" name="pt16955"/>
            <p:cNvSpPr/>
            <p:nvPr/>
          </p:nvSpPr>
          <p:spPr>
            <a:xfrm>
              <a:off x="6771433" y="334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6" name="pt16956"/>
            <p:cNvSpPr/>
            <p:nvPr/>
          </p:nvSpPr>
          <p:spPr>
            <a:xfrm>
              <a:off x="6880834" y="3445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7" name="pt16957"/>
            <p:cNvSpPr/>
            <p:nvPr/>
          </p:nvSpPr>
          <p:spPr>
            <a:xfrm>
              <a:off x="7148850" y="358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8" name="pt16958"/>
            <p:cNvSpPr/>
            <p:nvPr/>
          </p:nvSpPr>
          <p:spPr>
            <a:xfrm>
              <a:off x="6839199" y="330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9" name="pt16959"/>
            <p:cNvSpPr/>
            <p:nvPr/>
          </p:nvSpPr>
          <p:spPr>
            <a:xfrm>
              <a:off x="6497220" y="329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0" name="pt16960"/>
            <p:cNvSpPr/>
            <p:nvPr/>
          </p:nvSpPr>
          <p:spPr>
            <a:xfrm>
              <a:off x="6583004" y="317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1" name="pt16961"/>
            <p:cNvSpPr/>
            <p:nvPr/>
          </p:nvSpPr>
          <p:spPr>
            <a:xfrm>
              <a:off x="6791142" y="331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2" name="pt16962"/>
            <p:cNvSpPr/>
            <p:nvPr/>
          </p:nvSpPr>
          <p:spPr>
            <a:xfrm>
              <a:off x="6737171" y="3265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3" name="pt16963"/>
            <p:cNvSpPr/>
            <p:nvPr/>
          </p:nvSpPr>
          <p:spPr>
            <a:xfrm>
              <a:off x="6631524" y="3421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4" name="pt16964"/>
            <p:cNvSpPr/>
            <p:nvPr/>
          </p:nvSpPr>
          <p:spPr>
            <a:xfrm>
              <a:off x="6673847" y="3322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5" name="pt16965"/>
            <p:cNvSpPr/>
            <p:nvPr/>
          </p:nvSpPr>
          <p:spPr>
            <a:xfrm>
              <a:off x="6576929" y="3293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6" name="pt16966"/>
            <p:cNvSpPr/>
            <p:nvPr/>
          </p:nvSpPr>
          <p:spPr>
            <a:xfrm>
              <a:off x="6598509" y="345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7" name="pt16967"/>
            <p:cNvSpPr/>
            <p:nvPr/>
          </p:nvSpPr>
          <p:spPr>
            <a:xfrm>
              <a:off x="6782380" y="339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8" name="pt16968"/>
            <p:cNvSpPr/>
            <p:nvPr/>
          </p:nvSpPr>
          <p:spPr>
            <a:xfrm>
              <a:off x="6899945" y="3350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9" name="pt16969"/>
            <p:cNvSpPr/>
            <p:nvPr/>
          </p:nvSpPr>
          <p:spPr>
            <a:xfrm>
              <a:off x="6780130" y="330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0" name="pt16970"/>
            <p:cNvSpPr/>
            <p:nvPr/>
          </p:nvSpPr>
          <p:spPr>
            <a:xfrm>
              <a:off x="6579301" y="3414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1" name="pt16971"/>
            <p:cNvSpPr/>
            <p:nvPr/>
          </p:nvSpPr>
          <p:spPr>
            <a:xfrm>
              <a:off x="6333861" y="3368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2" name="pt16972"/>
            <p:cNvSpPr/>
            <p:nvPr/>
          </p:nvSpPr>
          <p:spPr>
            <a:xfrm>
              <a:off x="6580021" y="345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3" name="pt16973"/>
            <p:cNvSpPr/>
            <p:nvPr/>
          </p:nvSpPr>
          <p:spPr>
            <a:xfrm>
              <a:off x="6821669" y="348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4" name="pt16974"/>
            <p:cNvSpPr/>
            <p:nvPr/>
          </p:nvSpPr>
          <p:spPr>
            <a:xfrm>
              <a:off x="6672921" y="3453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5" name="pt16975"/>
            <p:cNvSpPr/>
            <p:nvPr/>
          </p:nvSpPr>
          <p:spPr>
            <a:xfrm>
              <a:off x="6750824" y="339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6" name="pt16976"/>
            <p:cNvSpPr/>
            <p:nvPr/>
          </p:nvSpPr>
          <p:spPr>
            <a:xfrm>
              <a:off x="6545090" y="3391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7" name="pt16977"/>
            <p:cNvSpPr/>
            <p:nvPr/>
          </p:nvSpPr>
          <p:spPr>
            <a:xfrm>
              <a:off x="6979706" y="3317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8" name="pt16978"/>
            <p:cNvSpPr/>
            <p:nvPr/>
          </p:nvSpPr>
          <p:spPr>
            <a:xfrm>
              <a:off x="6405027" y="34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9" name="pt16979"/>
            <p:cNvSpPr/>
            <p:nvPr/>
          </p:nvSpPr>
          <p:spPr>
            <a:xfrm>
              <a:off x="6436789" y="332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0" name="pt16980"/>
            <p:cNvSpPr/>
            <p:nvPr/>
          </p:nvSpPr>
          <p:spPr>
            <a:xfrm>
              <a:off x="6898788" y="340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1" name="pt16981"/>
            <p:cNvSpPr/>
            <p:nvPr/>
          </p:nvSpPr>
          <p:spPr>
            <a:xfrm>
              <a:off x="6709632" y="3327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2" name="pt16982"/>
            <p:cNvSpPr/>
            <p:nvPr/>
          </p:nvSpPr>
          <p:spPr>
            <a:xfrm>
              <a:off x="6557381" y="3352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3" name="pt16983"/>
            <p:cNvSpPr/>
            <p:nvPr/>
          </p:nvSpPr>
          <p:spPr>
            <a:xfrm>
              <a:off x="6501842" y="3154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4" name="pt16984"/>
            <p:cNvSpPr/>
            <p:nvPr/>
          </p:nvSpPr>
          <p:spPr>
            <a:xfrm>
              <a:off x="6370193" y="316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5" name="pt16985"/>
            <p:cNvSpPr/>
            <p:nvPr/>
          </p:nvSpPr>
          <p:spPr>
            <a:xfrm>
              <a:off x="7081927" y="320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6" name="pt16986"/>
            <p:cNvSpPr/>
            <p:nvPr/>
          </p:nvSpPr>
          <p:spPr>
            <a:xfrm>
              <a:off x="6433388" y="34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7" name="pt16987"/>
            <p:cNvSpPr/>
            <p:nvPr/>
          </p:nvSpPr>
          <p:spPr>
            <a:xfrm>
              <a:off x="6793629" y="336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8" name="pt16988"/>
            <p:cNvSpPr/>
            <p:nvPr/>
          </p:nvSpPr>
          <p:spPr>
            <a:xfrm>
              <a:off x="6700524" y="32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9" name="pt16989"/>
            <p:cNvSpPr/>
            <p:nvPr/>
          </p:nvSpPr>
          <p:spPr>
            <a:xfrm>
              <a:off x="6761662" y="3272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0" name="pt16990"/>
            <p:cNvSpPr/>
            <p:nvPr/>
          </p:nvSpPr>
          <p:spPr>
            <a:xfrm>
              <a:off x="6866731" y="3231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1" name="pt16991"/>
            <p:cNvSpPr/>
            <p:nvPr/>
          </p:nvSpPr>
          <p:spPr>
            <a:xfrm>
              <a:off x="7264866" y="3182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2" name="pt16992"/>
            <p:cNvSpPr/>
            <p:nvPr/>
          </p:nvSpPr>
          <p:spPr>
            <a:xfrm>
              <a:off x="6724989" y="3431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3" name="pt16993"/>
            <p:cNvSpPr/>
            <p:nvPr/>
          </p:nvSpPr>
          <p:spPr>
            <a:xfrm>
              <a:off x="6577990" y="3479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4" name="pt16994"/>
            <p:cNvSpPr/>
            <p:nvPr/>
          </p:nvSpPr>
          <p:spPr>
            <a:xfrm>
              <a:off x="6740893" y="317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5" name="pt16995"/>
            <p:cNvSpPr/>
            <p:nvPr/>
          </p:nvSpPr>
          <p:spPr>
            <a:xfrm>
              <a:off x="6445659" y="3540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6" name="pt16996"/>
            <p:cNvSpPr/>
            <p:nvPr/>
          </p:nvSpPr>
          <p:spPr>
            <a:xfrm>
              <a:off x="7174923" y="345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7" name="pt16997"/>
            <p:cNvSpPr/>
            <p:nvPr/>
          </p:nvSpPr>
          <p:spPr>
            <a:xfrm>
              <a:off x="6641642" y="322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8" name="pt16998"/>
            <p:cNvSpPr/>
            <p:nvPr/>
          </p:nvSpPr>
          <p:spPr>
            <a:xfrm>
              <a:off x="6988371" y="336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9" name="pt16999"/>
            <p:cNvSpPr/>
            <p:nvPr/>
          </p:nvSpPr>
          <p:spPr>
            <a:xfrm>
              <a:off x="6705319" y="347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0" name="pt17000"/>
            <p:cNvSpPr/>
            <p:nvPr/>
          </p:nvSpPr>
          <p:spPr>
            <a:xfrm>
              <a:off x="6620454" y="3365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1" name="pt17001"/>
            <p:cNvSpPr/>
            <p:nvPr/>
          </p:nvSpPr>
          <p:spPr>
            <a:xfrm>
              <a:off x="6763655" y="31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2" name="pt17002"/>
            <p:cNvSpPr/>
            <p:nvPr/>
          </p:nvSpPr>
          <p:spPr>
            <a:xfrm>
              <a:off x="6842085" y="325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3" name="pt17003"/>
            <p:cNvSpPr/>
            <p:nvPr/>
          </p:nvSpPr>
          <p:spPr>
            <a:xfrm>
              <a:off x="6668473" y="329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4" name="pt17004"/>
            <p:cNvSpPr/>
            <p:nvPr/>
          </p:nvSpPr>
          <p:spPr>
            <a:xfrm>
              <a:off x="6898743" y="3434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5" name="pt17005"/>
            <p:cNvSpPr/>
            <p:nvPr/>
          </p:nvSpPr>
          <p:spPr>
            <a:xfrm>
              <a:off x="6798251" y="3447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6" name="pt17006"/>
            <p:cNvSpPr/>
            <p:nvPr/>
          </p:nvSpPr>
          <p:spPr>
            <a:xfrm>
              <a:off x="6665246" y="348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7" name="pt17007"/>
            <p:cNvSpPr/>
            <p:nvPr/>
          </p:nvSpPr>
          <p:spPr>
            <a:xfrm>
              <a:off x="6628875" y="3446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8" name="pt17008"/>
            <p:cNvSpPr/>
            <p:nvPr/>
          </p:nvSpPr>
          <p:spPr>
            <a:xfrm>
              <a:off x="6878404" y="346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9" name="pt17009"/>
            <p:cNvSpPr/>
            <p:nvPr/>
          </p:nvSpPr>
          <p:spPr>
            <a:xfrm>
              <a:off x="6641076" y="34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0" name="pt17010"/>
            <p:cNvSpPr/>
            <p:nvPr/>
          </p:nvSpPr>
          <p:spPr>
            <a:xfrm>
              <a:off x="6438415" y="314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1" name="pt17011"/>
            <p:cNvSpPr/>
            <p:nvPr/>
          </p:nvSpPr>
          <p:spPr>
            <a:xfrm>
              <a:off x="6702336" y="335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2" name="pt17012"/>
            <p:cNvSpPr/>
            <p:nvPr/>
          </p:nvSpPr>
          <p:spPr>
            <a:xfrm>
              <a:off x="6727644" y="3459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3" name="pt17013"/>
            <p:cNvSpPr/>
            <p:nvPr/>
          </p:nvSpPr>
          <p:spPr>
            <a:xfrm>
              <a:off x="6515836" y="3439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4" name="pt17014"/>
            <p:cNvSpPr/>
            <p:nvPr/>
          </p:nvSpPr>
          <p:spPr>
            <a:xfrm>
              <a:off x="6126025" y="3145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5" name="pt17015"/>
            <p:cNvSpPr/>
            <p:nvPr/>
          </p:nvSpPr>
          <p:spPr>
            <a:xfrm>
              <a:off x="6420017" y="343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6" name="pt17016"/>
            <p:cNvSpPr/>
            <p:nvPr/>
          </p:nvSpPr>
          <p:spPr>
            <a:xfrm>
              <a:off x="6361335" y="352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7" name="pt17017"/>
            <p:cNvSpPr/>
            <p:nvPr/>
          </p:nvSpPr>
          <p:spPr>
            <a:xfrm>
              <a:off x="6908090" y="336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8" name="pt17018"/>
            <p:cNvSpPr/>
            <p:nvPr/>
          </p:nvSpPr>
          <p:spPr>
            <a:xfrm>
              <a:off x="6157896" y="3201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9" name="pt17019"/>
            <p:cNvSpPr/>
            <p:nvPr/>
          </p:nvSpPr>
          <p:spPr>
            <a:xfrm>
              <a:off x="7258033" y="344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0" name="pt17020"/>
            <p:cNvSpPr/>
            <p:nvPr/>
          </p:nvSpPr>
          <p:spPr>
            <a:xfrm>
              <a:off x="7013287" y="3430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1" name="pt17021"/>
            <p:cNvSpPr/>
            <p:nvPr/>
          </p:nvSpPr>
          <p:spPr>
            <a:xfrm>
              <a:off x="7096718" y="3241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2" name="pt17022"/>
            <p:cNvSpPr/>
            <p:nvPr/>
          </p:nvSpPr>
          <p:spPr>
            <a:xfrm>
              <a:off x="7061202" y="338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3" name="pt17023"/>
            <p:cNvSpPr/>
            <p:nvPr/>
          </p:nvSpPr>
          <p:spPr>
            <a:xfrm>
              <a:off x="6780940" y="3446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4" name="pt17024"/>
            <p:cNvSpPr/>
            <p:nvPr/>
          </p:nvSpPr>
          <p:spPr>
            <a:xfrm>
              <a:off x="7265220" y="3398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5" name="pt17025"/>
            <p:cNvSpPr/>
            <p:nvPr/>
          </p:nvSpPr>
          <p:spPr>
            <a:xfrm>
              <a:off x="6620724" y="347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6" name="pt17026"/>
            <p:cNvSpPr/>
            <p:nvPr/>
          </p:nvSpPr>
          <p:spPr>
            <a:xfrm>
              <a:off x="7105158" y="3460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7" name="pt17027"/>
            <p:cNvSpPr/>
            <p:nvPr/>
          </p:nvSpPr>
          <p:spPr>
            <a:xfrm>
              <a:off x="6729733" y="3467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8" name="pt17028"/>
            <p:cNvSpPr/>
            <p:nvPr/>
          </p:nvSpPr>
          <p:spPr>
            <a:xfrm>
              <a:off x="7162002" y="3458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9" name="pt17029"/>
            <p:cNvSpPr/>
            <p:nvPr/>
          </p:nvSpPr>
          <p:spPr>
            <a:xfrm>
              <a:off x="7088586" y="332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0" name="pt17030"/>
            <p:cNvSpPr/>
            <p:nvPr/>
          </p:nvSpPr>
          <p:spPr>
            <a:xfrm>
              <a:off x="7258676" y="3431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1" name="pt17031"/>
            <p:cNvSpPr/>
            <p:nvPr/>
          </p:nvSpPr>
          <p:spPr>
            <a:xfrm>
              <a:off x="7115379" y="347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2" name="pt17032"/>
            <p:cNvSpPr/>
            <p:nvPr/>
          </p:nvSpPr>
          <p:spPr>
            <a:xfrm>
              <a:off x="6681181" y="3494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3" name="pt17033"/>
            <p:cNvSpPr/>
            <p:nvPr/>
          </p:nvSpPr>
          <p:spPr>
            <a:xfrm>
              <a:off x="6904702" y="332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4" name="pt17034"/>
            <p:cNvSpPr/>
            <p:nvPr/>
          </p:nvSpPr>
          <p:spPr>
            <a:xfrm>
              <a:off x="7206177" y="3490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5" name="pt17035"/>
            <p:cNvSpPr/>
            <p:nvPr/>
          </p:nvSpPr>
          <p:spPr>
            <a:xfrm>
              <a:off x="6585537" y="3420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6" name="pt17036"/>
            <p:cNvSpPr/>
            <p:nvPr/>
          </p:nvSpPr>
          <p:spPr>
            <a:xfrm>
              <a:off x="7279310" y="353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7" name="pt17037"/>
            <p:cNvSpPr/>
            <p:nvPr/>
          </p:nvSpPr>
          <p:spPr>
            <a:xfrm>
              <a:off x="6540957" y="348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8" name="pt17038"/>
            <p:cNvSpPr/>
            <p:nvPr/>
          </p:nvSpPr>
          <p:spPr>
            <a:xfrm>
              <a:off x="6778684" y="3375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9" name="pt17039"/>
            <p:cNvSpPr/>
            <p:nvPr/>
          </p:nvSpPr>
          <p:spPr>
            <a:xfrm>
              <a:off x="6814347" y="3426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0" name="pt17040"/>
            <p:cNvSpPr/>
            <p:nvPr/>
          </p:nvSpPr>
          <p:spPr>
            <a:xfrm>
              <a:off x="6810851" y="3416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1" name="pt17041"/>
            <p:cNvSpPr/>
            <p:nvPr/>
          </p:nvSpPr>
          <p:spPr>
            <a:xfrm>
              <a:off x="6675023" y="3444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2" name="pt17042"/>
            <p:cNvSpPr/>
            <p:nvPr/>
          </p:nvSpPr>
          <p:spPr>
            <a:xfrm>
              <a:off x="6797557" y="342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3" name="pt17043"/>
            <p:cNvSpPr/>
            <p:nvPr/>
          </p:nvSpPr>
          <p:spPr>
            <a:xfrm>
              <a:off x="7111438" y="3456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4" name="pt17044"/>
            <p:cNvSpPr/>
            <p:nvPr/>
          </p:nvSpPr>
          <p:spPr>
            <a:xfrm>
              <a:off x="6699013" y="3481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5" name="pt17045"/>
            <p:cNvSpPr/>
            <p:nvPr/>
          </p:nvSpPr>
          <p:spPr>
            <a:xfrm>
              <a:off x="6314583" y="3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6" name="pt17046"/>
            <p:cNvSpPr/>
            <p:nvPr/>
          </p:nvSpPr>
          <p:spPr>
            <a:xfrm>
              <a:off x="6655527" y="3493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7" name="pt17047"/>
            <p:cNvSpPr/>
            <p:nvPr/>
          </p:nvSpPr>
          <p:spPr>
            <a:xfrm>
              <a:off x="6640292" y="3418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8" name="pt17048"/>
            <p:cNvSpPr/>
            <p:nvPr/>
          </p:nvSpPr>
          <p:spPr>
            <a:xfrm>
              <a:off x="6792999" y="311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9" name="pt17049"/>
            <p:cNvSpPr/>
            <p:nvPr/>
          </p:nvSpPr>
          <p:spPr>
            <a:xfrm>
              <a:off x="6714679" y="3467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0" name="pt17050"/>
            <p:cNvSpPr/>
            <p:nvPr/>
          </p:nvSpPr>
          <p:spPr>
            <a:xfrm>
              <a:off x="6353344" y="3234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1" name="pt17051"/>
            <p:cNvSpPr/>
            <p:nvPr/>
          </p:nvSpPr>
          <p:spPr>
            <a:xfrm>
              <a:off x="6441295" y="34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2" name="pt17052"/>
            <p:cNvSpPr/>
            <p:nvPr/>
          </p:nvSpPr>
          <p:spPr>
            <a:xfrm>
              <a:off x="6360467" y="334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3" name="pt17053"/>
            <p:cNvSpPr/>
            <p:nvPr/>
          </p:nvSpPr>
          <p:spPr>
            <a:xfrm>
              <a:off x="6388680" y="323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4" name="pt17054"/>
            <p:cNvSpPr/>
            <p:nvPr/>
          </p:nvSpPr>
          <p:spPr>
            <a:xfrm>
              <a:off x="6498666" y="348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5" name="pt17055"/>
            <p:cNvSpPr/>
            <p:nvPr/>
          </p:nvSpPr>
          <p:spPr>
            <a:xfrm>
              <a:off x="6350124" y="3509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6" name="pt17056"/>
            <p:cNvSpPr/>
            <p:nvPr/>
          </p:nvSpPr>
          <p:spPr>
            <a:xfrm>
              <a:off x="6388076" y="354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7" name="pt17057"/>
            <p:cNvSpPr/>
            <p:nvPr/>
          </p:nvSpPr>
          <p:spPr>
            <a:xfrm>
              <a:off x="6813685" y="3546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8" name="pt17058"/>
            <p:cNvSpPr/>
            <p:nvPr/>
          </p:nvSpPr>
          <p:spPr>
            <a:xfrm>
              <a:off x="6546273" y="3509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9" name="pt17059"/>
            <p:cNvSpPr/>
            <p:nvPr/>
          </p:nvSpPr>
          <p:spPr>
            <a:xfrm>
              <a:off x="6712949" y="3542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0" name="pt17060"/>
            <p:cNvSpPr/>
            <p:nvPr/>
          </p:nvSpPr>
          <p:spPr>
            <a:xfrm>
              <a:off x="6514910" y="335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1" name="pt17061"/>
            <p:cNvSpPr/>
            <p:nvPr/>
          </p:nvSpPr>
          <p:spPr>
            <a:xfrm>
              <a:off x="6645826" y="345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2" name="pt17062"/>
            <p:cNvSpPr/>
            <p:nvPr/>
          </p:nvSpPr>
          <p:spPr>
            <a:xfrm>
              <a:off x="6674914" y="3530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3" name="pt17063"/>
            <p:cNvSpPr/>
            <p:nvPr/>
          </p:nvSpPr>
          <p:spPr>
            <a:xfrm>
              <a:off x="6867547" y="339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4" name="pt17064"/>
            <p:cNvSpPr/>
            <p:nvPr/>
          </p:nvSpPr>
          <p:spPr>
            <a:xfrm>
              <a:off x="6657294" y="345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5" name="pt17065"/>
            <p:cNvSpPr/>
            <p:nvPr/>
          </p:nvSpPr>
          <p:spPr>
            <a:xfrm>
              <a:off x="6678681" y="337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6" name="pt17066"/>
            <p:cNvSpPr/>
            <p:nvPr/>
          </p:nvSpPr>
          <p:spPr>
            <a:xfrm>
              <a:off x="6643358" y="3304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7" name="pt17067"/>
            <p:cNvSpPr/>
            <p:nvPr/>
          </p:nvSpPr>
          <p:spPr>
            <a:xfrm>
              <a:off x="6919300" y="3345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8" name="pt17068"/>
            <p:cNvSpPr/>
            <p:nvPr/>
          </p:nvSpPr>
          <p:spPr>
            <a:xfrm>
              <a:off x="6708058" y="3427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9" name="pt17069"/>
            <p:cNvSpPr/>
            <p:nvPr/>
          </p:nvSpPr>
          <p:spPr>
            <a:xfrm>
              <a:off x="6429062" y="344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0" name="pt17070"/>
            <p:cNvSpPr/>
            <p:nvPr/>
          </p:nvSpPr>
          <p:spPr>
            <a:xfrm>
              <a:off x="6617793" y="3325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1" name="pt17071"/>
            <p:cNvSpPr/>
            <p:nvPr/>
          </p:nvSpPr>
          <p:spPr>
            <a:xfrm>
              <a:off x="6681310" y="344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2" name="pt17072"/>
            <p:cNvSpPr/>
            <p:nvPr/>
          </p:nvSpPr>
          <p:spPr>
            <a:xfrm>
              <a:off x="6578838" y="3312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3" name="pt17073"/>
            <p:cNvSpPr/>
            <p:nvPr/>
          </p:nvSpPr>
          <p:spPr>
            <a:xfrm>
              <a:off x="6731469" y="339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4" name="pt17074"/>
            <p:cNvSpPr/>
            <p:nvPr/>
          </p:nvSpPr>
          <p:spPr>
            <a:xfrm>
              <a:off x="6341729" y="358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5" name="pt17075"/>
            <p:cNvSpPr/>
            <p:nvPr/>
          </p:nvSpPr>
          <p:spPr>
            <a:xfrm>
              <a:off x="6887545" y="33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6" name="pt17076"/>
            <p:cNvSpPr/>
            <p:nvPr/>
          </p:nvSpPr>
          <p:spPr>
            <a:xfrm>
              <a:off x="6677492" y="346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7" name="pt17077"/>
            <p:cNvSpPr/>
            <p:nvPr/>
          </p:nvSpPr>
          <p:spPr>
            <a:xfrm>
              <a:off x="6802989" y="3418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8" name="pt17078"/>
            <p:cNvSpPr/>
            <p:nvPr/>
          </p:nvSpPr>
          <p:spPr>
            <a:xfrm>
              <a:off x="6375355" y="3416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9" name="pt17079"/>
            <p:cNvSpPr/>
            <p:nvPr/>
          </p:nvSpPr>
          <p:spPr>
            <a:xfrm>
              <a:off x="6934811" y="3401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0" name="pt17080"/>
            <p:cNvSpPr/>
            <p:nvPr/>
          </p:nvSpPr>
          <p:spPr>
            <a:xfrm>
              <a:off x="6728943" y="347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1" name="pt17081"/>
            <p:cNvSpPr/>
            <p:nvPr/>
          </p:nvSpPr>
          <p:spPr>
            <a:xfrm>
              <a:off x="6658239" y="3399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2" name="pt17082"/>
            <p:cNvSpPr/>
            <p:nvPr/>
          </p:nvSpPr>
          <p:spPr>
            <a:xfrm>
              <a:off x="6473673" y="3364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3" name="pt17083"/>
            <p:cNvSpPr/>
            <p:nvPr/>
          </p:nvSpPr>
          <p:spPr>
            <a:xfrm>
              <a:off x="6844251" y="3343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4" name="pt17084"/>
            <p:cNvSpPr/>
            <p:nvPr/>
          </p:nvSpPr>
          <p:spPr>
            <a:xfrm>
              <a:off x="7175868" y="331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5" name="pt17085"/>
            <p:cNvSpPr/>
            <p:nvPr/>
          </p:nvSpPr>
          <p:spPr>
            <a:xfrm>
              <a:off x="6979712" y="3289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6" name="pt17086"/>
            <p:cNvSpPr/>
            <p:nvPr/>
          </p:nvSpPr>
          <p:spPr>
            <a:xfrm>
              <a:off x="6629685" y="338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7" name="pt17087"/>
            <p:cNvSpPr/>
            <p:nvPr/>
          </p:nvSpPr>
          <p:spPr>
            <a:xfrm>
              <a:off x="6590750" y="3233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8" name="pt17088"/>
            <p:cNvSpPr/>
            <p:nvPr/>
          </p:nvSpPr>
          <p:spPr>
            <a:xfrm>
              <a:off x="6683078" y="3406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9" name="pt17089"/>
            <p:cNvSpPr/>
            <p:nvPr/>
          </p:nvSpPr>
          <p:spPr>
            <a:xfrm>
              <a:off x="6928088" y="3324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0" name="pt17090"/>
            <p:cNvSpPr/>
            <p:nvPr/>
          </p:nvSpPr>
          <p:spPr>
            <a:xfrm>
              <a:off x="7007778" y="332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1" name="pt17091"/>
            <p:cNvSpPr/>
            <p:nvPr/>
          </p:nvSpPr>
          <p:spPr>
            <a:xfrm>
              <a:off x="6630637" y="3552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2" name="pt17092"/>
            <p:cNvSpPr/>
            <p:nvPr/>
          </p:nvSpPr>
          <p:spPr>
            <a:xfrm>
              <a:off x="6495709" y="343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3" name="pt17093"/>
            <p:cNvSpPr/>
            <p:nvPr/>
          </p:nvSpPr>
          <p:spPr>
            <a:xfrm>
              <a:off x="6775708" y="33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4" name="pt17094"/>
            <p:cNvSpPr/>
            <p:nvPr/>
          </p:nvSpPr>
          <p:spPr>
            <a:xfrm>
              <a:off x="6554482" y="328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5" name="pt17095"/>
            <p:cNvSpPr/>
            <p:nvPr/>
          </p:nvSpPr>
          <p:spPr>
            <a:xfrm>
              <a:off x="6487938" y="35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6" name="pt17096"/>
            <p:cNvSpPr/>
            <p:nvPr/>
          </p:nvSpPr>
          <p:spPr>
            <a:xfrm>
              <a:off x="6870015" y="335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7" name="pt17097"/>
            <p:cNvSpPr/>
            <p:nvPr/>
          </p:nvSpPr>
          <p:spPr>
            <a:xfrm>
              <a:off x="7033529" y="329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8" name="pt17098"/>
            <p:cNvSpPr/>
            <p:nvPr/>
          </p:nvSpPr>
          <p:spPr>
            <a:xfrm>
              <a:off x="6877228" y="345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9" name="pt17099"/>
            <p:cNvSpPr/>
            <p:nvPr/>
          </p:nvSpPr>
          <p:spPr>
            <a:xfrm>
              <a:off x="6646122" y="346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0" name="pt17100"/>
            <p:cNvSpPr/>
            <p:nvPr/>
          </p:nvSpPr>
          <p:spPr>
            <a:xfrm>
              <a:off x="6780195" y="3469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1" name="pt17101"/>
            <p:cNvSpPr/>
            <p:nvPr/>
          </p:nvSpPr>
          <p:spPr>
            <a:xfrm>
              <a:off x="7147790" y="3330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2" name="pt17102"/>
            <p:cNvSpPr/>
            <p:nvPr/>
          </p:nvSpPr>
          <p:spPr>
            <a:xfrm>
              <a:off x="6780233" y="3432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3" name="pt17103"/>
            <p:cNvSpPr/>
            <p:nvPr/>
          </p:nvSpPr>
          <p:spPr>
            <a:xfrm>
              <a:off x="6356205" y="313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4" name="pt17104"/>
            <p:cNvSpPr/>
            <p:nvPr/>
          </p:nvSpPr>
          <p:spPr>
            <a:xfrm>
              <a:off x="6692141" y="3445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5" name="pt17105"/>
            <p:cNvSpPr/>
            <p:nvPr/>
          </p:nvSpPr>
          <p:spPr>
            <a:xfrm>
              <a:off x="6503802" y="334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6" name="pt17106"/>
            <p:cNvSpPr/>
            <p:nvPr/>
          </p:nvSpPr>
          <p:spPr>
            <a:xfrm>
              <a:off x="6241938" y="350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7" name="pt17107"/>
            <p:cNvSpPr/>
            <p:nvPr/>
          </p:nvSpPr>
          <p:spPr>
            <a:xfrm>
              <a:off x="6488433" y="340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8" name="pt17108"/>
            <p:cNvSpPr/>
            <p:nvPr/>
          </p:nvSpPr>
          <p:spPr>
            <a:xfrm>
              <a:off x="6818506" y="353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9" name="pt17109"/>
            <p:cNvSpPr/>
            <p:nvPr/>
          </p:nvSpPr>
          <p:spPr>
            <a:xfrm>
              <a:off x="6747424" y="351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0" name="pt17110"/>
            <p:cNvSpPr/>
            <p:nvPr/>
          </p:nvSpPr>
          <p:spPr>
            <a:xfrm>
              <a:off x="6551024" y="3538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1" name="pt17111"/>
            <p:cNvSpPr/>
            <p:nvPr/>
          </p:nvSpPr>
          <p:spPr>
            <a:xfrm>
              <a:off x="6517205" y="3442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2" name="pt17112"/>
            <p:cNvSpPr/>
            <p:nvPr/>
          </p:nvSpPr>
          <p:spPr>
            <a:xfrm>
              <a:off x="6558326" y="3353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3" name="pt17113"/>
            <p:cNvSpPr/>
            <p:nvPr/>
          </p:nvSpPr>
          <p:spPr>
            <a:xfrm>
              <a:off x="6154617" y="310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4" name="pt17114"/>
            <p:cNvSpPr/>
            <p:nvPr/>
          </p:nvSpPr>
          <p:spPr>
            <a:xfrm>
              <a:off x="6380844" y="328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5" name="pt17115"/>
            <p:cNvSpPr/>
            <p:nvPr/>
          </p:nvSpPr>
          <p:spPr>
            <a:xfrm>
              <a:off x="6257076" y="305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6" name="pt17116"/>
            <p:cNvSpPr/>
            <p:nvPr/>
          </p:nvSpPr>
          <p:spPr>
            <a:xfrm>
              <a:off x="6515637" y="3456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7" name="pt17117"/>
            <p:cNvSpPr/>
            <p:nvPr/>
          </p:nvSpPr>
          <p:spPr>
            <a:xfrm>
              <a:off x="6258857" y="329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8" name="pt17118"/>
            <p:cNvSpPr/>
            <p:nvPr/>
          </p:nvSpPr>
          <p:spPr>
            <a:xfrm>
              <a:off x="6460104" y="339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9" name="pt17119"/>
            <p:cNvSpPr/>
            <p:nvPr/>
          </p:nvSpPr>
          <p:spPr>
            <a:xfrm>
              <a:off x="6159130" y="372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0" name="pt17120"/>
            <p:cNvSpPr/>
            <p:nvPr/>
          </p:nvSpPr>
          <p:spPr>
            <a:xfrm>
              <a:off x="6437329" y="3606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1" name="pt17121"/>
            <p:cNvSpPr/>
            <p:nvPr/>
          </p:nvSpPr>
          <p:spPr>
            <a:xfrm>
              <a:off x="6356989" y="334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2" name="pt17122"/>
            <p:cNvSpPr/>
            <p:nvPr/>
          </p:nvSpPr>
          <p:spPr>
            <a:xfrm>
              <a:off x="6525819" y="337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3" name="pt17123"/>
            <p:cNvSpPr/>
            <p:nvPr/>
          </p:nvSpPr>
          <p:spPr>
            <a:xfrm>
              <a:off x="6226497" y="322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4" name="pt17124"/>
            <p:cNvSpPr/>
            <p:nvPr/>
          </p:nvSpPr>
          <p:spPr>
            <a:xfrm>
              <a:off x="6311073" y="337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5" name="pt17125"/>
            <p:cNvSpPr/>
            <p:nvPr/>
          </p:nvSpPr>
          <p:spPr>
            <a:xfrm>
              <a:off x="6369344" y="328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6" name="pt17126"/>
            <p:cNvSpPr/>
            <p:nvPr/>
          </p:nvSpPr>
          <p:spPr>
            <a:xfrm>
              <a:off x="6757188" y="3522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7" name="pt17127"/>
            <p:cNvSpPr/>
            <p:nvPr/>
          </p:nvSpPr>
          <p:spPr>
            <a:xfrm>
              <a:off x="6381583" y="324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8" name="pt17128"/>
            <p:cNvSpPr/>
            <p:nvPr/>
          </p:nvSpPr>
          <p:spPr>
            <a:xfrm>
              <a:off x="6235040" y="3068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9" name="pt17129"/>
            <p:cNvSpPr/>
            <p:nvPr/>
          </p:nvSpPr>
          <p:spPr>
            <a:xfrm>
              <a:off x="6693485" y="3321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0" name="pt17130"/>
            <p:cNvSpPr/>
            <p:nvPr/>
          </p:nvSpPr>
          <p:spPr>
            <a:xfrm>
              <a:off x="6317893" y="3572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1" name="pt17131"/>
            <p:cNvSpPr/>
            <p:nvPr/>
          </p:nvSpPr>
          <p:spPr>
            <a:xfrm>
              <a:off x="6330666" y="3161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2" name="pt17132"/>
            <p:cNvSpPr/>
            <p:nvPr/>
          </p:nvSpPr>
          <p:spPr>
            <a:xfrm>
              <a:off x="6516807" y="335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3" name="pt17133"/>
            <p:cNvSpPr/>
            <p:nvPr/>
          </p:nvSpPr>
          <p:spPr>
            <a:xfrm>
              <a:off x="6270003" y="323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4" name="pt17134"/>
            <p:cNvSpPr/>
            <p:nvPr/>
          </p:nvSpPr>
          <p:spPr>
            <a:xfrm>
              <a:off x="6425951" y="3566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5" name="pt17135"/>
            <p:cNvSpPr/>
            <p:nvPr/>
          </p:nvSpPr>
          <p:spPr>
            <a:xfrm>
              <a:off x="6345573" y="319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6" name="pt17136"/>
            <p:cNvSpPr/>
            <p:nvPr/>
          </p:nvSpPr>
          <p:spPr>
            <a:xfrm>
              <a:off x="6513528" y="3578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7" name="pt17137"/>
            <p:cNvSpPr/>
            <p:nvPr/>
          </p:nvSpPr>
          <p:spPr>
            <a:xfrm>
              <a:off x="6443795" y="349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8" name="pt17138"/>
            <p:cNvSpPr/>
            <p:nvPr/>
          </p:nvSpPr>
          <p:spPr>
            <a:xfrm>
              <a:off x="6409752" y="36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9" name="pt17139"/>
            <p:cNvSpPr/>
            <p:nvPr/>
          </p:nvSpPr>
          <p:spPr>
            <a:xfrm>
              <a:off x="6342969" y="358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0" name="pt17140"/>
            <p:cNvSpPr/>
            <p:nvPr/>
          </p:nvSpPr>
          <p:spPr>
            <a:xfrm>
              <a:off x="6312056" y="328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1" name="pt17141"/>
            <p:cNvSpPr/>
            <p:nvPr/>
          </p:nvSpPr>
          <p:spPr>
            <a:xfrm>
              <a:off x="7221000" y="340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2" name="pt17142"/>
            <p:cNvSpPr/>
            <p:nvPr/>
          </p:nvSpPr>
          <p:spPr>
            <a:xfrm>
              <a:off x="6987677" y="3362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3" name="pt17143"/>
            <p:cNvSpPr/>
            <p:nvPr/>
          </p:nvSpPr>
          <p:spPr>
            <a:xfrm>
              <a:off x="6708842" y="3461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4" name="pt17144"/>
            <p:cNvSpPr/>
            <p:nvPr/>
          </p:nvSpPr>
          <p:spPr>
            <a:xfrm>
              <a:off x="6746061" y="329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5" name="pt17145"/>
            <p:cNvSpPr/>
            <p:nvPr/>
          </p:nvSpPr>
          <p:spPr>
            <a:xfrm>
              <a:off x="6405374" y="3357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6" name="pt17146"/>
            <p:cNvSpPr/>
            <p:nvPr/>
          </p:nvSpPr>
          <p:spPr>
            <a:xfrm>
              <a:off x="6349179" y="3234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7" name="pt17147"/>
            <p:cNvSpPr/>
            <p:nvPr/>
          </p:nvSpPr>
          <p:spPr>
            <a:xfrm>
              <a:off x="7051251" y="346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8" name="pt17148"/>
            <p:cNvSpPr/>
            <p:nvPr/>
          </p:nvSpPr>
          <p:spPr>
            <a:xfrm>
              <a:off x="6495915" y="359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9" name="pt17149"/>
            <p:cNvSpPr/>
            <p:nvPr/>
          </p:nvSpPr>
          <p:spPr>
            <a:xfrm>
              <a:off x="6514229" y="352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0" name="pt17150"/>
            <p:cNvSpPr/>
            <p:nvPr/>
          </p:nvSpPr>
          <p:spPr>
            <a:xfrm>
              <a:off x="6746749" y="327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1" name="pt17151"/>
            <p:cNvSpPr/>
            <p:nvPr/>
          </p:nvSpPr>
          <p:spPr>
            <a:xfrm>
              <a:off x="6806190" y="338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2" name="pt17152"/>
            <p:cNvSpPr/>
            <p:nvPr/>
          </p:nvSpPr>
          <p:spPr>
            <a:xfrm>
              <a:off x="6436294" y="3317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3" name="pt17153"/>
            <p:cNvSpPr/>
            <p:nvPr/>
          </p:nvSpPr>
          <p:spPr>
            <a:xfrm>
              <a:off x="6957406" y="331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4" name="pt17154"/>
            <p:cNvSpPr/>
            <p:nvPr/>
          </p:nvSpPr>
          <p:spPr>
            <a:xfrm>
              <a:off x="7104175" y="326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5" name="pt17155"/>
            <p:cNvSpPr/>
            <p:nvPr/>
          </p:nvSpPr>
          <p:spPr>
            <a:xfrm>
              <a:off x="6646578" y="339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6" name="pt17156"/>
            <p:cNvSpPr/>
            <p:nvPr/>
          </p:nvSpPr>
          <p:spPr>
            <a:xfrm>
              <a:off x="6725709" y="345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7" name="pt17157"/>
            <p:cNvSpPr/>
            <p:nvPr/>
          </p:nvSpPr>
          <p:spPr>
            <a:xfrm>
              <a:off x="6201202" y="3163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8" name="pt17158"/>
            <p:cNvSpPr/>
            <p:nvPr/>
          </p:nvSpPr>
          <p:spPr>
            <a:xfrm>
              <a:off x="6721769" y="342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9" name="pt17159"/>
            <p:cNvSpPr/>
            <p:nvPr/>
          </p:nvSpPr>
          <p:spPr>
            <a:xfrm>
              <a:off x="6393321" y="354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0" name="pt17160"/>
            <p:cNvSpPr/>
            <p:nvPr/>
          </p:nvSpPr>
          <p:spPr>
            <a:xfrm>
              <a:off x="6872182" y="3401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1" name="pt17161"/>
            <p:cNvSpPr/>
            <p:nvPr/>
          </p:nvSpPr>
          <p:spPr>
            <a:xfrm>
              <a:off x="6695111" y="33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2" name="pt17162"/>
            <p:cNvSpPr/>
            <p:nvPr/>
          </p:nvSpPr>
          <p:spPr>
            <a:xfrm>
              <a:off x="6860110" y="351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3" name="pt17163"/>
            <p:cNvSpPr/>
            <p:nvPr/>
          </p:nvSpPr>
          <p:spPr>
            <a:xfrm>
              <a:off x="6369858" y="321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4" name="pt17164"/>
            <p:cNvSpPr/>
            <p:nvPr/>
          </p:nvSpPr>
          <p:spPr>
            <a:xfrm>
              <a:off x="6447498" y="3303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5" name="pt17165"/>
            <p:cNvSpPr/>
            <p:nvPr/>
          </p:nvSpPr>
          <p:spPr>
            <a:xfrm>
              <a:off x="6480288" y="324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6" name="pt17166"/>
            <p:cNvSpPr/>
            <p:nvPr/>
          </p:nvSpPr>
          <p:spPr>
            <a:xfrm>
              <a:off x="6523299" y="3147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7" name="pt17167"/>
            <p:cNvSpPr/>
            <p:nvPr/>
          </p:nvSpPr>
          <p:spPr>
            <a:xfrm>
              <a:off x="6383775" y="330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8" name="pt17168"/>
            <p:cNvSpPr/>
            <p:nvPr/>
          </p:nvSpPr>
          <p:spPr>
            <a:xfrm>
              <a:off x="6760331" y="343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9" name="pt17169"/>
            <p:cNvSpPr/>
            <p:nvPr/>
          </p:nvSpPr>
          <p:spPr>
            <a:xfrm>
              <a:off x="6563739" y="3283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0" name="pt17170"/>
            <p:cNvSpPr/>
            <p:nvPr/>
          </p:nvSpPr>
          <p:spPr>
            <a:xfrm>
              <a:off x="6869591" y="3307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1" name="pt17171"/>
            <p:cNvSpPr/>
            <p:nvPr/>
          </p:nvSpPr>
          <p:spPr>
            <a:xfrm>
              <a:off x="6786790" y="3291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2" name="pt17172"/>
            <p:cNvSpPr/>
            <p:nvPr/>
          </p:nvSpPr>
          <p:spPr>
            <a:xfrm>
              <a:off x="6512545" y="3252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3" name="pt17173"/>
            <p:cNvSpPr/>
            <p:nvPr/>
          </p:nvSpPr>
          <p:spPr>
            <a:xfrm>
              <a:off x="6782515" y="3324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4" name="pt17174"/>
            <p:cNvSpPr/>
            <p:nvPr/>
          </p:nvSpPr>
          <p:spPr>
            <a:xfrm>
              <a:off x="6538489" y="3433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5" name="pt17175"/>
            <p:cNvSpPr/>
            <p:nvPr/>
          </p:nvSpPr>
          <p:spPr>
            <a:xfrm>
              <a:off x="7090656" y="3247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6" name="pt17176"/>
            <p:cNvSpPr/>
            <p:nvPr/>
          </p:nvSpPr>
          <p:spPr>
            <a:xfrm>
              <a:off x="6887577" y="327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7" name="pt17177"/>
            <p:cNvSpPr/>
            <p:nvPr/>
          </p:nvSpPr>
          <p:spPr>
            <a:xfrm>
              <a:off x="6793874" y="3252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8" name="pt17178"/>
            <p:cNvSpPr/>
            <p:nvPr/>
          </p:nvSpPr>
          <p:spPr>
            <a:xfrm>
              <a:off x="6689962" y="3175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9" name="pt17179"/>
            <p:cNvSpPr/>
            <p:nvPr/>
          </p:nvSpPr>
          <p:spPr>
            <a:xfrm>
              <a:off x="6954996" y="326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0" name="pt17180"/>
            <p:cNvSpPr/>
            <p:nvPr/>
          </p:nvSpPr>
          <p:spPr>
            <a:xfrm>
              <a:off x="6537968" y="327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1" name="pt17181"/>
            <p:cNvSpPr/>
            <p:nvPr/>
          </p:nvSpPr>
          <p:spPr>
            <a:xfrm>
              <a:off x="6768560" y="3419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2" name="pt17182"/>
            <p:cNvSpPr/>
            <p:nvPr/>
          </p:nvSpPr>
          <p:spPr>
            <a:xfrm>
              <a:off x="6646636" y="340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3" name="pt17183"/>
            <p:cNvSpPr/>
            <p:nvPr/>
          </p:nvSpPr>
          <p:spPr>
            <a:xfrm>
              <a:off x="6968148" y="344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4" name="pt17184"/>
            <p:cNvSpPr/>
            <p:nvPr/>
          </p:nvSpPr>
          <p:spPr>
            <a:xfrm>
              <a:off x="6671160" y="3437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5" name="pt17185"/>
            <p:cNvSpPr/>
            <p:nvPr/>
          </p:nvSpPr>
          <p:spPr>
            <a:xfrm>
              <a:off x="6352361" y="34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6" name="pt17186"/>
            <p:cNvSpPr/>
            <p:nvPr/>
          </p:nvSpPr>
          <p:spPr>
            <a:xfrm>
              <a:off x="6295967" y="3345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7" name="pt17187"/>
            <p:cNvSpPr/>
            <p:nvPr/>
          </p:nvSpPr>
          <p:spPr>
            <a:xfrm>
              <a:off x="6707511" y="331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8" name="pt17188"/>
            <p:cNvSpPr/>
            <p:nvPr/>
          </p:nvSpPr>
          <p:spPr>
            <a:xfrm>
              <a:off x="7153877" y="35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9" name="pt17189"/>
            <p:cNvSpPr/>
            <p:nvPr/>
          </p:nvSpPr>
          <p:spPr>
            <a:xfrm>
              <a:off x="6537364" y="365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0" name="pt17190"/>
            <p:cNvSpPr/>
            <p:nvPr/>
          </p:nvSpPr>
          <p:spPr>
            <a:xfrm>
              <a:off x="6497612" y="34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1" name="pt17191"/>
            <p:cNvSpPr/>
            <p:nvPr/>
          </p:nvSpPr>
          <p:spPr>
            <a:xfrm>
              <a:off x="6570302" y="357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2" name="pt17192"/>
            <p:cNvSpPr/>
            <p:nvPr/>
          </p:nvSpPr>
          <p:spPr>
            <a:xfrm>
              <a:off x="6627570" y="343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3" name="pt17193"/>
            <p:cNvSpPr/>
            <p:nvPr/>
          </p:nvSpPr>
          <p:spPr>
            <a:xfrm>
              <a:off x="6929418" y="343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4" name="pt17194"/>
            <p:cNvSpPr/>
            <p:nvPr/>
          </p:nvSpPr>
          <p:spPr>
            <a:xfrm>
              <a:off x="6574397" y="3403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5" name="pt17195"/>
            <p:cNvSpPr/>
            <p:nvPr/>
          </p:nvSpPr>
          <p:spPr>
            <a:xfrm>
              <a:off x="6695625" y="3341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6" name="pt17196"/>
            <p:cNvSpPr/>
            <p:nvPr/>
          </p:nvSpPr>
          <p:spPr>
            <a:xfrm>
              <a:off x="6436557" y="350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7" name="pt17197"/>
            <p:cNvSpPr/>
            <p:nvPr/>
          </p:nvSpPr>
          <p:spPr>
            <a:xfrm>
              <a:off x="6534490" y="3373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8" name="pt17198"/>
            <p:cNvSpPr/>
            <p:nvPr/>
          </p:nvSpPr>
          <p:spPr>
            <a:xfrm>
              <a:off x="6488767" y="335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9" name="pt17199"/>
            <p:cNvSpPr/>
            <p:nvPr/>
          </p:nvSpPr>
          <p:spPr>
            <a:xfrm>
              <a:off x="6680018" y="341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0" name="pt17200"/>
            <p:cNvSpPr/>
            <p:nvPr/>
          </p:nvSpPr>
          <p:spPr>
            <a:xfrm>
              <a:off x="6743278" y="339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1" name="pt17201"/>
            <p:cNvSpPr/>
            <p:nvPr/>
          </p:nvSpPr>
          <p:spPr>
            <a:xfrm>
              <a:off x="6502594" y="3652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2" name="pt17202"/>
            <p:cNvSpPr/>
            <p:nvPr/>
          </p:nvSpPr>
          <p:spPr>
            <a:xfrm>
              <a:off x="6320432" y="3151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3" name="pt17203"/>
            <p:cNvSpPr/>
            <p:nvPr/>
          </p:nvSpPr>
          <p:spPr>
            <a:xfrm>
              <a:off x="6825025" y="33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4" name="pt17204"/>
            <p:cNvSpPr/>
            <p:nvPr/>
          </p:nvSpPr>
          <p:spPr>
            <a:xfrm>
              <a:off x="6775926" y="332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5" name="pt17205"/>
            <p:cNvSpPr/>
            <p:nvPr/>
          </p:nvSpPr>
          <p:spPr>
            <a:xfrm>
              <a:off x="6486877" y="327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6" name="pt17206"/>
            <p:cNvSpPr/>
            <p:nvPr/>
          </p:nvSpPr>
          <p:spPr>
            <a:xfrm>
              <a:off x="6701764" y="3476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7" name="pt17207"/>
            <p:cNvSpPr/>
            <p:nvPr/>
          </p:nvSpPr>
          <p:spPr>
            <a:xfrm>
              <a:off x="6565236" y="341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8" name="pt17208"/>
            <p:cNvSpPr/>
            <p:nvPr/>
          </p:nvSpPr>
          <p:spPr>
            <a:xfrm>
              <a:off x="6592672" y="348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9" name="pt17209"/>
            <p:cNvSpPr/>
            <p:nvPr/>
          </p:nvSpPr>
          <p:spPr>
            <a:xfrm>
              <a:off x="7235637" y="314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0" name="pt17210"/>
            <p:cNvSpPr/>
            <p:nvPr/>
          </p:nvSpPr>
          <p:spPr>
            <a:xfrm>
              <a:off x="6745592" y="3320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1" name="pt17211"/>
            <p:cNvSpPr/>
            <p:nvPr/>
          </p:nvSpPr>
          <p:spPr>
            <a:xfrm>
              <a:off x="6412522" y="346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2" name="pt17212"/>
            <p:cNvSpPr/>
            <p:nvPr/>
          </p:nvSpPr>
          <p:spPr>
            <a:xfrm>
              <a:off x="6678314" y="34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3" name="pt17213"/>
            <p:cNvSpPr/>
            <p:nvPr/>
          </p:nvSpPr>
          <p:spPr>
            <a:xfrm>
              <a:off x="6863619" y="348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4" name="pt17214"/>
            <p:cNvSpPr/>
            <p:nvPr/>
          </p:nvSpPr>
          <p:spPr>
            <a:xfrm>
              <a:off x="6472786" y="343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5" name="pt17215"/>
            <p:cNvSpPr/>
            <p:nvPr/>
          </p:nvSpPr>
          <p:spPr>
            <a:xfrm>
              <a:off x="6696628" y="3470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6" name="pt17216"/>
            <p:cNvSpPr/>
            <p:nvPr/>
          </p:nvSpPr>
          <p:spPr>
            <a:xfrm>
              <a:off x="6608459" y="323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7" name="pt17217"/>
            <p:cNvSpPr/>
            <p:nvPr/>
          </p:nvSpPr>
          <p:spPr>
            <a:xfrm>
              <a:off x="6802205" y="336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8" name="pt17218"/>
            <p:cNvSpPr/>
            <p:nvPr/>
          </p:nvSpPr>
          <p:spPr>
            <a:xfrm>
              <a:off x="6862771" y="34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9" name="pt17219"/>
            <p:cNvSpPr/>
            <p:nvPr/>
          </p:nvSpPr>
          <p:spPr>
            <a:xfrm>
              <a:off x="6689731" y="33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0" name="pt17220"/>
            <p:cNvSpPr/>
            <p:nvPr/>
          </p:nvSpPr>
          <p:spPr>
            <a:xfrm>
              <a:off x="6612451" y="334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1" name="pt17221"/>
            <p:cNvSpPr/>
            <p:nvPr/>
          </p:nvSpPr>
          <p:spPr>
            <a:xfrm>
              <a:off x="6604603" y="3387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2" name="pt17222"/>
            <p:cNvSpPr/>
            <p:nvPr/>
          </p:nvSpPr>
          <p:spPr>
            <a:xfrm>
              <a:off x="6235259" y="349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3" name="pt17223"/>
            <p:cNvSpPr/>
            <p:nvPr/>
          </p:nvSpPr>
          <p:spPr>
            <a:xfrm>
              <a:off x="6667258" y="344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4" name="pt17224"/>
            <p:cNvSpPr/>
            <p:nvPr/>
          </p:nvSpPr>
          <p:spPr>
            <a:xfrm>
              <a:off x="6525954" y="346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5" name="pt17225"/>
            <p:cNvSpPr/>
            <p:nvPr/>
          </p:nvSpPr>
          <p:spPr>
            <a:xfrm>
              <a:off x="6395346" y="345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6" name="pt17226"/>
            <p:cNvSpPr/>
            <p:nvPr/>
          </p:nvSpPr>
          <p:spPr>
            <a:xfrm>
              <a:off x="6655469" y="340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7" name="pt17227"/>
            <p:cNvSpPr/>
            <p:nvPr/>
          </p:nvSpPr>
          <p:spPr>
            <a:xfrm>
              <a:off x="6371183" y="335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8" name="pt17228"/>
            <p:cNvSpPr/>
            <p:nvPr/>
          </p:nvSpPr>
          <p:spPr>
            <a:xfrm>
              <a:off x="6143079" y="3062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9" name="pt17229"/>
            <p:cNvSpPr/>
            <p:nvPr/>
          </p:nvSpPr>
          <p:spPr>
            <a:xfrm>
              <a:off x="6799736" y="337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0" name="pt17230"/>
            <p:cNvSpPr/>
            <p:nvPr/>
          </p:nvSpPr>
          <p:spPr>
            <a:xfrm>
              <a:off x="7249188" y="3444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1" name="pt17231"/>
            <p:cNvSpPr/>
            <p:nvPr/>
          </p:nvSpPr>
          <p:spPr>
            <a:xfrm>
              <a:off x="6951184" y="342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2" name="pt17232"/>
            <p:cNvSpPr/>
            <p:nvPr/>
          </p:nvSpPr>
          <p:spPr>
            <a:xfrm>
              <a:off x="6527233" y="36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3" name="pt17233"/>
            <p:cNvSpPr/>
            <p:nvPr/>
          </p:nvSpPr>
          <p:spPr>
            <a:xfrm>
              <a:off x="6707961" y="332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4" name="pt17234"/>
            <p:cNvSpPr/>
            <p:nvPr/>
          </p:nvSpPr>
          <p:spPr>
            <a:xfrm>
              <a:off x="6939035" y="337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5" name="pt17235"/>
            <p:cNvSpPr/>
            <p:nvPr/>
          </p:nvSpPr>
          <p:spPr>
            <a:xfrm>
              <a:off x="6276046" y="330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6" name="pt17236"/>
            <p:cNvSpPr/>
            <p:nvPr/>
          </p:nvSpPr>
          <p:spPr>
            <a:xfrm>
              <a:off x="6707704" y="336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7" name="pt17237"/>
            <p:cNvSpPr/>
            <p:nvPr/>
          </p:nvSpPr>
          <p:spPr>
            <a:xfrm>
              <a:off x="6978639" y="3415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8" name="pt17238"/>
            <p:cNvSpPr/>
            <p:nvPr/>
          </p:nvSpPr>
          <p:spPr>
            <a:xfrm>
              <a:off x="6384630" y="350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9" name="pt17239"/>
            <p:cNvSpPr/>
            <p:nvPr/>
          </p:nvSpPr>
          <p:spPr>
            <a:xfrm>
              <a:off x="6689172" y="33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0" name="pt17240"/>
            <p:cNvSpPr/>
            <p:nvPr/>
          </p:nvSpPr>
          <p:spPr>
            <a:xfrm>
              <a:off x="6507010" y="3588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1" name="pt17241"/>
            <p:cNvSpPr/>
            <p:nvPr/>
          </p:nvSpPr>
          <p:spPr>
            <a:xfrm>
              <a:off x="6602108" y="3467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2" name="pt17242"/>
            <p:cNvSpPr/>
            <p:nvPr/>
          </p:nvSpPr>
          <p:spPr>
            <a:xfrm>
              <a:off x="6829724" y="3388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3" name="pt17243"/>
            <p:cNvSpPr/>
            <p:nvPr/>
          </p:nvSpPr>
          <p:spPr>
            <a:xfrm>
              <a:off x="6410163" y="336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4" name="pt17244"/>
            <p:cNvSpPr/>
            <p:nvPr/>
          </p:nvSpPr>
          <p:spPr>
            <a:xfrm>
              <a:off x="6478000" y="34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5" name="pt17245"/>
            <p:cNvSpPr/>
            <p:nvPr/>
          </p:nvSpPr>
          <p:spPr>
            <a:xfrm>
              <a:off x="6594902" y="345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6" name="pt17246"/>
            <p:cNvSpPr/>
            <p:nvPr/>
          </p:nvSpPr>
          <p:spPr>
            <a:xfrm>
              <a:off x="6706881" y="3353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7" name="pt17247"/>
            <p:cNvSpPr/>
            <p:nvPr/>
          </p:nvSpPr>
          <p:spPr>
            <a:xfrm>
              <a:off x="6628927" y="3587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8" name="pt17248"/>
            <p:cNvSpPr/>
            <p:nvPr/>
          </p:nvSpPr>
          <p:spPr>
            <a:xfrm>
              <a:off x="6405053" y="357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9" name="pt17249"/>
            <p:cNvSpPr/>
            <p:nvPr/>
          </p:nvSpPr>
          <p:spPr>
            <a:xfrm>
              <a:off x="6564979" y="311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0" name="pt17250"/>
            <p:cNvSpPr/>
            <p:nvPr/>
          </p:nvSpPr>
          <p:spPr>
            <a:xfrm>
              <a:off x="6637213" y="324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1" name="pt17251"/>
            <p:cNvSpPr/>
            <p:nvPr/>
          </p:nvSpPr>
          <p:spPr>
            <a:xfrm>
              <a:off x="6570687" y="351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2" name="pt17252"/>
            <p:cNvSpPr/>
            <p:nvPr/>
          </p:nvSpPr>
          <p:spPr>
            <a:xfrm>
              <a:off x="6897965" y="334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3" name="pt17253"/>
            <p:cNvSpPr/>
            <p:nvPr/>
          </p:nvSpPr>
          <p:spPr>
            <a:xfrm>
              <a:off x="6936701" y="33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4" name="pt17254"/>
            <p:cNvSpPr/>
            <p:nvPr/>
          </p:nvSpPr>
          <p:spPr>
            <a:xfrm>
              <a:off x="693580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5" name="pt17255"/>
            <p:cNvSpPr/>
            <p:nvPr/>
          </p:nvSpPr>
          <p:spPr>
            <a:xfrm>
              <a:off x="6954372" y="33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6" name="pt17256"/>
            <p:cNvSpPr/>
            <p:nvPr/>
          </p:nvSpPr>
          <p:spPr>
            <a:xfrm>
              <a:off x="6876283" y="342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7" name="pt17257"/>
            <p:cNvSpPr/>
            <p:nvPr/>
          </p:nvSpPr>
          <p:spPr>
            <a:xfrm>
              <a:off x="6903905" y="333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8" name="pt17258"/>
            <p:cNvSpPr/>
            <p:nvPr/>
          </p:nvSpPr>
          <p:spPr>
            <a:xfrm>
              <a:off x="6828554" y="3398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9" name="pt17259"/>
            <p:cNvSpPr/>
            <p:nvPr/>
          </p:nvSpPr>
          <p:spPr>
            <a:xfrm>
              <a:off x="6903313" y="333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0" name="pt17260"/>
            <p:cNvSpPr/>
            <p:nvPr/>
          </p:nvSpPr>
          <p:spPr>
            <a:xfrm>
              <a:off x="7238125" y="353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1" name="pt17261"/>
            <p:cNvSpPr/>
            <p:nvPr/>
          </p:nvSpPr>
          <p:spPr>
            <a:xfrm>
              <a:off x="7074014" y="328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2" name="pt17262"/>
            <p:cNvSpPr/>
            <p:nvPr/>
          </p:nvSpPr>
          <p:spPr>
            <a:xfrm>
              <a:off x="7228804" y="322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3" name="pt17263"/>
            <p:cNvSpPr/>
            <p:nvPr/>
          </p:nvSpPr>
          <p:spPr>
            <a:xfrm>
              <a:off x="7220724" y="347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4" name="pt17264"/>
            <p:cNvSpPr/>
            <p:nvPr/>
          </p:nvSpPr>
          <p:spPr>
            <a:xfrm>
              <a:off x="6536162" y="3328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5" name="pt17265"/>
            <p:cNvSpPr/>
            <p:nvPr/>
          </p:nvSpPr>
          <p:spPr>
            <a:xfrm>
              <a:off x="7224606" y="347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6" name="pt17266"/>
            <p:cNvSpPr/>
            <p:nvPr/>
          </p:nvSpPr>
          <p:spPr>
            <a:xfrm>
              <a:off x="6770713" y="3474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7" name="pt17267"/>
            <p:cNvSpPr/>
            <p:nvPr/>
          </p:nvSpPr>
          <p:spPr>
            <a:xfrm>
              <a:off x="6495889" y="3583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8" name="pt17268"/>
            <p:cNvSpPr/>
            <p:nvPr/>
          </p:nvSpPr>
          <p:spPr>
            <a:xfrm>
              <a:off x="6411577" y="3580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9" name="pt17269"/>
            <p:cNvSpPr/>
            <p:nvPr/>
          </p:nvSpPr>
          <p:spPr>
            <a:xfrm>
              <a:off x="6500479" y="3375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0" name="pt17270"/>
            <p:cNvSpPr/>
            <p:nvPr/>
          </p:nvSpPr>
          <p:spPr>
            <a:xfrm>
              <a:off x="7258772" y="3312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1" name="pt17271"/>
            <p:cNvSpPr/>
            <p:nvPr/>
          </p:nvSpPr>
          <p:spPr>
            <a:xfrm>
              <a:off x="6506727" y="3654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2" name="pt17272"/>
            <p:cNvSpPr/>
            <p:nvPr/>
          </p:nvSpPr>
          <p:spPr>
            <a:xfrm>
              <a:off x="6273609" y="340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3" name="pt17273"/>
            <p:cNvSpPr/>
            <p:nvPr/>
          </p:nvSpPr>
          <p:spPr>
            <a:xfrm>
              <a:off x="7274219" y="3430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4" name="pt17274"/>
            <p:cNvSpPr/>
            <p:nvPr/>
          </p:nvSpPr>
          <p:spPr>
            <a:xfrm>
              <a:off x="6122245" y="322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5" name="pt17275"/>
            <p:cNvSpPr/>
            <p:nvPr/>
          </p:nvSpPr>
          <p:spPr>
            <a:xfrm>
              <a:off x="6030708" y="3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6" name="pt17276"/>
            <p:cNvSpPr/>
            <p:nvPr/>
          </p:nvSpPr>
          <p:spPr>
            <a:xfrm>
              <a:off x="6305493" y="333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7" name="pt17277"/>
            <p:cNvSpPr/>
            <p:nvPr/>
          </p:nvSpPr>
          <p:spPr>
            <a:xfrm>
              <a:off x="6374802" y="3280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8" name="pt17278"/>
            <p:cNvSpPr/>
            <p:nvPr/>
          </p:nvSpPr>
          <p:spPr>
            <a:xfrm>
              <a:off x="6335808" y="3080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9" name="pt17279"/>
            <p:cNvSpPr/>
            <p:nvPr/>
          </p:nvSpPr>
          <p:spPr>
            <a:xfrm>
              <a:off x="6438498" y="3108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0" name="pt17280"/>
            <p:cNvSpPr/>
            <p:nvPr/>
          </p:nvSpPr>
          <p:spPr>
            <a:xfrm>
              <a:off x="6468974" y="336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1" name="pt17281"/>
            <p:cNvSpPr/>
            <p:nvPr/>
          </p:nvSpPr>
          <p:spPr>
            <a:xfrm>
              <a:off x="7281425" y="346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2" name="pt17282"/>
            <p:cNvSpPr/>
            <p:nvPr/>
          </p:nvSpPr>
          <p:spPr>
            <a:xfrm>
              <a:off x="6703056" y="335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3" name="pt17283"/>
            <p:cNvSpPr/>
            <p:nvPr/>
          </p:nvSpPr>
          <p:spPr>
            <a:xfrm>
              <a:off x="6685160" y="345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4" name="pt17284"/>
            <p:cNvSpPr/>
            <p:nvPr/>
          </p:nvSpPr>
          <p:spPr>
            <a:xfrm>
              <a:off x="6754688" y="342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5" name="pt17285"/>
            <p:cNvSpPr/>
            <p:nvPr/>
          </p:nvSpPr>
          <p:spPr>
            <a:xfrm>
              <a:off x="7176537" y="34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6" name="pt17286"/>
            <p:cNvSpPr/>
            <p:nvPr/>
          </p:nvSpPr>
          <p:spPr>
            <a:xfrm>
              <a:off x="7166219" y="34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7" name="pt17287"/>
            <p:cNvSpPr/>
            <p:nvPr/>
          </p:nvSpPr>
          <p:spPr>
            <a:xfrm>
              <a:off x="6943856" y="330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8" name="pt17288"/>
            <p:cNvSpPr/>
            <p:nvPr/>
          </p:nvSpPr>
          <p:spPr>
            <a:xfrm>
              <a:off x="6400399" y="326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9" name="pt17289"/>
            <p:cNvSpPr/>
            <p:nvPr/>
          </p:nvSpPr>
          <p:spPr>
            <a:xfrm>
              <a:off x="7275235" y="3378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0" name="pt17290"/>
            <p:cNvSpPr/>
            <p:nvPr/>
          </p:nvSpPr>
          <p:spPr>
            <a:xfrm>
              <a:off x="6906662" y="3450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1" name="pt17291"/>
            <p:cNvSpPr/>
            <p:nvPr/>
          </p:nvSpPr>
          <p:spPr>
            <a:xfrm>
              <a:off x="6922289" y="345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2" name="pt17292"/>
            <p:cNvSpPr/>
            <p:nvPr/>
          </p:nvSpPr>
          <p:spPr>
            <a:xfrm>
              <a:off x="7113585" y="33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3" name="pt17293"/>
            <p:cNvSpPr/>
            <p:nvPr/>
          </p:nvSpPr>
          <p:spPr>
            <a:xfrm>
              <a:off x="6700453" y="3442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4" name="pt17294"/>
            <p:cNvSpPr/>
            <p:nvPr/>
          </p:nvSpPr>
          <p:spPr>
            <a:xfrm>
              <a:off x="6912647" y="3326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5" name="pt17295"/>
            <p:cNvSpPr/>
            <p:nvPr/>
          </p:nvSpPr>
          <p:spPr>
            <a:xfrm>
              <a:off x="6585639" y="345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6" name="pt17296"/>
            <p:cNvSpPr/>
            <p:nvPr/>
          </p:nvSpPr>
          <p:spPr>
            <a:xfrm>
              <a:off x="6275030" y="3166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7" name="pt17297"/>
            <p:cNvSpPr/>
            <p:nvPr/>
          </p:nvSpPr>
          <p:spPr>
            <a:xfrm>
              <a:off x="6192325" y="3114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8" name="pt17298"/>
            <p:cNvSpPr/>
            <p:nvPr/>
          </p:nvSpPr>
          <p:spPr>
            <a:xfrm>
              <a:off x="6582612" y="345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9" name="pt17299"/>
            <p:cNvSpPr/>
            <p:nvPr/>
          </p:nvSpPr>
          <p:spPr>
            <a:xfrm>
              <a:off x="7105955" y="343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0" name="pt17300"/>
            <p:cNvSpPr/>
            <p:nvPr/>
          </p:nvSpPr>
          <p:spPr>
            <a:xfrm>
              <a:off x="6542423" y="357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1" name="pt17301"/>
            <p:cNvSpPr/>
            <p:nvPr/>
          </p:nvSpPr>
          <p:spPr>
            <a:xfrm>
              <a:off x="6683618" y="351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2" name="pt17302"/>
            <p:cNvSpPr/>
            <p:nvPr/>
          </p:nvSpPr>
          <p:spPr>
            <a:xfrm>
              <a:off x="6525941" y="3470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3" name="pt17303"/>
            <p:cNvSpPr/>
            <p:nvPr/>
          </p:nvSpPr>
          <p:spPr>
            <a:xfrm>
              <a:off x="6642400" y="344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4" name="pt17304"/>
            <p:cNvSpPr/>
            <p:nvPr/>
          </p:nvSpPr>
          <p:spPr>
            <a:xfrm>
              <a:off x="6812143" y="346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5" name="pt17305"/>
            <p:cNvSpPr/>
            <p:nvPr/>
          </p:nvSpPr>
          <p:spPr>
            <a:xfrm>
              <a:off x="6256620" y="3307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6" name="pt17306"/>
            <p:cNvSpPr/>
            <p:nvPr/>
          </p:nvSpPr>
          <p:spPr>
            <a:xfrm>
              <a:off x="7119673" y="3507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7" name="pt17307"/>
            <p:cNvSpPr/>
            <p:nvPr/>
          </p:nvSpPr>
          <p:spPr>
            <a:xfrm>
              <a:off x="6639977" y="3538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8" name="pt17308"/>
            <p:cNvSpPr/>
            <p:nvPr/>
          </p:nvSpPr>
          <p:spPr>
            <a:xfrm>
              <a:off x="6967987" y="3504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9" name="pt17309"/>
            <p:cNvSpPr/>
            <p:nvPr/>
          </p:nvSpPr>
          <p:spPr>
            <a:xfrm>
              <a:off x="6569248" y="35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0" name="pt17310"/>
            <p:cNvSpPr/>
            <p:nvPr/>
          </p:nvSpPr>
          <p:spPr>
            <a:xfrm>
              <a:off x="6912898" y="35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1" name="pt17311"/>
            <p:cNvSpPr/>
            <p:nvPr/>
          </p:nvSpPr>
          <p:spPr>
            <a:xfrm>
              <a:off x="6310109" y="3502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2" name="pt17312"/>
            <p:cNvSpPr/>
            <p:nvPr/>
          </p:nvSpPr>
          <p:spPr>
            <a:xfrm>
              <a:off x="6636248" y="339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3" name="pt17313"/>
            <p:cNvSpPr/>
            <p:nvPr/>
          </p:nvSpPr>
          <p:spPr>
            <a:xfrm>
              <a:off x="6513798" y="348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4" name="pt17314"/>
            <p:cNvSpPr/>
            <p:nvPr/>
          </p:nvSpPr>
          <p:spPr>
            <a:xfrm>
              <a:off x="6464359" y="337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5" name="pt17315"/>
            <p:cNvSpPr/>
            <p:nvPr/>
          </p:nvSpPr>
          <p:spPr>
            <a:xfrm>
              <a:off x="6436024" y="348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6" name="pt17316"/>
            <p:cNvSpPr/>
            <p:nvPr/>
          </p:nvSpPr>
          <p:spPr>
            <a:xfrm>
              <a:off x="6819516" y="346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7" name="pt17317"/>
            <p:cNvSpPr/>
            <p:nvPr/>
          </p:nvSpPr>
          <p:spPr>
            <a:xfrm>
              <a:off x="6460277" y="349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8" name="pt17318"/>
            <p:cNvSpPr/>
            <p:nvPr/>
          </p:nvSpPr>
          <p:spPr>
            <a:xfrm>
              <a:off x="6449825" y="3345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9" name="pt17319"/>
            <p:cNvSpPr/>
            <p:nvPr/>
          </p:nvSpPr>
          <p:spPr>
            <a:xfrm>
              <a:off x="6547765" y="346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0" name="pt17320"/>
            <p:cNvSpPr/>
            <p:nvPr/>
          </p:nvSpPr>
          <p:spPr>
            <a:xfrm>
              <a:off x="7224144" y="334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1" name="pt17321"/>
            <p:cNvSpPr/>
            <p:nvPr/>
          </p:nvSpPr>
          <p:spPr>
            <a:xfrm>
              <a:off x="6650288" y="3481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2" name="pt17322"/>
            <p:cNvSpPr/>
            <p:nvPr/>
          </p:nvSpPr>
          <p:spPr>
            <a:xfrm>
              <a:off x="6961206" y="321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3" name="pt17323"/>
            <p:cNvSpPr/>
            <p:nvPr/>
          </p:nvSpPr>
          <p:spPr>
            <a:xfrm>
              <a:off x="7254382" y="3404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4" name="pt17324"/>
            <p:cNvSpPr/>
            <p:nvPr/>
          </p:nvSpPr>
          <p:spPr>
            <a:xfrm>
              <a:off x="7072689" y="326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5" name="pt17325"/>
            <p:cNvSpPr/>
            <p:nvPr/>
          </p:nvSpPr>
          <p:spPr>
            <a:xfrm>
              <a:off x="7128049" y="326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6" name="pt17326"/>
            <p:cNvSpPr/>
            <p:nvPr/>
          </p:nvSpPr>
          <p:spPr>
            <a:xfrm>
              <a:off x="7184019" y="33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7" name="pt17327"/>
            <p:cNvSpPr/>
            <p:nvPr/>
          </p:nvSpPr>
          <p:spPr>
            <a:xfrm>
              <a:off x="6721544" y="3361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8" name="pt17328"/>
            <p:cNvSpPr/>
            <p:nvPr/>
          </p:nvSpPr>
          <p:spPr>
            <a:xfrm>
              <a:off x="6843216" y="339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9" name="pt17329"/>
            <p:cNvSpPr/>
            <p:nvPr/>
          </p:nvSpPr>
          <p:spPr>
            <a:xfrm>
              <a:off x="7232654" y="3358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0" name="pt17330"/>
            <p:cNvSpPr/>
            <p:nvPr/>
          </p:nvSpPr>
          <p:spPr>
            <a:xfrm>
              <a:off x="7204968" y="335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1" name="pt17331"/>
            <p:cNvSpPr/>
            <p:nvPr/>
          </p:nvSpPr>
          <p:spPr>
            <a:xfrm>
              <a:off x="6380201" y="321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2" name="pt17332"/>
            <p:cNvSpPr/>
            <p:nvPr/>
          </p:nvSpPr>
          <p:spPr>
            <a:xfrm>
              <a:off x="6667554" y="362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3" name="pt17333"/>
            <p:cNvSpPr/>
            <p:nvPr/>
          </p:nvSpPr>
          <p:spPr>
            <a:xfrm>
              <a:off x="6527272" y="329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4" name="pt17334"/>
            <p:cNvSpPr/>
            <p:nvPr/>
          </p:nvSpPr>
          <p:spPr>
            <a:xfrm>
              <a:off x="6671449" y="32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5" name="pt17335"/>
            <p:cNvSpPr/>
            <p:nvPr/>
          </p:nvSpPr>
          <p:spPr>
            <a:xfrm>
              <a:off x="6270415" y="317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6" name="pt17336"/>
            <p:cNvSpPr/>
            <p:nvPr/>
          </p:nvSpPr>
          <p:spPr>
            <a:xfrm>
              <a:off x="6699772" y="3384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7" name="pt17337"/>
            <p:cNvSpPr/>
            <p:nvPr/>
          </p:nvSpPr>
          <p:spPr>
            <a:xfrm>
              <a:off x="6885784" y="3288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8" name="pt17338"/>
            <p:cNvSpPr/>
            <p:nvPr/>
          </p:nvSpPr>
          <p:spPr>
            <a:xfrm>
              <a:off x="6750162" y="327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9" name="pt17339"/>
            <p:cNvSpPr/>
            <p:nvPr/>
          </p:nvSpPr>
          <p:spPr>
            <a:xfrm>
              <a:off x="7130389" y="313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0" name="pt17340"/>
            <p:cNvSpPr/>
            <p:nvPr/>
          </p:nvSpPr>
          <p:spPr>
            <a:xfrm>
              <a:off x="6578266" y="350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1" name="pt17341"/>
            <p:cNvSpPr/>
            <p:nvPr/>
          </p:nvSpPr>
          <p:spPr>
            <a:xfrm>
              <a:off x="6592453" y="327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2" name="pt17342"/>
            <p:cNvSpPr/>
            <p:nvPr/>
          </p:nvSpPr>
          <p:spPr>
            <a:xfrm>
              <a:off x="6775451" y="3452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3" name="pt17343"/>
            <p:cNvSpPr/>
            <p:nvPr/>
          </p:nvSpPr>
          <p:spPr>
            <a:xfrm>
              <a:off x="6347694" y="3218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4" name="pt17344"/>
            <p:cNvSpPr/>
            <p:nvPr/>
          </p:nvSpPr>
          <p:spPr>
            <a:xfrm>
              <a:off x="6323640" y="3257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5" name="pt17345"/>
            <p:cNvSpPr/>
            <p:nvPr/>
          </p:nvSpPr>
          <p:spPr>
            <a:xfrm>
              <a:off x="6382567" y="345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6" name="pt17346"/>
            <p:cNvSpPr/>
            <p:nvPr/>
          </p:nvSpPr>
          <p:spPr>
            <a:xfrm>
              <a:off x="6177958" y="3077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7" name="pt17347"/>
            <p:cNvSpPr/>
            <p:nvPr/>
          </p:nvSpPr>
          <p:spPr>
            <a:xfrm>
              <a:off x="6135069" y="3388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8" name="pt17348"/>
            <p:cNvSpPr/>
            <p:nvPr/>
          </p:nvSpPr>
          <p:spPr>
            <a:xfrm>
              <a:off x="6326520" y="353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9" name="pt17349"/>
            <p:cNvSpPr/>
            <p:nvPr/>
          </p:nvSpPr>
          <p:spPr>
            <a:xfrm>
              <a:off x="6410915" y="345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0" name="pt17350"/>
            <p:cNvSpPr/>
            <p:nvPr/>
          </p:nvSpPr>
          <p:spPr>
            <a:xfrm>
              <a:off x="6336818" y="353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1" name="pt17351"/>
            <p:cNvSpPr/>
            <p:nvPr/>
          </p:nvSpPr>
          <p:spPr>
            <a:xfrm>
              <a:off x="6199100" y="329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2" name="pt17352"/>
            <p:cNvSpPr/>
            <p:nvPr/>
          </p:nvSpPr>
          <p:spPr>
            <a:xfrm>
              <a:off x="7270613" y="3463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3" name="pt17353"/>
            <p:cNvSpPr/>
            <p:nvPr/>
          </p:nvSpPr>
          <p:spPr>
            <a:xfrm>
              <a:off x="6345489" y="3623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4" name="pt17354"/>
            <p:cNvSpPr/>
            <p:nvPr/>
          </p:nvSpPr>
          <p:spPr>
            <a:xfrm>
              <a:off x="7194613" y="3410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5" name="pt17355"/>
            <p:cNvSpPr/>
            <p:nvPr/>
          </p:nvSpPr>
          <p:spPr>
            <a:xfrm>
              <a:off x="6289661" y="3471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6" name="pt17356"/>
            <p:cNvSpPr/>
            <p:nvPr/>
          </p:nvSpPr>
          <p:spPr>
            <a:xfrm>
              <a:off x="6936431" y="32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7" name="pt17357"/>
            <p:cNvSpPr/>
            <p:nvPr/>
          </p:nvSpPr>
          <p:spPr>
            <a:xfrm>
              <a:off x="6351172" y="3467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8" name="pt17358"/>
            <p:cNvSpPr/>
            <p:nvPr/>
          </p:nvSpPr>
          <p:spPr>
            <a:xfrm>
              <a:off x="7021527" y="337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9" name="pt17359"/>
            <p:cNvSpPr/>
            <p:nvPr/>
          </p:nvSpPr>
          <p:spPr>
            <a:xfrm>
              <a:off x="6463125" y="341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0" name="pt17360"/>
            <p:cNvSpPr/>
            <p:nvPr/>
          </p:nvSpPr>
          <p:spPr>
            <a:xfrm>
              <a:off x="6727985" y="3409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1" name="pt17361"/>
            <p:cNvSpPr/>
            <p:nvPr/>
          </p:nvSpPr>
          <p:spPr>
            <a:xfrm>
              <a:off x="6776048" y="327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2" name="pt17362"/>
            <p:cNvSpPr/>
            <p:nvPr/>
          </p:nvSpPr>
          <p:spPr>
            <a:xfrm>
              <a:off x="6820512" y="34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3" name="pt17363"/>
            <p:cNvSpPr/>
            <p:nvPr/>
          </p:nvSpPr>
          <p:spPr>
            <a:xfrm>
              <a:off x="6768039" y="3482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4" name="pt17364"/>
            <p:cNvSpPr/>
            <p:nvPr/>
          </p:nvSpPr>
          <p:spPr>
            <a:xfrm>
              <a:off x="7276848" y="347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5" name="pt17365"/>
            <p:cNvSpPr/>
            <p:nvPr/>
          </p:nvSpPr>
          <p:spPr>
            <a:xfrm>
              <a:off x="6905769" y="336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6" name="pt17366"/>
            <p:cNvSpPr/>
            <p:nvPr/>
          </p:nvSpPr>
          <p:spPr>
            <a:xfrm>
              <a:off x="6746588" y="347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7" name="pt17367"/>
            <p:cNvSpPr/>
            <p:nvPr/>
          </p:nvSpPr>
          <p:spPr>
            <a:xfrm>
              <a:off x="6352200" y="3507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8" name="pt17368"/>
            <p:cNvSpPr/>
            <p:nvPr/>
          </p:nvSpPr>
          <p:spPr>
            <a:xfrm>
              <a:off x="6717321" y="351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9" name="pt17369"/>
            <p:cNvSpPr/>
            <p:nvPr/>
          </p:nvSpPr>
          <p:spPr>
            <a:xfrm>
              <a:off x="6934316" y="3449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0" name="pt17370"/>
            <p:cNvSpPr/>
            <p:nvPr/>
          </p:nvSpPr>
          <p:spPr>
            <a:xfrm>
              <a:off x="6838620" y="337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1" name="pt17371"/>
            <p:cNvSpPr/>
            <p:nvPr/>
          </p:nvSpPr>
          <p:spPr>
            <a:xfrm>
              <a:off x="7004152" y="3361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2" name="pt17372"/>
            <p:cNvSpPr/>
            <p:nvPr/>
          </p:nvSpPr>
          <p:spPr>
            <a:xfrm>
              <a:off x="6921949" y="3324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3" name="pt17373"/>
            <p:cNvSpPr/>
            <p:nvPr/>
          </p:nvSpPr>
          <p:spPr>
            <a:xfrm>
              <a:off x="6350760" y="325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4" name="pt17374"/>
            <p:cNvSpPr/>
            <p:nvPr/>
          </p:nvSpPr>
          <p:spPr>
            <a:xfrm>
              <a:off x="6480879" y="3310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5" name="pt17375"/>
            <p:cNvSpPr/>
            <p:nvPr/>
          </p:nvSpPr>
          <p:spPr>
            <a:xfrm>
              <a:off x="6702298" y="333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6" name="pt17376"/>
            <p:cNvSpPr/>
            <p:nvPr/>
          </p:nvSpPr>
          <p:spPr>
            <a:xfrm>
              <a:off x="6692045" y="339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7" name="pt17377"/>
            <p:cNvSpPr/>
            <p:nvPr/>
          </p:nvSpPr>
          <p:spPr>
            <a:xfrm>
              <a:off x="6746498" y="3470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8" name="pt17378"/>
            <p:cNvSpPr/>
            <p:nvPr/>
          </p:nvSpPr>
          <p:spPr>
            <a:xfrm>
              <a:off x="6672381" y="353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9" name="pt17379"/>
            <p:cNvSpPr/>
            <p:nvPr/>
          </p:nvSpPr>
          <p:spPr>
            <a:xfrm>
              <a:off x="6668267" y="345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0" name="pt17380"/>
            <p:cNvSpPr/>
            <p:nvPr/>
          </p:nvSpPr>
          <p:spPr>
            <a:xfrm>
              <a:off x="6480564" y="345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1" name="pt17381"/>
            <p:cNvSpPr/>
            <p:nvPr/>
          </p:nvSpPr>
          <p:spPr>
            <a:xfrm>
              <a:off x="6547932" y="339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2" name="pt17382"/>
            <p:cNvSpPr/>
            <p:nvPr/>
          </p:nvSpPr>
          <p:spPr>
            <a:xfrm>
              <a:off x="6584656" y="347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3" name="pt17383"/>
            <p:cNvSpPr/>
            <p:nvPr/>
          </p:nvSpPr>
          <p:spPr>
            <a:xfrm>
              <a:off x="7078578" y="3337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4" name="pt17384"/>
            <p:cNvSpPr/>
            <p:nvPr/>
          </p:nvSpPr>
          <p:spPr>
            <a:xfrm>
              <a:off x="6810124" y="337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5" name="pt17385"/>
            <p:cNvSpPr/>
            <p:nvPr/>
          </p:nvSpPr>
          <p:spPr>
            <a:xfrm>
              <a:off x="6366715" y="3464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6" name="pt17386"/>
            <p:cNvSpPr/>
            <p:nvPr/>
          </p:nvSpPr>
          <p:spPr>
            <a:xfrm>
              <a:off x="6622544" y="347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7" name="pt17387"/>
            <p:cNvSpPr/>
            <p:nvPr/>
          </p:nvSpPr>
          <p:spPr>
            <a:xfrm>
              <a:off x="6621965" y="354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8" name="pt17388"/>
            <p:cNvSpPr/>
            <p:nvPr/>
          </p:nvSpPr>
          <p:spPr>
            <a:xfrm>
              <a:off x="6767409" y="3607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9" name="pt17389"/>
            <p:cNvSpPr/>
            <p:nvPr/>
          </p:nvSpPr>
          <p:spPr>
            <a:xfrm>
              <a:off x="6594272" y="3388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0" name="pt17390"/>
            <p:cNvSpPr/>
            <p:nvPr/>
          </p:nvSpPr>
          <p:spPr>
            <a:xfrm>
              <a:off x="6509922" y="350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1" name="pt17391"/>
            <p:cNvSpPr/>
            <p:nvPr/>
          </p:nvSpPr>
          <p:spPr>
            <a:xfrm>
              <a:off x="7205913" y="340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2" name="pt17392"/>
            <p:cNvSpPr/>
            <p:nvPr/>
          </p:nvSpPr>
          <p:spPr>
            <a:xfrm>
              <a:off x="7046900" y="3368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3" name="pt17393"/>
            <p:cNvSpPr/>
            <p:nvPr/>
          </p:nvSpPr>
          <p:spPr>
            <a:xfrm>
              <a:off x="6268898" y="3200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4" name="pt17394"/>
            <p:cNvSpPr/>
            <p:nvPr/>
          </p:nvSpPr>
          <p:spPr>
            <a:xfrm>
              <a:off x="6938090" y="3390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5" name="pt17395"/>
            <p:cNvSpPr/>
            <p:nvPr/>
          </p:nvSpPr>
          <p:spPr>
            <a:xfrm>
              <a:off x="6813319" y="335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6" name="pt17396"/>
            <p:cNvSpPr/>
            <p:nvPr/>
          </p:nvSpPr>
          <p:spPr>
            <a:xfrm>
              <a:off x="6872876" y="341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7" name="pt17397"/>
            <p:cNvSpPr/>
            <p:nvPr/>
          </p:nvSpPr>
          <p:spPr>
            <a:xfrm>
              <a:off x="6837592" y="3428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8" name="pt17398"/>
            <p:cNvSpPr/>
            <p:nvPr/>
          </p:nvSpPr>
          <p:spPr>
            <a:xfrm>
              <a:off x="6228091" y="3296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9" name="pt17399"/>
            <p:cNvSpPr/>
            <p:nvPr/>
          </p:nvSpPr>
          <p:spPr>
            <a:xfrm>
              <a:off x="6277781" y="346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0" name="pt17400"/>
            <p:cNvSpPr/>
            <p:nvPr/>
          </p:nvSpPr>
          <p:spPr>
            <a:xfrm>
              <a:off x="6771086" y="33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1" name="pt17401"/>
            <p:cNvSpPr/>
            <p:nvPr/>
          </p:nvSpPr>
          <p:spPr>
            <a:xfrm>
              <a:off x="6732253" y="3273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2" name="pt17402"/>
            <p:cNvSpPr/>
            <p:nvPr/>
          </p:nvSpPr>
          <p:spPr>
            <a:xfrm>
              <a:off x="6380491" y="321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3" name="pt17403"/>
            <p:cNvSpPr/>
            <p:nvPr/>
          </p:nvSpPr>
          <p:spPr>
            <a:xfrm>
              <a:off x="6669386" y="3389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4" name="pt17404"/>
            <p:cNvSpPr/>
            <p:nvPr/>
          </p:nvSpPr>
          <p:spPr>
            <a:xfrm>
              <a:off x="6359368" y="324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5" name="pt17405"/>
            <p:cNvSpPr/>
            <p:nvPr/>
          </p:nvSpPr>
          <p:spPr>
            <a:xfrm>
              <a:off x="6375117" y="344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6" name="pt17406"/>
            <p:cNvSpPr/>
            <p:nvPr/>
          </p:nvSpPr>
          <p:spPr>
            <a:xfrm>
              <a:off x="6821238" y="334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7" name="pt17407"/>
            <p:cNvSpPr/>
            <p:nvPr/>
          </p:nvSpPr>
          <p:spPr>
            <a:xfrm>
              <a:off x="6555633" y="331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8" name="pt17408"/>
            <p:cNvSpPr/>
            <p:nvPr/>
          </p:nvSpPr>
          <p:spPr>
            <a:xfrm>
              <a:off x="6317128" y="3315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9" name="pt17409"/>
            <p:cNvSpPr/>
            <p:nvPr/>
          </p:nvSpPr>
          <p:spPr>
            <a:xfrm>
              <a:off x="6438627" y="3418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0" name="pt17410"/>
            <p:cNvSpPr/>
            <p:nvPr/>
          </p:nvSpPr>
          <p:spPr>
            <a:xfrm>
              <a:off x="6450558" y="3344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1" name="pt17411"/>
            <p:cNvSpPr/>
            <p:nvPr/>
          </p:nvSpPr>
          <p:spPr>
            <a:xfrm>
              <a:off x="6209161" y="31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2" name="pt17412"/>
            <p:cNvSpPr/>
            <p:nvPr/>
          </p:nvSpPr>
          <p:spPr>
            <a:xfrm>
              <a:off x="6514145" y="347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3" name="pt17413"/>
            <p:cNvSpPr/>
            <p:nvPr/>
          </p:nvSpPr>
          <p:spPr>
            <a:xfrm>
              <a:off x="6189625" y="30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4" name="pt17414"/>
            <p:cNvSpPr/>
            <p:nvPr/>
          </p:nvSpPr>
          <p:spPr>
            <a:xfrm>
              <a:off x="6403137" y="3486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5" name="pt17415"/>
            <p:cNvSpPr/>
            <p:nvPr/>
          </p:nvSpPr>
          <p:spPr>
            <a:xfrm>
              <a:off x="6361367" y="3072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6" name="pt17416"/>
            <p:cNvSpPr/>
            <p:nvPr/>
          </p:nvSpPr>
          <p:spPr>
            <a:xfrm>
              <a:off x="6497940" y="3427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7" name="pt17417"/>
            <p:cNvSpPr/>
            <p:nvPr/>
          </p:nvSpPr>
          <p:spPr>
            <a:xfrm>
              <a:off x="6631504" y="316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8" name="pt17418"/>
            <p:cNvSpPr/>
            <p:nvPr/>
          </p:nvSpPr>
          <p:spPr>
            <a:xfrm>
              <a:off x="6376094" y="347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9" name="pt17419"/>
            <p:cNvSpPr/>
            <p:nvPr/>
          </p:nvSpPr>
          <p:spPr>
            <a:xfrm>
              <a:off x="6680114" y="34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0" name="pt17420"/>
            <p:cNvSpPr/>
            <p:nvPr/>
          </p:nvSpPr>
          <p:spPr>
            <a:xfrm>
              <a:off x="6392293" y="3378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1" name="pt17421"/>
            <p:cNvSpPr/>
            <p:nvPr/>
          </p:nvSpPr>
          <p:spPr>
            <a:xfrm>
              <a:off x="6282384" y="306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2" name="pt17422"/>
            <p:cNvSpPr/>
            <p:nvPr/>
          </p:nvSpPr>
          <p:spPr>
            <a:xfrm>
              <a:off x="6785138" y="3405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3" name="pt17423"/>
            <p:cNvSpPr/>
            <p:nvPr/>
          </p:nvSpPr>
          <p:spPr>
            <a:xfrm>
              <a:off x="6906887" y="340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4" name="pt17424"/>
            <p:cNvSpPr/>
            <p:nvPr/>
          </p:nvSpPr>
          <p:spPr>
            <a:xfrm>
              <a:off x="6434899" y="346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5" name="pt17425"/>
            <p:cNvSpPr/>
            <p:nvPr/>
          </p:nvSpPr>
          <p:spPr>
            <a:xfrm>
              <a:off x="6317173" y="341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6" name="pt17426"/>
            <p:cNvSpPr/>
            <p:nvPr/>
          </p:nvSpPr>
          <p:spPr>
            <a:xfrm>
              <a:off x="6494411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7" name="pt17427"/>
            <p:cNvSpPr/>
            <p:nvPr/>
          </p:nvSpPr>
          <p:spPr>
            <a:xfrm>
              <a:off x="6391219" y="345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8" name="pt17428"/>
            <p:cNvSpPr/>
            <p:nvPr/>
          </p:nvSpPr>
          <p:spPr>
            <a:xfrm>
              <a:off x="6445897" y="3567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9" name="pt17429"/>
            <p:cNvSpPr/>
            <p:nvPr/>
          </p:nvSpPr>
          <p:spPr>
            <a:xfrm>
              <a:off x="7125799" y="3481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0" name="pt17430"/>
            <p:cNvSpPr/>
            <p:nvPr/>
          </p:nvSpPr>
          <p:spPr>
            <a:xfrm>
              <a:off x="7033445" y="350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1" name="pt17431"/>
            <p:cNvSpPr/>
            <p:nvPr/>
          </p:nvSpPr>
          <p:spPr>
            <a:xfrm>
              <a:off x="6382072" y="3502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2" name="pt17432"/>
            <p:cNvSpPr/>
            <p:nvPr/>
          </p:nvSpPr>
          <p:spPr>
            <a:xfrm>
              <a:off x="6512872" y="34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3" name="pt17433"/>
            <p:cNvSpPr/>
            <p:nvPr/>
          </p:nvSpPr>
          <p:spPr>
            <a:xfrm>
              <a:off x="7037585" y="3353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4" name="pt17434"/>
            <p:cNvSpPr/>
            <p:nvPr/>
          </p:nvSpPr>
          <p:spPr>
            <a:xfrm>
              <a:off x="6339087" y="350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5" name="pt17435"/>
            <p:cNvSpPr/>
            <p:nvPr/>
          </p:nvSpPr>
          <p:spPr>
            <a:xfrm>
              <a:off x="6530376" y="3445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6" name="pt17436"/>
            <p:cNvSpPr/>
            <p:nvPr/>
          </p:nvSpPr>
          <p:spPr>
            <a:xfrm>
              <a:off x="6228908" y="317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7" name="pt17437"/>
            <p:cNvSpPr/>
            <p:nvPr/>
          </p:nvSpPr>
          <p:spPr>
            <a:xfrm>
              <a:off x="6366239" y="348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8" name="pt17438"/>
            <p:cNvSpPr/>
            <p:nvPr/>
          </p:nvSpPr>
          <p:spPr>
            <a:xfrm>
              <a:off x="6469000" y="373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9" name="pt17439"/>
            <p:cNvSpPr/>
            <p:nvPr/>
          </p:nvSpPr>
          <p:spPr>
            <a:xfrm>
              <a:off x="6515225" y="364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0" name="pt17440"/>
            <p:cNvSpPr/>
            <p:nvPr/>
          </p:nvSpPr>
          <p:spPr>
            <a:xfrm>
              <a:off x="6914672" y="3404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1" name="pt17441"/>
            <p:cNvSpPr/>
            <p:nvPr/>
          </p:nvSpPr>
          <p:spPr>
            <a:xfrm>
              <a:off x="7254549" y="339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2" name="pt17442"/>
            <p:cNvSpPr/>
            <p:nvPr/>
          </p:nvSpPr>
          <p:spPr>
            <a:xfrm>
              <a:off x="7174377" y="343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3" name="pt17443"/>
            <p:cNvSpPr/>
            <p:nvPr/>
          </p:nvSpPr>
          <p:spPr>
            <a:xfrm>
              <a:off x="6632115" y="3510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4" name="pt17444"/>
            <p:cNvSpPr/>
            <p:nvPr/>
          </p:nvSpPr>
          <p:spPr>
            <a:xfrm>
              <a:off x="6464417" y="3518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5" name="pt17445"/>
            <p:cNvSpPr/>
            <p:nvPr/>
          </p:nvSpPr>
          <p:spPr>
            <a:xfrm>
              <a:off x="6326173" y="344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6" name="pt17446"/>
            <p:cNvSpPr/>
            <p:nvPr/>
          </p:nvSpPr>
          <p:spPr>
            <a:xfrm>
              <a:off x="6574660" y="3434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7" name="pt17447"/>
            <p:cNvSpPr/>
            <p:nvPr/>
          </p:nvSpPr>
          <p:spPr>
            <a:xfrm>
              <a:off x="7282672" y="3290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8" name="pt17448"/>
            <p:cNvSpPr/>
            <p:nvPr/>
          </p:nvSpPr>
          <p:spPr>
            <a:xfrm>
              <a:off x="6572680" y="356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9" name="pt17449"/>
            <p:cNvSpPr/>
            <p:nvPr/>
          </p:nvSpPr>
          <p:spPr>
            <a:xfrm>
              <a:off x="7164664" y="34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0" name="pt17450"/>
            <p:cNvSpPr/>
            <p:nvPr/>
          </p:nvSpPr>
          <p:spPr>
            <a:xfrm>
              <a:off x="6181821" y="3219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1" name="pt17451"/>
            <p:cNvSpPr/>
            <p:nvPr/>
          </p:nvSpPr>
          <p:spPr>
            <a:xfrm>
              <a:off x="6511613" y="3618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2" name="pt17452"/>
            <p:cNvSpPr/>
            <p:nvPr/>
          </p:nvSpPr>
          <p:spPr>
            <a:xfrm>
              <a:off x="7257345" y="340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3" name="pt17453"/>
            <p:cNvSpPr/>
            <p:nvPr/>
          </p:nvSpPr>
          <p:spPr>
            <a:xfrm>
              <a:off x="7002352" y="333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4" name="pt17454"/>
            <p:cNvSpPr/>
            <p:nvPr/>
          </p:nvSpPr>
          <p:spPr>
            <a:xfrm>
              <a:off x="6673892" y="343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5" name="pt17455"/>
            <p:cNvSpPr/>
            <p:nvPr/>
          </p:nvSpPr>
          <p:spPr>
            <a:xfrm>
              <a:off x="6786854" y="3425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6" name="pt17456"/>
            <p:cNvSpPr/>
            <p:nvPr/>
          </p:nvSpPr>
          <p:spPr>
            <a:xfrm>
              <a:off x="6678044" y="31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7" name="pt17457"/>
            <p:cNvSpPr/>
            <p:nvPr/>
          </p:nvSpPr>
          <p:spPr>
            <a:xfrm>
              <a:off x="6724514" y="3312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8" name="pt17458"/>
            <p:cNvSpPr/>
            <p:nvPr/>
          </p:nvSpPr>
          <p:spPr>
            <a:xfrm>
              <a:off x="6385376" y="3497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9" name="pt17459"/>
            <p:cNvSpPr/>
            <p:nvPr/>
          </p:nvSpPr>
          <p:spPr>
            <a:xfrm>
              <a:off x="6835136" y="3408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0" name="pt17460"/>
            <p:cNvSpPr/>
            <p:nvPr/>
          </p:nvSpPr>
          <p:spPr>
            <a:xfrm>
              <a:off x="7257255" y="347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1" name="pt17461"/>
            <p:cNvSpPr/>
            <p:nvPr/>
          </p:nvSpPr>
          <p:spPr>
            <a:xfrm>
              <a:off x="6723337" y="3456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2" name="pt17462"/>
            <p:cNvSpPr/>
            <p:nvPr/>
          </p:nvSpPr>
          <p:spPr>
            <a:xfrm>
              <a:off x="6350715" y="323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3" name="pt17463"/>
            <p:cNvSpPr/>
            <p:nvPr/>
          </p:nvSpPr>
          <p:spPr>
            <a:xfrm>
              <a:off x="6339543" y="3427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4" name="pt17464"/>
            <p:cNvSpPr/>
            <p:nvPr/>
          </p:nvSpPr>
          <p:spPr>
            <a:xfrm>
              <a:off x="6261679" y="34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5" name="pt17465"/>
            <p:cNvSpPr/>
            <p:nvPr/>
          </p:nvSpPr>
          <p:spPr>
            <a:xfrm>
              <a:off x="6450725" y="348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6" name="pt17466"/>
            <p:cNvSpPr/>
            <p:nvPr/>
          </p:nvSpPr>
          <p:spPr>
            <a:xfrm>
              <a:off x="6575361" y="344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7" name="pt17467"/>
            <p:cNvSpPr/>
            <p:nvPr/>
          </p:nvSpPr>
          <p:spPr>
            <a:xfrm>
              <a:off x="6370128" y="347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8" name="pt17468"/>
            <p:cNvSpPr/>
            <p:nvPr/>
          </p:nvSpPr>
          <p:spPr>
            <a:xfrm>
              <a:off x="6411693" y="3450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9" name="pt17469"/>
            <p:cNvSpPr/>
            <p:nvPr/>
          </p:nvSpPr>
          <p:spPr>
            <a:xfrm>
              <a:off x="7169543" y="34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0" name="pt17470"/>
            <p:cNvSpPr/>
            <p:nvPr/>
          </p:nvSpPr>
          <p:spPr>
            <a:xfrm>
              <a:off x="6293254" y="332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1" name="pt17471"/>
            <p:cNvSpPr/>
            <p:nvPr/>
          </p:nvSpPr>
          <p:spPr>
            <a:xfrm>
              <a:off x="6467355" y="355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2" name="pt17472"/>
            <p:cNvSpPr/>
            <p:nvPr/>
          </p:nvSpPr>
          <p:spPr>
            <a:xfrm>
              <a:off x="6804461" y="348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3" name="pt17473"/>
            <p:cNvSpPr/>
            <p:nvPr/>
          </p:nvSpPr>
          <p:spPr>
            <a:xfrm>
              <a:off x="6503089" y="349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4" name="pt17474"/>
            <p:cNvSpPr/>
            <p:nvPr/>
          </p:nvSpPr>
          <p:spPr>
            <a:xfrm>
              <a:off x="6445595" y="347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5" name="pt17475"/>
            <p:cNvSpPr/>
            <p:nvPr/>
          </p:nvSpPr>
          <p:spPr>
            <a:xfrm>
              <a:off x="6423521" y="3464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6" name="pt17476"/>
            <p:cNvSpPr/>
            <p:nvPr/>
          </p:nvSpPr>
          <p:spPr>
            <a:xfrm>
              <a:off x="6254839" y="322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7" name="pt17477"/>
            <p:cNvSpPr/>
            <p:nvPr/>
          </p:nvSpPr>
          <p:spPr>
            <a:xfrm>
              <a:off x="6922945" y="3440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8" name="pt17478"/>
            <p:cNvSpPr/>
            <p:nvPr/>
          </p:nvSpPr>
          <p:spPr>
            <a:xfrm>
              <a:off x="6871333" y="341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9" name="pt17479"/>
            <p:cNvSpPr/>
            <p:nvPr/>
          </p:nvSpPr>
          <p:spPr>
            <a:xfrm>
              <a:off x="6403150" y="3497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0" name="pt17480"/>
            <p:cNvSpPr/>
            <p:nvPr/>
          </p:nvSpPr>
          <p:spPr>
            <a:xfrm>
              <a:off x="6538765" y="357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1" name="pt17481"/>
            <p:cNvSpPr/>
            <p:nvPr/>
          </p:nvSpPr>
          <p:spPr>
            <a:xfrm>
              <a:off x="6415698" y="323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2" name="pt17482"/>
            <p:cNvSpPr/>
            <p:nvPr/>
          </p:nvSpPr>
          <p:spPr>
            <a:xfrm>
              <a:off x="6260149" y="322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3" name="pt17483"/>
            <p:cNvSpPr/>
            <p:nvPr/>
          </p:nvSpPr>
          <p:spPr>
            <a:xfrm>
              <a:off x="6724012" y="3400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4" name="pt17484"/>
            <p:cNvSpPr/>
            <p:nvPr/>
          </p:nvSpPr>
          <p:spPr>
            <a:xfrm>
              <a:off x="6378588" y="339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5" name="pt17485"/>
            <p:cNvSpPr/>
            <p:nvPr/>
          </p:nvSpPr>
          <p:spPr>
            <a:xfrm>
              <a:off x="7217034" y="347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6" name="pt17486"/>
            <p:cNvSpPr/>
            <p:nvPr/>
          </p:nvSpPr>
          <p:spPr>
            <a:xfrm>
              <a:off x="7183241" y="3449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7" name="pt17487"/>
            <p:cNvSpPr/>
            <p:nvPr/>
          </p:nvSpPr>
          <p:spPr>
            <a:xfrm>
              <a:off x="7098839" y="3455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8" name="pt17488"/>
            <p:cNvSpPr/>
            <p:nvPr/>
          </p:nvSpPr>
          <p:spPr>
            <a:xfrm>
              <a:off x="6988307" y="344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9" name="pt17489"/>
            <p:cNvSpPr/>
            <p:nvPr/>
          </p:nvSpPr>
          <p:spPr>
            <a:xfrm>
              <a:off x="6413146" y="343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0" name="pt17490"/>
            <p:cNvSpPr/>
            <p:nvPr/>
          </p:nvSpPr>
          <p:spPr>
            <a:xfrm>
              <a:off x="6860752" y="342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1" name="pt17491"/>
            <p:cNvSpPr/>
            <p:nvPr/>
          </p:nvSpPr>
          <p:spPr>
            <a:xfrm>
              <a:off x="6250944" y="3305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2" name="pt17492"/>
            <p:cNvSpPr/>
            <p:nvPr/>
          </p:nvSpPr>
          <p:spPr>
            <a:xfrm>
              <a:off x="6807559" y="344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3" name="pt17493"/>
            <p:cNvSpPr/>
            <p:nvPr/>
          </p:nvSpPr>
          <p:spPr>
            <a:xfrm>
              <a:off x="6330017" y="337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4" name="pt17494"/>
            <p:cNvSpPr/>
            <p:nvPr/>
          </p:nvSpPr>
          <p:spPr>
            <a:xfrm>
              <a:off x="6817240" y="3456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5" name="pt17495"/>
            <p:cNvSpPr/>
            <p:nvPr/>
          </p:nvSpPr>
          <p:spPr>
            <a:xfrm>
              <a:off x="6445557" y="3472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6" name="pt17496"/>
            <p:cNvSpPr/>
            <p:nvPr/>
          </p:nvSpPr>
          <p:spPr>
            <a:xfrm>
              <a:off x="6308604" y="3325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7" name="pt17497"/>
            <p:cNvSpPr/>
            <p:nvPr/>
          </p:nvSpPr>
          <p:spPr>
            <a:xfrm>
              <a:off x="6629756" y="355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8" name="pt17498"/>
            <p:cNvSpPr/>
            <p:nvPr/>
          </p:nvSpPr>
          <p:spPr>
            <a:xfrm>
              <a:off x="7060765" y="3437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9" name="pt17499"/>
            <p:cNvSpPr/>
            <p:nvPr/>
          </p:nvSpPr>
          <p:spPr>
            <a:xfrm>
              <a:off x="6359901" y="3511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0" name="pt17500"/>
            <p:cNvSpPr/>
            <p:nvPr/>
          </p:nvSpPr>
          <p:spPr>
            <a:xfrm>
              <a:off x="6859717" y="3395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1" name="pt17501"/>
            <p:cNvSpPr/>
            <p:nvPr/>
          </p:nvSpPr>
          <p:spPr>
            <a:xfrm>
              <a:off x="6362492" y="3347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2" name="pt17502"/>
            <p:cNvSpPr/>
            <p:nvPr/>
          </p:nvSpPr>
          <p:spPr>
            <a:xfrm>
              <a:off x="6882550" y="341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3" name="pt17503"/>
            <p:cNvSpPr/>
            <p:nvPr/>
          </p:nvSpPr>
          <p:spPr>
            <a:xfrm>
              <a:off x="7145019" y="3398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4" name="pt17504"/>
            <p:cNvSpPr/>
            <p:nvPr/>
          </p:nvSpPr>
          <p:spPr>
            <a:xfrm>
              <a:off x="6149481" y="3226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5" name="pt17505"/>
            <p:cNvSpPr/>
            <p:nvPr/>
          </p:nvSpPr>
          <p:spPr>
            <a:xfrm>
              <a:off x="7126577" y="34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6" name="pt17506"/>
            <p:cNvSpPr/>
            <p:nvPr/>
          </p:nvSpPr>
          <p:spPr>
            <a:xfrm>
              <a:off x="6404095" y="3475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7" name="pt17507"/>
            <p:cNvSpPr/>
            <p:nvPr/>
          </p:nvSpPr>
          <p:spPr>
            <a:xfrm>
              <a:off x="6184078" y="309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8" name="pt17508"/>
            <p:cNvSpPr/>
            <p:nvPr/>
          </p:nvSpPr>
          <p:spPr>
            <a:xfrm>
              <a:off x="6447819" y="3457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9" name="pt17509"/>
            <p:cNvSpPr/>
            <p:nvPr/>
          </p:nvSpPr>
          <p:spPr>
            <a:xfrm>
              <a:off x="6399621" y="347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0" name="pt17510"/>
            <p:cNvSpPr/>
            <p:nvPr/>
          </p:nvSpPr>
          <p:spPr>
            <a:xfrm>
              <a:off x="6362138" y="3532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1" name="pt17511"/>
            <p:cNvSpPr/>
            <p:nvPr/>
          </p:nvSpPr>
          <p:spPr>
            <a:xfrm>
              <a:off x="6435914" y="3163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2" name="pt17512"/>
            <p:cNvSpPr/>
            <p:nvPr/>
          </p:nvSpPr>
          <p:spPr>
            <a:xfrm>
              <a:off x="7156956" y="342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3" name="pt17513"/>
            <p:cNvSpPr/>
            <p:nvPr/>
          </p:nvSpPr>
          <p:spPr>
            <a:xfrm>
              <a:off x="6353447" y="3482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4" name="pt17514"/>
            <p:cNvSpPr/>
            <p:nvPr/>
          </p:nvSpPr>
          <p:spPr>
            <a:xfrm>
              <a:off x="6061885" y="306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5" name="pt17515"/>
            <p:cNvSpPr/>
            <p:nvPr/>
          </p:nvSpPr>
          <p:spPr>
            <a:xfrm>
              <a:off x="6153145" y="3075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6" name="pt17516"/>
            <p:cNvSpPr/>
            <p:nvPr/>
          </p:nvSpPr>
          <p:spPr>
            <a:xfrm>
              <a:off x="6355858" y="3104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7" name="pt17517"/>
            <p:cNvSpPr/>
            <p:nvPr/>
          </p:nvSpPr>
          <p:spPr>
            <a:xfrm>
              <a:off x="6693916" y="341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8" name="pt17518"/>
            <p:cNvSpPr/>
            <p:nvPr/>
          </p:nvSpPr>
          <p:spPr>
            <a:xfrm>
              <a:off x="7068183" y="340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9" name="pt17519"/>
            <p:cNvSpPr/>
            <p:nvPr/>
          </p:nvSpPr>
          <p:spPr>
            <a:xfrm>
              <a:off x="7018403" y="329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0" name="pt17520"/>
            <p:cNvSpPr/>
            <p:nvPr/>
          </p:nvSpPr>
          <p:spPr>
            <a:xfrm>
              <a:off x="6722662" y="34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1" name="pt17521"/>
            <p:cNvSpPr/>
            <p:nvPr/>
          </p:nvSpPr>
          <p:spPr>
            <a:xfrm>
              <a:off x="6624337" y="3402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2" name="pt17522"/>
            <p:cNvSpPr/>
            <p:nvPr/>
          </p:nvSpPr>
          <p:spPr>
            <a:xfrm>
              <a:off x="6311098" y="3502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3" name="pt17523"/>
            <p:cNvSpPr/>
            <p:nvPr/>
          </p:nvSpPr>
          <p:spPr>
            <a:xfrm>
              <a:off x="6274484" y="305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4" name="pt17524"/>
            <p:cNvSpPr/>
            <p:nvPr/>
          </p:nvSpPr>
          <p:spPr>
            <a:xfrm>
              <a:off x="6296204" y="3553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5" name="pt17525"/>
            <p:cNvSpPr/>
            <p:nvPr/>
          </p:nvSpPr>
          <p:spPr>
            <a:xfrm>
              <a:off x="6462096" y="3524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6" name="pt17526"/>
            <p:cNvSpPr/>
            <p:nvPr/>
          </p:nvSpPr>
          <p:spPr>
            <a:xfrm>
              <a:off x="6290792" y="308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7" name="pt17527"/>
            <p:cNvSpPr/>
            <p:nvPr/>
          </p:nvSpPr>
          <p:spPr>
            <a:xfrm>
              <a:off x="6486350" y="352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8" name="pt17528"/>
            <p:cNvSpPr/>
            <p:nvPr/>
          </p:nvSpPr>
          <p:spPr>
            <a:xfrm>
              <a:off x="6770874" y="3249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9" name="pt17529"/>
            <p:cNvSpPr/>
            <p:nvPr/>
          </p:nvSpPr>
          <p:spPr>
            <a:xfrm>
              <a:off x="6648198" y="3529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0" name="pt17530"/>
            <p:cNvSpPr/>
            <p:nvPr/>
          </p:nvSpPr>
          <p:spPr>
            <a:xfrm>
              <a:off x="6299033" y="355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1" name="pt17531"/>
            <p:cNvSpPr/>
            <p:nvPr/>
          </p:nvSpPr>
          <p:spPr>
            <a:xfrm>
              <a:off x="6330017" y="305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2" name="pt17532"/>
            <p:cNvSpPr/>
            <p:nvPr/>
          </p:nvSpPr>
          <p:spPr>
            <a:xfrm>
              <a:off x="6696448" y="353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3" name="pt17533"/>
            <p:cNvSpPr/>
            <p:nvPr/>
          </p:nvSpPr>
          <p:spPr>
            <a:xfrm>
              <a:off x="6199133" y="3167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4" name="pt17534"/>
            <p:cNvSpPr/>
            <p:nvPr/>
          </p:nvSpPr>
          <p:spPr>
            <a:xfrm>
              <a:off x="6302980" y="339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5" name="pt17535"/>
            <p:cNvSpPr/>
            <p:nvPr/>
          </p:nvSpPr>
          <p:spPr>
            <a:xfrm>
              <a:off x="6400347" y="351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6" name="pt17536"/>
            <p:cNvSpPr/>
            <p:nvPr/>
          </p:nvSpPr>
          <p:spPr>
            <a:xfrm>
              <a:off x="6650866" y="354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7" name="pt17537"/>
            <p:cNvSpPr/>
            <p:nvPr/>
          </p:nvSpPr>
          <p:spPr>
            <a:xfrm>
              <a:off x="6390159" y="355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8" name="pt17538"/>
            <p:cNvSpPr/>
            <p:nvPr/>
          </p:nvSpPr>
          <p:spPr>
            <a:xfrm>
              <a:off x="6529457" y="356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9" name="pt17539"/>
            <p:cNvSpPr/>
            <p:nvPr/>
          </p:nvSpPr>
          <p:spPr>
            <a:xfrm>
              <a:off x="6584180" y="351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0" name="pt17540"/>
            <p:cNvSpPr/>
            <p:nvPr/>
          </p:nvSpPr>
          <p:spPr>
            <a:xfrm>
              <a:off x="6351937" y="3483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1" name="pt17541"/>
            <p:cNvSpPr/>
            <p:nvPr/>
          </p:nvSpPr>
          <p:spPr>
            <a:xfrm>
              <a:off x="6673114" y="352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2" name="pt17542"/>
            <p:cNvSpPr/>
            <p:nvPr/>
          </p:nvSpPr>
          <p:spPr>
            <a:xfrm>
              <a:off x="7121794" y="33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3" name="pt17543"/>
            <p:cNvSpPr/>
            <p:nvPr/>
          </p:nvSpPr>
          <p:spPr>
            <a:xfrm>
              <a:off x="6883122" y="340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4" name="pt17544"/>
            <p:cNvSpPr/>
            <p:nvPr/>
          </p:nvSpPr>
          <p:spPr>
            <a:xfrm>
              <a:off x="6948336" y="340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5" name="pt17545"/>
            <p:cNvSpPr/>
            <p:nvPr/>
          </p:nvSpPr>
          <p:spPr>
            <a:xfrm>
              <a:off x="6555523" y="357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6" name="pt17546"/>
            <p:cNvSpPr/>
            <p:nvPr/>
          </p:nvSpPr>
          <p:spPr>
            <a:xfrm>
              <a:off x="6351037" y="3576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7" name="pt17547"/>
            <p:cNvSpPr/>
            <p:nvPr/>
          </p:nvSpPr>
          <p:spPr>
            <a:xfrm>
              <a:off x="6366047" y="3150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8" name="pt17548"/>
            <p:cNvSpPr/>
            <p:nvPr/>
          </p:nvSpPr>
          <p:spPr>
            <a:xfrm>
              <a:off x="6360062" y="3401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9" name="pt17549"/>
            <p:cNvSpPr/>
            <p:nvPr/>
          </p:nvSpPr>
          <p:spPr>
            <a:xfrm>
              <a:off x="7247504" y="3462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0" name="pt17550"/>
            <p:cNvSpPr/>
            <p:nvPr/>
          </p:nvSpPr>
          <p:spPr>
            <a:xfrm>
              <a:off x="6545888" y="35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1" name="pt17551"/>
            <p:cNvSpPr/>
            <p:nvPr/>
          </p:nvSpPr>
          <p:spPr>
            <a:xfrm>
              <a:off x="6912859" y="335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2" name="pt17552"/>
            <p:cNvSpPr/>
            <p:nvPr/>
          </p:nvSpPr>
          <p:spPr>
            <a:xfrm>
              <a:off x="6347386" y="308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3" name="pt17553"/>
            <p:cNvSpPr/>
            <p:nvPr/>
          </p:nvSpPr>
          <p:spPr>
            <a:xfrm>
              <a:off x="6564111" y="3552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4" name="pt17554"/>
            <p:cNvSpPr/>
            <p:nvPr/>
          </p:nvSpPr>
          <p:spPr>
            <a:xfrm>
              <a:off x="7120746" y="325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5" name="pt17555"/>
            <p:cNvSpPr/>
            <p:nvPr/>
          </p:nvSpPr>
          <p:spPr>
            <a:xfrm>
              <a:off x="6367384" y="3719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6" name="pt17556"/>
            <p:cNvSpPr/>
            <p:nvPr/>
          </p:nvSpPr>
          <p:spPr>
            <a:xfrm>
              <a:off x="6480622" y="356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7" name="pt17557"/>
            <p:cNvSpPr/>
            <p:nvPr/>
          </p:nvSpPr>
          <p:spPr>
            <a:xfrm>
              <a:off x="6504053" y="362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8" name="pt17558"/>
            <p:cNvSpPr/>
            <p:nvPr/>
          </p:nvSpPr>
          <p:spPr>
            <a:xfrm>
              <a:off x="7230932" y="3545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9" name="pt17559"/>
            <p:cNvSpPr/>
            <p:nvPr/>
          </p:nvSpPr>
          <p:spPr>
            <a:xfrm>
              <a:off x="6690881" y="3416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0" name="pt17560"/>
            <p:cNvSpPr/>
            <p:nvPr/>
          </p:nvSpPr>
          <p:spPr>
            <a:xfrm>
              <a:off x="6856677" y="34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1" name="pt17561"/>
            <p:cNvSpPr/>
            <p:nvPr/>
          </p:nvSpPr>
          <p:spPr>
            <a:xfrm>
              <a:off x="6224601" y="308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2" name="pt17562"/>
            <p:cNvSpPr/>
            <p:nvPr/>
          </p:nvSpPr>
          <p:spPr>
            <a:xfrm>
              <a:off x="6601948" y="3524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3" name="pt17563"/>
            <p:cNvSpPr/>
            <p:nvPr/>
          </p:nvSpPr>
          <p:spPr>
            <a:xfrm>
              <a:off x="6609809" y="352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4" name="pt17564"/>
            <p:cNvSpPr/>
            <p:nvPr/>
          </p:nvSpPr>
          <p:spPr>
            <a:xfrm>
              <a:off x="7253070" y="345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5" name="pt17565"/>
            <p:cNvSpPr/>
            <p:nvPr/>
          </p:nvSpPr>
          <p:spPr>
            <a:xfrm>
              <a:off x="6654427" y="356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6" name="pt17566"/>
            <p:cNvSpPr/>
            <p:nvPr/>
          </p:nvSpPr>
          <p:spPr>
            <a:xfrm>
              <a:off x="6696564" y="338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7" name="pt17567"/>
            <p:cNvSpPr/>
            <p:nvPr/>
          </p:nvSpPr>
          <p:spPr>
            <a:xfrm>
              <a:off x="6551924" y="3455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8" name="pt17568"/>
            <p:cNvSpPr/>
            <p:nvPr/>
          </p:nvSpPr>
          <p:spPr>
            <a:xfrm>
              <a:off x="6498589" y="3483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9" name="pt17569"/>
            <p:cNvSpPr/>
            <p:nvPr/>
          </p:nvSpPr>
          <p:spPr>
            <a:xfrm>
              <a:off x="6713014" y="3466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0" name="pt17570"/>
            <p:cNvSpPr/>
            <p:nvPr/>
          </p:nvSpPr>
          <p:spPr>
            <a:xfrm>
              <a:off x="6690399" y="3461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1" name="pt17571"/>
            <p:cNvSpPr/>
            <p:nvPr/>
          </p:nvSpPr>
          <p:spPr>
            <a:xfrm>
              <a:off x="6780824" y="338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2" name="pt17572"/>
            <p:cNvSpPr/>
            <p:nvPr/>
          </p:nvSpPr>
          <p:spPr>
            <a:xfrm>
              <a:off x="6557156" y="3475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3" name="pt17573"/>
            <p:cNvSpPr/>
            <p:nvPr/>
          </p:nvSpPr>
          <p:spPr>
            <a:xfrm>
              <a:off x="6467374" y="347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4" name="pt17574"/>
            <p:cNvSpPr/>
            <p:nvPr/>
          </p:nvSpPr>
          <p:spPr>
            <a:xfrm>
              <a:off x="6227609" y="336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5" name="pt17575"/>
            <p:cNvSpPr/>
            <p:nvPr/>
          </p:nvSpPr>
          <p:spPr>
            <a:xfrm>
              <a:off x="6660418" y="3450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6" name="pt17576"/>
            <p:cNvSpPr/>
            <p:nvPr/>
          </p:nvSpPr>
          <p:spPr>
            <a:xfrm>
              <a:off x="6863787" y="339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7" name="pt17577"/>
            <p:cNvSpPr/>
            <p:nvPr/>
          </p:nvSpPr>
          <p:spPr>
            <a:xfrm>
              <a:off x="6369460" y="3279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8" name="pt17578"/>
            <p:cNvSpPr/>
            <p:nvPr/>
          </p:nvSpPr>
          <p:spPr>
            <a:xfrm>
              <a:off x="6550207" y="3445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9" name="pt17579"/>
            <p:cNvSpPr/>
            <p:nvPr/>
          </p:nvSpPr>
          <p:spPr>
            <a:xfrm>
              <a:off x="6477685" y="3298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0" name="pt17580"/>
            <p:cNvSpPr/>
            <p:nvPr/>
          </p:nvSpPr>
          <p:spPr>
            <a:xfrm>
              <a:off x="6549160" y="3396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1" name="pt17581"/>
            <p:cNvSpPr/>
            <p:nvPr/>
          </p:nvSpPr>
          <p:spPr>
            <a:xfrm>
              <a:off x="6931231" y="339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2" name="pt17582"/>
            <p:cNvSpPr/>
            <p:nvPr/>
          </p:nvSpPr>
          <p:spPr>
            <a:xfrm>
              <a:off x="7000270" y="347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3" name="pt17583"/>
            <p:cNvSpPr/>
            <p:nvPr/>
          </p:nvSpPr>
          <p:spPr>
            <a:xfrm>
              <a:off x="6698177" y="347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4" name="pt17584"/>
            <p:cNvSpPr/>
            <p:nvPr/>
          </p:nvSpPr>
          <p:spPr>
            <a:xfrm>
              <a:off x="6387619" y="3584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5" name="pt17585"/>
            <p:cNvSpPr/>
            <p:nvPr/>
          </p:nvSpPr>
          <p:spPr>
            <a:xfrm>
              <a:off x="6682017" y="344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6" name="pt17586"/>
            <p:cNvSpPr/>
            <p:nvPr/>
          </p:nvSpPr>
          <p:spPr>
            <a:xfrm>
              <a:off x="6643937" y="348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7" name="pt17587"/>
            <p:cNvSpPr/>
            <p:nvPr/>
          </p:nvSpPr>
          <p:spPr>
            <a:xfrm>
              <a:off x="6576473" y="3578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8" name="pt17588"/>
            <p:cNvSpPr/>
            <p:nvPr/>
          </p:nvSpPr>
          <p:spPr>
            <a:xfrm>
              <a:off x="6626330" y="3566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9" name="pt17589"/>
            <p:cNvSpPr/>
            <p:nvPr/>
          </p:nvSpPr>
          <p:spPr>
            <a:xfrm>
              <a:off x="6660193" y="349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0" name="pt17590"/>
            <p:cNvSpPr/>
            <p:nvPr/>
          </p:nvSpPr>
          <p:spPr>
            <a:xfrm>
              <a:off x="6559997" y="334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1" name="pt17591"/>
            <p:cNvSpPr/>
            <p:nvPr/>
          </p:nvSpPr>
          <p:spPr>
            <a:xfrm>
              <a:off x="6622897" y="343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2" name="pt17592"/>
            <p:cNvSpPr/>
            <p:nvPr/>
          </p:nvSpPr>
          <p:spPr>
            <a:xfrm>
              <a:off x="6521216" y="3567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3" name="pt17593"/>
            <p:cNvSpPr/>
            <p:nvPr/>
          </p:nvSpPr>
          <p:spPr>
            <a:xfrm>
              <a:off x="6244509" y="325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4" name="pt17594"/>
            <p:cNvSpPr/>
            <p:nvPr/>
          </p:nvSpPr>
          <p:spPr>
            <a:xfrm>
              <a:off x="6491210" y="368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5" name="pt17595"/>
            <p:cNvSpPr/>
            <p:nvPr/>
          </p:nvSpPr>
          <p:spPr>
            <a:xfrm>
              <a:off x="7077189" y="3339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6" name="pt17596"/>
            <p:cNvSpPr/>
            <p:nvPr/>
          </p:nvSpPr>
          <p:spPr>
            <a:xfrm>
              <a:off x="6624633" y="308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7" name="pt17597"/>
            <p:cNvSpPr/>
            <p:nvPr/>
          </p:nvSpPr>
          <p:spPr>
            <a:xfrm>
              <a:off x="6857950" y="340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8" name="pt17598"/>
            <p:cNvSpPr/>
            <p:nvPr/>
          </p:nvSpPr>
          <p:spPr>
            <a:xfrm>
              <a:off x="6940957" y="334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9" name="pt17599"/>
            <p:cNvSpPr/>
            <p:nvPr/>
          </p:nvSpPr>
          <p:spPr>
            <a:xfrm>
              <a:off x="6725690" y="3368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0" name="pt17600"/>
            <p:cNvSpPr/>
            <p:nvPr/>
          </p:nvSpPr>
          <p:spPr>
            <a:xfrm>
              <a:off x="6551994" y="3495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1" name="pt17601"/>
            <p:cNvSpPr/>
            <p:nvPr/>
          </p:nvSpPr>
          <p:spPr>
            <a:xfrm>
              <a:off x="7018500" y="3346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2" name="pt17602"/>
            <p:cNvSpPr/>
            <p:nvPr/>
          </p:nvSpPr>
          <p:spPr>
            <a:xfrm>
              <a:off x="6519448" y="3292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3" name="pt17603"/>
            <p:cNvSpPr/>
            <p:nvPr/>
          </p:nvSpPr>
          <p:spPr>
            <a:xfrm>
              <a:off x="7252068" y="3250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4" name="pt17604"/>
            <p:cNvSpPr/>
            <p:nvPr/>
          </p:nvSpPr>
          <p:spPr>
            <a:xfrm>
              <a:off x="6358294" y="31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5" name="pt17605"/>
            <p:cNvSpPr/>
            <p:nvPr/>
          </p:nvSpPr>
          <p:spPr>
            <a:xfrm>
              <a:off x="6745521" y="340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6" name="pt17606"/>
            <p:cNvSpPr/>
            <p:nvPr/>
          </p:nvSpPr>
          <p:spPr>
            <a:xfrm>
              <a:off x="6618269" y="328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7" name="pt17607"/>
            <p:cNvSpPr/>
            <p:nvPr/>
          </p:nvSpPr>
          <p:spPr>
            <a:xfrm>
              <a:off x="6413975" y="3059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8" name="pt17608"/>
            <p:cNvSpPr/>
            <p:nvPr/>
          </p:nvSpPr>
          <p:spPr>
            <a:xfrm>
              <a:off x="6843165" y="3409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9" name="pt17609"/>
            <p:cNvSpPr/>
            <p:nvPr/>
          </p:nvSpPr>
          <p:spPr>
            <a:xfrm>
              <a:off x="6389490" y="32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0" name="pt17610"/>
            <p:cNvSpPr/>
            <p:nvPr/>
          </p:nvSpPr>
          <p:spPr>
            <a:xfrm>
              <a:off x="6408267" y="3601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1" name="pt17611"/>
            <p:cNvSpPr/>
            <p:nvPr/>
          </p:nvSpPr>
          <p:spPr>
            <a:xfrm>
              <a:off x="6867823" y="3422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2" name="pt17612"/>
            <p:cNvSpPr/>
            <p:nvPr/>
          </p:nvSpPr>
          <p:spPr>
            <a:xfrm>
              <a:off x="7145071" y="3292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3" name="pt17613"/>
            <p:cNvSpPr/>
            <p:nvPr/>
          </p:nvSpPr>
          <p:spPr>
            <a:xfrm>
              <a:off x="6777180" y="339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4" name="pt17614"/>
            <p:cNvSpPr/>
            <p:nvPr/>
          </p:nvSpPr>
          <p:spPr>
            <a:xfrm>
              <a:off x="6855115" y="3364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5" name="pt17615"/>
            <p:cNvSpPr/>
            <p:nvPr/>
          </p:nvSpPr>
          <p:spPr>
            <a:xfrm>
              <a:off x="6986520" y="341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6" name="pt17616"/>
            <p:cNvSpPr/>
            <p:nvPr/>
          </p:nvSpPr>
          <p:spPr>
            <a:xfrm>
              <a:off x="7101475" y="345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7" name="pt17617"/>
            <p:cNvSpPr/>
            <p:nvPr/>
          </p:nvSpPr>
          <p:spPr>
            <a:xfrm>
              <a:off x="6378337" y="309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8" name="pt17618"/>
            <p:cNvSpPr/>
            <p:nvPr/>
          </p:nvSpPr>
          <p:spPr>
            <a:xfrm>
              <a:off x="6387350" y="31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9" name="pt17619"/>
            <p:cNvSpPr/>
            <p:nvPr/>
          </p:nvSpPr>
          <p:spPr>
            <a:xfrm>
              <a:off x="6717918" y="349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0" name="pt17620"/>
            <p:cNvSpPr/>
            <p:nvPr/>
          </p:nvSpPr>
          <p:spPr>
            <a:xfrm>
              <a:off x="6865014" y="3396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1" name="pt17621"/>
            <p:cNvSpPr/>
            <p:nvPr/>
          </p:nvSpPr>
          <p:spPr>
            <a:xfrm>
              <a:off x="6683798" y="3502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2" name="pt17622"/>
            <p:cNvSpPr/>
            <p:nvPr/>
          </p:nvSpPr>
          <p:spPr>
            <a:xfrm>
              <a:off x="6712416" y="355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3" name="pt17623"/>
            <p:cNvSpPr/>
            <p:nvPr/>
          </p:nvSpPr>
          <p:spPr>
            <a:xfrm>
              <a:off x="6145399" y="320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4" name="pt17624"/>
            <p:cNvSpPr/>
            <p:nvPr/>
          </p:nvSpPr>
          <p:spPr>
            <a:xfrm>
              <a:off x="6351834" y="305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5" name="pt17625"/>
            <p:cNvSpPr/>
            <p:nvPr/>
          </p:nvSpPr>
          <p:spPr>
            <a:xfrm>
              <a:off x="6525587" y="3410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6" name="pt17626"/>
            <p:cNvSpPr/>
            <p:nvPr/>
          </p:nvSpPr>
          <p:spPr>
            <a:xfrm>
              <a:off x="6741709" y="337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7" name="pt17627"/>
            <p:cNvSpPr/>
            <p:nvPr/>
          </p:nvSpPr>
          <p:spPr>
            <a:xfrm>
              <a:off x="6760190" y="337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8" name="pt17628"/>
            <p:cNvSpPr/>
            <p:nvPr/>
          </p:nvSpPr>
          <p:spPr>
            <a:xfrm>
              <a:off x="7249419" y="335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9" name="pt17629"/>
            <p:cNvSpPr/>
            <p:nvPr/>
          </p:nvSpPr>
          <p:spPr>
            <a:xfrm>
              <a:off x="6619368" y="33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0" name="pt17630"/>
            <p:cNvSpPr/>
            <p:nvPr/>
          </p:nvSpPr>
          <p:spPr>
            <a:xfrm>
              <a:off x="6596246" y="3269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1" name="pt17631"/>
            <p:cNvSpPr/>
            <p:nvPr/>
          </p:nvSpPr>
          <p:spPr>
            <a:xfrm>
              <a:off x="6561489" y="33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2" name="pt17632"/>
            <p:cNvSpPr/>
            <p:nvPr/>
          </p:nvSpPr>
          <p:spPr>
            <a:xfrm>
              <a:off x="6732780" y="315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3" name="pt17633"/>
            <p:cNvSpPr/>
            <p:nvPr/>
          </p:nvSpPr>
          <p:spPr>
            <a:xfrm>
              <a:off x="7008967" y="3236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4" name="pt17634"/>
            <p:cNvSpPr/>
            <p:nvPr/>
          </p:nvSpPr>
          <p:spPr>
            <a:xfrm>
              <a:off x="6924314" y="327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5" name="pt17635"/>
            <p:cNvSpPr/>
            <p:nvPr/>
          </p:nvSpPr>
          <p:spPr>
            <a:xfrm>
              <a:off x="6475101" y="3237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6" name="pt17636"/>
            <p:cNvSpPr/>
            <p:nvPr/>
          </p:nvSpPr>
          <p:spPr>
            <a:xfrm>
              <a:off x="7022678" y="3386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7" name="pt17637"/>
            <p:cNvSpPr/>
            <p:nvPr/>
          </p:nvSpPr>
          <p:spPr>
            <a:xfrm>
              <a:off x="6444811" y="3286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8" name="pt17638"/>
            <p:cNvSpPr/>
            <p:nvPr/>
          </p:nvSpPr>
          <p:spPr>
            <a:xfrm>
              <a:off x="6848745" y="3247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9" name="pt17639"/>
            <p:cNvSpPr/>
            <p:nvPr/>
          </p:nvSpPr>
          <p:spPr>
            <a:xfrm>
              <a:off x="6820518" y="313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0" name="pt17640"/>
            <p:cNvSpPr/>
            <p:nvPr/>
          </p:nvSpPr>
          <p:spPr>
            <a:xfrm>
              <a:off x="6963333" y="32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1" name="pt17641"/>
            <p:cNvSpPr/>
            <p:nvPr/>
          </p:nvSpPr>
          <p:spPr>
            <a:xfrm>
              <a:off x="6651862" y="314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2" name="pt17642"/>
            <p:cNvSpPr/>
            <p:nvPr/>
          </p:nvSpPr>
          <p:spPr>
            <a:xfrm>
              <a:off x="6932086" y="330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3" name="pt17643"/>
            <p:cNvSpPr/>
            <p:nvPr/>
          </p:nvSpPr>
          <p:spPr>
            <a:xfrm>
              <a:off x="6863504" y="333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4" name="pt17644"/>
            <p:cNvSpPr/>
            <p:nvPr/>
          </p:nvSpPr>
          <p:spPr>
            <a:xfrm>
              <a:off x="7034358" y="323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5" name="pt17645"/>
            <p:cNvSpPr/>
            <p:nvPr/>
          </p:nvSpPr>
          <p:spPr>
            <a:xfrm>
              <a:off x="6643024" y="3423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6" name="pt17646"/>
            <p:cNvSpPr/>
            <p:nvPr/>
          </p:nvSpPr>
          <p:spPr>
            <a:xfrm>
              <a:off x="6434249" y="3183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7" name="pt17647"/>
            <p:cNvSpPr/>
            <p:nvPr/>
          </p:nvSpPr>
          <p:spPr>
            <a:xfrm>
              <a:off x="6903423" y="33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8" name="pt17648"/>
            <p:cNvSpPr/>
            <p:nvPr/>
          </p:nvSpPr>
          <p:spPr>
            <a:xfrm>
              <a:off x="7114472" y="340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9" name="pt17649"/>
            <p:cNvSpPr/>
            <p:nvPr/>
          </p:nvSpPr>
          <p:spPr>
            <a:xfrm>
              <a:off x="6772641" y="335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0" name="pt17650"/>
            <p:cNvSpPr/>
            <p:nvPr/>
          </p:nvSpPr>
          <p:spPr>
            <a:xfrm>
              <a:off x="6554881" y="33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1" name="pt17651"/>
            <p:cNvSpPr/>
            <p:nvPr/>
          </p:nvSpPr>
          <p:spPr>
            <a:xfrm>
              <a:off x="6800623" y="336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2" name="pt17652"/>
            <p:cNvSpPr/>
            <p:nvPr/>
          </p:nvSpPr>
          <p:spPr>
            <a:xfrm>
              <a:off x="7066139" y="3276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3" name="pt17653"/>
            <p:cNvSpPr/>
            <p:nvPr/>
          </p:nvSpPr>
          <p:spPr>
            <a:xfrm>
              <a:off x="6735339" y="3298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4" name="pt17654"/>
            <p:cNvSpPr/>
            <p:nvPr/>
          </p:nvSpPr>
          <p:spPr>
            <a:xfrm>
              <a:off x="7188776" y="326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5" name="pt17655"/>
            <p:cNvSpPr/>
            <p:nvPr/>
          </p:nvSpPr>
          <p:spPr>
            <a:xfrm>
              <a:off x="6562723" y="320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6" name="pt17656"/>
            <p:cNvSpPr/>
            <p:nvPr/>
          </p:nvSpPr>
          <p:spPr>
            <a:xfrm>
              <a:off x="6559213" y="3329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7" name="pt17657"/>
            <p:cNvSpPr/>
            <p:nvPr/>
          </p:nvSpPr>
          <p:spPr>
            <a:xfrm>
              <a:off x="6957548" y="329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8" name="pt17658"/>
            <p:cNvSpPr/>
            <p:nvPr/>
          </p:nvSpPr>
          <p:spPr>
            <a:xfrm>
              <a:off x="6841404" y="3268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9" name="pt17659"/>
            <p:cNvSpPr/>
            <p:nvPr/>
          </p:nvSpPr>
          <p:spPr>
            <a:xfrm>
              <a:off x="7021251" y="329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0" name="pt17660"/>
            <p:cNvSpPr/>
            <p:nvPr/>
          </p:nvSpPr>
          <p:spPr>
            <a:xfrm>
              <a:off x="6634217" y="3271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1" name="pt17661"/>
            <p:cNvSpPr/>
            <p:nvPr/>
          </p:nvSpPr>
          <p:spPr>
            <a:xfrm>
              <a:off x="6887731" y="327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2" name="pt17662"/>
            <p:cNvSpPr/>
            <p:nvPr/>
          </p:nvSpPr>
          <p:spPr>
            <a:xfrm>
              <a:off x="6824710" y="3305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3" name="pt17663"/>
            <p:cNvSpPr/>
            <p:nvPr/>
          </p:nvSpPr>
          <p:spPr>
            <a:xfrm>
              <a:off x="6661080" y="332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4" name="pt17664"/>
            <p:cNvSpPr/>
            <p:nvPr/>
          </p:nvSpPr>
          <p:spPr>
            <a:xfrm>
              <a:off x="7256104" y="334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5" name="pt17665"/>
            <p:cNvSpPr/>
            <p:nvPr/>
          </p:nvSpPr>
          <p:spPr>
            <a:xfrm>
              <a:off x="6903873" y="321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6" name="pt17666"/>
            <p:cNvSpPr/>
            <p:nvPr/>
          </p:nvSpPr>
          <p:spPr>
            <a:xfrm>
              <a:off x="7037759" y="3266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7" name="pt17667"/>
            <p:cNvSpPr/>
            <p:nvPr/>
          </p:nvSpPr>
          <p:spPr>
            <a:xfrm>
              <a:off x="6479890" y="3374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8" name="pt17668"/>
            <p:cNvSpPr/>
            <p:nvPr/>
          </p:nvSpPr>
          <p:spPr>
            <a:xfrm>
              <a:off x="6832732" y="330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9" name="pt17669"/>
            <p:cNvSpPr/>
            <p:nvPr/>
          </p:nvSpPr>
          <p:spPr>
            <a:xfrm>
              <a:off x="6718291" y="322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0" name="pt17670"/>
            <p:cNvSpPr/>
            <p:nvPr/>
          </p:nvSpPr>
          <p:spPr>
            <a:xfrm>
              <a:off x="6763783" y="331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1" name="pt17671"/>
            <p:cNvSpPr/>
            <p:nvPr/>
          </p:nvSpPr>
          <p:spPr>
            <a:xfrm>
              <a:off x="7135525" y="3313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2" name="pt17672"/>
            <p:cNvSpPr/>
            <p:nvPr/>
          </p:nvSpPr>
          <p:spPr>
            <a:xfrm>
              <a:off x="6973496" y="331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3" name="pt17673"/>
            <p:cNvSpPr/>
            <p:nvPr/>
          </p:nvSpPr>
          <p:spPr>
            <a:xfrm>
              <a:off x="6410896" y="3403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4" name="pt17674"/>
            <p:cNvSpPr/>
            <p:nvPr/>
          </p:nvSpPr>
          <p:spPr>
            <a:xfrm>
              <a:off x="6587555" y="3496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5" name="pt17675"/>
            <p:cNvSpPr/>
            <p:nvPr/>
          </p:nvSpPr>
          <p:spPr>
            <a:xfrm>
              <a:off x="6347546" y="352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6" name="pt17676"/>
            <p:cNvSpPr/>
            <p:nvPr/>
          </p:nvSpPr>
          <p:spPr>
            <a:xfrm>
              <a:off x="6749899" y="347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7" name="pt17677"/>
            <p:cNvSpPr/>
            <p:nvPr/>
          </p:nvSpPr>
          <p:spPr>
            <a:xfrm>
              <a:off x="6787581" y="336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8" name="pt17678"/>
            <p:cNvSpPr/>
            <p:nvPr/>
          </p:nvSpPr>
          <p:spPr>
            <a:xfrm>
              <a:off x="6414798" y="341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9" name="pt17679"/>
            <p:cNvSpPr/>
            <p:nvPr/>
          </p:nvSpPr>
          <p:spPr>
            <a:xfrm>
              <a:off x="6356751" y="339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0" name="pt17680"/>
            <p:cNvSpPr/>
            <p:nvPr/>
          </p:nvSpPr>
          <p:spPr>
            <a:xfrm>
              <a:off x="6342519" y="3303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1" name="pt17681"/>
            <p:cNvSpPr/>
            <p:nvPr/>
          </p:nvSpPr>
          <p:spPr>
            <a:xfrm>
              <a:off x="6329213" y="3396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2" name="pt17682"/>
            <p:cNvSpPr/>
            <p:nvPr/>
          </p:nvSpPr>
          <p:spPr>
            <a:xfrm>
              <a:off x="6417761" y="3385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3" name="pt17683"/>
            <p:cNvSpPr/>
            <p:nvPr/>
          </p:nvSpPr>
          <p:spPr>
            <a:xfrm>
              <a:off x="6977951" y="347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4" name="pt17684"/>
            <p:cNvSpPr/>
            <p:nvPr/>
          </p:nvSpPr>
          <p:spPr>
            <a:xfrm>
              <a:off x="6550497" y="3201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5" name="pt17685"/>
            <p:cNvSpPr/>
            <p:nvPr/>
          </p:nvSpPr>
          <p:spPr>
            <a:xfrm>
              <a:off x="7166367" y="329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6" name="pt17686"/>
            <p:cNvSpPr/>
            <p:nvPr/>
          </p:nvSpPr>
          <p:spPr>
            <a:xfrm>
              <a:off x="7232198" y="349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7" name="pt17687"/>
            <p:cNvSpPr/>
            <p:nvPr/>
          </p:nvSpPr>
          <p:spPr>
            <a:xfrm>
              <a:off x="6949802" y="329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8" name="pt17688"/>
            <p:cNvSpPr/>
            <p:nvPr/>
          </p:nvSpPr>
          <p:spPr>
            <a:xfrm>
              <a:off x="7145778" y="32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9" name="pt17689"/>
            <p:cNvSpPr/>
            <p:nvPr/>
          </p:nvSpPr>
          <p:spPr>
            <a:xfrm>
              <a:off x="6511767" y="340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0" name="pt17690"/>
            <p:cNvSpPr/>
            <p:nvPr/>
          </p:nvSpPr>
          <p:spPr>
            <a:xfrm>
              <a:off x="6482384" y="35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1" name="pt17691"/>
            <p:cNvSpPr/>
            <p:nvPr/>
          </p:nvSpPr>
          <p:spPr>
            <a:xfrm>
              <a:off x="7023861" y="325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2" name="pt17692"/>
            <p:cNvSpPr/>
            <p:nvPr/>
          </p:nvSpPr>
          <p:spPr>
            <a:xfrm>
              <a:off x="6698447" y="342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3" name="pt17693"/>
            <p:cNvSpPr/>
            <p:nvPr/>
          </p:nvSpPr>
          <p:spPr>
            <a:xfrm>
              <a:off x="6414856" y="3524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4" name="pt17694"/>
            <p:cNvSpPr/>
            <p:nvPr/>
          </p:nvSpPr>
          <p:spPr>
            <a:xfrm>
              <a:off x="7289974" y="3472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5" name="pt17695"/>
            <p:cNvSpPr/>
            <p:nvPr/>
          </p:nvSpPr>
          <p:spPr>
            <a:xfrm>
              <a:off x="6540424" y="355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6" name="pt17696"/>
            <p:cNvSpPr/>
            <p:nvPr/>
          </p:nvSpPr>
          <p:spPr>
            <a:xfrm>
              <a:off x="7024292" y="3296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7" name="pt17697"/>
            <p:cNvSpPr/>
            <p:nvPr/>
          </p:nvSpPr>
          <p:spPr>
            <a:xfrm>
              <a:off x="6740256" y="347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8" name="pt17698"/>
            <p:cNvSpPr/>
            <p:nvPr/>
          </p:nvSpPr>
          <p:spPr>
            <a:xfrm>
              <a:off x="6806685" y="342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9" name="pt17699"/>
            <p:cNvSpPr/>
            <p:nvPr/>
          </p:nvSpPr>
          <p:spPr>
            <a:xfrm>
              <a:off x="6819754" y="3450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0" name="pt17700"/>
            <p:cNvSpPr/>
            <p:nvPr/>
          </p:nvSpPr>
          <p:spPr>
            <a:xfrm>
              <a:off x="6892167" y="3463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1" name="pt17701"/>
            <p:cNvSpPr/>
            <p:nvPr/>
          </p:nvSpPr>
          <p:spPr>
            <a:xfrm>
              <a:off x="6775746" y="311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2" name="pt17702"/>
            <p:cNvSpPr/>
            <p:nvPr/>
          </p:nvSpPr>
          <p:spPr>
            <a:xfrm>
              <a:off x="6348273" y="3569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3" name="pt17703"/>
            <p:cNvSpPr/>
            <p:nvPr/>
          </p:nvSpPr>
          <p:spPr>
            <a:xfrm>
              <a:off x="6367647" y="319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4" name="pt17704"/>
            <p:cNvSpPr/>
            <p:nvPr/>
          </p:nvSpPr>
          <p:spPr>
            <a:xfrm>
              <a:off x="6677125" y="334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5" name="pt17705"/>
            <p:cNvSpPr/>
            <p:nvPr/>
          </p:nvSpPr>
          <p:spPr>
            <a:xfrm>
              <a:off x="6755684" y="3331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6" name="pt17706"/>
            <p:cNvSpPr/>
            <p:nvPr/>
          </p:nvSpPr>
          <p:spPr>
            <a:xfrm>
              <a:off x="6303944" y="3181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7" name="pt17707"/>
            <p:cNvSpPr/>
            <p:nvPr/>
          </p:nvSpPr>
          <p:spPr>
            <a:xfrm>
              <a:off x="7208137" y="3353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8" name="pt17708"/>
            <p:cNvSpPr/>
            <p:nvPr/>
          </p:nvSpPr>
          <p:spPr>
            <a:xfrm>
              <a:off x="6349468" y="3342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9" name="pt17709"/>
            <p:cNvSpPr/>
            <p:nvPr/>
          </p:nvSpPr>
          <p:spPr>
            <a:xfrm>
              <a:off x="6259062" y="33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0" name="pt17710"/>
            <p:cNvSpPr/>
            <p:nvPr/>
          </p:nvSpPr>
          <p:spPr>
            <a:xfrm>
              <a:off x="6375798" y="3218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1" name="pt17711"/>
            <p:cNvSpPr/>
            <p:nvPr/>
          </p:nvSpPr>
          <p:spPr>
            <a:xfrm>
              <a:off x="6729097" y="322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2" name="pt17712"/>
            <p:cNvSpPr/>
            <p:nvPr/>
          </p:nvSpPr>
          <p:spPr>
            <a:xfrm>
              <a:off x="6269817" y="3237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3" name="pt17713"/>
            <p:cNvSpPr/>
            <p:nvPr/>
          </p:nvSpPr>
          <p:spPr>
            <a:xfrm>
              <a:off x="6395070" y="328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4" name="pt17714"/>
            <p:cNvSpPr/>
            <p:nvPr/>
          </p:nvSpPr>
          <p:spPr>
            <a:xfrm>
              <a:off x="6686928" y="34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5" name="pt17715"/>
            <p:cNvSpPr/>
            <p:nvPr/>
          </p:nvSpPr>
          <p:spPr>
            <a:xfrm>
              <a:off x="6412805" y="343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6" name="pt17716"/>
            <p:cNvSpPr/>
            <p:nvPr/>
          </p:nvSpPr>
          <p:spPr>
            <a:xfrm>
              <a:off x="6455019" y="339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7" name="pt17717"/>
            <p:cNvSpPr/>
            <p:nvPr/>
          </p:nvSpPr>
          <p:spPr>
            <a:xfrm>
              <a:off x="6600231" y="330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8" name="pt17718"/>
            <p:cNvSpPr/>
            <p:nvPr/>
          </p:nvSpPr>
          <p:spPr>
            <a:xfrm>
              <a:off x="6417446" y="348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9" name="pt17719"/>
            <p:cNvSpPr/>
            <p:nvPr/>
          </p:nvSpPr>
          <p:spPr>
            <a:xfrm>
              <a:off x="6855102" y="340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0" name="pt17720"/>
            <p:cNvSpPr/>
            <p:nvPr/>
          </p:nvSpPr>
          <p:spPr>
            <a:xfrm>
              <a:off x="6379706" y="325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1" name="pt17721"/>
            <p:cNvSpPr/>
            <p:nvPr/>
          </p:nvSpPr>
          <p:spPr>
            <a:xfrm>
              <a:off x="6717121" y="3366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2" name="pt17722"/>
            <p:cNvSpPr/>
            <p:nvPr/>
          </p:nvSpPr>
          <p:spPr>
            <a:xfrm>
              <a:off x="6848545" y="340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3" name="pt17723"/>
            <p:cNvSpPr/>
            <p:nvPr/>
          </p:nvSpPr>
          <p:spPr>
            <a:xfrm>
              <a:off x="6387562" y="345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4" name="pt17724"/>
            <p:cNvSpPr/>
            <p:nvPr/>
          </p:nvSpPr>
          <p:spPr>
            <a:xfrm>
              <a:off x="6391014" y="335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5" name="pt17725"/>
            <p:cNvSpPr/>
            <p:nvPr/>
          </p:nvSpPr>
          <p:spPr>
            <a:xfrm>
              <a:off x="6488715" y="3369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6" name="pt17726"/>
            <p:cNvSpPr/>
            <p:nvPr/>
          </p:nvSpPr>
          <p:spPr>
            <a:xfrm>
              <a:off x="6773779" y="3394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7" name="pt17727"/>
            <p:cNvSpPr/>
            <p:nvPr/>
          </p:nvSpPr>
          <p:spPr>
            <a:xfrm>
              <a:off x="6317925" y="311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8" name="pt17728"/>
            <p:cNvSpPr/>
            <p:nvPr/>
          </p:nvSpPr>
          <p:spPr>
            <a:xfrm>
              <a:off x="6331244" y="3355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9" name="pt17729"/>
            <p:cNvSpPr/>
            <p:nvPr/>
          </p:nvSpPr>
          <p:spPr>
            <a:xfrm>
              <a:off x="6502928" y="333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0" name="pt17730"/>
            <p:cNvSpPr/>
            <p:nvPr/>
          </p:nvSpPr>
          <p:spPr>
            <a:xfrm>
              <a:off x="6631755" y="34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1" name="pt17731"/>
            <p:cNvSpPr/>
            <p:nvPr/>
          </p:nvSpPr>
          <p:spPr>
            <a:xfrm>
              <a:off x="6908880" y="347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2" name="pt17732"/>
            <p:cNvSpPr/>
            <p:nvPr/>
          </p:nvSpPr>
          <p:spPr>
            <a:xfrm>
              <a:off x="6310841" y="3326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3" name="pt17733"/>
            <p:cNvSpPr/>
            <p:nvPr/>
          </p:nvSpPr>
          <p:spPr>
            <a:xfrm>
              <a:off x="6771433" y="334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4" name="pt17734"/>
            <p:cNvSpPr/>
            <p:nvPr/>
          </p:nvSpPr>
          <p:spPr>
            <a:xfrm>
              <a:off x="6880834" y="3445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5" name="pt17735"/>
            <p:cNvSpPr/>
            <p:nvPr/>
          </p:nvSpPr>
          <p:spPr>
            <a:xfrm>
              <a:off x="7148850" y="358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6" name="pt17736"/>
            <p:cNvSpPr/>
            <p:nvPr/>
          </p:nvSpPr>
          <p:spPr>
            <a:xfrm>
              <a:off x="6839199" y="330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7" name="pt17737"/>
            <p:cNvSpPr/>
            <p:nvPr/>
          </p:nvSpPr>
          <p:spPr>
            <a:xfrm>
              <a:off x="6497220" y="329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8" name="pt17738"/>
            <p:cNvSpPr/>
            <p:nvPr/>
          </p:nvSpPr>
          <p:spPr>
            <a:xfrm>
              <a:off x="6583004" y="317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9" name="pt17739"/>
            <p:cNvSpPr/>
            <p:nvPr/>
          </p:nvSpPr>
          <p:spPr>
            <a:xfrm>
              <a:off x="6791142" y="331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0" name="pt17740"/>
            <p:cNvSpPr/>
            <p:nvPr/>
          </p:nvSpPr>
          <p:spPr>
            <a:xfrm>
              <a:off x="6737171" y="3265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1" name="pt17741"/>
            <p:cNvSpPr/>
            <p:nvPr/>
          </p:nvSpPr>
          <p:spPr>
            <a:xfrm>
              <a:off x="6631524" y="3421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2" name="pt17742"/>
            <p:cNvSpPr/>
            <p:nvPr/>
          </p:nvSpPr>
          <p:spPr>
            <a:xfrm>
              <a:off x="6673847" y="3322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3" name="pt17743"/>
            <p:cNvSpPr/>
            <p:nvPr/>
          </p:nvSpPr>
          <p:spPr>
            <a:xfrm>
              <a:off x="6576929" y="3293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4" name="pt17744"/>
            <p:cNvSpPr/>
            <p:nvPr/>
          </p:nvSpPr>
          <p:spPr>
            <a:xfrm>
              <a:off x="6598509" y="345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5" name="pt17745"/>
            <p:cNvSpPr/>
            <p:nvPr/>
          </p:nvSpPr>
          <p:spPr>
            <a:xfrm>
              <a:off x="6782380" y="339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6" name="pt17746"/>
            <p:cNvSpPr/>
            <p:nvPr/>
          </p:nvSpPr>
          <p:spPr>
            <a:xfrm>
              <a:off x="6899945" y="3350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7" name="pt17747"/>
            <p:cNvSpPr/>
            <p:nvPr/>
          </p:nvSpPr>
          <p:spPr>
            <a:xfrm>
              <a:off x="6780130" y="330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8" name="pt17748"/>
            <p:cNvSpPr/>
            <p:nvPr/>
          </p:nvSpPr>
          <p:spPr>
            <a:xfrm>
              <a:off x="6579301" y="3414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9" name="pt17749"/>
            <p:cNvSpPr/>
            <p:nvPr/>
          </p:nvSpPr>
          <p:spPr>
            <a:xfrm>
              <a:off x="6333861" y="3368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0" name="pt17750"/>
            <p:cNvSpPr/>
            <p:nvPr/>
          </p:nvSpPr>
          <p:spPr>
            <a:xfrm>
              <a:off x="6580021" y="345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1" name="pt17751"/>
            <p:cNvSpPr/>
            <p:nvPr/>
          </p:nvSpPr>
          <p:spPr>
            <a:xfrm>
              <a:off x="6821669" y="348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2" name="pt17752"/>
            <p:cNvSpPr/>
            <p:nvPr/>
          </p:nvSpPr>
          <p:spPr>
            <a:xfrm>
              <a:off x="6672921" y="3453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3" name="pt17753"/>
            <p:cNvSpPr/>
            <p:nvPr/>
          </p:nvSpPr>
          <p:spPr>
            <a:xfrm>
              <a:off x="6750824" y="339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4" name="pt17754"/>
            <p:cNvSpPr/>
            <p:nvPr/>
          </p:nvSpPr>
          <p:spPr>
            <a:xfrm>
              <a:off x="6545090" y="3391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5" name="pt17755"/>
            <p:cNvSpPr/>
            <p:nvPr/>
          </p:nvSpPr>
          <p:spPr>
            <a:xfrm>
              <a:off x="6979706" y="3317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6" name="pt17756"/>
            <p:cNvSpPr/>
            <p:nvPr/>
          </p:nvSpPr>
          <p:spPr>
            <a:xfrm>
              <a:off x="6405027" y="34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7" name="pt17757"/>
            <p:cNvSpPr/>
            <p:nvPr/>
          </p:nvSpPr>
          <p:spPr>
            <a:xfrm>
              <a:off x="6436789" y="332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8" name="pt17758"/>
            <p:cNvSpPr/>
            <p:nvPr/>
          </p:nvSpPr>
          <p:spPr>
            <a:xfrm>
              <a:off x="6898788" y="340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9" name="pt17759"/>
            <p:cNvSpPr/>
            <p:nvPr/>
          </p:nvSpPr>
          <p:spPr>
            <a:xfrm>
              <a:off x="6709632" y="3327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0" name="pt17760"/>
            <p:cNvSpPr/>
            <p:nvPr/>
          </p:nvSpPr>
          <p:spPr>
            <a:xfrm>
              <a:off x="6557381" y="3352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1" name="pt17761"/>
            <p:cNvSpPr/>
            <p:nvPr/>
          </p:nvSpPr>
          <p:spPr>
            <a:xfrm>
              <a:off x="6501842" y="3154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2" name="pt17762"/>
            <p:cNvSpPr/>
            <p:nvPr/>
          </p:nvSpPr>
          <p:spPr>
            <a:xfrm>
              <a:off x="6370193" y="316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3" name="pt17763"/>
            <p:cNvSpPr/>
            <p:nvPr/>
          </p:nvSpPr>
          <p:spPr>
            <a:xfrm>
              <a:off x="7081927" y="320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4" name="pt17764"/>
            <p:cNvSpPr/>
            <p:nvPr/>
          </p:nvSpPr>
          <p:spPr>
            <a:xfrm>
              <a:off x="6433388" y="34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5" name="pt17765"/>
            <p:cNvSpPr/>
            <p:nvPr/>
          </p:nvSpPr>
          <p:spPr>
            <a:xfrm>
              <a:off x="6793629" y="336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6" name="pt17766"/>
            <p:cNvSpPr/>
            <p:nvPr/>
          </p:nvSpPr>
          <p:spPr>
            <a:xfrm>
              <a:off x="6700524" y="32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7" name="pt17767"/>
            <p:cNvSpPr/>
            <p:nvPr/>
          </p:nvSpPr>
          <p:spPr>
            <a:xfrm>
              <a:off x="6761662" y="3272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8" name="pt17768"/>
            <p:cNvSpPr/>
            <p:nvPr/>
          </p:nvSpPr>
          <p:spPr>
            <a:xfrm>
              <a:off x="6866731" y="3231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9" name="pt17769"/>
            <p:cNvSpPr/>
            <p:nvPr/>
          </p:nvSpPr>
          <p:spPr>
            <a:xfrm>
              <a:off x="7264866" y="3182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0" name="pt17770"/>
            <p:cNvSpPr/>
            <p:nvPr/>
          </p:nvSpPr>
          <p:spPr>
            <a:xfrm>
              <a:off x="6724989" y="3431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1" name="pt17771"/>
            <p:cNvSpPr/>
            <p:nvPr/>
          </p:nvSpPr>
          <p:spPr>
            <a:xfrm>
              <a:off x="6577990" y="3479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2" name="pt17772"/>
            <p:cNvSpPr/>
            <p:nvPr/>
          </p:nvSpPr>
          <p:spPr>
            <a:xfrm>
              <a:off x="6740893" y="317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3" name="pt17773"/>
            <p:cNvSpPr/>
            <p:nvPr/>
          </p:nvSpPr>
          <p:spPr>
            <a:xfrm>
              <a:off x="6445659" y="3540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4" name="pt17774"/>
            <p:cNvSpPr/>
            <p:nvPr/>
          </p:nvSpPr>
          <p:spPr>
            <a:xfrm>
              <a:off x="7174923" y="345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5" name="pt17775"/>
            <p:cNvSpPr/>
            <p:nvPr/>
          </p:nvSpPr>
          <p:spPr>
            <a:xfrm>
              <a:off x="6641642" y="322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6" name="pt17776"/>
            <p:cNvSpPr/>
            <p:nvPr/>
          </p:nvSpPr>
          <p:spPr>
            <a:xfrm>
              <a:off x="6988371" y="336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7" name="pt17777"/>
            <p:cNvSpPr/>
            <p:nvPr/>
          </p:nvSpPr>
          <p:spPr>
            <a:xfrm>
              <a:off x="6705319" y="347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8" name="pt17778"/>
            <p:cNvSpPr/>
            <p:nvPr/>
          </p:nvSpPr>
          <p:spPr>
            <a:xfrm>
              <a:off x="6620454" y="3365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9" name="pt17779"/>
            <p:cNvSpPr/>
            <p:nvPr/>
          </p:nvSpPr>
          <p:spPr>
            <a:xfrm>
              <a:off x="6763655" y="31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0" name="pt17780"/>
            <p:cNvSpPr/>
            <p:nvPr/>
          </p:nvSpPr>
          <p:spPr>
            <a:xfrm>
              <a:off x="6842085" y="325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1" name="pt17781"/>
            <p:cNvSpPr/>
            <p:nvPr/>
          </p:nvSpPr>
          <p:spPr>
            <a:xfrm>
              <a:off x="6668473" y="329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2" name="pt17782"/>
            <p:cNvSpPr/>
            <p:nvPr/>
          </p:nvSpPr>
          <p:spPr>
            <a:xfrm>
              <a:off x="6898743" y="3434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3" name="pt17783"/>
            <p:cNvSpPr/>
            <p:nvPr/>
          </p:nvSpPr>
          <p:spPr>
            <a:xfrm>
              <a:off x="6798251" y="3447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4" name="pt17784"/>
            <p:cNvSpPr/>
            <p:nvPr/>
          </p:nvSpPr>
          <p:spPr>
            <a:xfrm>
              <a:off x="6665246" y="348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5" name="pt17785"/>
            <p:cNvSpPr/>
            <p:nvPr/>
          </p:nvSpPr>
          <p:spPr>
            <a:xfrm>
              <a:off x="6628875" y="3446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6" name="pt17786"/>
            <p:cNvSpPr/>
            <p:nvPr/>
          </p:nvSpPr>
          <p:spPr>
            <a:xfrm>
              <a:off x="6878404" y="346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7" name="pt17787"/>
            <p:cNvSpPr/>
            <p:nvPr/>
          </p:nvSpPr>
          <p:spPr>
            <a:xfrm>
              <a:off x="6641076" y="34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8" name="pt17788"/>
            <p:cNvSpPr/>
            <p:nvPr/>
          </p:nvSpPr>
          <p:spPr>
            <a:xfrm>
              <a:off x="6438415" y="314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9" name="pt17789"/>
            <p:cNvSpPr/>
            <p:nvPr/>
          </p:nvSpPr>
          <p:spPr>
            <a:xfrm>
              <a:off x="6702336" y="335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0" name="pt17790"/>
            <p:cNvSpPr/>
            <p:nvPr/>
          </p:nvSpPr>
          <p:spPr>
            <a:xfrm>
              <a:off x="6727644" y="3459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1" name="pt17791"/>
            <p:cNvSpPr/>
            <p:nvPr/>
          </p:nvSpPr>
          <p:spPr>
            <a:xfrm>
              <a:off x="6515836" y="3439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2" name="pt17792"/>
            <p:cNvSpPr/>
            <p:nvPr/>
          </p:nvSpPr>
          <p:spPr>
            <a:xfrm>
              <a:off x="6126025" y="3145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3" name="pt17793"/>
            <p:cNvSpPr/>
            <p:nvPr/>
          </p:nvSpPr>
          <p:spPr>
            <a:xfrm>
              <a:off x="6420017" y="343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4" name="pt17794"/>
            <p:cNvSpPr/>
            <p:nvPr/>
          </p:nvSpPr>
          <p:spPr>
            <a:xfrm>
              <a:off x="6361335" y="352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5" name="pt17795"/>
            <p:cNvSpPr/>
            <p:nvPr/>
          </p:nvSpPr>
          <p:spPr>
            <a:xfrm>
              <a:off x="6908090" y="336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6" name="pt17796"/>
            <p:cNvSpPr/>
            <p:nvPr/>
          </p:nvSpPr>
          <p:spPr>
            <a:xfrm>
              <a:off x="6157896" y="3201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7" name="pt17797"/>
            <p:cNvSpPr/>
            <p:nvPr/>
          </p:nvSpPr>
          <p:spPr>
            <a:xfrm>
              <a:off x="7258033" y="344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8" name="pt17798"/>
            <p:cNvSpPr/>
            <p:nvPr/>
          </p:nvSpPr>
          <p:spPr>
            <a:xfrm>
              <a:off x="7013287" y="3430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9" name="pt17799"/>
            <p:cNvSpPr/>
            <p:nvPr/>
          </p:nvSpPr>
          <p:spPr>
            <a:xfrm>
              <a:off x="7096718" y="3241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0" name="pt17800"/>
            <p:cNvSpPr/>
            <p:nvPr/>
          </p:nvSpPr>
          <p:spPr>
            <a:xfrm>
              <a:off x="7061202" y="338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1" name="pt17801"/>
            <p:cNvSpPr/>
            <p:nvPr/>
          </p:nvSpPr>
          <p:spPr>
            <a:xfrm>
              <a:off x="6780940" y="3446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2" name="pt17802"/>
            <p:cNvSpPr/>
            <p:nvPr/>
          </p:nvSpPr>
          <p:spPr>
            <a:xfrm>
              <a:off x="7265220" y="3398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3" name="pt17803"/>
            <p:cNvSpPr/>
            <p:nvPr/>
          </p:nvSpPr>
          <p:spPr>
            <a:xfrm>
              <a:off x="6620724" y="347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4" name="pt17804"/>
            <p:cNvSpPr/>
            <p:nvPr/>
          </p:nvSpPr>
          <p:spPr>
            <a:xfrm>
              <a:off x="7105158" y="3460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5" name="pt17805"/>
            <p:cNvSpPr/>
            <p:nvPr/>
          </p:nvSpPr>
          <p:spPr>
            <a:xfrm>
              <a:off x="6729733" y="3467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6" name="pt17806"/>
            <p:cNvSpPr/>
            <p:nvPr/>
          </p:nvSpPr>
          <p:spPr>
            <a:xfrm>
              <a:off x="7162002" y="3458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7" name="pt17807"/>
            <p:cNvSpPr/>
            <p:nvPr/>
          </p:nvSpPr>
          <p:spPr>
            <a:xfrm>
              <a:off x="7088586" y="332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8" name="pt17808"/>
            <p:cNvSpPr/>
            <p:nvPr/>
          </p:nvSpPr>
          <p:spPr>
            <a:xfrm>
              <a:off x="7258676" y="3431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9" name="pt17809"/>
            <p:cNvSpPr/>
            <p:nvPr/>
          </p:nvSpPr>
          <p:spPr>
            <a:xfrm>
              <a:off x="7115379" y="347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0" name="pt17810"/>
            <p:cNvSpPr/>
            <p:nvPr/>
          </p:nvSpPr>
          <p:spPr>
            <a:xfrm>
              <a:off x="6681181" y="3494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1" name="pt17811"/>
            <p:cNvSpPr/>
            <p:nvPr/>
          </p:nvSpPr>
          <p:spPr>
            <a:xfrm>
              <a:off x="6904702" y="332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2" name="pt17812"/>
            <p:cNvSpPr/>
            <p:nvPr/>
          </p:nvSpPr>
          <p:spPr>
            <a:xfrm>
              <a:off x="7206177" y="3490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3" name="pt17813"/>
            <p:cNvSpPr/>
            <p:nvPr/>
          </p:nvSpPr>
          <p:spPr>
            <a:xfrm>
              <a:off x="6585537" y="3420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4" name="pt17814"/>
            <p:cNvSpPr/>
            <p:nvPr/>
          </p:nvSpPr>
          <p:spPr>
            <a:xfrm>
              <a:off x="7279310" y="353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5" name="pt17815"/>
            <p:cNvSpPr/>
            <p:nvPr/>
          </p:nvSpPr>
          <p:spPr>
            <a:xfrm>
              <a:off x="6540957" y="348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6" name="pt17816"/>
            <p:cNvSpPr/>
            <p:nvPr/>
          </p:nvSpPr>
          <p:spPr>
            <a:xfrm>
              <a:off x="6778684" y="3375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7" name="pt17817"/>
            <p:cNvSpPr/>
            <p:nvPr/>
          </p:nvSpPr>
          <p:spPr>
            <a:xfrm>
              <a:off x="6814347" y="3426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8" name="pt17818"/>
            <p:cNvSpPr/>
            <p:nvPr/>
          </p:nvSpPr>
          <p:spPr>
            <a:xfrm>
              <a:off x="6810851" y="3416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9" name="pt17819"/>
            <p:cNvSpPr/>
            <p:nvPr/>
          </p:nvSpPr>
          <p:spPr>
            <a:xfrm>
              <a:off x="6675023" y="3444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0" name="pt17820"/>
            <p:cNvSpPr/>
            <p:nvPr/>
          </p:nvSpPr>
          <p:spPr>
            <a:xfrm>
              <a:off x="6797557" y="342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1" name="pt17821"/>
            <p:cNvSpPr/>
            <p:nvPr/>
          </p:nvSpPr>
          <p:spPr>
            <a:xfrm>
              <a:off x="7111438" y="3456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2" name="pt17822"/>
            <p:cNvSpPr/>
            <p:nvPr/>
          </p:nvSpPr>
          <p:spPr>
            <a:xfrm>
              <a:off x="6699013" y="3481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3" name="pt17823"/>
            <p:cNvSpPr/>
            <p:nvPr/>
          </p:nvSpPr>
          <p:spPr>
            <a:xfrm>
              <a:off x="6314583" y="3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4" name="pt17824"/>
            <p:cNvSpPr/>
            <p:nvPr/>
          </p:nvSpPr>
          <p:spPr>
            <a:xfrm>
              <a:off x="6655527" y="3493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5" name="pt17825"/>
            <p:cNvSpPr/>
            <p:nvPr/>
          </p:nvSpPr>
          <p:spPr>
            <a:xfrm>
              <a:off x="6640292" y="3418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6" name="pt17826"/>
            <p:cNvSpPr/>
            <p:nvPr/>
          </p:nvSpPr>
          <p:spPr>
            <a:xfrm>
              <a:off x="6792999" y="311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7" name="pt17827"/>
            <p:cNvSpPr/>
            <p:nvPr/>
          </p:nvSpPr>
          <p:spPr>
            <a:xfrm>
              <a:off x="6714679" y="3467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8" name="pt17828"/>
            <p:cNvSpPr/>
            <p:nvPr/>
          </p:nvSpPr>
          <p:spPr>
            <a:xfrm>
              <a:off x="6353344" y="3234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9" name="pt17829"/>
            <p:cNvSpPr/>
            <p:nvPr/>
          </p:nvSpPr>
          <p:spPr>
            <a:xfrm>
              <a:off x="6441295" y="34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0" name="pt17830"/>
            <p:cNvSpPr/>
            <p:nvPr/>
          </p:nvSpPr>
          <p:spPr>
            <a:xfrm>
              <a:off x="6360467" y="334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1" name="pt17831"/>
            <p:cNvSpPr/>
            <p:nvPr/>
          </p:nvSpPr>
          <p:spPr>
            <a:xfrm>
              <a:off x="6388680" y="323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2" name="pt17832"/>
            <p:cNvSpPr/>
            <p:nvPr/>
          </p:nvSpPr>
          <p:spPr>
            <a:xfrm>
              <a:off x="6498666" y="348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3" name="pt17833"/>
            <p:cNvSpPr/>
            <p:nvPr/>
          </p:nvSpPr>
          <p:spPr>
            <a:xfrm>
              <a:off x="6350124" y="3509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4" name="pt17834"/>
            <p:cNvSpPr/>
            <p:nvPr/>
          </p:nvSpPr>
          <p:spPr>
            <a:xfrm>
              <a:off x="6388076" y="354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5" name="pt17835"/>
            <p:cNvSpPr/>
            <p:nvPr/>
          </p:nvSpPr>
          <p:spPr>
            <a:xfrm>
              <a:off x="6813685" y="3546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6" name="pt17836"/>
            <p:cNvSpPr/>
            <p:nvPr/>
          </p:nvSpPr>
          <p:spPr>
            <a:xfrm>
              <a:off x="6546273" y="3509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7" name="pt17837"/>
            <p:cNvSpPr/>
            <p:nvPr/>
          </p:nvSpPr>
          <p:spPr>
            <a:xfrm>
              <a:off x="6712949" y="3542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8" name="pt17838"/>
            <p:cNvSpPr/>
            <p:nvPr/>
          </p:nvSpPr>
          <p:spPr>
            <a:xfrm>
              <a:off x="6514910" y="335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9" name="pt17839"/>
            <p:cNvSpPr/>
            <p:nvPr/>
          </p:nvSpPr>
          <p:spPr>
            <a:xfrm>
              <a:off x="6645826" y="345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0" name="pt17840"/>
            <p:cNvSpPr/>
            <p:nvPr/>
          </p:nvSpPr>
          <p:spPr>
            <a:xfrm>
              <a:off x="6674914" y="3530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1" name="pt17841"/>
            <p:cNvSpPr/>
            <p:nvPr/>
          </p:nvSpPr>
          <p:spPr>
            <a:xfrm>
              <a:off x="6867547" y="339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2" name="pt17842"/>
            <p:cNvSpPr/>
            <p:nvPr/>
          </p:nvSpPr>
          <p:spPr>
            <a:xfrm>
              <a:off x="6657294" y="345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3" name="pt17843"/>
            <p:cNvSpPr/>
            <p:nvPr/>
          </p:nvSpPr>
          <p:spPr>
            <a:xfrm>
              <a:off x="6678681" y="337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4" name="pt17844"/>
            <p:cNvSpPr/>
            <p:nvPr/>
          </p:nvSpPr>
          <p:spPr>
            <a:xfrm>
              <a:off x="6643358" y="3304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5" name="pt17845"/>
            <p:cNvSpPr/>
            <p:nvPr/>
          </p:nvSpPr>
          <p:spPr>
            <a:xfrm>
              <a:off x="6919300" y="3345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6" name="pt17846"/>
            <p:cNvSpPr/>
            <p:nvPr/>
          </p:nvSpPr>
          <p:spPr>
            <a:xfrm>
              <a:off x="6708058" y="3427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7" name="pt17847"/>
            <p:cNvSpPr/>
            <p:nvPr/>
          </p:nvSpPr>
          <p:spPr>
            <a:xfrm>
              <a:off x="6429062" y="344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8" name="pt17848"/>
            <p:cNvSpPr/>
            <p:nvPr/>
          </p:nvSpPr>
          <p:spPr>
            <a:xfrm>
              <a:off x="6617793" y="3325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9" name="pt17849"/>
            <p:cNvSpPr/>
            <p:nvPr/>
          </p:nvSpPr>
          <p:spPr>
            <a:xfrm>
              <a:off x="6681310" y="344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0" name="pt17850"/>
            <p:cNvSpPr/>
            <p:nvPr/>
          </p:nvSpPr>
          <p:spPr>
            <a:xfrm>
              <a:off x="6578838" y="3312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1" name="pt17851"/>
            <p:cNvSpPr/>
            <p:nvPr/>
          </p:nvSpPr>
          <p:spPr>
            <a:xfrm>
              <a:off x="6731469" y="339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2" name="pt17852"/>
            <p:cNvSpPr/>
            <p:nvPr/>
          </p:nvSpPr>
          <p:spPr>
            <a:xfrm>
              <a:off x="6341729" y="358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3" name="pt17853"/>
            <p:cNvSpPr/>
            <p:nvPr/>
          </p:nvSpPr>
          <p:spPr>
            <a:xfrm>
              <a:off x="6887545" y="33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4" name="pt17854"/>
            <p:cNvSpPr/>
            <p:nvPr/>
          </p:nvSpPr>
          <p:spPr>
            <a:xfrm>
              <a:off x="6677492" y="346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5" name="pt17855"/>
            <p:cNvSpPr/>
            <p:nvPr/>
          </p:nvSpPr>
          <p:spPr>
            <a:xfrm>
              <a:off x="6802989" y="3418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6" name="pt17856"/>
            <p:cNvSpPr/>
            <p:nvPr/>
          </p:nvSpPr>
          <p:spPr>
            <a:xfrm>
              <a:off x="6375355" y="3416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7" name="pt17857"/>
            <p:cNvSpPr/>
            <p:nvPr/>
          </p:nvSpPr>
          <p:spPr>
            <a:xfrm>
              <a:off x="6934811" y="3401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8" name="pt17858"/>
            <p:cNvSpPr/>
            <p:nvPr/>
          </p:nvSpPr>
          <p:spPr>
            <a:xfrm>
              <a:off x="6728943" y="347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9" name="pt17859"/>
            <p:cNvSpPr/>
            <p:nvPr/>
          </p:nvSpPr>
          <p:spPr>
            <a:xfrm>
              <a:off x="6658239" y="3399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0" name="pt17860"/>
            <p:cNvSpPr/>
            <p:nvPr/>
          </p:nvSpPr>
          <p:spPr>
            <a:xfrm>
              <a:off x="6473673" y="3364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1" name="pt17861"/>
            <p:cNvSpPr/>
            <p:nvPr/>
          </p:nvSpPr>
          <p:spPr>
            <a:xfrm>
              <a:off x="6844251" y="3343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2" name="pt17862"/>
            <p:cNvSpPr/>
            <p:nvPr/>
          </p:nvSpPr>
          <p:spPr>
            <a:xfrm>
              <a:off x="7175868" y="331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3" name="pt17863"/>
            <p:cNvSpPr/>
            <p:nvPr/>
          </p:nvSpPr>
          <p:spPr>
            <a:xfrm>
              <a:off x="6979712" y="3289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4" name="pt17864"/>
            <p:cNvSpPr/>
            <p:nvPr/>
          </p:nvSpPr>
          <p:spPr>
            <a:xfrm>
              <a:off x="6629685" y="338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5" name="pt17865"/>
            <p:cNvSpPr/>
            <p:nvPr/>
          </p:nvSpPr>
          <p:spPr>
            <a:xfrm>
              <a:off x="6590750" y="3233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6" name="pt17866"/>
            <p:cNvSpPr/>
            <p:nvPr/>
          </p:nvSpPr>
          <p:spPr>
            <a:xfrm>
              <a:off x="6683078" y="3406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7" name="pt17867"/>
            <p:cNvSpPr/>
            <p:nvPr/>
          </p:nvSpPr>
          <p:spPr>
            <a:xfrm>
              <a:off x="6928088" y="3324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8" name="pt17868"/>
            <p:cNvSpPr/>
            <p:nvPr/>
          </p:nvSpPr>
          <p:spPr>
            <a:xfrm>
              <a:off x="7007778" y="332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9" name="pt17869"/>
            <p:cNvSpPr/>
            <p:nvPr/>
          </p:nvSpPr>
          <p:spPr>
            <a:xfrm>
              <a:off x="6630637" y="3552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0" name="pt17870"/>
            <p:cNvSpPr/>
            <p:nvPr/>
          </p:nvSpPr>
          <p:spPr>
            <a:xfrm>
              <a:off x="6495709" y="343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1" name="pt17871"/>
            <p:cNvSpPr/>
            <p:nvPr/>
          </p:nvSpPr>
          <p:spPr>
            <a:xfrm>
              <a:off x="6775708" y="33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2" name="pt17872"/>
            <p:cNvSpPr/>
            <p:nvPr/>
          </p:nvSpPr>
          <p:spPr>
            <a:xfrm>
              <a:off x="6554482" y="328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3" name="pt17873"/>
            <p:cNvSpPr/>
            <p:nvPr/>
          </p:nvSpPr>
          <p:spPr>
            <a:xfrm>
              <a:off x="6487938" y="35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4" name="pt17874"/>
            <p:cNvSpPr/>
            <p:nvPr/>
          </p:nvSpPr>
          <p:spPr>
            <a:xfrm>
              <a:off x="6870015" y="335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5" name="pt17875"/>
            <p:cNvSpPr/>
            <p:nvPr/>
          </p:nvSpPr>
          <p:spPr>
            <a:xfrm>
              <a:off x="7033529" y="329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6" name="pt17876"/>
            <p:cNvSpPr/>
            <p:nvPr/>
          </p:nvSpPr>
          <p:spPr>
            <a:xfrm>
              <a:off x="6877228" y="345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7" name="pt17877"/>
            <p:cNvSpPr/>
            <p:nvPr/>
          </p:nvSpPr>
          <p:spPr>
            <a:xfrm>
              <a:off x="6646122" y="346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8" name="pt17878"/>
            <p:cNvSpPr/>
            <p:nvPr/>
          </p:nvSpPr>
          <p:spPr>
            <a:xfrm>
              <a:off x="6780195" y="3469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9" name="pt17879"/>
            <p:cNvSpPr/>
            <p:nvPr/>
          </p:nvSpPr>
          <p:spPr>
            <a:xfrm>
              <a:off x="7147790" y="3330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0" name="pt17880"/>
            <p:cNvSpPr/>
            <p:nvPr/>
          </p:nvSpPr>
          <p:spPr>
            <a:xfrm>
              <a:off x="6780233" y="3432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1" name="pt17881"/>
            <p:cNvSpPr/>
            <p:nvPr/>
          </p:nvSpPr>
          <p:spPr>
            <a:xfrm>
              <a:off x="6356205" y="313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2" name="pt17882"/>
            <p:cNvSpPr/>
            <p:nvPr/>
          </p:nvSpPr>
          <p:spPr>
            <a:xfrm>
              <a:off x="6692141" y="3445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3" name="pt17883"/>
            <p:cNvSpPr/>
            <p:nvPr/>
          </p:nvSpPr>
          <p:spPr>
            <a:xfrm>
              <a:off x="6503802" y="334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4" name="pt17884"/>
            <p:cNvSpPr/>
            <p:nvPr/>
          </p:nvSpPr>
          <p:spPr>
            <a:xfrm>
              <a:off x="6241938" y="350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5" name="pt17885"/>
            <p:cNvSpPr/>
            <p:nvPr/>
          </p:nvSpPr>
          <p:spPr>
            <a:xfrm>
              <a:off x="6488433" y="340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6" name="pt17886"/>
            <p:cNvSpPr/>
            <p:nvPr/>
          </p:nvSpPr>
          <p:spPr>
            <a:xfrm>
              <a:off x="6818506" y="353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7" name="pt17887"/>
            <p:cNvSpPr/>
            <p:nvPr/>
          </p:nvSpPr>
          <p:spPr>
            <a:xfrm>
              <a:off x="6747424" y="351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8" name="pt17888"/>
            <p:cNvSpPr/>
            <p:nvPr/>
          </p:nvSpPr>
          <p:spPr>
            <a:xfrm>
              <a:off x="6551024" y="3538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9" name="pt17889"/>
            <p:cNvSpPr/>
            <p:nvPr/>
          </p:nvSpPr>
          <p:spPr>
            <a:xfrm>
              <a:off x="6517205" y="3442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0" name="pt17890"/>
            <p:cNvSpPr/>
            <p:nvPr/>
          </p:nvSpPr>
          <p:spPr>
            <a:xfrm>
              <a:off x="6558326" y="3353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1" name="pt17891"/>
            <p:cNvSpPr/>
            <p:nvPr/>
          </p:nvSpPr>
          <p:spPr>
            <a:xfrm>
              <a:off x="6154617" y="310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2" name="pt17892"/>
            <p:cNvSpPr/>
            <p:nvPr/>
          </p:nvSpPr>
          <p:spPr>
            <a:xfrm>
              <a:off x="6380844" y="328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3" name="pt17893"/>
            <p:cNvSpPr/>
            <p:nvPr/>
          </p:nvSpPr>
          <p:spPr>
            <a:xfrm>
              <a:off x="6257076" y="305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4" name="pt17894"/>
            <p:cNvSpPr/>
            <p:nvPr/>
          </p:nvSpPr>
          <p:spPr>
            <a:xfrm>
              <a:off x="6515637" y="3456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5" name="pt17895"/>
            <p:cNvSpPr/>
            <p:nvPr/>
          </p:nvSpPr>
          <p:spPr>
            <a:xfrm>
              <a:off x="6258857" y="329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6" name="pt17896"/>
            <p:cNvSpPr/>
            <p:nvPr/>
          </p:nvSpPr>
          <p:spPr>
            <a:xfrm>
              <a:off x="6460104" y="339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7" name="pt17897"/>
            <p:cNvSpPr/>
            <p:nvPr/>
          </p:nvSpPr>
          <p:spPr>
            <a:xfrm>
              <a:off x="6159130" y="372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8" name="pt17898"/>
            <p:cNvSpPr/>
            <p:nvPr/>
          </p:nvSpPr>
          <p:spPr>
            <a:xfrm>
              <a:off x="6437329" y="3606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9" name="pt17899"/>
            <p:cNvSpPr/>
            <p:nvPr/>
          </p:nvSpPr>
          <p:spPr>
            <a:xfrm>
              <a:off x="6356989" y="334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0" name="pt17900"/>
            <p:cNvSpPr/>
            <p:nvPr/>
          </p:nvSpPr>
          <p:spPr>
            <a:xfrm>
              <a:off x="6525819" y="337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1" name="pt17901"/>
            <p:cNvSpPr/>
            <p:nvPr/>
          </p:nvSpPr>
          <p:spPr>
            <a:xfrm>
              <a:off x="6226497" y="322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2" name="pt17902"/>
            <p:cNvSpPr/>
            <p:nvPr/>
          </p:nvSpPr>
          <p:spPr>
            <a:xfrm>
              <a:off x="6311073" y="337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3" name="pt17903"/>
            <p:cNvSpPr/>
            <p:nvPr/>
          </p:nvSpPr>
          <p:spPr>
            <a:xfrm>
              <a:off x="6369344" y="328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4" name="pt17904"/>
            <p:cNvSpPr/>
            <p:nvPr/>
          </p:nvSpPr>
          <p:spPr>
            <a:xfrm>
              <a:off x="6757188" y="3522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5" name="pt17905"/>
            <p:cNvSpPr/>
            <p:nvPr/>
          </p:nvSpPr>
          <p:spPr>
            <a:xfrm>
              <a:off x="6381583" y="324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6" name="pt17906"/>
            <p:cNvSpPr/>
            <p:nvPr/>
          </p:nvSpPr>
          <p:spPr>
            <a:xfrm>
              <a:off x="6235040" y="3068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7" name="pt17907"/>
            <p:cNvSpPr/>
            <p:nvPr/>
          </p:nvSpPr>
          <p:spPr>
            <a:xfrm>
              <a:off x="6693485" y="3321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8" name="pt17908"/>
            <p:cNvSpPr/>
            <p:nvPr/>
          </p:nvSpPr>
          <p:spPr>
            <a:xfrm>
              <a:off x="6317893" y="3572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9" name="pt17909"/>
            <p:cNvSpPr/>
            <p:nvPr/>
          </p:nvSpPr>
          <p:spPr>
            <a:xfrm>
              <a:off x="6330666" y="3161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0" name="pt17910"/>
            <p:cNvSpPr/>
            <p:nvPr/>
          </p:nvSpPr>
          <p:spPr>
            <a:xfrm>
              <a:off x="6516807" y="335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1" name="pt17911"/>
            <p:cNvSpPr/>
            <p:nvPr/>
          </p:nvSpPr>
          <p:spPr>
            <a:xfrm>
              <a:off x="6270003" y="323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2" name="pt17912"/>
            <p:cNvSpPr/>
            <p:nvPr/>
          </p:nvSpPr>
          <p:spPr>
            <a:xfrm>
              <a:off x="6425951" y="3566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3" name="pt17913"/>
            <p:cNvSpPr/>
            <p:nvPr/>
          </p:nvSpPr>
          <p:spPr>
            <a:xfrm>
              <a:off x="6345573" y="319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4" name="pt17914"/>
            <p:cNvSpPr/>
            <p:nvPr/>
          </p:nvSpPr>
          <p:spPr>
            <a:xfrm>
              <a:off x="6513528" y="3578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5" name="pt17915"/>
            <p:cNvSpPr/>
            <p:nvPr/>
          </p:nvSpPr>
          <p:spPr>
            <a:xfrm>
              <a:off x="6443795" y="349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6" name="pt17916"/>
            <p:cNvSpPr/>
            <p:nvPr/>
          </p:nvSpPr>
          <p:spPr>
            <a:xfrm>
              <a:off x="6409752" y="36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7" name="pt17917"/>
            <p:cNvSpPr/>
            <p:nvPr/>
          </p:nvSpPr>
          <p:spPr>
            <a:xfrm>
              <a:off x="6342969" y="358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8" name="pt17918"/>
            <p:cNvSpPr/>
            <p:nvPr/>
          </p:nvSpPr>
          <p:spPr>
            <a:xfrm>
              <a:off x="6312056" y="328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9" name="pt17919"/>
            <p:cNvSpPr/>
            <p:nvPr/>
          </p:nvSpPr>
          <p:spPr>
            <a:xfrm>
              <a:off x="7221000" y="340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0" name="pt17920"/>
            <p:cNvSpPr/>
            <p:nvPr/>
          </p:nvSpPr>
          <p:spPr>
            <a:xfrm>
              <a:off x="6987677" y="3362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1" name="pt17921"/>
            <p:cNvSpPr/>
            <p:nvPr/>
          </p:nvSpPr>
          <p:spPr>
            <a:xfrm>
              <a:off x="6708842" y="3461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2" name="pt17922"/>
            <p:cNvSpPr/>
            <p:nvPr/>
          </p:nvSpPr>
          <p:spPr>
            <a:xfrm>
              <a:off x="6746061" y="329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3" name="pt17923"/>
            <p:cNvSpPr/>
            <p:nvPr/>
          </p:nvSpPr>
          <p:spPr>
            <a:xfrm>
              <a:off x="6405374" y="3357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4" name="pt17924"/>
            <p:cNvSpPr/>
            <p:nvPr/>
          </p:nvSpPr>
          <p:spPr>
            <a:xfrm>
              <a:off x="6349179" y="3234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5" name="pt17925"/>
            <p:cNvSpPr/>
            <p:nvPr/>
          </p:nvSpPr>
          <p:spPr>
            <a:xfrm>
              <a:off x="7051251" y="346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6" name="pt17926"/>
            <p:cNvSpPr/>
            <p:nvPr/>
          </p:nvSpPr>
          <p:spPr>
            <a:xfrm>
              <a:off x="6495915" y="359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7" name="pt17927"/>
            <p:cNvSpPr/>
            <p:nvPr/>
          </p:nvSpPr>
          <p:spPr>
            <a:xfrm>
              <a:off x="6514229" y="352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8" name="pt17928"/>
            <p:cNvSpPr/>
            <p:nvPr/>
          </p:nvSpPr>
          <p:spPr>
            <a:xfrm>
              <a:off x="6746749" y="327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9" name="pt17929"/>
            <p:cNvSpPr/>
            <p:nvPr/>
          </p:nvSpPr>
          <p:spPr>
            <a:xfrm>
              <a:off x="6806190" y="338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0" name="pt17930"/>
            <p:cNvSpPr/>
            <p:nvPr/>
          </p:nvSpPr>
          <p:spPr>
            <a:xfrm>
              <a:off x="6436294" y="3317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1" name="pt17931"/>
            <p:cNvSpPr/>
            <p:nvPr/>
          </p:nvSpPr>
          <p:spPr>
            <a:xfrm>
              <a:off x="6957406" y="331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2" name="pt17932"/>
            <p:cNvSpPr/>
            <p:nvPr/>
          </p:nvSpPr>
          <p:spPr>
            <a:xfrm>
              <a:off x="7104175" y="326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3" name="pt17933"/>
            <p:cNvSpPr/>
            <p:nvPr/>
          </p:nvSpPr>
          <p:spPr>
            <a:xfrm>
              <a:off x="6646578" y="339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4" name="pt17934"/>
            <p:cNvSpPr/>
            <p:nvPr/>
          </p:nvSpPr>
          <p:spPr>
            <a:xfrm>
              <a:off x="6725709" y="345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5" name="pt17935"/>
            <p:cNvSpPr/>
            <p:nvPr/>
          </p:nvSpPr>
          <p:spPr>
            <a:xfrm>
              <a:off x="6201202" y="3163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6" name="pt17936"/>
            <p:cNvSpPr/>
            <p:nvPr/>
          </p:nvSpPr>
          <p:spPr>
            <a:xfrm>
              <a:off x="6721769" y="342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7" name="pt17937"/>
            <p:cNvSpPr/>
            <p:nvPr/>
          </p:nvSpPr>
          <p:spPr>
            <a:xfrm>
              <a:off x="6393321" y="354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8" name="pt17938"/>
            <p:cNvSpPr/>
            <p:nvPr/>
          </p:nvSpPr>
          <p:spPr>
            <a:xfrm>
              <a:off x="6872182" y="3401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9" name="pt17939"/>
            <p:cNvSpPr/>
            <p:nvPr/>
          </p:nvSpPr>
          <p:spPr>
            <a:xfrm>
              <a:off x="6695111" y="33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0" name="pt17940"/>
            <p:cNvSpPr/>
            <p:nvPr/>
          </p:nvSpPr>
          <p:spPr>
            <a:xfrm>
              <a:off x="6860110" y="351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1" name="pt17941"/>
            <p:cNvSpPr/>
            <p:nvPr/>
          </p:nvSpPr>
          <p:spPr>
            <a:xfrm>
              <a:off x="6369858" y="321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2" name="pt17942"/>
            <p:cNvSpPr/>
            <p:nvPr/>
          </p:nvSpPr>
          <p:spPr>
            <a:xfrm>
              <a:off x="6447498" y="3303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3" name="pt17943"/>
            <p:cNvSpPr/>
            <p:nvPr/>
          </p:nvSpPr>
          <p:spPr>
            <a:xfrm>
              <a:off x="6480288" y="324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4" name="pt17944"/>
            <p:cNvSpPr/>
            <p:nvPr/>
          </p:nvSpPr>
          <p:spPr>
            <a:xfrm>
              <a:off x="6523299" y="3147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5" name="pt17945"/>
            <p:cNvSpPr/>
            <p:nvPr/>
          </p:nvSpPr>
          <p:spPr>
            <a:xfrm>
              <a:off x="6383775" y="330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6" name="pt17946"/>
            <p:cNvSpPr/>
            <p:nvPr/>
          </p:nvSpPr>
          <p:spPr>
            <a:xfrm>
              <a:off x="6760331" y="343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7" name="pt17947"/>
            <p:cNvSpPr/>
            <p:nvPr/>
          </p:nvSpPr>
          <p:spPr>
            <a:xfrm>
              <a:off x="6563739" y="3283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8" name="pt17948"/>
            <p:cNvSpPr/>
            <p:nvPr/>
          </p:nvSpPr>
          <p:spPr>
            <a:xfrm>
              <a:off x="6869591" y="3307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9" name="pt17949"/>
            <p:cNvSpPr/>
            <p:nvPr/>
          </p:nvSpPr>
          <p:spPr>
            <a:xfrm>
              <a:off x="6786790" y="3291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0" name="pt17950"/>
            <p:cNvSpPr/>
            <p:nvPr/>
          </p:nvSpPr>
          <p:spPr>
            <a:xfrm>
              <a:off x="6512545" y="3252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1" name="pt17951"/>
            <p:cNvSpPr/>
            <p:nvPr/>
          </p:nvSpPr>
          <p:spPr>
            <a:xfrm>
              <a:off x="6782515" y="3324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2" name="pt17952"/>
            <p:cNvSpPr/>
            <p:nvPr/>
          </p:nvSpPr>
          <p:spPr>
            <a:xfrm>
              <a:off x="6538489" y="3433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3" name="pt17953"/>
            <p:cNvSpPr/>
            <p:nvPr/>
          </p:nvSpPr>
          <p:spPr>
            <a:xfrm>
              <a:off x="7090656" y="3247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4" name="pt17954"/>
            <p:cNvSpPr/>
            <p:nvPr/>
          </p:nvSpPr>
          <p:spPr>
            <a:xfrm>
              <a:off x="6887577" y="327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5" name="pt17955"/>
            <p:cNvSpPr/>
            <p:nvPr/>
          </p:nvSpPr>
          <p:spPr>
            <a:xfrm>
              <a:off x="6793874" y="3252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6" name="pt17956"/>
            <p:cNvSpPr/>
            <p:nvPr/>
          </p:nvSpPr>
          <p:spPr>
            <a:xfrm>
              <a:off x="6689962" y="3175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7" name="pt17957"/>
            <p:cNvSpPr/>
            <p:nvPr/>
          </p:nvSpPr>
          <p:spPr>
            <a:xfrm>
              <a:off x="6954996" y="326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8" name="pt17958"/>
            <p:cNvSpPr/>
            <p:nvPr/>
          </p:nvSpPr>
          <p:spPr>
            <a:xfrm>
              <a:off x="6537968" y="327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9" name="pt17959"/>
            <p:cNvSpPr/>
            <p:nvPr/>
          </p:nvSpPr>
          <p:spPr>
            <a:xfrm>
              <a:off x="6768560" y="3419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0" name="pt17960"/>
            <p:cNvSpPr/>
            <p:nvPr/>
          </p:nvSpPr>
          <p:spPr>
            <a:xfrm>
              <a:off x="6646636" y="340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1" name="pt17961"/>
            <p:cNvSpPr/>
            <p:nvPr/>
          </p:nvSpPr>
          <p:spPr>
            <a:xfrm>
              <a:off x="6968148" y="344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2" name="pt17962"/>
            <p:cNvSpPr/>
            <p:nvPr/>
          </p:nvSpPr>
          <p:spPr>
            <a:xfrm>
              <a:off x="6671160" y="3437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3" name="pt17963"/>
            <p:cNvSpPr/>
            <p:nvPr/>
          </p:nvSpPr>
          <p:spPr>
            <a:xfrm>
              <a:off x="6352361" y="34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4" name="pt17964"/>
            <p:cNvSpPr/>
            <p:nvPr/>
          </p:nvSpPr>
          <p:spPr>
            <a:xfrm>
              <a:off x="6295967" y="3345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5" name="pt17965"/>
            <p:cNvSpPr/>
            <p:nvPr/>
          </p:nvSpPr>
          <p:spPr>
            <a:xfrm>
              <a:off x="6707511" y="331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6" name="pt17966"/>
            <p:cNvSpPr/>
            <p:nvPr/>
          </p:nvSpPr>
          <p:spPr>
            <a:xfrm>
              <a:off x="7153877" y="35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7" name="pt17967"/>
            <p:cNvSpPr/>
            <p:nvPr/>
          </p:nvSpPr>
          <p:spPr>
            <a:xfrm>
              <a:off x="6537364" y="365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8" name="pt17968"/>
            <p:cNvSpPr/>
            <p:nvPr/>
          </p:nvSpPr>
          <p:spPr>
            <a:xfrm>
              <a:off x="6497612" y="34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9" name="pt17969"/>
            <p:cNvSpPr/>
            <p:nvPr/>
          </p:nvSpPr>
          <p:spPr>
            <a:xfrm>
              <a:off x="6570302" y="357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0" name="pt17970"/>
            <p:cNvSpPr/>
            <p:nvPr/>
          </p:nvSpPr>
          <p:spPr>
            <a:xfrm>
              <a:off x="6627570" y="343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1" name="pt17971"/>
            <p:cNvSpPr/>
            <p:nvPr/>
          </p:nvSpPr>
          <p:spPr>
            <a:xfrm>
              <a:off x="6929418" y="343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2" name="pt17972"/>
            <p:cNvSpPr/>
            <p:nvPr/>
          </p:nvSpPr>
          <p:spPr>
            <a:xfrm>
              <a:off x="6574397" y="3403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3" name="pt17973"/>
            <p:cNvSpPr/>
            <p:nvPr/>
          </p:nvSpPr>
          <p:spPr>
            <a:xfrm>
              <a:off x="6695625" y="3341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4" name="pt17974"/>
            <p:cNvSpPr/>
            <p:nvPr/>
          </p:nvSpPr>
          <p:spPr>
            <a:xfrm>
              <a:off x="6436557" y="350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5" name="pt17975"/>
            <p:cNvSpPr/>
            <p:nvPr/>
          </p:nvSpPr>
          <p:spPr>
            <a:xfrm>
              <a:off x="6534490" y="3373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6" name="pt17976"/>
            <p:cNvSpPr/>
            <p:nvPr/>
          </p:nvSpPr>
          <p:spPr>
            <a:xfrm>
              <a:off x="6488767" y="335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7" name="pt17977"/>
            <p:cNvSpPr/>
            <p:nvPr/>
          </p:nvSpPr>
          <p:spPr>
            <a:xfrm>
              <a:off x="6680018" y="341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8" name="pt17978"/>
            <p:cNvSpPr/>
            <p:nvPr/>
          </p:nvSpPr>
          <p:spPr>
            <a:xfrm>
              <a:off x="6743278" y="339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9" name="pt17979"/>
            <p:cNvSpPr/>
            <p:nvPr/>
          </p:nvSpPr>
          <p:spPr>
            <a:xfrm>
              <a:off x="6502594" y="3652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0" name="pt17980"/>
            <p:cNvSpPr/>
            <p:nvPr/>
          </p:nvSpPr>
          <p:spPr>
            <a:xfrm>
              <a:off x="6320432" y="3151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1" name="pt17981"/>
            <p:cNvSpPr/>
            <p:nvPr/>
          </p:nvSpPr>
          <p:spPr>
            <a:xfrm>
              <a:off x="6825025" y="33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2" name="pt17982"/>
            <p:cNvSpPr/>
            <p:nvPr/>
          </p:nvSpPr>
          <p:spPr>
            <a:xfrm>
              <a:off x="6775926" y="332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3" name="pt17983"/>
            <p:cNvSpPr/>
            <p:nvPr/>
          </p:nvSpPr>
          <p:spPr>
            <a:xfrm>
              <a:off x="6486877" y="327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4" name="pt17984"/>
            <p:cNvSpPr/>
            <p:nvPr/>
          </p:nvSpPr>
          <p:spPr>
            <a:xfrm>
              <a:off x="6701764" y="3476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5" name="pt17985"/>
            <p:cNvSpPr/>
            <p:nvPr/>
          </p:nvSpPr>
          <p:spPr>
            <a:xfrm>
              <a:off x="6565236" y="341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6" name="pt17986"/>
            <p:cNvSpPr/>
            <p:nvPr/>
          </p:nvSpPr>
          <p:spPr>
            <a:xfrm>
              <a:off x="6592672" y="348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7" name="pt17987"/>
            <p:cNvSpPr/>
            <p:nvPr/>
          </p:nvSpPr>
          <p:spPr>
            <a:xfrm>
              <a:off x="7235637" y="314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8" name="pt17988"/>
            <p:cNvSpPr/>
            <p:nvPr/>
          </p:nvSpPr>
          <p:spPr>
            <a:xfrm>
              <a:off x="6745592" y="3320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9" name="pt17989"/>
            <p:cNvSpPr/>
            <p:nvPr/>
          </p:nvSpPr>
          <p:spPr>
            <a:xfrm>
              <a:off x="6412522" y="346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0" name="pt17990"/>
            <p:cNvSpPr/>
            <p:nvPr/>
          </p:nvSpPr>
          <p:spPr>
            <a:xfrm>
              <a:off x="6678314" y="34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1" name="pt17991"/>
            <p:cNvSpPr/>
            <p:nvPr/>
          </p:nvSpPr>
          <p:spPr>
            <a:xfrm>
              <a:off x="6863619" y="348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2" name="pt17992"/>
            <p:cNvSpPr/>
            <p:nvPr/>
          </p:nvSpPr>
          <p:spPr>
            <a:xfrm>
              <a:off x="6472786" y="343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3" name="pt17993"/>
            <p:cNvSpPr/>
            <p:nvPr/>
          </p:nvSpPr>
          <p:spPr>
            <a:xfrm>
              <a:off x="6696628" y="3470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4" name="pt17994"/>
            <p:cNvSpPr/>
            <p:nvPr/>
          </p:nvSpPr>
          <p:spPr>
            <a:xfrm>
              <a:off x="6608459" y="323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5" name="pt17995"/>
            <p:cNvSpPr/>
            <p:nvPr/>
          </p:nvSpPr>
          <p:spPr>
            <a:xfrm>
              <a:off x="6802205" y="336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6" name="pt17996"/>
            <p:cNvSpPr/>
            <p:nvPr/>
          </p:nvSpPr>
          <p:spPr>
            <a:xfrm>
              <a:off x="6862771" y="34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7" name="pt17997"/>
            <p:cNvSpPr/>
            <p:nvPr/>
          </p:nvSpPr>
          <p:spPr>
            <a:xfrm>
              <a:off x="6689731" y="33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8" name="pt17998"/>
            <p:cNvSpPr/>
            <p:nvPr/>
          </p:nvSpPr>
          <p:spPr>
            <a:xfrm>
              <a:off x="6612451" y="334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9" name="pt17999"/>
            <p:cNvSpPr/>
            <p:nvPr/>
          </p:nvSpPr>
          <p:spPr>
            <a:xfrm>
              <a:off x="6604603" y="3387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0" name="pt18000"/>
            <p:cNvSpPr/>
            <p:nvPr/>
          </p:nvSpPr>
          <p:spPr>
            <a:xfrm>
              <a:off x="6235259" y="349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1" name="pt18001"/>
            <p:cNvSpPr/>
            <p:nvPr/>
          </p:nvSpPr>
          <p:spPr>
            <a:xfrm>
              <a:off x="6667258" y="344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2" name="pt18002"/>
            <p:cNvSpPr/>
            <p:nvPr/>
          </p:nvSpPr>
          <p:spPr>
            <a:xfrm>
              <a:off x="6525954" y="346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3" name="pt18003"/>
            <p:cNvSpPr/>
            <p:nvPr/>
          </p:nvSpPr>
          <p:spPr>
            <a:xfrm>
              <a:off x="6395346" y="345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4" name="pt18004"/>
            <p:cNvSpPr/>
            <p:nvPr/>
          </p:nvSpPr>
          <p:spPr>
            <a:xfrm>
              <a:off x="6655469" y="340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5" name="pt18005"/>
            <p:cNvSpPr/>
            <p:nvPr/>
          </p:nvSpPr>
          <p:spPr>
            <a:xfrm>
              <a:off x="6371183" y="335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6" name="pt18006"/>
            <p:cNvSpPr/>
            <p:nvPr/>
          </p:nvSpPr>
          <p:spPr>
            <a:xfrm>
              <a:off x="6143079" y="3062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7" name="pt18007"/>
            <p:cNvSpPr/>
            <p:nvPr/>
          </p:nvSpPr>
          <p:spPr>
            <a:xfrm>
              <a:off x="6799736" y="337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8" name="pt18008"/>
            <p:cNvSpPr/>
            <p:nvPr/>
          </p:nvSpPr>
          <p:spPr>
            <a:xfrm>
              <a:off x="7249188" y="3444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9" name="pt18009"/>
            <p:cNvSpPr/>
            <p:nvPr/>
          </p:nvSpPr>
          <p:spPr>
            <a:xfrm>
              <a:off x="6951184" y="342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0" name="pt18010"/>
            <p:cNvSpPr/>
            <p:nvPr/>
          </p:nvSpPr>
          <p:spPr>
            <a:xfrm>
              <a:off x="6527233" y="36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1" name="pt18011"/>
            <p:cNvSpPr/>
            <p:nvPr/>
          </p:nvSpPr>
          <p:spPr>
            <a:xfrm>
              <a:off x="6707961" y="332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2" name="pt18012"/>
            <p:cNvSpPr/>
            <p:nvPr/>
          </p:nvSpPr>
          <p:spPr>
            <a:xfrm>
              <a:off x="6939035" y="337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3" name="pt18013"/>
            <p:cNvSpPr/>
            <p:nvPr/>
          </p:nvSpPr>
          <p:spPr>
            <a:xfrm>
              <a:off x="6276046" y="330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4" name="pt18014"/>
            <p:cNvSpPr/>
            <p:nvPr/>
          </p:nvSpPr>
          <p:spPr>
            <a:xfrm>
              <a:off x="6707704" y="336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5" name="pt18015"/>
            <p:cNvSpPr/>
            <p:nvPr/>
          </p:nvSpPr>
          <p:spPr>
            <a:xfrm>
              <a:off x="6978639" y="3415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6" name="pt18016"/>
            <p:cNvSpPr/>
            <p:nvPr/>
          </p:nvSpPr>
          <p:spPr>
            <a:xfrm>
              <a:off x="6384630" y="350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7" name="pt18017"/>
            <p:cNvSpPr/>
            <p:nvPr/>
          </p:nvSpPr>
          <p:spPr>
            <a:xfrm>
              <a:off x="6689172" y="33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8" name="pt18018"/>
            <p:cNvSpPr/>
            <p:nvPr/>
          </p:nvSpPr>
          <p:spPr>
            <a:xfrm>
              <a:off x="6507010" y="3588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9" name="pt18019"/>
            <p:cNvSpPr/>
            <p:nvPr/>
          </p:nvSpPr>
          <p:spPr>
            <a:xfrm>
              <a:off x="6602108" y="3467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0" name="pt18020"/>
            <p:cNvSpPr/>
            <p:nvPr/>
          </p:nvSpPr>
          <p:spPr>
            <a:xfrm>
              <a:off x="6829724" y="3388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1" name="pt18021"/>
            <p:cNvSpPr/>
            <p:nvPr/>
          </p:nvSpPr>
          <p:spPr>
            <a:xfrm>
              <a:off x="6410163" y="336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2" name="pt18022"/>
            <p:cNvSpPr/>
            <p:nvPr/>
          </p:nvSpPr>
          <p:spPr>
            <a:xfrm>
              <a:off x="6478000" y="34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3" name="pt18023"/>
            <p:cNvSpPr/>
            <p:nvPr/>
          </p:nvSpPr>
          <p:spPr>
            <a:xfrm>
              <a:off x="6594902" y="345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4" name="pt18024"/>
            <p:cNvSpPr/>
            <p:nvPr/>
          </p:nvSpPr>
          <p:spPr>
            <a:xfrm>
              <a:off x="6706881" y="3353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5" name="pt18025"/>
            <p:cNvSpPr/>
            <p:nvPr/>
          </p:nvSpPr>
          <p:spPr>
            <a:xfrm>
              <a:off x="6628927" y="3587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6" name="pt18026"/>
            <p:cNvSpPr/>
            <p:nvPr/>
          </p:nvSpPr>
          <p:spPr>
            <a:xfrm>
              <a:off x="6405053" y="357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7" name="pt18027"/>
            <p:cNvSpPr/>
            <p:nvPr/>
          </p:nvSpPr>
          <p:spPr>
            <a:xfrm>
              <a:off x="6564979" y="311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8" name="pt18028"/>
            <p:cNvSpPr/>
            <p:nvPr/>
          </p:nvSpPr>
          <p:spPr>
            <a:xfrm>
              <a:off x="6637213" y="324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9" name="pt18029"/>
            <p:cNvSpPr/>
            <p:nvPr/>
          </p:nvSpPr>
          <p:spPr>
            <a:xfrm>
              <a:off x="6570687" y="351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0" name="pt18030"/>
            <p:cNvSpPr/>
            <p:nvPr/>
          </p:nvSpPr>
          <p:spPr>
            <a:xfrm>
              <a:off x="6897965" y="334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1" name="pt18031"/>
            <p:cNvSpPr/>
            <p:nvPr/>
          </p:nvSpPr>
          <p:spPr>
            <a:xfrm>
              <a:off x="6936701" y="33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2" name="pt18032"/>
            <p:cNvSpPr/>
            <p:nvPr/>
          </p:nvSpPr>
          <p:spPr>
            <a:xfrm>
              <a:off x="693580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3" name="pt18033"/>
            <p:cNvSpPr/>
            <p:nvPr/>
          </p:nvSpPr>
          <p:spPr>
            <a:xfrm>
              <a:off x="6954372" y="33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4" name="pt18034"/>
            <p:cNvSpPr/>
            <p:nvPr/>
          </p:nvSpPr>
          <p:spPr>
            <a:xfrm>
              <a:off x="6876283" y="342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5" name="pt18035"/>
            <p:cNvSpPr/>
            <p:nvPr/>
          </p:nvSpPr>
          <p:spPr>
            <a:xfrm>
              <a:off x="6903905" y="333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6" name="pt18036"/>
            <p:cNvSpPr/>
            <p:nvPr/>
          </p:nvSpPr>
          <p:spPr>
            <a:xfrm>
              <a:off x="6775926" y="332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7" name="pt18037"/>
            <p:cNvSpPr/>
            <p:nvPr/>
          </p:nvSpPr>
          <p:spPr>
            <a:xfrm>
              <a:off x="6486877" y="327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8" name="pt18038"/>
            <p:cNvSpPr/>
            <p:nvPr/>
          </p:nvSpPr>
          <p:spPr>
            <a:xfrm>
              <a:off x="6701764" y="3476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9" name="pt18039"/>
            <p:cNvSpPr/>
            <p:nvPr/>
          </p:nvSpPr>
          <p:spPr>
            <a:xfrm>
              <a:off x="6565236" y="341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0" name="pt18040"/>
            <p:cNvSpPr/>
            <p:nvPr/>
          </p:nvSpPr>
          <p:spPr>
            <a:xfrm>
              <a:off x="6592672" y="348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1" name="pt18041"/>
            <p:cNvSpPr/>
            <p:nvPr/>
          </p:nvSpPr>
          <p:spPr>
            <a:xfrm>
              <a:off x="7235637" y="314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2" name="pt18042"/>
            <p:cNvSpPr/>
            <p:nvPr/>
          </p:nvSpPr>
          <p:spPr>
            <a:xfrm>
              <a:off x="6745592" y="3320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3" name="pt18043"/>
            <p:cNvSpPr/>
            <p:nvPr/>
          </p:nvSpPr>
          <p:spPr>
            <a:xfrm>
              <a:off x="6412522" y="346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4" name="pt18044"/>
            <p:cNvSpPr/>
            <p:nvPr/>
          </p:nvSpPr>
          <p:spPr>
            <a:xfrm>
              <a:off x="6678314" y="34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5" name="pt18045"/>
            <p:cNvSpPr/>
            <p:nvPr/>
          </p:nvSpPr>
          <p:spPr>
            <a:xfrm>
              <a:off x="6863619" y="348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6" name="pt18046"/>
            <p:cNvSpPr/>
            <p:nvPr/>
          </p:nvSpPr>
          <p:spPr>
            <a:xfrm>
              <a:off x="6472786" y="343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7" name="pt18047"/>
            <p:cNvSpPr/>
            <p:nvPr/>
          </p:nvSpPr>
          <p:spPr>
            <a:xfrm>
              <a:off x="6696628" y="3470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8" name="pt18048"/>
            <p:cNvSpPr/>
            <p:nvPr/>
          </p:nvSpPr>
          <p:spPr>
            <a:xfrm>
              <a:off x="6608459" y="323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9" name="pt18049"/>
            <p:cNvSpPr/>
            <p:nvPr/>
          </p:nvSpPr>
          <p:spPr>
            <a:xfrm>
              <a:off x="6802205" y="336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0" name="pt18050"/>
            <p:cNvSpPr/>
            <p:nvPr/>
          </p:nvSpPr>
          <p:spPr>
            <a:xfrm>
              <a:off x="6862771" y="34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1" name="pt18051"/>
            <p:cNvSpPr/>
            <p:nvPr/>
          </p:nvSpPr>
          <p:spPr>
            <a:xfrm>
              <a:off x="6689731" y="33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2" name="pt18052"/>
            <p:cNvSpPr/>
            <p:nvPr/>
          </p:nvSpPr>
          <p:spPr>
            <a:xfrm>
              <a:off x="6612451" y="334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3" name="pt18053"/>
            <p:cNvSpPr/>
            <p:nvPr/>
          </p:nvSpPr>
          <p:spPr>
            <a:xfrm>
              <a:off x="6604603" y="3387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4" name="pt18054"/>
            <p:cNvSpPr/>
            <p:nvPr/>
          </p:nvSpPr>
          <p:spPr>
            <a:xfrm>
              <a:off x="6235259" y="349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5" name="pt18055"/>
            <p:cNvSpPr/>
            <p:nvPr/>
          </p:nvSpPr>
          <p:spPr>
            <a:xfrm>
              <a:off x="6667258" y="344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6" name="pt18056"/>
            <p:cNvSpPr/>
            <p:nvPr/>
          </p:nvSpPr>
          <p:spPr>
            <a:xfrm>
              <a:off x="6525954" y="346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7" name="pt18057"/>
            <p:cNvSpPr/>
            <p:nvPr/>
          </p:nvSpPr>
          <p:spPr>
            <a:xfrm>
              <a:off x="6395346" y="345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8" name="pt18058"/>
            <p:cNvSpPr/>
            <p:nvPr/>
          </p:nvSpPr>
          <p:spPr>
            <a:xfrm>
              <a:off x="6655469" y="340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9" name="pt18059"/>
            <p:cNvSpPr/>
            <p:nvPr/>
          </p:nvSpPr>
          <p:spPr>
            <a:xfrm>
              <a:off x="6371183" y="335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0" name="pt18060"/>
            <p:cNvSpPr/>
            <p:nvPr/>
          </p:nvSpPr>
          <p:spPr>
            <a:xfrm>
              <a:off x="6143079" y="3062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1" name="pt18061"/>
            <p:cNvSpPr/>
            <p:nvPr/>
          </p:nvSpPr>
          <p:spPr>
            <a:xfrm>
              <a:off x="6799736" y="337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2" name="pt18062"/>
            <p:cNvSpPr/>
            <p:nvPr/>
          </p:nvSpPr>
          <p:spPr>
            <a:xfrm>
              <a:off x="7249188" y="3444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3" name="pt18063"/>
            <p:cNvSpPr/>
            <p:nvPr/>
          </p:nvSpPr>
          <p:spPr>
            <a:xfrm>
              <a:off x="6951184" y="342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4" name="pt18064"/>
            <p:cNvSpPr/>
            <p:nvPr/>
          </p:nvSpPr>
          <p:spPr>
            <a:xfrm>
              <a:off x="6527233" y="36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5" name="pt18065"/>
            <p:cNvSpPr/>
            <p:nvPr/>
          </p:nvSpPr>
          <p:spPr>
            <a:xfrm>
              <a:off x="6707961" y="332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6" name="pt18066"/>
            <p:cNvSpPr/>
            <p:nvPr/>
          </p:nvSpPr>
          <p:spPr>
            <a:xfrm>
              <a:off x="6939035" y="337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7" name="pt18067"/>
            <p:cNvSpPr/>
            <p:nvPr/>
          </p:nvSpPr>
          <p:spPr>
            <a:xfrm>
              <a:off x="6276046" y="330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8" name="pt18068"/>
            <p:cNvSpPr/>
            <p:nvPr/>
          </p:nvSpPr>
          <p:spPr>
            <a:xfrm>
              <a:off x="6707704" y="336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9" name="pt18069"/>
            <p:cNvSpPr/>
            <p:nvPr/>
          </p:nvSpPr>
          <p:spPr>
            <a:xfrm>
              <a:off x="6978639" y="3415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0" name="pt18070"/>
            <p:cNvSpPr/>
            <p:nvPr/>
          </p:nvSpPr>
          <p:spPr>
            <a:xfrm>
              <a:off x="6384630" y="350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1" name="pt18071"/>
            <p:cNvSpPr/>
            <p:nvPr/>
          </p:nvSpPr>
          <p:spPr>
            <a:xfrm>
              <a:off x="6689172" y="33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2" name="pt18072"/>
            <p:cNvSpPr/>
            <p:nvPr/>
          </p:nvSpPr>
          <p:spPr>
            <a:xfrm>
              <a:off x="6507010" y="3588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3" name="pt18073"/>
            <p:cNvSpPr/>
            <p:nvPr/>
          </p:nvSpPr>
          <p:spPr>
            <a:xfrm>
              <a:off x="6602108" y="3467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4" name="pt18074"/>
            <p:cNvSpPr/>
            <p:nvPr/>
          </p:nvSpPr>
          <p:spPr>
            <a:xfrm>
              <a:off x="6829724" y="3388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5" name="pt18075"/>
            <p:cNvSpPr/>
            <p:nvPr/>
          </p:nvSpPr>
          <p:spPr>
            <a:xfrm>
              <a:off x="6410163" y="336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6" name="pt18076"/>
            <p:cNvSpPr/>
            <p:nvPr/>
          </p:nvSpPr>
          <p:spPr>
            <a:xfrm>
              <a:off x="6478000" y="34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7" name="pt18077"/>
            <p:cNvSpPr/>
            <p:nvPr/>
          </p:nvSpPr>
          <p:spPr>
            <a:xfrm>
              <a:off x="6594902" y="345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8" name="pt18078"/>
            <p:cNvSpPr/>
            <p:nvPr/>
          </p:nvSpPr>
          <p:spPr>
            <a:xfrm>
              <a:off x="6706881" y="3353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9" name="pt18079"/>
            <p:cNvSpPr/>
            <p:nvPr/>
          </p:nvSpPr>
          <p:spPr>
            <a:xfrm>
              <a:off x="6628927" y="3587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0" name="pt18080"/>
            <p:cNvSpPr/>
            <p:nvPr/>
          </p:nvSpPr>
          <p:spPr>
            <a:xfrm>
              <a:off x="6405053" y="357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1" name="pt18081"/>
            <p:cNvSpPr/>
            <p:nvPr/>
          </p:nvSpPr>
          <p:spPr>
            <a:xfrm>
              <a:off x="6564979" y="311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2" name="pt18082"/>
            <p:cNvSpPr/>
            <p:nvPr/>
          </p:nvSpPr>
          <p:spPr>
            <a:xfrm>
              <a:off x="6637213" y="324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3" name="pt18083"/>
            <p:cNvSpPr/>
            <p:nvPr/>
          </p:nvSpPr>
          <p:spPr>
            <a:xfrm>
              <a:off x="6570687" y="351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4" name="pt18084"/>
            <p:cNvSpPr/>
            <p:nvPr/>
          </p:nvSpPr>
          <p:spPr>
            <a:xfrm>
              <a:off x="6897965" y="334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5" name="pt18085"/>
            <p:cNvSpPr/>
            <p:nvPr/>
          </p:nvSpPr>
          <p:spPr>
            <a:xfrm>
              <a:off x="6936701" y="33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6" name="pt18086"/>
            <p:cNvSpPr/>
            <p:nvPr/>
          </p:nvSpPr>
          <p:spPr>
            <a:xfrm>
              <a:off x="693580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7" name="pt18087"/>
            <p:cNvSpPr/>
            <p:nvPr/>
          </p:nvSpPr>
          <p:spPr>
            <a:xfrm>
              <a:off x="6954372" y="33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8" name="pt18088"/>
            <p:cNvSpPr/>
            <p:nvPr/>
          </p:nvSpPr>
          <p:spPr>
            <a:xfrm>
              <a:off x="6876283" y="342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9" name="pt18089"/>
            <p:cNvSpPr/>
            <p:nvPr/>
          </p:nvSpPr>
          <p:spPr>
            <a:xfrm>
              <a:off x="6903905" y="333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0" name="pt18090"/>
            <p:cNvSpPr/>
            <p:nvPr/>
          </p:nvSpPr>
          <p:spPr>
            <a:xfrm>
              <a:off x="6542365" y="328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1" name="pt18091"/>
            <p:cNvSpPr/>
            <p:nvPr/>
          </p:nvSpPr>
          <p:spPr>
            <a:xfrm>
              <a:off x="6271405" y="3420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2" name="pt18092"/>
            <p:cNvSpPr/>
            <p:nvPr/>
          </p:nvSpPr>
          <p:spPr>
            <a:xfrm>
              <a:off x="6384045" y="3400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3" name="pt18093"/>
            <p:cNvSpPr/>
            <p:nvPr/>
          </p:nvSpPr>
          <p:spPr>
            <a:xfrm>
              <a:off x="6574692" y="3358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4" name="pt18094"/>
            <p:cNvSpPr/>
            <p:nvPr/>
          </p:nvSpPr>
          <p:spPr>
            <a:xfrm>
              <a:off x="6409212" y="332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5" name="pt18095"/>
            <p:cNvSpPr/>
            <p:nvPr/>
          </p:nvSpPr>
          <p:spPr>
            <a:xfrm>
              <a:off x="6217176" y="3094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6" name="pt18096"/>
            <p:cNvSpPr/>
            <p:nvPr/>
          </p:nvSpPr>
          <p:spPr>
            <a:xfrm>
              <a:off x="7189374" y="315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7" name="pt18097"/>
            <p:cNvSpPr/>
            <p:nvPr/>
          </p:nvSpPr>
          <p:spPr>
            <a:xfrm>
              <a:off x="6495491" y="349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8" name="pt18098"/>
            <p:cNvSpPr/>
            <p:nvPr/>
          </p:nvSpPr>
          <p:spPr>
            <a:xfrm>
              <a:off x="6247569" y="3143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9" name="pt18099"/>
            <p:cNvSpPr/>
            <p:nvPr/>
          </p:nvSpPr>
          <p:spPr>
            <a:xfrm>
              <a:off x="7050281" y="3367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0" name="pt18100"/>
            <p:cNvSpPr/>
            <p:nvPr/>
          </p:nvSpPr>
          <p:spPr>
            <a:xfrm>
              <a:off x="6774165" y="3500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1" name="pt18101"/>
            <p:cNvSpPr/>
            <p:nvPr/>
          </p:nvSpPr>
          <p:spPr>
            <a:xfrm>
              <a:off x="7279921" y="352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2" name="pt18102"/>
            <p:cNvSpPr/>
            <p:nvPr/>
          </p:nvSpPr>
          <p:spPr>
            <a:xfrm>
              <a:off x="6542082" y="3543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3" name="pt18103"/>
            <p:cNvSpPr/>
            <p:nvPr/>
          </p:nvSpPr>
          <p:spPr>
            <a:xfrm>
              <a:off x="6497471" y="348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4" name="pt18104"/>
            <p:cNvSpPr/>
            <p:nvPr/>
          </p:nvSpPr>
          <p:spPr>
            <a:xfrm>
              <a:off x="6872632" y="3418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5" name="pt18105"/>
            <p:cNvSpPr/>
            <p:nvPr/>
          </p:nvSpPr>
          <p:spPr>
            <a:xfrm>
              <a:off x="7071442" y="3457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6" name="pt18106"/>
            <p:cNvSpPr/>
            <p:nvPr/>
          </p:nvSpPr>
          <p:spPr>
            <a:xfrm>
              <a:off x="6252795" y="3138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7" name="pt18107"/>
            <p:cNvSpPr/>
            <p:nvPr/>
          </p:nvSpPr>
          <p:spPr>
            <a:xfrm>
              <a:off x="6612220" y="3475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8" name="pt18108"/>
            <p:cNvSpPr/>
            <p:nvPr/>
          </p:nvSpPr>
          <p:spPr>
            <a:xfrm>
              <a:off x="6958814" y="338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9" name="pt18109"/>
            <p:cNvSpPr/>
            <p:nvPr/>
          </p:nvSpPr>
          <p:spPr>
            <a:xfrm>
              <a:off x="7225590" y="3415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0" name="pt18110"/>
            <p:cNvSpPr/>
            <p:nvPr/>
          </p:nvSpPr>
          <p:spPr>
            <a:xfrm>
              <a:off x="6651258" y="3474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1" name="pt18111"/>
            <p:cNvSpPr/>
            <p:nvPr/>
          </p:nvSpPr>
          <p:spPr>
            <a:xfrm>
              <a:off x="6854106" y="341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2" name="pt18112"/>
            <p:cNvSpPr/>
            <p:nvPr/>
          </p:nvSpPr>
          <p:spPr>
            <a:xfrm>
              <a:off x="6903500" y="3416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3" name="pt18113"/>
            <p:cNvSpPr/>
            <p:nvPr/>
          </p:nvSpPr>
          <p:spPr>
            <a:xfrm>
              <a:off x="6700061" y="3103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4" name="pt18114"/>
            <p:cNvSpPr/>
            <p:nvPr/>
          </p:nvSpPr>
          <p:spPr>
            <a:xfrm>
              <a:off x="7066904" y="346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5" name="pt18115"/>
            <p:cNvSpPr/>
            <p:nvPr/>
          </p:nvSpPr>
          <p:spPr>
            <a:xfrm>
              <a:off x="7120457" y="3630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6" name="pt18116"/>
            <p:cNvSpPr/>
            <p:nvPr/>
          </p:nvSpPr>
          <p:spPr>
            <a:xfrm>
              <a:off x="6765326" y="3490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7" name="pt18117"/>
            <p:cNvSpPr/>
            <p:nvPr/>
          </p:nvSpPr>
          <p:spPr>
            <a:xfrm>
              <a:off x="6694764" y="3481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8" name="pt18118"/>
            <p:cNvSpPr/>
            <p:nvPr/>
          </p:nvSpPr>
          <p:spPr>
            <a:xfrm>
              <a:off x="6559644" y="3506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9" name="pt18119"/>
            <p:cNvSpPr/>
            <p:nvPr/>
          </p:nvSpPr>
          <p:spPr>
            <a:xfrm>
              <a:off x="6211635" y="3550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0" name="pt18120"/>
            <p:cNvSpPr/>
            <p:nvPr/>
          </p:nvSpPr>
          <p:spPr>
            <a:xfrm>
              <a:off x="6339215" y="3345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1" name="pt18121"/>
            <p:cNvSpPr/>
            <p:nvPr/>
          </p:nvSpPr>
          <p:spPr>
            <a:xfrm>
              <a:off x="6306901" y="3236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2" name="pt18122"/>
            <p:cNvSpPr/>
            <p:nvPr/>
          </p:nvSpPr>
          <p:spPr>
            <a:xfrm>
              <a:off x="6425244" y="3266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3" name="pt18123"/>
            <p:cNvSpPr/>
            <p:nvPr/>
          </p:nvSpPr>
          <p:spPr>
            <a:xfrm>
              <a:off x="6283567" y="3132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4" name="pt18124"/>
            <p:cNvSpPr/>
            <p:nvPr/>
          </p:nvSpPr>
          <p:spPr>
            <a:xfrm>
              <a:off x="6254203" y="3067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5" name="pt18125"/>
            <p:cNvSpPr/>
            <p:nvPr/>
          </p:nvSpPr>
          <p:spPr>
            <a:xfrm>
              <a:off x="6540668" y="336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6" name="pt18126"/>
            <p:cNvSpPr/>
            <p:nvPr/>
          </p:nvSpPr>
          <p:spPr>
            <a:xfrm>
              <a:off x="6361695" y="3186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7" name="pt18127"/>
            <p:cNvSpPr/>
            <p:nvPr/>
          </p:nvSpPr>
          <p:spPr>
            <a:xfrm>
              <a:off x="7276372" y="347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8" name="pt18128"/>
            <p:cNvSpPr/>
            <p:nvPr/>
          </p:nvSpPr>
          <p:spPr>
            <a:xfrm>
              <a:off x="6699045" y="3360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9" name="pt18129"/>
            <p:cNvSpPr/>
            <p:nvPr/>
          </p:nvSpPr>
          <p:spPr>
            <a:xfrm>
              <a:off x="7219721" y="324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0" name="pt18130"/>
            <p:cNvSpPr/>
            <p:nvPr/>
          </p:nvSpPr>
          <p:spPr>
            <a:xfrm>
              <a:off x="6682718" y="3149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1" name="pt18131"/>
            <p:cNvSpPr/>
            <p:nvPr/>
          </p:nvSpPr>
          <p:spPr>
            <a:xfrm>
              <a:off x="6634262" y="320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2" name="pt18132"/>
            <p:cNvSpPr/>
            <p:nvPr/>
          </p:nvSpPr>
          <p:spPr>
            <a:xfrm>
              <a:off x="6304825" y="308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3" name="pt18133"/>
            <p:cNvSpPr/>
            <p:nvPr/>
          </p:nvSpPr>
          <p:spPr>
            <a:xfrm>
              <a:off x="7079844" y="319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4" name="pt18134"/>
            <p:cNvSpPr/>
            <p:nvPr/>
          </p:nvSpPr>
          <p:spPr>
            <a:xfrm>
              <a:off x="6679066" y="3171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5" name="pt18135"/>
            <p:cNvSpPr/>
            <p:nvPr/>
          </p:nvSpPr>
          <p:spPr>
            <a:xfrm>
              <a:off x="7087056" y="327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6" name="pt18136"/>
            <p:cNvSpPr/>
            <p:nvPr/>
          </p:nvSpPr>
          <p:spPr>
            <a:xfrm>
              <a:off x="6677922" y="3207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7" name="pt18137"/>
            <p:cNvSpPr/>
            <p:nvPr/>
          </p:nvSpPr>
          <p:spPr>
            <a:xfrm>
              <a:off x="7098042" y="3249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8" name="pt18138"/>
            <p:cNvSpPr/>
            <p:nvPr/>
          </p:nvSpPr>
          <p:spPr>
            <a:xfrm>
              <a:off x="6734021" y="317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9" name="pt18139"/>
            <p:cNvSpPr/>
            <p:nvPr/>
          </p:nvSpPr>
          <p:spPr>
            <a:xfrm>
              <a:off x="6496166" y="3399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0" name="pt18140"/>
            <p:cNvSpPr/>
            <p:nvPr/>
          </p:nvSpPr>
          <p:spPr>
            <a:xfrm>
              <a:off x="6506554" y="3508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1" name="pt18141"/>
            <p:cNvSpPr/>
            <p:nvPr/>
          </p:nvSpPr>
          <p:spPr>
            <a:xfrm>
              <a:off x="7107048" y="3117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2" name="pt18142"/>
            <p:cNvSpPr/>
            <p:nvPr/>
          </p:nvSpPr>
          <p:spPr>
            <a:xfrm>
              <a:off x="7169176" y="3356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3" name="pt18143"/>
            <p:cNvSpPr/>
            <p:nvPr/>
          </p:nvSpPr>
          <p:spPr>
            <a:xfrm>
              <a:off x="6663427" y="316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4" name="pt18144"/>
            <p:cNvSpPr/>
            <p:nvPr/>
          </p:nvSpPr>
          <p:spPr>
            <a:xfrm>
              <a:off x="6622312" y="3139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5" name="pt18145"/>
            <p:cNvSpPr/>
            <p:nvPr/>
          </p:nvSpPr>
          <p:spPr>
            <a:xfrm>
              <a:off x="7045087" y="3263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6" name="pt18146"/>
            <p:cNvSpPr/>
            <p:nvPr/>
          </p:nvSpPr>
          <p:spPr>
            <a:xfrm>
              <a:off x="6569807" y="314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7" name="pt18147"/>
            <p:cNvSpPr/>
            <p:nvPr/>
          </p:nvSpPr>
          <p:spPr>
            <a:xfrm>
              <a:off x="6977437" y="318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8" name="pt18148"/>
            <p:cNvSpPr/>
            <p:nvPr/>
          </p:nvSpPr>
          <p:spPr>
            <a:xfrm>
              <a:off x="6779603" y="3218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9" name="pt18149"/>
            <p:cNvSpPr/>
            <p:nvPr/>
          </p:nvSpPr>
          <p:spPr>
            <a:xfrm>
              <a:off x="6711561" y="312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0" name="pt18150"/>
            <p:cNvSpPr/>
            <p:nvPr/>
          </p:nvSpPr>
          <p:spPr>
            <a:xfrm>
              <a:off x="6964060" y="322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1" name="pt18151"/>
            <p:cNvSpPr/>
            <p:nvPr/>
          </p:nvSpPr>
          <p:spPr>
            <a:xfrm>
              <a:off x="6773181" y="330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2" name="pt18152"/>
            <p:cNvSpPr/>
            <p:nvPr/>
          </p:nvSpPr>
          <p:spPr>
            <a:xfrm>
              <a:off x="6988185" y="324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3" name="pt18153"/>
            <p:cNvSpPr/>
            <p:nvPr/>
          </p:nvSpPr>
          <p:spPr>
            <a:xfrm>
              <a:off x="7009391" y="3155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4" name="pt18154"/>
            <p:cNvSpPr/>
            <p:nvPr/>
          </p:nvSpPr>
          <p:spPr>
            <a:xfrm>
              <a:off x="7167743" y="3226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5" name="pt18155"/>
            <p:cNvSpPr/>
            <p:nvPr/>
          </p:nvSpPr>
          <p:spPr>
            <a:xfrm>
              <a:off x="7162292" y="310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6" name="pt18156"/>
            <p:cNvSpPr/>
            <p:nvPr/>
          </p:nvSpPr>
          <p:spPr>
            <a:xfrm>
              <a:off x="7227621" y="320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7" name="pt18157"/>
            <p:cNvSpPr/>
            <p:nvPr/>
          </p:nvSpPr>
          <p:spPr>
            <a:xfrm>
              <a:off x="6987882" y="3340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8" name="pt18158"/>
            <p:cNvSpPr/>
            <p:nvPr/>
          </p:nvSpPr>
          <p:spPr>
            <a:xfrm>
              <a:off x="7170333" y="3175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9" name="pt18159"/>
            <p:cNvSpPr/>
            <p:nvPr/>
          </p:nvSpPr>
          <p:spPr>
            <a:xfrm>
              <a:off x="6781499" y="3177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0" name="pt18160"/>
            <p:cNvSpPr/>
            <p:nvPr/>
          </p:nvSpPr>
          <p:spPr>
            <a:xfrm>
              <a:off x="7054645" y="3235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1" name="pt18161"/>
            <p:cNvSpPr/>
            <p:nvPr/>
          </p:nvSpPr>
          <p:spPr>
            <a:xfrm>
              <a:off x="6484177" y="315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2" name="pt18162"/>
            <p:cNvSpPr/>
            <p:nvPr/>
          </p:nvSpPr>
          <p:spPr>
            <a:xfrm>
              <a:off x="7127361" y="326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3" name="pt18163"/>
            <p:cNvSpPr/>
            <p:nvPr/>
          </p:nvSpPr>
          <p:spPr>
            <a:xfrm>
              <a:off x="6837675" y="331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4" name="pt18164"/>
            <p:cNvSpPr/>
            <p:nvPr/>
          </p:nvSpPr>
          <p:spPr>
            <a:xfrm>
              <a:off x="6645100" y="318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5" name="pt18165"/>
            <p:cNvSpPr/>
            <p:nvPr/>
          </p:nvSpPr>
          <p:spPr>
            <a:xfrm>
              <a:off x="6632957" y="325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6" name="pt18166"/>
            <p:cNvSpPr/>
            <p:nvPr/>
          </p:nvSpPr>
          <p:spPr>
            <a:xfrm>
              <a:off x="6886774" y="3195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7" name="pt18167"/>
            <p:cNvSpPr/>
            <p:nvPr/>
          </p:nvSpPr>
          <p:spPr>
            <a:xfrm>
              <a:off x="6725137" y="3186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8" name="pt18168"/>
            <p:cNvSpPr/>
            <p:nvPr/>
          </p:nvSpPr>
          <p:spPr>
            <a:xfrm>
              <a:off x="6993353" y="321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9" name="pt18169"/>
            <p:cNvSpPr/>
            <p:nvPr/>
          </p:nvSpPr>
          <p:spPr>
            <a:xfrm>
              <a:off x="6335461" y="3107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0" name="pt18170"/>
            <p:cNvSpPr/>
            <p:nvPr/>
          </p:nvSpPr>
          <p:spPr>
            <a:xfrm>
              <a:off x="6780542" y="3085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1" name="pt18171"/>
            <p:cNvSpPr/>
            <p:nvPr/>
          </p:nvSpPr>
          <p:spPr>
            <a:xfrm>
              <a:off x="6407605" y="312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2" name="pt18172"/>
            <p:cNvSpPr/>
            <p:nvPr/>
          </p:nvSpPr>
          <p:spPr>
            <a:xfrm>
              <a:off x="6929354" y="324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3" name="pt18173"/>
            <p:cNvSpPr/>
            <p:nvPr/>
          </p:nvSpPr>
          <p:spPr>
            <a:xfrm>
              <a:off x="6590403" y="320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4" name="pt18174"/>
            <p:cNvSpPr/>
            <p:nvPr/>
          </p:nvSpPr>
          <p:spPr>
            <a:xfrm>
              <a:off x="7066448" y="3183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5" name="pt18175"/>
            <p:cNvSpPr/>
            <p:nvPr/>
          </p:nvSpPr>
          <p:spPr>
            <a:xfrm>
              <a:off x="6861273" y="3239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6" name="pt18176"/>
            <p:cNvSpPr/>
            <p:nvPr/>
          </p:nvSpPr>
          <p:spPr>
            <a:xfrm>
              <a:off x="7079201" y="325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7" name="pt18177"/>
            <p:cNvSpPr/>
            <p:nvPr/>
          </p:nvSpPr>
          <p:spPr>
            <a:xfrm>
              <a:off x="6290329" y="3563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8" name="pt18178"/>
            <p:cNvSpPr/>
            <p:nvPr/>
          </p:nvSpPr>
          <p:spPr>
            <a:xfrm>
              <a:off x="6694038" y="3348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9" name="pt18179"/>
            <p:cNvSpPr/>
            <p:nvPr/>
          </p:nvSpPr>
          <p:spPr>
            <a:xfrm>
              <a:off x="6706418" y="3046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0" name="pt18180"/>
            <p:cNvSpPr/>
            <p:nvPr/>
          </p:nvSpPr>
          <p:spPr>
            <a:xfrm>
              <a:off x="7175444" y="3464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1" name="pt18181"/>
            <p:cNvSpPr/>
            <p:nvPr/>
          </p:nvSpPr>
          <p:spPr>
            <a:xfrm>
              <a:off x="6995031" y="3405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2" name="pt18182"/>
            <p:cNvSpPr/>
            <p:nvPr/>
          </p:nvSpPr>
          <p:spPr>
            <a:xfrm>
              <a:off x="7205245" y="3365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3" name="pt18183"/>
            <p:cNvSpPr/>
            <p:nvPr/>
          </p:nvSpPr>
          <p:spPr>
            <a:xfrm>
              <a:off x="7209744" y="367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4" name="pt18184"/>
            <p:cNvSpPr/>
            <p:nvPr/>
          </p:nvSpPr>
          <p:spPr>
            <a:xfrm>
              <a:off x="6680596" y="3443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5" name="pt18185"/>
            <p:cNvSpPr/>
            <p:nvPr/>
          </p:nvSpPr>
          <p:spPr>
            <a:xfrm>
              <a:off x="7052261" y="3294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6" name="pt18186"/>
            <p:cNvSpPr/>
            <p:nvPr/>
          </p:nvSpPr>
          <p:spPr>
            <a:xfrm>
              <a:off x="6713117" y="347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7" name="pt18187"/>
            <p:cNvSpPr/>
            <p:nvPr/>
          </p:nvSpPr>
          <p:spPr>
            <a:xfrm>
              <a:off x="6721055" y="3584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8" name="pt18188"/>
            <p:cNvSpPr/>
            <p:nvPr/>
          </p:nvSpPr>
          <p:spPr>
            <a:xfrm>
              <a:off x="6847292" y="335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9" name="pt18189"/>
            <p:cNvSpPr/>
            <p:nvPr/>
          </p:nvSpPr>
          <p:spPr>
            <a:xfrm>
              <a:off x="7248558" y="3454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0" name="pt18190"/>
            <p:cNvSpPr/>
            <p:nvPr/>
          </p:nvSpPr>
          <p:spPr>
            <a:xfrm>
              <a:off x="6806055" y="331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1" name="pt18191"/>
            <p:cNvSpPr/>
            <p:nvPr/>
          </p:nvSpPr>
          <p:spPr>
            <a:xfrm>
              <a:off x="6541774" y="3499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2" name="pt18192"/>
            <p:cNvSpPr/>
            <p:nvPr/>
          </p:nvSpPr>
          <p:spPr>
            <a:xfrm>
              <a:off x="7119769" y="3347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3" name="pt18193"/>
            <p:cNvSpPr/>
            <p:nvPr/>
          </p:nvSpPr>
          <p:spPr>
            <a:xfrm>
              <a:off x="6271450" y="3242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4" name="pt18194"/>
            <p:cNvSpPr/>
            <p:nvPr/>
          </p:nvSpPr>
          <p:spPr>
            <a:xfrm>
              <a:off x="7228033" y="3386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5" name="pt18195"/>
            <p:cNvSpPr/>
            <p:nvPr/>
          </p:nvSpPr>
          <p:spPr>
            <a:xfrm>
              <a:off x="7242528" y="3499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6" name="pt18196"/>
            <p:cNvSpPr/>
            <p:nvPr/>
          </p:nvSpPr>
          <p:spPr>
            <a:xfrm>
              <a:off x="7130376" y="339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7" name="pt18197"/>
            <p:cNvSpPr/>
            <p:nvPr/>
          </p:nvSpPr>
          <p:spPr>
            <a:xfrm>
              <a:off x="7271898" y="335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8" name="pt18198"/>
            <p:cNvSpPr/>
            <p:nvPr/>
          </p:nvSpPr>
          <p:spPr>
            <a:xfrm>
              <a:off x="6963873" y="3302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9" name="pt18199"/>
            <p:cNvSpPr/>
            <p:nvPr/>
          </p:nvSpPr>
          <p:spPr>
            <a:xfrm>
              <a:off x="6542699" y="3335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0" name="pt18200"/>
            <p:cNvSpPr/>
            <p:nvPr/>
          </p:nvSpPr>
          <p:spPr>
            <a:xfrm>
              <a:off x="6745026" y="348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1" name="pt18201"/>
            <p:cNvSpPr/>
            <p:nvPr/>
          </p:nvSpPr>
          <p:spPr>
            <a:xfrm>
              <a:off x="6432900" y="3267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2" name="pt18202"/>
            <p:cNvSpPr/>
            <p:nvPr/>
          </p:nvSpPr>
          <p:spPr>
            <a:xfrm>
              <a:off x="6564658" y="3142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3" name="pt18203"/>
            <p:cNvSpPr/>
            <p:nvPr/>
          </p:nvSpPr>
          <p:spPr>
            <a:xfrm>
              <a:off x="6888021" y="3415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4" name="pt18204"/>
            <p:cNvSpPr/>
            <p:nvPr/>
          </p:nvSpPr>
          <p:spPr>
            <a:xfrm>
              <a:off x="7268524" y="339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5" name="pt18205"/>
            <p:cNvSpPr/>
            <p:nvPr/>
          </p:nvSpPr>
          <p:spPr>
            <a:xfrm>
              <a:off x="7056908" y="332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6" name="pt18206"/>
            <p:cNvSpPr/>
            <p:nvPr/>
          </p:nvSpPr>
          <p:spPr>
            <a:xfrm>
              <a:off x="6693575" y="353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7" name="pt18207"/>
            <p:cNvSpPr/>
            <p:nvPr/>
          </p:nvSpPr>
          <p:spPr>
            <a:xfrm>
              <a:off x="6383981" y="345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8" name="pt18208"/>
            <p:cNvSpPr/>
            <p:nvPr/>
          </p:nvSpPr>
          <p:spPr>
            <a:xfrm>
              <a:off x="7056169" y="337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9" name="pt18209"/>
            <p:cNvSpPr/>
            <p:nvPr/>
          </p:nvSpPr>
          <p:spPr>
            <a:xfrm>
              <a:off x="7138520" y="3290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0" name="pt18210"/>
            <p:cNvSpPr/>
            <p:nvPr/>
          </p:nvSpPr>
          <p:spPr>
            <a:xfrm>
              <a:off x="7291144" y="3220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1" name="pt18211"/>
            <p:cNvSpPr/>
            <p:nvPr/>
          </p:nvSpPr>
          <p:spPr>
            <a:xfrm>
              <a:off x="6377225" y="3254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2" name="pt18212"/>
            <p:cNvSpPr/>
            <p:nvPr/>
          </p:nvSpPr>
          <p:spPr>
            <a:xfrm>
              <a:off x="6356899" y="3070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3" name="pt18213"/>
            <p:cNvSpPr/>
            <p:nvPr/>
          </p:nvSpPr>
          <p:spPr>
            <a:xfrm>
              <a:off x="7243113" y="3408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4" name="pt18214"/>
            <p:cNvSpPr/>
            <p:nvPr/>
          </p:nvSpPr>
          <p:spPr>
            <a:xfrm>
              <a:off x="6376261" y="322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5" name="pt18215"/>
            <p:cNvSpPr/>
            <p:nvPr/>
          </p:nvSpPr>
          <p:spPr>
            <a:xfrm>
              <a:off x="6417993" y="316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6" name="pt18216"/>
            <p:cNvSpPr/>
            <p:nvPr/>
          </p:nvSpPr>
          <p:spPr>
            <a:xfrm>
              <a:off x="6425623" y="323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7" name="pt18217"/>
            <p:cNvSpPr/>
            <p:nvPr/>
          </p:nvSpPr>
          <p:spPr>
            <a:xfrm>
              <a:off x="7078410" y="339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8" name="pt18218"/>
            <p:cNvSpPr/>
            <p:nvPr/>
          </p:nvSpPr>
          <p:spPr>
            <a:xfrm>
              <a:off x="6351365" y="3355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9" name="pt18219"/>
            <p:cNvSpPr/>
            <p:nvPr/>
          </p:nvSpPr>
          <p:spPr>
            <a:xfrm>
              <a:off x="6368656" y="3110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0" name="pt18220"/>
            <p:cNvSpPr/>
            <p:nvPr/>
          </p:nvSpPr>
          <p:spPr>
            <a:xfrm>
              <a:off x="6866557" y="3410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1" name="pt18221"/>
            <p:cNvSpPr/>
            <p:nvPr/>
          </p:nvSpPr>
          <p:spPr>
            <a:xfrm>
              <a:off x="7074303" y="335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2" name="pt18222"/>
            <p:cNvSpPr/>
            <p:nvPr/>
          </p:nvSpPr>
          <p:spPr>
            <a:xfrm>
              <a:off x="6969839" y="339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3" name="pt18223"/>
            <p:cNvSpPr/>
            <p:nvPr/>
          </p:nvSpPr>
          <p:spPr>
            <a:xfrm>
              <a:off x="6413120" y="311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4" name="pt18224"/>
            <p:cNvSpPr/>
            <p:nvPr/>
          </p:nvSpPr>
          <p:spPr>
            <a:xfrm>
              <a:off x="6573664" y="3384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5" name="pt18225"/>
            <p:cNvSpPr/>
            <p:nvPr/>
          </p:nvSpPr>
          <p:spPr>
            <a:xfrm>
              <a:off x="6219484" y="320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6" name="pt18226"/>
            <p:cNvSpPr/>
            <p:nvPr/>
          </p:nvSpPr>
          <p:spPr>
            <a:xfrm>
              <a:off x="6362074" y="3649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7" name="pt18227"/>
            <p:cNvSpPr/>
            <p:nvPr/>
          </p:nvSpPr>
          <p:spPr>
            <a:xfrm>
              <a:off x="6516459" y="340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8" name="pt18228"/>
            <p:cNvSpPr/>
            <p:nvPr/>
          </p:nvSpPr>
          <p:spPr>
            <a:xfrm>
              <a:off x="6323003" y="320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9" name="pt18229"/>
            <p:cNvSpPr/>
            <p:nvPr/>
          </p:nvSpPr>
          <p:spPr>
            <a:xfrm>
              <a:off x="6712937" y="330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0" name="pt18230"/>
            <p:cNvSpPr/>
            <p:nvPr/>
          </p:nvSpPr>
          <p:spPr>
            <a:xfrm>
              <a:off x="6441462" y="3702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1" name="pt18231"/>
            <p:cNvSpPr/>
            <p:nvPr/>
          </p:nvSpPr>
          <p:spPr>
            <a:xfrm>
              <a:off x="6517102" y="3363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2" name="pt18232"/>
            <p:cNvSpPr/>
            <p:nvPr/>
          </p:nvSpPr>
          <p:spPr>
            <a:xfrm>
              <a:off x="6458040" y="354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3" name="pt18233"/>
            <p:cNvSpPr/>
            <p:nvPr/>
          </p:nvSpPr>
          <p:spPr>
            <a:xfrm>
              <a:off x="6325459" y="3369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4" name="pt18234"/>
            <p:cNvSpPr/>
            <p:nvPr/>
          </p:nvSpPr>
          <p:spPr>
            <a:xfrm>
              <a:off x="6708810" y="3303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5" name="pt18235"/>
            <p:cNvSpPr/>
            <p:nvPr/>
          </p:nvSpPr>
          <p:spPr>
            <a:xfrm>
              <a:off x="6495504" y="358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6" name="pt18236"/>
            <p:cNvSpPr/>
            <p:nvPr/>
          </p:nvSpPr>
          <p:spPr>
            <a:xfrm>
              <a:off x="6511150" y="348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7" name="pt18237"/>
            <p:cNvSpPr/>
            <p:nvPr/>
          </p:nvSpPr>
          <p:spPr>
            <a:xfrm>
              <a:off x="6255900" y="3571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8" name="pt18238"/>
            <p:cNvSpPr/>
            <p:nvPr/>
          </p:nvSpPr>
          <p:spPr>
            <a:xfrm>
              <a:off x="6462971" y="349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9" name="pt18239"/>
            <p:cNvSpPr/>
            <p:nvPr/>
          </p:nvSpPr>
          <p:spPr>
            <a:xfrm>
              <a:off x="6445100" y="356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0" name="pt18240"/>
            <p:cNvSpPr/>
            <p:nvPr/>
          </p:nvSpPr>
          <p:spPr>
            <a:xfrm>
              <a:off x="6639835" y="321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1" name="pt18241"/>
            <p:cNvSpPr/>
            <p:nvPr/>
          </p:nvSpPr>
          <p:spPr>
            <a:xfrm>
              <a:off x="6391245" y="3488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2" name="pt18242"/>
            <p:cNvSpPr/>
            <p:nvPr/>
          </p:nvSpPr>
          <p:spPr>
            <a:xfrm>
              <a:off x="6320876" y="3051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3" name="pt18243"/>
            <p:cNvSpPr/>
            <p:nvPr/>
          </p:nvSpPr>
          <p:spPr>
            <a:xfrm>
              <a:off x="6408607" y="3461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4" name="pt18244"/>
            <p:cNvSpPr/>
            <p:nvPr/>
          </p:nvSpPr>
          <p:spPr>
            <a:xfrm>
              <a:off x="6318105" y="351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5" name="pt18245"/>
            <p:cNvSpPr/>
            <p:nvPr/>
          </p:nvSpPr>
          <p:spPr>
            <a:xfrm>
              <a:off x="6339466" y="3270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6" name="pt18246"/>
            <p:cNvSpPr/>
            <p:nvPr/>
          </p:nvSpPr>
          <p:spPr>
            <a:xfrm>
              <a:off x="6424479" y="3700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7" name="pt18247"/>
            <p:cNvSpPr/>
            <p:nvPr/>
          </p:nvSpPr>
          <p:spPr>
            <a:xfrm>
              <a:off x="6385588" y="365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8" name="pt18248"/>
            <p:cNvSpPr/>
            <p:nvPr/>
          </p:nvSpPr>
          <p:spPr>
            <a:xfrm>
              <a:off x="6450416" y="3578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9" name="pt18249"/>
            <p:cNvSpPr/>
            <p:nvPr/>
          </p:nvSpPr>
          <p:spPr>
            <a:xfrm>
              <a:off x="6434770" y="3584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0" name="pt18250"/>
            <p:cNvSpPr/>
            <p:nvPr/>
          </p:nvSpPr>
          <p:spPr>
            <a:xfrm>
              <a:off x="6512262" y="3603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1" name="pt18251"/>
            <p:cNvSpPr/>
            <p:nvPr/>
          </p:nvSpPr>
          <p:spPr>
            <a:xfrm>
              <a:off x="6413589" y="3060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2" name="pt18252"/>
            <p:cNvSpPr/>
            <p:nvPr/>
          </p:nvSpPr>
          <p:spPr>
            <a:xfrm>
              <a:off x="6732022" y="3382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3" name="pt18253"/>
            <p:cNvSpPr/>
            <p:nvPr/>
          </p:nvSpPr>
          <p:spPr>
            <a:xfrm>
              <a:off x="6689165" y="3320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4" name="pt18254"/>
            <p:cNvSpPr/>
            <p:nvPr/>
          </p:nvSpPr>
          <p:spPr>
            <a:xfrm>
              <a:off x="6686902" y="3441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5" name="pt18255"/>
            <p:cNvSpPr/>
            <p:nvPr/>
          </p:nvSpPr>
          <p:spPr>
            <a:xfrm>
              <a:off x="6770572" y="335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6" name="pt18256"/>
            <p:cNvSpPr/>
            <p:nvPr/>
          </p:nvSpPr>
          <p:spPr>
            <a:xfrm>
              <a:off x="6556070" y="347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7" name="pt18257"/>
            <p:cNvSpPr/>
            <p:nvPr/>
          </p:nvSpPr>
          <p:spPr>
            <a:xfrm>
              <a:off x="6544364" y="341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8" name="pt18258"/>
            <p:cNvSpPr/>
            <p:nvPr/>
          </p:nvSpPr>
          <p:spPr>
            <a:xfrm>
              <a:off x="6559380" y="3419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9" name="pt18259"/>
            <p:cNvSpPr/>
            <p:nvPr/>
          </p:nvSpPr>
          <p:spPr>
            <a:xfrm>
              <a:off x="6744756" y="345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0" name="pt18260"/>
            <p:cNvSpPr/>
            <p:nvPr/>
          </p:nvSpPr>
          <p:spPr>
            <a:xfrm>
              <a:off x="6879728" y="334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1" name="pt18261"/>
            <p:cNvSpPr/>
            <p:nvPr/>
          </p:nvSpPr>
          <p:spPr>
            <a:xfrm>
              <a:off x="6696641" y="3481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2" name="pt18262"/>
            <p:cNvSpPr/>
            <p:nvPr/>
          </p:nvSpPr>
          <p:spPr>
            <a:xfrm>
              <a:off x="6486703" y="333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3" name="pt18263"/>
            <p:cNvSpPr/>
            <p:nvPr/>
          </p:nvSpPr>
          <p:spPr>
            <a:xfrm>
              <a:off x="6325485" y="337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4" name="pt18264"/>
            <p:cNvSpPr/>
            <p:nvPr/>
          </p:nvSpPr>
          <p:spPr>
            <a:xfrm>
              <a:off x="6594575" y="3347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5" name="pt18265"/>
            <p:cNvSpPr/>
            <p:nvPr/>
          </p:nvSpPr>
          <p:spPr>
            <a:xfrm>
              <a:off x="6498518" y="3352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6" name="pt18266"/>
            <p:cNvSpPr/>
            <p:nvPr/>
          </p:nvSpPr>
          <p:spPr>
            <a:xfrm>
              <a:off x="6433530" y="3334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7" name="pt18267"/>
            <p:cNvSpPr/>
            <p:nvPr/>
          </p:nvSpPr>
          <p:spPr>
            <a:xfrm>
              <a:off x="6416726" y="356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8" name="pt18268"/>
            <p:cNvSpPr/>
            <p:nvPr/>
          </p:nvSpPr>
          <p:spPr>
            <a:xfrm>
              <a:off x="6318054" y="333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9" name="pt18269"/>
            <p:cNvSpPr/>
            <p:nvPr/>
          </p:nvSpPr>
          <p:spPr>
            <a:xfrm>
              <a:off x="6403928" y="329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0" name="pt18270"/>
            <p:cNvSpPr/>
            <p:nvPr/>
          </p:nvSpPr>
          <p:spPr>
            <a:xfrm>
              <a:off x="6537563" y="332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1" name="pt18271"/>
            <p:cNvSpPr/>
            <p:nvPr/>
          </p:nvSpPr>
          <p:spPr>
            <a:xfrm>
              <a:off x="6464115" y="34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2" name="pt18272"/>
            <p:cNvSpPr/>
            <p:nvPr/>
          </p:nvSpPr>
          <p:spPr>
            <a:xfrm>
              <a:off x="6595642" y="3110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3" name="pt18273"/>
            <p:cNvSpPr/>
            <p:nvPr/>
          </p:nvSpPr>
          <p:spPr>
            <a:xfrm>
              <a:off x="6386019" y="3265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4" name="pt18274"/>
            <p:cNvSpPr/>
            <p:nvPr/>
          </p:nvSpPr>
          <p:spPr>
            <a:xfrm>
              <a:off x="6904927" y="342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5" name="pt18275"/>
            <p:cNvSpPr/>
            <p:nvPr/>
          </p:nvSpPr>
          <p:spPr>
            <a:xfrm>
              <a:off x="6994658" y="3326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6" name="pt18276"/>
            <p:cNvSpPr/>
            <p:nvPr/>
          </p:nvSpPr>
          <p:spPr>
            <a:xfrm>
              <a:off x="6800334" y="3418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7" name="pt18277"/>
            <p:cNvSpPr/>
            <p:nvPr/>
          </p:nvSpPr>
          <p:spPr>
            <a:xfrm>
              <a:off x="6819117" y="3346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8" name="pt18278"/>
            <p:cNvSpPr/>
            <p:nvPr/>
          </p:nvSpPr>
          <p:spPr>
            <a:xfrm>
              <a:off x="7066370" y="3348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9" name="pt18279"/>
            <p:cNvSpPr/>
            <p:nvPr/>
          </p:nvSpPr>
          <p:spPr>
            <a:xfrm>
              <a:off x="6638974" y="3166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0" name="pt18280"/>
            <p:cNvSpPr/>
            <p:nvPr/>
          </p:nvSpPr>
          <p:spPr>
            <a:xfrm>
              <a:off x="6716819" y="333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1" name="pt18281"/>
            <p:cNvSpPr/>
            <p:nvPr/>
          </p:nvSpPr>
          <p:spPr>
            <a:xfrm>
              <a:off x="6678758" y="3076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2" name="pt18282"/>
            <p:cNvSpPr/>
            <p:nvPr/>
          </p:nvSpPr>
          <p:spPr>
            <a:xfrm>
              <a:off x="6763552" y="3102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3" name="pt18283"/>
            <p:cNvSpPr/>
            <p:nvPr/>
          </p:nvSpPr>
          <p:spPr>
            <a:xfrm>
              <a:off x="7065959" y="3288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4" name="pt18284"/>
            <p:cNvSpPr/>
            <p:nvPr/>
          </p:nvSpPr>
          <p:spPr>
            <a:xfrm>
              <a:off x="6938186" y="334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5" name="pt18285"/>
            <p:cNvSpPr/>
            <p:nvPr/>
          </p:nvSpPr>
          <p:spPr>
            <a:xfrm>
              <a:off x="7070388" y="3252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6" name="pt18286"/>
            <p:cNvSpPr/>
            <p:nvPr/>
          </p:nvSpPr>
          <p:spPr>
            <a:xfrm>
              <a:off x="6722553" y="3216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7" name="pt18287"/>
            <p:cNvSpPr/>
            <p:nvPr/>
          </p:nvSpPr>
          <p:spPr>
            <a:xfrm>
              <a:off x="6819972" y="3397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8" name="pt18288"/>
            <p:cNvSpPr/>
            <p:nvPr/>
          </p:nvSpPr>
          <p:spPr>
            <a:xfrm>
              <a:off x="6750670" y="3373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9" name="pt18289"/>
            <p:cNvSpPr/>
            <p:nvPr/>
          </p:nvSpPr>
          <p:spPr>
            <a:xfrm>
              <a:off x="6964465" y="32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0" name="pt18290"/>
            <p:cNvSpPr/>
            <p:nvPr/>
          </p:nvSpPr>
          <p:spPr>
            <a:xfrm>
              <a:off x="6988538" y="388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1" name="pt18291"/>
            <p:cNvSpPr/>
            <p:nvPr/>
          </p:nvSpPr>
          <p:spPr>
            <a:xfrm>
              <a:off x="6840459" y="3293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2" name="pt18292"/>
            <p:cNvSpPr/>
            <p:nvPr/>
          </p:nvSpPr>
          <p:spPr>
            <a:xfrm>
              <a:off x="6939176" y="340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3" name="pt18293"/>
            <p:cNvSpPr/>
            <p:nvPr/>
          </p:nvSpPr>
          <p:spPr>
            <a:xfrm>
              <a:off x="6660881" y="3532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4" name="pt18294"/>
            <p:cNvSpPr/>
            <p:nvPr/>
          </p:nvSpPr>
          <p:spPr>
            <a:xfrm>
              <a:off x="6893028" y="3303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5" name="pt18295"/>
            <p:cNvSpPr/>
            <p:nvPr/>
          </p:nvSpPr>
          <p:spPr>
            <a:xfrm>
              <a:off x="6503957" y="3310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6" name="pt18296"/>
            <p:cNvSpPr/>
            <p:nvPr/>
          </p:nvSpPr>
          <p:spPr>
            <a:xfrm>
              <a:off x="6992228" y="3302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7" name="pt18297"/>
            <p:cNvSpPr/>
            <p:nvPr/>
          </p:nvSpPr>
          <p:spPr>
            <a:xfrm>
              <a:off x="7137023" y="3244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8" name="pt18298"/>
            <p:cNvSpPr/>
            <p:nvPr/>
          </p:nvSpPr>
          <p:spPr>
            <a:xfrm>
              <a:off x="6922154" y="3337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9" name="pt18299"/>
            <p:cNvSpPr/>
            <p:nvPr/>
          </p:nvSpPr>
          <p:spPr>
            <a:xfrm>
              <a:off x="6697747" y="3484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0" name="pt18300"/>
            <p:cNvSpPr/>
            <p:nvPr/>
          </p:nvSpPr>
          <p:spPr>
            <a:xfrm>
              <a:off x="6374358" y="3257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1" name="pt18301"/>
            <p:cNvSpPr/>
            <p:nvPr/>
          </p:nvSpPr>
          <p:spPr>
            <a:xfrm>
              <a:off x="7004763" y="3413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2" name="pt18302"/>
            <p:cNvSpPr/>
            <p:nvPr/>
          </p:nvSpPr>
          <p:spPr>
            <a:xfrm>
              <a:off x="6390564" y="345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3" name="pt18303"/>
            <p:cNvSpPr/>
            <p:nvPr/>
          </p:nvSpPr>
          <p:spPr>
            <a:xfrm>
              <a:off x="6776408" y="3476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4" name="pt18304"/>
            <p:cNvSpPr/>
            <p:nvPr/>
          </p:nvSpPr>
          <p:spPr>
            <a:xfrm>
              <a:off x="7038787" y="316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5" name="pt18305"/>
            <p:cNvSpPr/>
            <p:nvPr/>
          </p:nvSpPr>
          <p:spPr>
            <a:xfrm>
              <a:off x="6470659" y="3628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6" name="pt18306"/>
            <p:cNvSpPr/>
            <p:nvPr/>
          </p:nvSpPr>
          <p:spPr>
            <a:xfrm>
              <a:off x="6213095" y="337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7" name="pt18307"/>
            <p:cNvSpPr/>
            <p:nvPr/>
          </p:nvSpPr>
          <p:spPr>
            <a:xfrm>
              <a:off x="6354219" y="3795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8" name="pt18308"/>
            <p:cNvSpPr/>
            <p:nvPr/>
          </p:nvSpPr>
          <p:spPr>
            <a:xfrm>
              <a:off x="6141408" y="3270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9" name="pt18309"/>
            <p:cNvSpPr/>
            <p:nvPr/>
          </p:nvSpPr>
          <p:spPr>
            <a:xfrm>
              <a:off x="6402526" y="341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0" name="pt18310"/>
            <p:cNvSpPr/>
            <p:nvPr/>
          </p:nvSpPr>
          <p:spPr>
            <a:xfrm>
              <a:off x="6246913" y="364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1" name="pt18311"/>
            <p:cNvSpPr/>
            <p:nvPr/>
          </p:nvSpPr>
          <p:spPr>
            <a:xfrm>
              <a:off x="6316993" y="3410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2" name="pt18312"/>
            <p:cNvSpPr/>
            <p:nvPr/>
          </p:nvSpPr>
          <p:spPr>
            <a:xfrm>
              <a:off x="6333874" y="3377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3" name="pt18313"/>
            <p:cNvSpPr/>
            <p:nvPr/>
          </p:nvSpPr>
          <p:spPr>
            <a:xfrm>
              <a:off x="6161997" y="3128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4" name="pt18314"/>
            <p:cNvSpPr/>
            <p:nvPr/>
          </p:nvSpPr>
          <p:spPr>
            <a:xfrm>
              <a:off x="6351442" y="336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5" name="pt18315"/>
            <p:cNvSpPr/>
            <p:nvPr/>
          </p:nvSpPr>
          <p:spPr>
            <a:xfrm>
              <a:off x="6386900" y="352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6" name="pt18316"/>
            <p:cNvSpPr/>
            <p:nvPr/>
          </p:nvSpPr>
          <p:spPr>
            <a:xfrm>
              <a:off x="6660965" y="3539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7" name="pt18317"/>
            <p:cNvSpPr/>
            <p:nvPr/>
          </p:nvSpPr>
          <p:spPr>
            <a:xfrm>
              <a:off x="6557343" y="3436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8" name="pt18318"/>
            <p:cNvSpPr/>
            <p:nvPr/>
          </p:nvSpPr>
          <p:spPr>
            <a:xfrm>
              <a:off x="6755298" y="3422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9" name="pt18319"/>
            <p:cNvSpPr/>
            <p:nvPr/>
          </p:nvSpPr>
          <p:spPr>
            <a:xfrm>
              <a:off x="6536432" y="3538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0" name="pt18320"/>
            <p:cNvSpPr/>
            <p:nvPr/>
          </p:nvSpPr>
          <p:spPr>
            <a:xfrm>
              <a:off x="6957625" y="3663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1" name="pt18321"/>
            <p:cNvSpPr/>
            <p:nvPr/>
          </p:nvSpPr>
          <p:spPr>
            <a:xfrm>
              <a:off x="7279317" y="330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2" name="pt18322"/>
            <p:cNvSpPr/>
            <p:nvPr/>
          </p:nvSpPr>
          <p:spPr>
            <a:xfrm>
              <a:off x="7154244" y="339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3" name="pt18323"/>
            <p:cNvSpPr/>
            <p:nvPr/>
          </p:nvSpPr>
          <p:spPr>
            <a:xfrm>
              <a:off x="7240214" y="349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4" name="pt18324"/>
            <p:cNvSpPr/>
            <p:nvPr/>
          </p:nvSpPr>
          <p:spPr>
            <a:xfrm>
              <a:off x="6793231" y="337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5" name="pt18325"/>
            <p:cNvSpPr/>
            <p:nvPr/>
          </p:nvSpPr>
          <p:spPr>
            <a:xfrm>
              <a:off x="7146176" y="3370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6" name="pt18326"/>
            <p:cNvSpPr/>
            <p:nvPr/>
          </p:nvSpPr>
          <p:spPr>
            <a:xfrm>
              <a:off x="6993745" y="340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7" name="pt18327"/>
            <p:cNvSpPr/>
            <p:nvPr/>
          </p:nvSpPr>
          <p:spPr>
            <a:xfrm>
              <a:off x="6387041" y="3233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8" name="pt18328"/>
            <p:cNvSpPr/>
            <p:nvPr/>
          </p:nvSpPr>
          <p:spPr>
            <a:xfrm>
              <a:off x="6667856" y="3445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9" name="pt18329"/>
            <p:cNvSpPr/>
            <p:nvPr/>
          </p:nvSpPr>
          <p:spPr>
            <a:xfrm>
              <a:off x="7171600" y="35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0" name="pt18330"/>
            <p:cNvSpPr/>
            <p:nvPr/>
          </p:nvSpPr>
          <p:spPr>
            <a:xfrm>
              <a:off x="6634172" y="332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1" name="pt18331"/>
            <p:cNvSpPr/>
            <p:nvPr/>
          </p:nvSpPr>
          <p:spPr>
            <a:xfrm>
              <a:off x="7233053" y="3560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2" name="pt18332"/>
            <p:cNvSpPr/>
            <p:nvPr/>
          </p:nvSpPr>
          <p:spPr>
            <a:xfrm>
              <a:off x="7238440" y="3394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3" name="pt18333"/>
            <p:cNvSpPr/>
            <p:nvPr/>
          </p:nvSpPr>
          <p:spPr>
            <a:xfrm>
              <a:off x="6891003" y="338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4" name="pt18334"/>
            <p:cNvSpPr/>
            <p:nvPr/>
          </p:nvSpPr>
          <p:spPr>
            <a:xfrm>
              <a:off x="7012586" y="3375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5" name="pt18335"/>
            <p:cNvSpPr/>
            <p:nvPr/>
          </p:nvSpPr>
          <p:spPr>
            <a:xfrm>
              <a:off x="6802590" y="3459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6" name="pt18336"/>
            <p:cNvSpPr/>
            <p:nvPr/>
          </p:nvSpPr>
          <p:spPr>
            <a:xfrm>
              <a:off x="7110828" y="3405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7" name="pt18337"/>
            <p:cNvSpPr/>
            <p:nvPr/>
          </p:nvSpPr>
          <p:spPr>
            <a:xfrm>
              <a:off x="6974467" y="3559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8" name="pt18338"/>
            <p:cNvSpPr/>
            <p:nvPr/>
          </p:nvSpPr>
          <p:spPr>
            <a:xfrm>
              <a:off x="6228342" y="323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9" name="pt18339"/>
            <p:cNvSpPr/>
            <p:nvPr/>
          </p:nvSpPr>
          <p:spPr>
            <a:xfrm>
              <a:off x="6724797" y="345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0" name="pt18340"/>
            <p:cNvSpPr/>
            <p:nvPr/>
          </p:nvSpPr>
          <p:spPr>
            <a:xfrm>
              <a:off x="6365661" y="3112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1" name="pt18341"/>
            <p:cNvSpPr/>
            <p:nvPr/>
          </p:nvSpPr>
          <p:spPr>
            <a:xfrm>
              <a:off x="6777855" y="350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2" name="pt18342"/>
            <p:cNvSpPr/>
            <p:nvPr/>
          </p:nvSpPr>
          <p:spPr>
            <a:xfrm>
              <a:off x="6975045" y="3455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3" name="pt18343"/>
            <p:cNvSpPr/>
            <p:nvPr/>
          </p:nvSpPr>
          <p:spPr>
            <a:xfrm>
              <a:off x="7224009" y="3426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4" name="pt18344"/>
            <p:cNvSpPr/>
            <p:nvPr/>
          </p:nvSpPr>
          <p:spPr>
            <a:xfrm>
              <a:off x="6656066" y="3386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5" name="pt18345"/>
            <p:cNvSpPr/>
            <p:nvPr/>
          </p:nvSpPr>
          <p:spPr>
            <a:xfrm>
              <a:off x="6683643" y="339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6" name="pt18346"/>
            <p:cNvSpPr/>
            <p:nvPr/>
          </p:nvSpPr>
          <p:spPr>
            <a:xfrm>
              <a:off x="6900080" y="335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7" name="pt18347"/>
            <p:cNvSpPr/>
            <p:nvPr/>
          </p:nvSpPr>
          <p:spPr>
            <a:xfrm>
              <a:off x="6614013" y="3395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8" name="pt18348"/>
            <p:cNvSpPr/>
            <p:nvPr/>
          </p:nvSpPr>
          <p:spPr>
            <a:xfrm>
              <a:off x="6951955" y="3464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9" name="pt18349"/>
            <p:cNvSpPr/>
            <p:nvPr/>
          </p:nvSpPr>
          <p:spPr>
            <a:xfrm>
              <a:off x="6977135" y="338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0" name="pt18350"/>
            <p:cNvSpPr/>
            <p:nvPr/>
          </p:nvSpPr>
          <p:spPr>
            <a:xfrm>
              <a:off x="7059434" y="3317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1" name="pt18351"/>
            <p:cNvSpPr/>
            <p:nvPr/>
          </p:nvSpPr>
          <p:spPr>
            <a:xfrm>
              <a:off x="6423527" y="3293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2" name="pt18352"/>
            <p:cNvSpPr/>
            <p:nvPr/>
          </p:nvSpPr>
          <p:spPr>
            <a:xfrm>
              <a:off x="6636306" y="347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3" name="pt18353"/>
            <p:cNvSpPr/>
            <p:nvPr/>
          </p:nvSpPr>
          <p:spPr>
            <a:xfrm>
              <a:off x="6744100" y="342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4" name="pt18354"/>
            <p:cNvSpPr/>
            <p:nvPr/>
          </p:nvSpPr>
          <p:spPr>
            <a:xfrm>
              <a:off x="7009796" y="32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5" name="pt18355"/>
            <p:cNvSpPr/>
            <p:nvPr/>
          </p:nvSpPr>
          <p:spPr>
            <a:xfrm>
              <a:off x="6607611" y="343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6" name="pt18356"/>
            <p:cNvSpPr/>
            <p:nvPr/>
          </p:nvSpPr>
          <p:spPr>
            <a:xfrm>
              <a:off x="6785710" y="331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7" name="pt18357"/>
            <p:cNvSpPr/>
            <p:nvPr/>
          </p:nvSpPr>
          <p:spPr>
            <a:xfrm>
              <a:off x="6308990" y="305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8" name="pt18358"/>
            <p:cNvSpPr/>
            <p:nvPr/>
          </p:nvSpPr>
          <p:spPr>
            <a:xfrm>
              <a:off x="6397654" y="341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9" name="pt18359"/>
            <p:cNvSpPr/>
            <p:nvPr/>
          </p:nvSpPr>
          <p:spPr>
            <a:xfrm>
              <a:off x="6552174" y="3380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0" name="pt18360"/>
            <p:cNvSpPr/>
            <p:nvPr/>
          </p:nvSpPr>
          <p:spPr>
            <a:xfrm>
              <a:off x="6544332" y="3465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1" name="pt18361"/>
            <p:cNvSpPr/>
            <p:nvPr/>
          </p:nvSpPr>
          <p:spPr>
            <a:xfrm>
              <a:off x="6477145" y="336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2" name="pt18362"/>
            <p:cNvSpPr/>
            <p:nvPr/>
          </p:nvSpPr>
          <p:spPr>
            <a:xfrm>
              <a:off x="6275435" y="3460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3" name="pt18363"/>
            <p:cNvSpPr/>
            <p:nvPr/>
          </p:nvSpPr>
          <p:spPr>
            <a:xfrm>
              <a:off x="6283065" y="30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4" name="pt18364"/>
            <p:cNvSpPr/>
            <p:nvPr/>
          </p:nvSpPr>
          <p:spPr>
            <a:xfrm>
              <a:off x="6528184" y="3481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5" name="pt18365"/>
            <p:cNvSpPr/>
            <p:nvPr/>
          </p:nvSpPr>
          <p:spPr>
            <a:xfrm>
              <a:off x="6793951" y="341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6" name="pt18366"/>
            <p:cNvSpPr/>
            <p:nvPr/>
          </p:nvSpPr>
          <p:spPr>
            <a:xfrm>
              <a:off x="6579173" y="336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7" name="pt18367"/>
            <p:cNvSpPr/>
            <p:nvPr/>
          </p:nvSpPr>
          <p:spPr>
            <a:xfrm>
              <a:off x="6408498" y="3370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8" name="pt18368"/>
            <p:cNvSpPr/>
            <p:nvPr/>
          </p:nvSpPr>
          <p:spPr>
            <a:xfrm>
              <a:off x="6371408" y="327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9" name="pt18369"/>
            <p:cNvSpPr/>
            <p:nvPr/>
          </p:nvSpPr>
          <p:spPr>
            <a:xfrm>
              <a:off x="6517874" y="3399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0" name="pt18370"/>
            <p:cNvSpPr/>
            <p:nvPr/>
          </p:nvSpPr>
          <p:spPr>
            <a:xfrm>
              <a:off x="6673538" y="3499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1" name="pt18371"/>
            <p:cNvSpPr/>
            <p:nvPr/>
          </p:nvSpPr>
          <p:spPr>
            <a:xfrm>
              <a:off x="6548324" y="3590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2" name="pt18372"/>
            <p:cNvSpPr/>
            <p:nvPr/>
          </p:nvSpPr>
          <p:spPr>
            <a:xfrm>
              <a:off x="6655417" y="3557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3" name="pt18373"/>
            <p:cNvSpPr/>
            <p:nvPr/>
          </p:nvSpPr>
          <p:spPr>
            <a:xfrm>
              <a:off x="6633041" y="349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4" name="pt18374"/>
            <p:cNvSpPr/>
            <p:nvPr/>
          </p:nvSpPr>
          <p:spPr>
            <a:xfrm>
              <a:off x="7128434" y="3514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5" name="pt18375"/>
            <p:cNvSpPr/>
            <p:nvPr/>
          </p:nvSpPr>
          <p:spPr>
            <a:xfrm>
              <a:off x="6822453" y="344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6" name="pt18376"/>
            <p:cNvSpPr/>
            <p:nvPr/>
          </p:nvSpPr>
          <p:spPr>
            <a:xfrm>
              <a:off x="6832391" y="335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7" name="pt18377"/>
            <p:cNvSpPr/>
            <p:nvPr/>
          </p:nvSpPr>
          <p:spPr>
            <a:xfrm>
              <a:off x="6503912" y="3512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8" name="pt18378"/>
            <p:cNvSpPr/>
            <p:nvPr/>
          </p:nvSpPr>
          <p:spPr>
            <a:xfrm>
              <a:off x="6673024" y="3369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9" name="pt18379"/>
            <p:cNvSpPr/>
            <p:nvPr/>
          </p:nvSpPr>
          <p:spPr>
            <a:xfrm>
              <a:off x="6610452" y="350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0" name="pt18380"/>
            <p:cNvSpPr/>
            <p:nvPr/>
          </p:nvSpPr>
          <p:spPr>
            <a:xfrm>
              <a:off x="6731482" y="3376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1" name="pt18381"/>
            <p:cNvSpPr/>
            <p:nvPr/>
          </p:nvSpPr>
          <p:spPr>
            <a:xfrm>
              <a:off x="6968399" y="330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2" name="pt18382"/>
            <p:cNvSpPr/>
            <p:nvPr/>
          </p:nvSpPr>
          <p:spPr>
            <a:xfrm>
              <a:off x="6736605" y="3444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3" name="pt18383"/>
            <p:cNvSpPr/>
            <p:nvPr/>
          </p:nvSpPr>
          <p:spPr>
            <a:xfrm>
              <a:off x="6620782" y="3310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4" name="pt18384"/>
            <p:cNvSpPr/>
            <p:nvPr/>
          </p:nvSpPr>
          <p:spPr>
            <a:xfrm>
              <a:off x="6502099" y="347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5" name="pt18385"/>
            <p:cNvSpPr/>
            <p:nvPr/>
          </p:nvSpPr>
          <p:spPr>
            <a:xfrm>
              <a:off x="7133526" y="348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6" name="pt18386"/>
            <p:cNvSpPr/>
            <p:nvPr/>
          </p:nvSpPr>
          <p:spPr>
            <a:xfrm>
              <a:off x="7277845" y="342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7" name="pt18387"/>
            <p:cNvSpPr/>
            <p:nvPr/>
          </p:nvSpPr>
          <p:spPr>
            <a:xfrm>
              <a:off x="7250872" y="338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8" name="pt18388"/>
            <p:cNvSpPr/>
            <p:nvPr/>
          </p:nvSpPr>
          <p:spPr>
            <a:xfrm>
              <a:off x="6423148" y="3118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9" name="pt18389"/>
            <p:cNvSpPr/>
            <p:nvPr/>
          </p:nvSpPr>
          <p:spPr>
            <a:xfrm>
              <a:off x="6314036" y="331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0" name="pt18390"/>
            <p:cNvSpPr/>
            <p:nvPr/>
          </p:nvSpPr>
          <p:spPr>
            <a:xfrm>
              <a:off x="6338457" y="323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1" name="pt18391"/>
            <p:cNvSpPr/>
            <p:nvPr/>
          </p:nvSpPr>
          <p:spPr>
            <a:xfrm>
              <a:off x="6860920" y="340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2" name="pt18392"/>
            <p:cNvSpPr/>
            <p:nvPr/>
          </p:nvSpPr>
          <p:spPr>
            <a:xfrm>
              <a:off x="7128042" y="324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3" name="pt18393"/>
            <p:cNvSpPr/>
            <p:nvPr/>
          </p:nvSpPr>
          <p:spPr>
            <a:xfrm>
              <a:off x="6677575" y="3536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4" name="pt18394"/>
            <p:cNvSpPr/>
            <p:nvPr/>
          </p:nvSpPr>
          <p:spPr>
            <a:xfrm>
              <a:off x="6510655" y="3417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5" name="pt18395"/>
            <p:cNvSpPr/>
            <p:nvPr/>
          </p:nvSpPr>
          <p:spPr>
            <a:xfrm>
              <a:off x="7100903" y="3523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6" name="pt18396"/>
            <p:cNvSpPr/>
            <p:nvPr/>
          </p:nvSpPr>
          <p:spPr>
            <a:xfrm>
              <a:off x="6636062" y="3548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7" name="pt18397"/>
            <p:cNvSpPr/>
            <p:nvPr/>
          </p:nvSpPr>
          <p:spPr>
            <a:xfrm>
              <a:off x="6516710" y="3530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8" name="pt18398"/>
            <p:cNvSpPr/>
            <p:nvPr/>
          </p:nvSpPr>
          <p:spPr>
            <a:xfrm>
              <a:off x="6519911" y="32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9" name="pt18399"/>
            <p:cNvSpPr/>
            <p:nvPr/>
          </p:nvSpPr>
          <p:spPr>
            <a:xfrm>
              <a:off x="6388822" y="3455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0" name="pt18400"/>
            <p:cNvSpPr/>
            <p:nvPr/>
          </p:nvSpPr>
          <p:spPr>
            <a:xfrm>
              <a:off x="6418057" y="359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1" name="pt18401"/>
            <p:cNvSpPr/>
            <p:nvPr/>
          </p:nvSpPr>
          <p:spPr>
            <a:xfrm>
              <a:off x="6524572" y="3394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2" name="pt18402"/>
            <p:cNvSpPr/>
            <p:nvPr/>
          </p:nvSpPr>
          <p:spPr>
            <a:xfrm>
              <a:off x="6598020" y="3329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3" name="pt18403"/>
            <p:cNvSpPr/>
            <p:nvPr/>
          </p:nvSpPr>
          <p:spPr>
            <a:xfrm>
              <a:off x="7052267" y="339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4" name="pt18404"/>
            <p:cNvSpPr/>
            <p:nvPr/>
          </p:nvSpPr>
          <p:spPr>
            <a:xfrm>
              <a:off x="7274026" y="3369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5" name="pt18405"/>
            <p:cNvSpPr/>
            <p:nvPr/>
          </p:nvSpPr>
          <p:spPr>
            <a:xfrm>
              <a:off x="6592293" y="3463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6" name="pt18406"/>
            <p:cNvSpPr/>
            <p:nvPr/>
          </p:nvSpPr>
          <p:spPr>
            <a:xfrm>
              <a:off x="6919840" y="3273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7" name="pt18407"/>
            <p:cNvSpPr/>
            <p:nvPr/>
          </p:nvSpPr>
          <p:spPr>
            <a:xfrm>
              <a:off x="6768534" y="3480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8" name="pt18408"/>
            <p:cNvSpPr/>
            <p:nvPr/>
          </p:nvSpPr>
          <p:spPr>
            <a:xfrm>
              <a:off x="7172879" y="323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9" name="pt18409"/>
            <p:cNvSpPr/>
            <p:nvPr/>
          </p:nvSpPr>
          <p:spPr>
            <a:xfrm>
              <a:off x="6302806" y="3453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0" name="pt18410"/>
            <p:cNvSpPr/>
            <p:nvPr/>
          </p:nvSpPr>
          <p:spPr>
            <a:xfrm>
              <a:off x="6581770" y="3130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1" name="pt18411"/>
            <p:cNvSpPr/>
            <p:nvPr/>
          </p:nvSpPr>
          <p:spPr>
            <a:xfrm>
              <a:off x="6409083" y="3220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2" name="pt18412"/>
            <p:cNvSpPr/>
            <p:nvPr/>
          </p:nvSpPr>
          <p:spPr>
            <a:xfrm>
              <a:off x="6651605" y="3438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3" name="pt18413"/>
            <p:cNvSpPr/>
            <p:nvPr/>
          </p:nvSpPr>
          <p:spPr>
            <a:xfrm>
              <a:off x="6421554" y="3281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4" name="pt18414"/>
            <p:cNvSpPr/>
            <p:nvPr/>
          </p:nvSpPr>
          <p:spPr>
            <a:xfrm>
              <a:off x="6414740" y="3226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5" name="pt18415"/>
            <p:cNvSpPr/>
            <p:nvPr/>
          </p:nvSpPr>
          <p:spPr>
            <a:xfrm>
              <a:off x="6451130" y="3294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6" name="pt18416"/>
            <p:cNvSpPr/>
            <p:nvPr/>
          </p:nvSpPr>
          <p:spPr>
            <a:xfrm>
              <a:off x="6857853" y="3241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7" name="pt18417"/>
            <p:cNvSpPr/>
            <p:nvPr/>
          </p:nvSpPr>
          <p:spPr>
            <a:xfrm>
              <a:off x="6976440" y="3351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8" name="pt18418"/>
            <p:cNvSpPr/>
            <p:nvPr/>
          </p:nvSpPr>
          <p:spPr>
            <a:xfrm>
              <a:off x="6753556" y="323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9" name="pt18419"/>
            <p:cNvSpPr/>
            <p:nvPr/>
          </p:nvSpPr>
          <p:spPr>
            <a:xfrm>
              <a:off x="6661640" y="3549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0" name="pt18420"/>
            <p:cNvSpPr/>
            <p:nvPr/>
          </p:nvSpPr>
          <p:spPr>
            <a:xfrm>
              <a:off x="6537364" y="3070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1" name="pt18421"/>
            <p:cNvSpPr/>
            <p:nvPr/>
          </p:nvSpPr>
          <p:spPr>
            <a:xfrm>
              <a:off x="6418706" y="3163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2" name="pt18422"/>
            <p:cNvSpPr/>
            <p:nvPr/>
          </p:nvSpPr>
          <p:spPr>
            <a:xfrm>
              <a:off x="6492682" y="3467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3" name="pt18423"/>
            <p:cNvSpPr/>
            <p:nvPr/>
          </p:nvSpPr>
          <p:spPr>
            <a:xfrm>
              <a:off x="6751930" y="3383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4" name="pt18424"/>
            <p:cNvSpPr/>
            <p:nvPr/>
          </p:nvSpPr>
          <p:spPr>
            <a:xfrm>
              <a:off x="7206640" y="332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5" name="pt18425"/>
            <p:cNvSpPr/>
            <p:nvPr/>
          </p:nvSpPr>
          <p:spPr>
            <a:xfrm>
              <a:off x="6789535" y="3482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6" name="pt18426"/>
            <p:cNvSpPr/>
            <p:nvPr/>
          </p:nvSpPr>
          <p:spPr>
            <a:xfrm>
              <a:off x="6429120" y="3494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7" name="pt18427"/>
            <p:cNvSpPr/>
            <p:nvPr/>
          </p:nvSpPr>
          <p:spPr>
            <a:xfrm>
              <a:off x="6528917" y="3452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8" name="pt18428"/>
            <p:cNvSpPr/>
            <p:nvPr/>
          </p:nvSpPr>
          <p:spPr>
            <a:xfrm>
              <a:off x="6535120" y="338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9" name="pt18429"/>
            <p:cNvSpPr/>
            <p:nvPr/>
          </p:nvSpPr>
          <p:spPr>
            <a:xfrm>
              <a:off x="6599274" y="3463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0" name="pt18430"/>
            <p:cNvSpPr/>
            <p:nvPr/>
          </p:nvSpPr>
          <p:spPr>
            <a:xfrm>
              <a:off x="6530068" y="358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1" name="pt18431"/>
            <p:cNvSpPr/>
            <p:nvPr/>
          </p:nvSpPr>
          <p:spPr>
            <a:xfrm>
              <a:off x="6700492" y="3453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2" name="pt18432"/>
            <p:cNvSpPr/>
            <p:nvPr/>
          </p:nvSpPr>
          <p:spPr>
            <a:xfrm>
              <a:off x="6816192" y="3400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3" name="pt18433"/>
            <p:cNvSpPr/>
            <p:nvPr/>
          </p:nvSpPr>
          <p:spPr>
            <a:xfrm>
              <a:off x="6630482" y="35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4" name="pt18434"/>
            <p:cNvSpPr/>
            <p:nvPr/>
          </p:nvSpPr>
          <p:spPr>
            <a:xfrm>
              <a:off x="6669360" y="3537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5" name="pt18435"/>
            <p:cNvSpPr/>
            <p:nvPr/>
          </p:nvSpPr>
          <p:spPr>
            <a:xfrm>
              <a:off x="6512442" y="346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6" name="pt18436"/>
            <p:cNvSpPr/>
            <p:nvPr/>
          </p:nvSpPr>
          <p:spPr>
            <a:xfrm>
              <a:off x="7051804" y="343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7" name="pt18437"/>
            <p:cNvSpPr/>
            <p:nvPr/>
          </p:nvSpPr>
          <p:spPr>
            <a:xfrm>
              <a:off x="6726956" y="343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8" name="pt18438"/>
            <p:cNvSpPr/>
            <p:nvPr/>
          </p:nvSpPr>
          <p:spPr>
            <a:xfrm>
              <a:off x="7049361" y="348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9" name="pt18439"/>
            <p:cNvSpPr/>
            <p:nvPr/>
          </p:nvSpPr>
          <p:spPr>
            <a:xfrm>
              <a:off x="6849497" y="3379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0" name="pt18440"/>
            <p:cNvSpPr/>
            <p:nvPr/>
          </p:nvSpPr>
          <p:spPr>
            <a:xfrm>
              <a:off x="6858445" y="343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1" name="pt18441"/>
            <p:cNvSpPr/>
            <p:nvPr/>
          </p:nvSpPr>
          <p:spPr>
            <a:xfrm>
              <a:off x="6602648" y="3527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2" name="pt18442"/>
            <p:cNvSpPr/>
            <p:nvPr/>
          </p:nvSpPr>
          <p:spPr>
            <a:xfrm>
              <a:off x="6720290" y="345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3" name="pt18443"/>
            <p:cNvSpPr/>
            <p:nvPr/>
          </p:nvSpPr>
          <p:spPr>
            <a:xfrm>
              <a:off x="6610246" y="3525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4" name="pt18444"/>
            <p:cNvSpPr/>
            <p:nvPr/>
          </p:nvSpPr>
          <p:spPr>
            <a:xfrm>
              <a:off x="6758088" y="344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5" name="pt18445"/>
            <p:cNvSpPr/>
            <p:nvPr/>
          </p:nvSpPr>
          <p:spPr>
            <a:xfrm>
              <a:off x="7128833" y="348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6" name="pt18446"/>
            <p:cNvSpPr/>
            <p:nvPr/>
          </p:nvSpPr>
          <p:spPr>
            <a:xfrm>
              <a:off x="7267656" y="3538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7" name="pt18447"/>
            <p:cNvSpPr/>
            <p:nvPr/>
          </p:nvSpPr>
          <p:spPr>
            <a:xfrm>
              <a:off x="6969440" y="3529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8" name="pt18448"/>
            <p:cNvSpPr/>
            <p:nvPr/>
          </p:nvSpPr>
          <p:spPr>
            <a:xfrm>
              <a:off x="6861299" y="3418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9" name="pt18449"/>
            <p:cNvSpPr/>
            <p:nvPr/>
          </p:nvSpPr>
          <p:spPr>
            <a:xfrm>
              <a:off x="7026503" y="3357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0" name="pt18450"/>
            <p:cNvSpPr/>
            <p:nvPr/>
          </p:nvSpPr>
          <p:spPr>
            <a:xfrm>
              <a:off x="6592344" y="3418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1" name="pt18451"/>
            <p:cNvSpPr/>
            <p:nvPr/>
          </p:nvSpPr>
          <p:spPr>
            <a:xfrm>
              <a:off x="6485508" y="358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2" name="pt18452"/>
            <p:cNvSpPr/>
            <p:nvPr/>
          </p:nvSpPr>
          <p:spPr>
            <a:xfrm>
              <a:off x="6303179" y="3279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3" name="pt18453"/>
            <p:cNvSpPr/>
            <p:nvPr/>
          </p:nvSpPr>
          <p:spPr>
            <a:xfrm>
              <a:off x="6681117" y="3519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4" name="pt18454"/>
            <p:cNvSpPr/>
            <p:nvPr/>
          </p:nvSpPr>
          <p:spPr>
            <a:xfrm>
              <a:off x="6352528" y="354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5" name="pt18455"/>
            <p:cNvSpPr/>
            <p:nvPr/>
          </p:nvSpPr>
          <p:spPr>
            <a:xfrm>
              <a:off x="6633015" y="34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6" name="pt18456"/>
            <p:cNvSpPr/>
            <p:nvPr/>
          </p:nvSpPr>
          <p:spPr>
            <a:xfrm>
              <a:off x="6710301" y="3450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7" name="pt18457"/>
            <p:cNvSpPr/>
            <p:nvPr/>
          </p:nvSpPr>
          <p:spPr>
            <a:xfrm>
              <a:off x="6564523" y="3271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8" name="pt18458"/>
            <p:cNvSpPr/>
            <p:nvPr/>
          </p:nvSpPr>
          <p:spPr>
            <a:xfrm>
              <a:off x="6941137" y="3417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9" name="pt18459"/>
            <p:cNvSpPr/>
            <p:nvPr/>
          </p:nvSpPr>
          <p:spPr>
            <a:xfrm>
              <a:off x="6297085" y="3077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0" name="pt18460"/>
            <p:cNvSpPr/>
            <p:nvPr/>
          </p:nvSpPr>
          <p:spPr>
            <a:xfrm>
              <a:off x="6831067" y="335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1" name="pt18461"/>
            <p:cNvSpPr/>
            <p:nvPr/>
          </p:nvSpPr>
          <p:spPr>
            <a:xfrm>
              <a:off x="6475422" y="3281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2" name="pt18462"/>
            <p:cNvSpPr/>
            <p:nvPr/>
          </p:nvSpPr>
          <p:spPr>
            <a:xfrm>
              <a:off x="7148214" y="3404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3" name="pt18463"/>
            <p:cNvSpPr/>
            <p:nvPr/>
          </p:nvSpPr>
          <p:spPr>
            <a:xfrm>
              <a:off x="6341986" y="3443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4" name="pt18464"/>
            <p:cNvSpPr/>
            <p:nvPr/>
          </p:nvSpPr>
          <p:spPr>
            <a:xfrm>
              <a:off x="6526732" y="3360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5" name="pt18465"/>
            <p:cNvSpPr/>
            <p:nvPr/>
          </p:nvSpPr>
          <p:spPr>
            <a:xfrm>
              <a:off x="7275132" y="353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6" name="pt18466"/>
            <p:cNvSpPr/>
            <p:nvPr/>
          </p:nvSpPr>
          <p:spPr>
            <a:xfrm>
              <a:off x="6432154" y="3415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7" name="pt18467"/>
            <p:cNvSpPr/>
            <p:nvPr/>
          </p:nvSpPr>
          <p:spPr>
            <a:xfrm>
              <a:off x="6530936" y="360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8" name="pt18468"/>
            <p:cNvSpPr/>
            <p:nvPr/>
          </p:nvSpPr>
          <p:spPr>
            <a:xfrm>
              <a:off x="7190055" y="3110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9" name="pt18469"/>
            <p:cNvSpPr/>
            <p:nvPr/>
          </p:nvSpPr>
          <p:spPr>
            <a:xfrm>
              <a:off x="6225096" y="3354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0" name="pt18470"/>
            <p:cNvSpPr/>
            <p:nvPr/>
          </p:nvSpPr>
          <p:spPr>
            <a:xfrm>
              <a:off x="6710835" y="337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1" name="pt18471"/>
            <p:cNvSpPr/>
            <p:nvPr/>
          </p:nvSpPr>
          <p:spPr>
            <a:xfrm>
              <a:off x="6721087" y="354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2" name="pt18472"/>
            <p:cNvSpPr/>
            <p:nvPr/>
          </p:nvSpPr>
          <p:spPr>
            <a:xfrm>
              <a:off x="6476251" y="3548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3" name="pt18473"/>
            <p:cNvSpPr/>
            <p:nvPr/>
          </p:nvSpPr>
          <p:spPr>
            <a:xfrm>
              <a:off x="6771266" y="361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4" name="pt18474"/>
            <p:cNvSpPr/>
            <p:nvPr/>
          </p:nvSpPr>
          <p:spPr>
            <a:xfrm>
              <a:off x="6417896" y="3237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5" name="pt18475"/>
            <p:cNvSpPr/>
            <p:nvPr/>
          </p:nvSpPr>
          <p:spPr>
            <a:xfrm>
              <a:off x="6479292" y="3266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6" name="pt18476"/>
            <p:cNvSpPr/>
            <p:nvPr/>
          </p:nvSpPr>
          <p:spPr>
            <a:xfrm>
              <a:off x="7214784" y="3538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7" name="pt18477"/>
            <p:cNvSpPr/>
            <p:nvPr/>
          </p:nvSpPr>
          <p:spPr>
            <a:xfrm>
              <a:off x="6496018" y="3308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8" name="pt18478"/>
            <p:cNvSpPr/>
            <p:nvPr/>
          </p:nvSpPr>
          <p:spPr>
            <a:xfrm>
              <a:off x="7165351" y="3529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9" name="pt18479"/>
            <p:cNvSpPr/>
            <p:nvPr/>
          </p:nvSpPr>
          <p:spPr>
            <a:xfrm>
              <a:off x="6948638" y="3514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0" name="pt18480"/>
            <p:cNvSpPr/>
            <p:nvPr/>
          </p:nvSpPr>
          <p:spPr>
            <a:xfrm>
              <a:off x="6534066" y="35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1" name="pt18481"/>
            <p:cNvSpPr/>
            <p:nvPr/>
          </p:nvSpPr>
          <p:spPr>
            <a:xfrm>
              <a:off x="7008305" y="345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2" name="pt18482"/>
            <p:cNvSpPr/>
            <p:nvPr/>
          </p:nvSpPr>
          <p:spPr>
            <a:xfrm>
              <a:off x="6347617" y="335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3" name="pt18483"/>
            <p:cNvSpPr/>
            <p:nvPr/>
          </p:nvSpPr>
          <p:spPr>
            <a:xfrm>
              <a:off x="6526526" y="3570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4" name="pt18484"/>
            <p:cNvSpPr/>
            <p:nvPr/>
          </p:nvSpPr>
          <p:spPr>
            <a:xfrm>
              <a:off x="6161888" y="3308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5" name="pt18485"/>
            <p:cNvSpPr/>
            <p:nvPr/>
          </p:nvSpPr>
          <p:spPr>
            <a:xfrm>
              <a:off x="6437759" y="3389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6" name="pt18486"/>
            <p:cNvSpPr/>
            <p:nvPr/>
          </p:nvSpPr>
          <p:spPr>
            <a:xfrm>
              <a:off x="6497181" y="3637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7" name="pt18487"/>
            <p:cNvSpPr/>
            <p:nvPr/>
          </p:nvSpPr>
          <p:spPr>
            <a:xfrm>
              <a:off x="6626587" y="3498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8" name="pt18488"/>
            <p:cNvSpPr/>
            <p:nvPr/>
          </p:nvSpPr>
          <p:spPr>
            <a:xfrm>
              <a:off x="6431627" y="3358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9" name="pt18489"/>
            <p:cNvSpPr/>
            <p:nvPr/>
          </p:nvSpPr>
          <p:spPr>
            <a:xfrm>
              <a:off x="6162415" y="3136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0" name="pt18490"/>
            <p:cNvSpPr/>
            <p:nvPr/>
          </p:nvSpPr>
          <p:spPr>
            <a:xfrm>
              <a:off x="6558872" y="3518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1" name="pt18491"/>
            <p:cNvSpPr/>
            <p:nvPr/>
          </p:nvSpPr>
          <p:spPr>
            <a:xfrm>
              <a:off x="6905589" y="3406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2" name="pt18492"/>
            <p:cNvSpPr/>
            <p:nvPr/>
          </p:nvSpPr>
          <p:spPr>
            <a:xfrm>
              <a:off x="6646778" y="3468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3" name="pt18493"/>
            <p:cNvSpPr/>
            <p:nvPr/>
          </p:nvSpPr>
          <p:spPr>
            <a:xfrm>
              <a:off x="6435098" y="330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4" name="pt18494"/>
            <p:cNvSpPr/>
            <p:nvPr/>
          </p:nvSpPr>
          <p:spPr>
            <a:xfrm>
              <a:off x="6885687" y="3425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5" name="pt18495"/>
            <p:cNvSpPr/>
            <p:nvPr/>
          </p:nvSpPr>
          <p:spPr>
            <a:xfrm>
              <a:off x="6476733" y="3487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6" name="pt18496"/>
            <p:cNvSpPr/>
            <p:nvPr/>
          </p:nvSpPr>
          <p:spPr>
            <a:xfrm>
              <a:off x="6958936" y="328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7" name="pt18497"/>
            <p:cNvSpPr/>
            <p:nvPr/>
          </p:nvSpPr>
          <p:spPr>
            <a:xfrm>
              <a:off x="6352335" y="3243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8" name="pt18498"/>
            <p:cNvSpPr/>
            <p:nvPr/>
          </p:nvSpPr>
          <p:spPr>
            <a:xfrm>
              <a:off x="6426851" y="3602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9" name="pt18499"/>
            <p:cNvSpPr/>
            <p:nvPr/>
          </p:nvSpPr>
          <p:spPr>
            <a:xfrm>
              <a:off x="6528435" y="369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0" name="pt18500"/>
            <p:cNvSpPr/>
            <p:nvPr/>
          </p:nvSpPr>
          <p:spPr>
            <a:xfrm>
              <a:off x="6586179" y="3537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1" name="pt18501"/>
            <p:cNvSpPr/>
            <p:nvPr/>
          </p:nvSpPr>
          <p:spPr>
            <a:xfrm>
              <a:off x="6489609" y="3288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2" name="pt18502"/>
            <p:cNvSpPr/>
            <p:nvPr/>
          </p:nvSpPr>
          <p:spPr>
            <a:xfrm>
              <a:off x="6458252" y="3602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3" name="pt18503"/>
            <p:cNvSpPr/>
            <p:nvPr/>
          </p:nvSpPr>
          <p:spPr>
            <a:xfrm>
              <a:off x="6985652" y="355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4" name="pt18504"/>
            <p:cNvSpPr/>
            <p:nvPr/>
          </p:nvSpPr>
          <p:spPr>
            <a:xfrm>
              <a:off x="6391746" y="3435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5" name="pt18505"/>
            <p:cNvSpPr/>
            <p:nvPr/>
          </p:nvSpPr>
          <p:spPr>
            <a:xfrm>
              <a:off x="6587909" y="354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6" name="pt18506"/>
            <p:cNvSpPr/>
            <p:nvPr/>
          </p:nvSpPr>
          <p:spPr>
            <a:xfrm>
              <a:off x="6879941" y="330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7" name="pt18507"/>
            <p:cNvSpPr/>
            <p:nvPr/>
          </p:nvSpPr>
          <p:spPr>
            <a:xfrm>
              <a:off x="6585897" y="3549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8" name="pt18508"/>
            <p:cNvSpPr/>
            <p:nvPr/>
          </p:nvSpPr>
          <p:spPr>
            <a:xfrm>
              <a:off x="6528184" y="355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9" name="pt18509"/>
            <p:cNvSpPr/>
            <p:nvPr/>
          </p:nvSpPr>
          <p:spPr>
            <a:xfrm>
              <a:off x="6482127" y="3644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0" name="pt18510"/>
            <p:cNvSpPr/>
            <p:nvPr/>
          </p:nvSpPr>
          <p:spPr>
            <a:xfrm>
              <a:off x="6700421" y="350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1" name="pt18511"/>
            <p:cNvSpPr/>
            <p:nvPr/>
          </p:nvSpPr>
          <p:spPr>
            <a:xfrm>
              <a:off x="6717494" y="3572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2" name="pt18512"/>
            <p:cNvSpPr/>
            <p:nvPr/>
          </p:nvSpPr>
          <p:spPr>
            <a:xfrm>
              <a:off x="6573188" y="3243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3" name="pt18513"/>
            <p:cNvSpPr/>
            <p:nvPr/>
          </p:nvSpPr>
          <p:spPr>
            <a:xfrm>
              <a:off x="7215890" y="3627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4" name="pt18514"/>
            <p:cNvSpPr/>
            <p:nvPr/>
          </p:nvSpPr>
          <p:spPr>
            <a:xfrm>
              <a:off x="6482879" y="3559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5" name="pt18515"/>
            <p:cNvSpPr/>
            <p:nvPr/>
          </p:nvSpPr>
          <p:spPr>
            <a:xfrm>
              <a:off x="6423553" y="344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6" name="pt18516"/>
            <p:cNvSpPr/>
            <p:nvPr/>
          </p:nvSpPr>
          <p:spPr>
            <a:xfrm>
              <a:off x="6410092" y="3630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7" name="pt18517"/>
            <p:cNvSpPr/>
            <p:nvPr/>
          </p:nvSpPr>
          <p:spPr>
            <a:xfrm>
              <a:off x="6454877" y="3647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8" name="pt18518"/>
            <p:cNvSpPr/>
            <p:nvPr/>
          </p:nvSpPr>
          <p:spPr>
            <a:xfrm>
              <a:off x="6649143" y="3541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9" name="pt18519"/>
            <p:cNvSpPr/>
            <p:nvPr/>
          </p:nvSpPr>
          <p:spPr>
            <a:xfrm>
              <a:off x="6653020" y="3511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0" name="pt18520"/>
            <p:cNvSpPr/>
            <p:nvPr/>
          </p:nvSpPr>
          <p:spPr>
            <a:xfrm>
              <a:off x="6946138" y="3354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1" name="pt18521"/>
            <p:cNvSpPr/>
            <p:nvPr/>
          </p:nvSpPr>
          <p:spPr>
            <a:xfrm>
              <a:off x="6519982" y="3598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2" name="pt18522"/>
            <p:cNvSpPr/>
            <p:nvPr/>
          </p:nvSpPr>
          <p:spPr>
            <a:xfrm>
              <a:off x="6471758" y="3623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3" name="pt18523"/>
            <p:cNvSpPr/>
            <p:nvPr/>
          </p:nvSpPr>
          <p:spPr>
            <a:xfrm>
              <a:off x="6756854" y="3432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4" name="pt18524"/>
            <p:cNvSpPr/>
            <p:nvPr/>
          </p:nvSpPr>
          <p:spPr>
            <a:xfrm>
              <a:off x="6692000" y="3538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5" name="pt18525"/>
            <p:cNvSpPr/>
            <p:nvPr/>
          </p:nvSpPr>
          <p:spPr>
            <a:xfrm>
              <a:off x="6669758" y="3292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6" name="pt18526"/>
            <p:cNvSpPr/>
            <p:nvPr/>
          </p:nvSpPr>
          <p:spPr>
            <a:xfrm>
              <a:off x="6743053" y="3501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7" name="pt18527"/>
            <p:cNvSpPr/>
            <p:nvPr/>
          </p:nvSpPr>
          <p:spPr>
            <a:xfrm>
              <a:off x="6573124" y="355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8" name="pt18528"/>
            <p:cNvSpPr/>
            <p:nvPr/>
          </p:nvSpPr>
          <p:spPr>
            <a:xfrm>
              <a:off x="6647755" y="3528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9" name="pt18529"/>
            <p:cNvSpPr/>
            <p:nvPr/>
          </p:nvSpPr>
          <p:spPr>
            <a:xfrm>
              <a:off x="6471044" y="3332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0" name="pt18530"/>
            <p:cNvSpPr/>
            <p:nvPr/>
          </p:nvSpPr>
          <p:spPr>
            <a:xfrm>
              <a:off x="6325279" y="3707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1" name="pt18531"/>
            <p:cNvSpPr/>
            <p:nvPr/>
          </p:nvSpPr>
          <p:spPr>
            <a:xfrm>
              <a:off x="6775547" y="329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2" name="pt18532"/>
            <p:cNvSpPr/>
            <p:nvPr/>
          </p:nvSpPr>
          <p:spPr>
            <a:xfrm>
              <a:off x="6948028" y="326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3" name="pt18533"/>
            <p:cNvSpPr/>
            <p:nvPr/>
          </p:nvSpPr>
          <p:spPr>
            <a:xfrm>
              <a:off x="6257642" y="3141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4" name="pt18534"/>
            <p:cNvSpPr/>
            <p:nvPr/>
          </p:nvSpPr>
          <p:spPr>
            <a:xfrm>
              <a:off x="6560454" y="3556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5" name="pt18535"/>
            <p:cNvSpPr/>
            <p:nvPr/>
          </p:nvSpPr>
          <p:spPr>
            <a:xfrm>
              <a:off x="6533230" y="350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6" name="pt18536"/>
            <p:cNvSpPr/>
            <p:nvPr/>
          </p:nvSpPr>
          <p:spPr>
            <a:xfrm>
              <a:off x="6708848" y="3521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7" name="pt18537"/>
            <p:cNvSpPr/>
            <p:nvPr/>
          </p:nvSpPr>
          <p:spPr>
            <a:xfrm>
              <a:off x="6494925" y="3520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8" name="pt18538"/>
            <p:cNvSpPr/>
            <p:nvPr/>
          </p:nvSpPr>
          <p:spPr>
            <a:xfrm>
              <a:off x="6516318" y="3564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9" name="pt18539"/>
            <p:cNvSpPr/>
            <p:nvPr/>
          </p:nvSpPr>
          <p:spPr>
            <a:xfrm>
              <a:off x="6610973" y="3459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0" name="pt18540"/>
            <p:cNvSpPr/>
            <p:nvPr/>
          </p:nvSpPr>
          <p:spPr>
            <a:xfrm>
              <a:off x="6541883" y="3523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1" name="pt18541"/>
            <p:cNvSpPr/>
            <p:nvPr/>
          </p:nvSpPr>
          <p:spPr>
            <a:xfrm>
              <a:off x="6864648" y="3429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2" name="pt18542"/>
            <p:cNvSpPr/>
            <p:nvPr/>
          </p:nvSpPr>
          <p:spPr>
            <a:xfrm>
              <a:off x="6714601" y="339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3" name="pt18543"/>
            <p:cNvSpPr/>
            <p:nvPr/>
          </p:nvSpPr>
          <p:spPr>
            <a:xfrm>
              <a:off x="6726506" y="344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4" name="pt18544"/>
            <p:cNvSpPr/>
            <p:nvPr/>
          </p:nvSpPr>
          <p:spPr>
            <a:xfrm>
              <a:off x="6403825" y="3554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5" name="pt18545"/>
            <p:cNvSpPr/>
            <p:nvPr/>
          </p:nvSpPr>
          <p:spPr>
            <a:xfrm>
              <a:off x="6462803" y="3501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6" name="pt18546"/>
            <p:cNvSpPr/>
            <p:nvPr/>
          </p:nvSpPr>
          <p:spPr>
            <a:xfrm>
              <a:off x="7141818" y="3478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7" name="pt18547"/>
            <p:cNvSpPr/>
            <p:nvPr/>
          </p:nvSpPr>
          <p:spPr>
            <a:xfrm>
              <a:off x="6457976" y="35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8" name="pt18548"/>
            <p:cNvSpPr/>
            <p:nvPr/>
          </p:nvSpPr>
          <p:spPr>
            <a:xfrm>
              <a:off x="6747115" y="346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9" name="pt18549"/>
            <p:cNvSpPr/>
            <p:nvPr/>
          </p:nvSpPr>
          <p:spPr>
            <a:xfrm>
              <a:off x="6301906" y="3670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0" name="pt18550"/>
            <p:cNvSpPr/>
            <p:nvPr/>
          </p:nvSpPr>
          <p:spPr>
            <a:xfrm>
              <a:off x="6207187" y="3458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1" name="pt18551"/>
            <p:cNvSpPr/>
            <p:nvPr/>
          </p:nvSpPr>
          <p:spPr>
            <a:xfrm>
              <a:off x="6720805" y="3488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2" name="pt18552"/>
            <p:cNvSpPr/>
            <p:nvPr/>
          </p:nvSpPr>
          <p:spPr>
            <a:xfrm>
              <a:off x="6347572" y="366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3" name="pt18553"/>
            <p:cNvSpPr/>
            <p:nvPr/>
          </p:nvSpPr>
          <p:spPr>
            <a:xfrm>
              <a:off x="6574525" y="3518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4" name="pt18554"/>
            <p:cNvSpPr/>
            <p:nvPr/>
          </p:nvSpPr>
          <p:spPr>
            <a:xfrm>
              <a:off x="6607598" y="3507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5" name="pt18555"/>
            <p:cNvSpPr/>
            <p:nvPr/>
          </p:nvSpPr>
          <p:spPr>
            <a:xfrm>
              <a:off x="6807064" y="3426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6" name="pt18556"/>
            <p:cNvSpPr/>
            <p:nvPr/>
          </p:nvSpPr>
          <p:spPr>
            <a:xfrm>
              <a:off x="6873853" y="3461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7" name="pt18557"/>
            <p:cNvSpPr/>
            <p:nvPr/>
          </p:nvSpPr>
          <p:spPr>
            <a:xfrm>
              <a:off x="6571883" y="3509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8" name="pt18558"/>
            <p:cNvSpPr/>
            <p:nvPr/>
          </p:nvSpPr>
          <p:spPr>
            <a:xfrm>
              <a:off x="6469765" y="3540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9" name="pt18559"/>
            <p:cNvSpPr/>
            <p:nvPr/>
          </p:nvSpPr>
          <p:spPr>
            <a:xfrm>
              <a:off x="7091575" y="3621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0" name="pt18560"/>
            <p:cNvSpPr/>
            <p:nvPr/>
          </p:nvSpPr>
          <p:spPr>
            <a:xfrm>
              <a:off x="6442124" y="3609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1" name="pt18561"/>
            <p:cNvSpPr/>
            <p:nvPr/>
          </p:nvSpPr>
          <p:spPr>
            <a:xfrm>
              <a:off x="6597062" y="325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2" name="pt18562"/>
            <p:cNvSpPr/>
            <p:nvPr/>
          </p:nvSpPr>
          <p:spPr>
            <a:xfrm>
              <a:off x="6414759" y="3390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3" name="pt18563"/>
            <p:cNvSpPr/>
            <p:nvPr/>
          </p:nvSpPr>
          <p:spPr>
            <a:xfrm>
              <a:off x="6809591" y="3476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4" name="pt18564"/>
            <p:cNvSpPr/>
            <p:nvPr/>
          </p:nvSpPr>
          <p:spPr>
            <a:xfrm>
              <a:off x="6356192" y="3697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5" name="pt18565"/>
            <p:cNvSpPr/>
            <p:nvPr/>
          </p:nvSpPr>
          <p:spPr>
            <a:xfrm>
              <a:off x="6768264" y="3495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6" name="pt18566"/>
            <p:cNvSpPr/>
            <p:nvPr/>
          </p:nvSpPr>
          <p:spPr>
            <a:xfrm>
              <a:off x="6609379" y="3569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7" name="pt18567"/>
            <p:cNvSpPr/>
            <p:nvPr/>
          </p:nvSpPr>
          <p:spPr>
            <a:xfrm>
              <a:off x="6290027" y="3195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8" name="pt18568"/>
            <p:cNvSpPr/>
            <p:nvPr/>
          </p:nvSpPr>
          <p:spPr>
            <a:xfrm>
              <a:off x="6429531" y="3558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9" name="pt18569"/>
            <p:cNvSpPr/>
            <p:nvPr/>
          </p:nvSpPr>
          <p:spPr>
            <a:xfrm>
              <a:off x="6617266" y="3598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0" name="pt18570"/>
            <p:cNvSpPr/>
            <p:nvPr/>
          </p:nvSpPr>
          <p:spPr>
            <a:xfrm>
              <a:off x="6288214" y="3329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1" name="pt18571"/>
            <p:cNvSpPr/>
            <p:nvPr/>
          </p:nvSpPr>
          <p:spPr>
            <a:xfrm>
              <a:off x="6343201" y="3526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2" name="pt18572"/>
            <p:cNvSpPr/>
            <p:nvPr/>
          </p:nvSpPr>
          <p:spPr>
            <a:xfrm>
              <a:off x="6539157" y="351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3" name="pt18573"/>
            <p:cNvSpPr/>
            <p:nvPr/>
          </p:nvSpPr>
          <p:spPr>
            <a:xfrm>
              <a:off x="7198045" y="3452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4" name="pt18574"/>
            <p:cNvSpPr/>
            <p:nvPr/>
          </p:nvSpPr>
          <p:spPr>
            <a:xfrm>
              <a:off x="6524469" y="34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5" name="pt18575"/>
            <p:cNvSpPr/>
            <p:nvPr/>
          </p:nvSpPr>
          <p:spPr>
            <a:xfrm>
              <a:off x="6668023" y="3370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6" name="pt18576"/>
            <p:cNvSpPr/>
            <p:nvPr/>
          </p:nvSpPr>
          <p:spPr>
            <a:xfrm>
              <a:off x="7213711" y="346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7" name="pt18577"/>
            <p:cNvSpPr/>
            <p:nvPr/>
          </p:nvSpPr>
          <p:spPr>
            <a:xfrm>
              <a:off x="6891023" y="344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8" name="pt18578"/>
            <p:cNvSpPr/>
            <p:nvPr/>
          </p:nvSpPr>
          <p:spPr>
            <a:xfrm>
              <a:off x="7050422" y="341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9" name="pt18579"/>
            <p:cNvSpPr/>
            <p:nvPr/>
          </p:nvSpPr>
          <p:spPr>
            <a:xfrm>
              <a:off x="6733539" y="3337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0" name="pt18580"/>
            <p:cNvSpPr/>
            <p:nvPr/>
          </p:nvSpPr>
          <p:spPr>
            <a:xfrm>
              <a:off x="6300306" y="3232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1" name="pt18581"/>
            <p:cNvSpPr/>
            <p:nvPr/>
          </p:nvSpPr>
          <p:spPr>
            <a:xfrm>
              <a:off x="6325883" y="3238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2" name="pt18582"/>
            <p:cNvSpPr/>
            <p:nvPr/>
          </p:nvSpPr>
          <p:spPr>
            <a:xfrm>
              <a:off x="6326918" y="3204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3" name="pt18583"/>
            <p:cNvSpPr/>
            <p:nvPr/>
          </p:nvSpPr>
          <p:spPr>
            <a:xfrm>
              <a:off x="6334568" y="3196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4" name="pt18584"/>
            <p:cNvSpPr/>
            <p:nvPr/>
          </p:nvSpPr>
          <p:spPr>
            <a:xfrm>
              <a:off x="6565596" y="3407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5" name="pt18585"/>
            <p:cNvSpPr/>
            <p:nvPr/>
          </p:nvSpPr>
          <p:spPr>
            <a:xfrm>
              <a:off x="6688914" y="346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6" name="pt18586"/>
            <p:cNvSpPr/>
            <p:nvPr/>
          </p:nvSpPr>
          <p:spPr>
            <a:xfrm>
              <a:off x="6311021" y="3359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7" name="pt18587"/>
            <p:cNvSpPr/>
            <p:nvPr/>
          </p:nvSpPr>
          <p:spPr>
            <a:xfrm>
              <a:off x="6454485" y="3404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8" name="pt18588"/>
            <p:cNvSpPr/>
            <p:nvPr/>
          </p:nvSpPr>
          <p:spPr>
            <a:xfrm>
              <a:off x="6223174" y="3162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9" name="pt18589"/>
            <p:cNvSpPr/>
            <p:nvPr/>
          </p:nvSpPr>
          <p:spPr>
            <a:xfrm>
              <a:off x="6349520" y="3297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0" name="pt18590"/>
            <p:cNvSpPr/>
            <p:nvPr/>
          </p:nvSpPr>
          <p:spPr>
            <a:xfrm>
              <a:off x="6553550" y="344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1" name="pt18591"/>
            <p:cNvSpPr/>
            <p:nvPr/>
          </p:nvSpPr>
          <p:spPr>
            <a:xfrm>
              <a:off x="6991077" y="347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2" name="pt18592"/>
            <p:cNvSpPr/>
            <p:nvPr/>
          </p:nvSpPr>
          <p:spPr>
            <a:xfrm>
              <a:off x="6473436" y="3376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3" name="pt18593"/>
            <p:cNvSpPr/>
            <p:nvPr/>
          </p:nvSpPr>
          <p:spPr>
            <a:xfrm>
              <a:off x="6286196" y="323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4" name="pt18594"/>
            <p:cNvSpPr/>
            <p:nvPr/>
          </p:nvSpPr>
          <p:spPr>
            <a:xfrm>
              <a:off x="6260007" y="3236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5" name="pt18595"/>
            <p:cNvSpPr/>
            <p:nvPr/>
          </p:nvSpPr>
          <p:spPr>
            <a:xfrm>
              <a:off x="6605142" y="3442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6" name="pt18596"/>
            <p:cNvSpPr/>
            <p:nvPr/>
          </p:nvSpPr>
          <p:spPr>
            <a:xfrm>
              <a:off x="6717552" y="3465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7" name="pt18597"/>
            <p:cNvSpPr/>
            <p:nvPr/>
          </p:nvSpPr>
          <p:spPr>
            <a:xfrm>
              <a:off x="6603613" y="340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8" name="pt18598"/>
            <p:cNvSpPr/>
            <p:nvPr/>
          </p:nvSpPr>
          <p:spPr>
            <a:xfrm>
              <a:off x="6609565" y="3432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9" name="pt18599"/>
            <p:cNvSpPr/>
            <p:nvPr/>
          </p:nvSpPr>
          <p:spPr>
            <a:xfrm>
              <a:off x="6319609" y="3336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0" name="pt18600"/>
            <p:cNvSpPr/>
            <p:nvPr/>
          </p:nvSpPr>
          <p:spPr>
            <a:xfrm>
              <a:off x="6360165" y="3328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1" name="pt18601"/>
            <p:cNvSpPr/>
            <p:nvPr/>
          </p:nvSpPr>
          <p:spPr>
            <a:xfrm>
              <a:off x="6240440" y="3620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2" name="pt18602"/>
            <p:cNvSpPr/>
            <p:nvPr/>
          </p:nvSpPr>
          <p:spPr>
            <a:xfrm>
              <a:off x="6340218" y="3513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3" name="pt18603"/>
            <p:cNvSpPr/>
            <p:nvPr/>
          </p:nvSpPr>
          <p:spPr>
            <a:xfrm>
              <a:off x="6249902" y="3629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4" name="pt18604"/>
            <p:cNvSpPr/>
            <p:nvPr/>
          </p:nvSpPr>
          <p:spPr>
            <a:xfrm>
              <a:off x="6366760" y="3202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5" name="pt18605"/>
            <p:cNvSpPr/>
            <p:nvPr/>
          </p:nvSpPr>
          <p:spPr>
            <a:xfrm>
              <a:off x="7261890" y="331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6" name="pt18606"/>
            <p:cNvSpPr/>
            <p:nvPr/>
          </p:nvSpPr>
          <p:spPr>
            <a:xfrm>
              <a:off x="6368682" y="3367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7" name="pt18607"/>
            <p:cNvSpPr/>
            <p:nvPr/>
          </p:nvSpPr>
          <p:spPr>
            <a:xfrm>
              <a:off x="6470151" y="3365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8" name="pt18608"/>
            <p:cNvSpPr/>
            <p:nvPr/>
          </p:nvSpPr>
          <p:spPr>
            <a:xfrm>
              <a:off x="6669180" y="3376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9" name="pt18609"/>
            <p:cNvSpPr/>
            <p:nvPr/>
          </p:nvSpPr>
          <p:spPr>
            <a:xfrm>
              <a:off x="6440768" y="3378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0" name="pt18610"/>
            <p:cNvSpPr/>
            <p:nvPr/>
          </p:nvSpPr>
          <p:spPr>
            <a:xfrm>
              <a:off x="6466969" y="3181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1" name="pt18611"/>
            <p:cNvSpPr/>
            <p:nvPr/>
          </p:nvSpPr>
          <p:spPr>
            <a:xfrm>
              <a:off x="7110583" y="325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2" name="pt18612"/>
            <p:cNvSpPr/>
            <p:nvPr/>
          </p:nvSpPr>
          <p:spPr>
            <a:xfrm>
              <a:off x="6536316" y="3387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3" name="pt18613"/>
            <p:cNvSpPr/>
            <p:nvPr/>
          </p:nvSpPr>
          <p:spPr>
            <a:xfrm>
              <a:off x="6959605" y="323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4" name="pt18614"/>
            <p:cNvSpPr/>
            <p:nvPr/>
          </p:nvSpPr>
          <p:spPr>
            <a:xfrm>
              <a:off x="6603735" y="335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5" name="pt18615"/>
            <p:cNvSpPr/>
            <p:nvPr/>
          </p:nvSpPr>
          <p:spPr>
            <a:xfrm>
              <a:off x="6453495" y="3086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6" name="pt18616"/>
            <p:cNvSpPr/>
            <p:nvPr/>
          </p:nvSpPr>
          <p:spPr>
            <a:xfrm>
              <a:off x="6543760" y="329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7" name="pt18617"/>
            <p:cNvSpPr/>
            <p:nvPr/>
          </p:nvSpPr>
          <p:spPr>
            <a:xfrm>
              <a:off x="6709189" y="3338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8" name="pt18618"/>
            <p:cNvSpPr/>
            <p:nvPr/>
          </p:nvSpPr>
          <p:spPr>
            <a:xfrm>
              <a:off x="6407450" y="3139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9" name="pt18619"/>
            <p:cNvSpPr/>
            <p:nvPr/>
          </p:nvSpPr>
          <p:spPr>
            <a:xfrm>
              <a:off x="6400238" y="3369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0" name="pt18620"/>
            <p:cNvSpPr/>
            <p:nvPr/>
          </p:nvSpPr>
          <p:spPr>
            <a:xfrm>
              <a:off x="6489506" y="3211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1" name="pt18621"/>
            <p:cNvSpPr/>
            <p:nvPr/>
          </p:nvSpPr>
          <p:spPr>
            <a:xfrm>
              <a:off x="6570655" y="331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2" name="pt18622"/>
            <p:cNvSpPr/>
            <p:nvPr/>
          </p:nvSpPr>
          <p:spPr>
            <a:xfrm>
              <a:off x="6547385" y="3355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3" name="pt18623"/>
            <p:cNvSpPr/>
            <p:nvPr/>
          </p:nvSpPr>
          <p:spPr>
            <a:xfrm>
              <a:off x="6879767" y="321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4" name="pt18624"/>
            <p:cNvSpPr/>
            <p:nvPr/>
          </p:nvSpPr>
          <p:spPr>
            <a:xfrm>
              <a:off x="6463960" y="3144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5" name="pt18625"/>
            <p:cNvSpPr/>
            <p:nvPr/>
          </p:nvSpPr>
          <p:spPr>
            <a:xfrm>
              <a:off x="6358924" y="3484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6" name="pt18626"/>
            <p:cNvSpPr/>
            <p:nvPr/>
          </p:nvSpPr>
          <p:spPr>
            <a:xfrm>
              <a:off x="6373908" y="3226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7" name="pt18627"/>
            <p:cNvSpPr/>
            <p:nvPr/>
          </p:nvSpPr>
          <p:spPr>
            <a:xfrm>
              <a:off x="7243158" y="3248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8" name="pt18628"/>
            <p:cNvSpPr/>
            <p:nvPr/>
          </p:nvSpPr>
          <p:spPr>
            <a:xfrm>
              <a:off x="6768624" y="3409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9" name="pt18629"/>
            <p:cNvSpPr/>
            <p:nvPr/>
          </p:nvSpPr>
          <p:spPr>
            <a:xfrm>
              <a:off x="6618018" y="334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0" name="pt18630"/>
            <p:cNvSpPr/>
            <p:nvPr/>
          </p:nvSpPr>
          <p:spPr>
            <a:xfrm>
              <a:off x="6469052" y="3245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1" name="pt18631"/>
            <p:cNvSpPr/>
            <p:nvPr/>
          </p:nvSpPr>
          <p:spPr>
            <a:xfrm>
              <a:off x="6886600" y="3253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2" name="pt18632"/>
            <p:cNvSpPr/>
            <p:nvPr/>
          </p:nvSpPr>
          <p:spPr>
            <a:xfrm>
              <a:off x="6620911" y="3538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3" name="pt18633"/>
            <p:cNvSpPr/>
            <p:nvPr/>
          </p:nvSpPr>
          <p:spPr>
            <a:xfrm>
              <a:off x="6663330" y="3173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4" name="pt18634"/>
            <p:cNvSpPr/>
            <p:nvPr/>
          </p:nvSpPr>
          <p:spPr>
            <a:xfrm>
              <a:off x="7051046" y="3241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5" name="pt18635"/>
            <p:cNvSpPr/>
            <p:nvPr/>
          </p:nvSpPr>
          <p:spPr>
            <a:xfrm>
              <a:off x="6664301" y="3347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6" name="pt18636"/>
            <p:cNvSpPr/>
            <p:nvPr/>
          </p:nvSpPr>
          <p:spPr>
            <a:xfrm>
              <a:off x="6304124" y="3359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7" name="pt18637"/>
            <p:cNvSpPr/>
            <p:nvPr/>
          </p:nvSpPr>
          <p:spPr>
            <a:xfrm>
              <a:off x="6461473" y="3563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8" name="pt18638"/>
            <p:cNvSpPr/>
            <p:nvPr/>
          </p:nvSpPr>
          <p:spPr>
            <a:xfrm>
              <a:off x="6597429" y="3275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9" name="pt18639"/>
            <p:cNvSpPr/>
            <p:nvPr/>
          </p:nvSpPr>
          <p:spPr>
            <a:xfrm>
              <a:off x="6416257" y="323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0" name="pt18640"/>
            <p:cNvSpPr/>
            <p:nvPr/>
          </p:nvSpPr>
          <p:spPr>
            <a:xfrm>
              <a:off x="6315033" y="338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1" name="pt18641"/>
            <p:cNvSpPr/>
            <p:nvPr/>
          </p:nvSpPr>
          <p:spPr>
            <a:xfrm>
              <a:off x="6768007" y="3376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2" name="pt18642"/>
            <p:cNvSpPr/>
            <p:nvPr/>
          </p:nvSpPr>
          <p:spPr>
            <a:xfrm>
              <a:off x="6647228" y="3506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3" name="pt18643"/>
            <p:cNvSpPr/>
            <p:nvPr/>
          </p:nvSpPr>
          <p:spPr>
            <a:xfrm>
              <a:off x="6707878" y="3494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4" name="pt18644"/>
            <p:cNvSpPr/>
            <p:nvPr/>
          </p:nvSpPr>
          <p:spPr>
            <a:xfrm>
              <a:off x="6532331" y="354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5" name="pt18645"/>
            <p:cNvSpPr/>
            <p:nvPr/>
          </p:nvSpPr>
          <p:spPr>
            <a:xfrm>
              <a:off x="6641642" y="3377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6" name="pt18646"/>
            <p:cNvSpPr/>
            <p:nvPr/>
          </p:nvSpPr>
          <p:spPr>
            <a:xfrm>
              <a:off x="6900260" y="3352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7" name="pt18647"/>
            <p:cNvSpPr/>
            <p:nvPr/>
          </p:nvSpPr>
          <p:spPr>
            <a:xfrm>
              <a:off x="6319114" y="3306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8" name="pt18648"/>
            <p:cNvSpPr/>
            <p:nvPr/>
          </p:nvSpPr>
          <p:spPr>
            <a:xfrm>
              <a:off x="6710706" y="3446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9" name="pt18649"/>
            <p:cNvSpPr/>
            <p:nvPr/>
          </p:nvSpPr>
          <p:spPr>
            <a:xfrm>
              <a:off x="6773252" y="3518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0" name="pt18650"/>
            <p:cNvSpPr/>
            <p:nvPr/>
          </p:nvSpPr>
          <p:spPr>
            <a:xfrm>
              <a:off x="6550458" y="339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1" name="pt18651"/>
            <p:cNvSpPr/>
            <p:nvPr/>
          </p:nvSpPr>
          <p:spPr>
            <a:xfrm>
              <a:off x="6668055" y="3444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2" name="pt18652"/>
            <p:cNvSpPr/>
            <p:nvPr/>
          </p:nvSpPr>
          <p:spPr>
            <a:xfrm>
              <a:off x="6938713" y="3450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3" name="pt18653"/>
            <p:cNvSpPr/>
            <p:nvPr/>
          </p:nvSpPr>
          <p:spPr>
            <a:xfrm>
              <a:off x="6792697" y="3198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4" name="pt18654"/>
            <p:cNvSpPr/>
            <p:nvPr/>
          </p:nvSpPr>
          <p:spPr>
            <a:xfrm>
              <a:off x="6498473" y="3349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5" name="pt18655"/>
            <p:cNvSpPr/>
            <p:nvPr/>
          </p:nvSpPr>
          <p:spPr>
            <a:xfrm>
              <a:off x="6624061" y="3490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6" name="pt18656"/>
            <p:cNvSpPr/>
            <p:nvPr/>
          </p:nvSpPr>
          <p:spPr>
            <a:xfrm>
              <a:off x="6725934" y="3490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7" name="pt18657"/>
            <p:cNvSpPr/>
            <p:nvPr/>
          </p:nvSpPr>
          <p:spPr>
            <a:xfrm>
              <a:off x="7259826" y="3442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8" name="pt18658"/>
            <p:cNvSpPr/>
            <p:nvPr/>
          </p:nvSpPr>
          <p:spPr>
            <a:xfrm>
              <a:off x="6626638" y="346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9" name="pt18659"/>
            <p:cNvSpPr/>
            <p:nvPr/>
          </p:nvSpPr>
          <p:spPr>
            <a:xfrm>
              <a:off x="6530968" y="3424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0" name="pt18660"/>
            <p:cNvSpPr/>
            <p:nvPr/>
          </p:nvSpPr>
          <p:spPr>
            <a:xfrm>
              <a:off x="6557272" y="3499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1" name="pt18661"/>
            <p:cNvSpPr/>
            <p:nvPr/>
          </p:nvSpPr>
          <p:spPr>
            <a:xfrm>
              <a:off x="6719635" y="3428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2" name="pt18662"/>
            <p:cNvSpPr/>
            <p:nvPr/>
          </p:nvSpPr>
          <p:spPr>
            <a:xfrm>
              <a:off x="6742654" y="3404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3" name="pt18663"/>
            <p:cNvSpPr/>
            <p:nvPr/>
          </p:nvSpPr>
          <p:spPr>
            <a:xfrm>
              <a:off x="6397397" y="3112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4" name="pt18664"/>
            <p:cNvSpPr/>
            <p:nvPr/>
          </p:nvSpPr>
          <p:spPr>
            <a:xfrm>
              <a:off x="7006389" y="324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5" name="pt18665"/>
            <p:cNvSpPr/>
            <p:nvPr/>
          </p:nvSpPr>
          <p:spPr>
            <a:xfrm>
              <a:off x="7080467" y="3185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6" name="pt18666"/>
            <p:cNvSpPr/>
            <p:nvPr/>
          </p:nvSpPr>
          <p:spPr>
            <a:xfrm>
              <a:off x="6762736" y="328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7" name="pt18667"/>
            <p:cNvSpPr/>
            <p:nvPr/>
          </p:nvSpPr>
          <p:spPr>
            <a:xfrm>
              <a:off x="6898640" y="3198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8" name="pt18668"/>
            <p:cNvSpPr/>
            <p:nvPr/>
          </p:nvSpPr>
          <p:spPr>
            <a:xfrm>
              <a:off x="6806897" y="3239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9" name="pt18669"/>
            <p:cNvSpPr/>
            <p:nvPr/>
          </p:nvSpPr>
          <p:spPr>
            <a:xfrm>
              <a:off x="6525067" y="3399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0" name="pt18670"/>
            <p:cNvSpPr/>
            <p:nvPr/>
          </p:nvSpPr>
          <p:spPr>
            <a:xfrm>
              <a:off x="7024774" y="3319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1" name="pt18671"/>
            <p:cNvSpPr/>
            <p:nvPr/>
          </p:nvSpPr>
          <p:spPr>
            <a:xfrm>
              <a:off x="6911644" y="3390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2" name="pt18672"/>
            <p:cNvSpPr/>
            <p:nvPr/>
          </p:nvSpPr>
          <p:spPr>
            <a:xfrm>
              <a:off x="6718510" y="3244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3" name="pt18673"/>
            <p:cNvSpPr/>
            <p:nvPr/>
          </p:nvSpPr>
          <p:spPr>
            <a:xfrm>
              <a:off x="6857725" y="3413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4" name="pt18674"/>
            <p:cNvSpPr/>
            <p:nvPr/>
          </p:nvSpPr>
          <p:spPr>
            <a:xfrm>
              <a:off x="6752759" y="3336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5" name="pt18675"/>
            <p:cNvSpPr/>
            <p:nvPr/>
          </p:nvSpPr>
          <p:spPr>
            <a:xfrm>
              <a:off x="6472684" y="3281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6" name="pt18676"/>
            <p:cNvSpPr/>
            <p:nvPr/>
          </p:nvSpPr>
          <p:spPr>
            <a:xfrm>
              <a:off x="6334600" y="317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7" name="pt18677"/>
            <p:cNvSpPr/>
            <p:nvPr/>
          </p:nvSpPr>
          <p:spPr>
            <a:xfrm>
              <a:off x="6589445" y="3270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8" name="pt18678"/>
            <p:cNvSpPr/>
            <p:nvPr/>
          </p:nvSpPr>
          <p:spPr>
            <a:xfrm>
              <a:off x="6959020" y="33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9" name="pt18679"/>
            <p:cNvSpPr/>
            <p:nvPr/>
          </p:nvSpPr>
          <p:spPr>
            <a:xfrm>
              <a:off x="6980162" y="3295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0" name="pt18680"/>
            <p:cNvSpPr/>
            <p:nvPr/>
          </p:nvSpPr>
          <p:spPr>
            <a:xfrm>
              <a:off x="6333706" y="3147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1" name="pt18681"/>
            <p:cNvSpPr/>
            <p:nvPr/>
          </p:nvSpPr>
          <p:spPr>
            <a:xfrm>
              <a:off x="6419188" y="315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2" name="pt18682"/>
            <p:cNvSpPr/>
            <p:nvPr/>
          </p:nvSpPr>
          <p:spPr>
            <a:xfrm>
              <a:off x="6673165" y="354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3" name="pt18683"/>
            <p:cNvSpPr/>
            <p:nvPr/>
          </p:nvSpPr>
          <p:spPr>
            <a:xfrm>
              <a:off x="7270092" y="336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4" name="pt18684"/>
            <p:cNvSpPr/>
            <p:nvPr/>
          </p:nvSpPr>
          <p:spPr>
            <a:xfrm>
              <a:off x="7192498" y="3340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5" name="pt18685"/>
            <p:cNvSpPr/>
            <p:nvPr/>
          </p:nvSpPr>
          <p:spPr>
            <a:xfrm>
              <a:off x="6497683" y="3413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6" name="pt18686"/>
            <p:cNvSpPr/>
            <p:nvPr/>
          </p:nvSpPr>
          <p:spPr>
            <a:xfrm>
              <a:off x="6608434" y="340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7" name="pt18687"/>
            <p:cNvSpPr/>
            <p:nvPr/>
          </p:nvSpPr>
          <p:spPr>
            <a:xfrm>
              <a:off x="6522836" y="3341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8" name="pt18688"/>
            <p:cNvSpPr/>
            <p:nvPr/>
          </p:nvSpPr>
          <p:spPr>
            <a:xfrm>
              <a:off x="6884948" y="3465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9" name="pt18689"/>
            <p:cNvSpPr/>
            <p:nvPr/>
          </p:nvSpPr>
          <p:spPr>
            <a:xfrm>
              <a:off x="6439720" y="3566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0" name="pt18690"/>
            <p:cNvSpPr/>
            <p:nvPr/>
          </p:nvSpPr>
          <p:spPr>
            <a:xfrm>
              <a:off x="6677871" y="3437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1" name="pt18691"/>
            <p:cNvSpPr/>
            <p:nvPr/>
          </p:nvSpPr>
          <p:spPr>
            <a:xfrm>
              <a:off x="7258399" y="3253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2" name="pt18692"/>
            <p:cNvSpPr/>
            <p:nvPr/>
          </p:nvSpPr>
          <p:spPr>
            <a:xfrm>
              <a:off x="6539106" y="3632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3" name="pt18693"/>
            <p:cNvSpPr/>
            <p:nvPr/>
          </p:nvSpPr>
          <p:spPr>
            <a:xfrm>
              <a:off x="6557670" y="347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4" name="pt18694"/>
            <p:cNvSpPr/>
            <p:nvPr/>
          </p:nvSpPr>
          <p:spPr>
            <a:xfrm>
              <a:off x="7179236" y="325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5" name="pt18695"/>
            <p:cNvSpPr/>
            <p:nvPr/>
          </p:nvSpPr>
          <p:spPr>
            <a:xfrm>
              <a:off x="6625443" y="3650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6" name="pt18696"/>
            <p:cNvSpPr/>
            <p:nvPr/>
          </p:nvSpPr>
          <p:spPr>
            <a:xfrm>
              <a:off x="6793372" y="3333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7" name="pt18697"/>
            <p:cNvSpPr/>
            <p:nvPr/>
          </p:nvSpPr>
          <p:spPr>
            <a:xfrm>
              <a:off x="6908141" y="337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8" name="pt18698"/>
            <p:cNvSpPr/>
            <p:nvPr/>
          </p:nvSpPr>
          <p:spPr>
            <a:xfrm>
              <a:off x="6591560" y="348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9" name="pt18699"/>
            <p:cNvSpPr/>
            <p:nvPr/>
          </p:nvSpPr>
          <p:spPr>
            <a:xfrm>
              <a:off x="6892868" y="343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0" name="pt18700"/>
            <p:cNvSpPr/>
            <p:nvPr/>
          </p:nvSpPr>
          <p:spPr>
            <a:xfrm>
              <a:off x="6864719" y="3413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1" name="pt18701"/>
            <p:cNvSpPr/>
            <p:nvPr/>
          </p:nvSpPr>
          <p:spPr>
            <a:xfrm>
              <a:off x="6786738" y="3411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2" name="pt18702"/>
            <p:cNvSpPr/>
            <p:nvPr/>
          </p:nvSpPr>
          <p:spPr>
            <a:xfrm>
              <a:off x="6777829" y="3419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3" name="pt18703"/>
            <p:cNvSpPr/>
            <p:nvPr/>
          </p:nvSpPr>
          <p:spPr>
            <a:xfrm>
              <a:off x="6872882" y="3422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4" name="pt18704"/>
            <p:cNvSpPr/>
            <p:nvPr/>
          </p:nvSpPr>
          <p:spPr>
            <a:xfrm>
              <a:off x="6629402" y="3462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5" name="pt18705"/>
            <p:cNvSpPr/>
            <p:nvPr/>
          </p:nvSpPr>
          <p:spPr>
            <a:xfrm>
              <a:off x="6424241" y="348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6" name="pt18706"/>
            <p:cNvSpPr/>
            <p:nvPr/>
          </p:nvSpPr>
          <p:spPr>
            <a:xfrm>
              <a:off x="6840504" y="3274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7" name="pt18707"/>
            <p:cNvSpPr/>
            <p:nvPr/>
          </p:nvSpPr>
          <p:spPr>
            <a:xfrm>
              <a:off x="6574699" y="339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8" name="pt18708"/>
            <p:cNvSpPr/>
            <p:nvPr/>
          </p:nvSpPr>
          <p:spPr>
            <a:xfrm>
              <a:off x="6841680" y="3444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9" name="pt18709"/>
            <p:cNvSpPr/>
            <p:nvPr/>
          </p:nvSpPr>
          <p:spPr>
            <a:xfrm>
              <a:off x="6688921" y="3333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0" name="pt18710"/>
            <p:cNvSpPr/>
            <p:nvPr/>
          </p:nvSpPr>
          <p:spPr>
            <a:xfrm>
              <a:off x="6713592" y="3381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1" name="pt18711"/>
            <p:cNvSpPr/>
            <p:nvPr/>
          </p:nvSpPr>
          <p:spPr>
            <a:xfrm>
              <a:off x="6536792" y="3432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2" name="pt18712"/>
            <p:cNvSpPr/>
            <p:nvPr/>
          </p:nvSpPr>
          <p:spPr>
            <a:xfrm>
              <a:off x="6318639" y="316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3" name="pt18713"/>
            <p:cNvSpPr/>
            <p:nvPr/>
          </p:nvSpPr>
          <p:spPr>
            <a:xfrm>
              <a:off x="6787401" y="3448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4" name="pt18714"/>
            <p:cNvSpPr/>
            <p:nvPr/>
          </p:nvSpPr>
          <p:spPr>
            <a:xfrm>
              <a:off x="6788866" y="3489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5" name="pt18715"/>
            <p:cNvSpPr/>
            <p:nvPr/>
          </p:nvSpPr>
          <p:spPr>
            <a:xfrm>
              <a:off x="6449356" y="3402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6" name="pt18716"/>
            <p:cNvSpPr/>
            <p:nvPr/>
          </p:nvSpPr>
          <p:spPr>
            <a:xfrm>
              <a:off x="6604371" y="3505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7" name="pt18717"/>
            <p:cNvSpPr/>
            <p:nvPr/>
          </p:nvSpPr>
          <p:spPr>
            <a:xfrm>
              <a:off x="6378048" y="3277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8" name="pt18718"/>
            <p:cNvSpPr/>
            <p:nvPr/>
          </p:nvSpPr>
          <p:spPr>
            <a:xfrm>
              <a:off x="6839842" y="338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9" name="pt18719"/>
            <p:cNvSpPr/>
            <p:nvPr/>
          </p:nvSpPr>
          <p:spPr>
            <a:xfrm>
              <a:off x="6673776" y="3322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0" name="pt18720"/>
            <p:cNvSpPr/>
            <p:nvPr/>
          </p:nvSpPr>
          <p:spPr>
            <a:xfrm>
              <a:off x="7167961" y="32904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1" name="pt18721"/>
            <p:cNvSpPr/>
            <p:nvPr/>
          </p:nvSpPr>
          <p:spPr>
            <a:xfrm>
              <a:off x="6529065" y="3277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2" name="pt18722"/>
            <p:cNvSpPr/>
            <p:nvPr/>
          </p:nvSpPr>
          <p:spPr>
            <a:xfrm>
              <a:off x="6859313" y="341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3" name="pt18723"/>
            <p:cNvSpPr/>
            <p:nvPr/>
          </p:nvSpPr>
          <p:spPr>
            <a:xfrm>
              <a:off x="6409257" y="3371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4" name="pt18724"/>
            <p:cNvSpPr/>
            <p:nvPr/>
          </p:nvSpPr>
          <p:spPr>
            <a:xfrm>
              <a:off x="7115045" y="3522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5" name="pt18725"/>
            <p:cNvSpPr/>
            <p:nvPr/>
          </p:nvSpPr>
          <p:spPr>
            <a:xfrm>
              <a:off x="6577443" y="343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6" name="pt18726"/>
            <p:cNvSpPr/>
            <p:nvPr/>
          </p:nvSpPr>
          <p:spPr>
            <a:xfrm>
              <a:off x="7176003" y="3484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7" name="pt18727"/>
            <p:cNvSpPr/>
            <p:nvPr/>
          </p:nvSpPr>
          <p:spPr>
            <a:xfrm>
              <a:off x="6433960" y="325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8" name="pt18728"/>
            <p:cNvSpPr/>
            <p:nvPr/>
          </p:nvSpPr>
          <p:spPr>
            <a:xfrm>
              <a:off x="6510738" y="348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9" name="pt18729"/>
            <p:cNvSpPr/>
            <p:nvPr/>
          </p:nvSpPr>
          <p:spPr>
            <a:xfrm>
              <a:off x="6723614" y="3287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0" name="pt18730"/>
            <p:cNvSpPr/>
            <p:nvPr/>
          </p:nvSpPr>
          <p:spPr>
            <a:xfrm>
              <a:off x="6827525" y="3449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1" name="pt18731"/>
            <p:cNvSpPr/>
            <p:nvPr/>
          </p:nvSpPr>
          <p:spPr>
            <a:xfrm>
              <a:off x="6655674" y="3500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2" name="pt18732"/>
            <p:cNvSpPr/>
            <p:nvPr/>
          </p:nvSpPr>
          <p:spPr>
            <a:xfrm>
              <a:off x="6322059" y="336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3" name="pt18733"/>
            <p:cNvSpPr/>
            <p:nvPr/>
          </p:nvSpPr>
          <p:spPr>
            <a:xfrm>
              <a:off x="6428233" y="3556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4" name="pt18734"/>
            <p:cNvSpPr/>
            <p:nvPr/>
          </p:nvSpPr>
          <p:spPr>
            <a:xfrm>
              <a:off x="6479285" y="328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5" name="pt18735"/>
            <p:cNvSpPr/>
            <p:nvPr/>
          </p:nvSpPr>
          <p:spPr>
            <a:xfrm>
              <a:off x="6834313" y="3403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6" name="pt18736"/>
            <p:cNvSpPr/>
            <p:nvPr/>
          </p:nvSpPr>
          <p:spPr>
            <a:xfrm>
              <a:off x="6503179" y="345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7" name="pt18737"/>
            <p:cNvSpPr/>
            <p:nvPr/>
          </p:nvSpPr>
          <p:spPr>
            <a:xfrm>
              <a:off x="6869482" y="3364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8" name="pt18738"/>
            <p:cNvSpPr/>
            <p:nvPr/>
          </p:nvSpPr>
          <p:spPr>
            <a:xfrm>
              <a:off x="6810529" y="3305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9" name="pt18739"/>
            <p:cNvSpPr/>
            <p:nvPr/>
          </p:nvSpPr>
          <p:spPr>
            <a:xfrm>
              <a:off x="6857628" y="3498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0" name="pt18740"/>
            <p:cNvSpPr/>
            <p:nvPr/>
          </p:nvSpPr>
          <p:spPr>
            <a:xfrm>
              <a:off x="6579076" y="3535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1" name="pt18741"/>
            <p:cNvSpPr/>
            <p:nvPr/>
          </p:nvSpPr>
          <p:spPr>
            <a:xfrm>
              <a:off x="6683200" y="3441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2" name="pt18742"/>
            <p:cNvSpPr/>
            <p:nvPr/>
          </p:nvSpPr>
          <p:spPr>
            <a:xfrm>
              <a:off x="6368007" y="327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3" name="pt18743"/>
            <p:cNvSpPr/>
            <p:nvPr/>
          </p:nvSpPr>
          <p:spPr>
            <a:xfrm>
              <a:off x="6496223" y="3245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4" name="pt18744"/>
            <p:cNvSpPr/>
            <p:nvPr/>
          </p:nvSpPr>
          <p:spPr>
            <a:xfrm>
              <a:off x="6903815" y="33233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5" name="pt18745"/>
            <p:cNvSpPr/>
            <p:nvPr/>
          </p:nvSpPr>
          <p:spPr>
            <a:xfrm>
              <a:off x="6772809" y="3464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6" name="pt18746"/>
            <p:cNvSpPr/>
            <p:nvPr/>
          </p:nvSpPr>
          <p:spPr>
            <a:xfrm>
              <a:off x="6742789" y="3471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7" name="pt18747"/>
            <p:cNvSpPr/>
            <p:nvPr/>
          </p:nvSpPr>
          <p:spPr>
            <a:xfrm>
              <a:off x="6879606" y="3300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8" name="pt18748"/>
            <p:cNvSpPr/>
            <p:nvPr/>
          </p:nvSpPr>
          <p:spPr>
            <a:xfrm>
              <a:off x="6649600" y="3329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9" name="pt18749"/>
            <p:cNvSpPr/>
            <p:nvPr/>
          </p:nvSpPr>
          <p:spPr>
            <a:xfrm>
              <a:off x="6375226" y="328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0" name="pt18750"/>
            <p:cNvSpPr/>
            <p:nvPr/>
          </p:nvSpPr>
          <p:spPr>
            <a:xfrm>
              <a:off x="6979410" y="3257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1" name="pt18751"/>
            <p:cNvSpPr/>
            <p:nvPr/>
          </p:nvSpPr>
          <p:spPr>
            <a:xfrm>
              <a:off x="6801742" y="3401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2" name="pt18752"/>
            <p:cNvSpPr/>
            <p:nvPr/>
          </p:nvSpPr>
          <p:spPr>
            <a:xfrm>
              <a:off x="6775354" y="343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3" name="pt18753"/>
            <p:cNvSpPr/>
            <p:nvPr/>
          </p:nvSpPr>
          <p:spPr>
            <a:xfrm>
              <a:off x="6545688" y="3417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4" name="pt18754"/>
            <p:cNvSpPr/>
            <p:nvPr/>
          </p:nvSpPr>
          <p:spPr>
            <a:xfrm>
              <a:off x="7060354" y="3279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5" name="pt18755"/>
            <p:cNvSpPr/>
            <p:nvPr/>
          </p:nvSpPr>
          <p:spPr>
            <a:xfrm>
              <a:off x="6589843" y="345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6" name="pt18756"/>
            <p:cNvSpPr/>
            <p:nvPr/>
          </p:nvSpPr>
          <p:spPr>
            <a:xfrm>
              <a:off x="6431055" y="3522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7" name="pt18757"/>
            <p:cNvSpPr/>
            <p:nvPr/>
          </p:nvSpPr>
          <p:spPr>
            <a:xfrm>
              <a:off x="6610587" y="348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8" name="pt18758"/>
            <p:cNvSpPr/>
            <p:nvPr/>
          </p:nvSpPr>
          <p:spPr>
            <a:xfrm>
              <a:off x="6934291" y="33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9" name="pt18759"/>
            <p:cNvSpPr/>
            <p:nvPr/>
          </p:nvSpPr>
          <p:spPr>
            <a:xfrm>
              <a:off x="6219626" y="3147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0" name="pt18760"/>
            <p:cNvSpPr/>
            <p:nvPr/>
          </p:nvSpPr>
          <p:spPr>
            <a:xfrm>
              <a:off x="6604686" y="3428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1" name="pt18761"/>
            <p:cNvSpPr/>
            <p:nvPr/>
          </p:nvSpPr>
          <p:spPr>
            <a:xfrm>
              <a:off x="6252429" y="3095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2" name="pt18762"/>
            <p:cNvSpPr/>
            <p:nvPr/>
          </p:nvSpPr>
          <p:spPr>
            <a:xfrm>
              <a:off x="6339505" y="347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3" name="pt18763"/>
            <p:cNvSpPr/>
            <p:nvPr/>
          </p:nvSpPr>
          <p:spPr>
            <a:xfrm>
              <a:off x="6306027" y="330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4" name="pt18764"/>
            <p:cNvSpPr/>
            <p:nvPr/>
          </p:nvSpPr>
          <p:spPr>
            <a:xfrm>
              <a:off x="6963211" y="3303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5" name="pt18765"/>
            <p:cNvSpPr/>
            <p:nvPr/>
          </p:nvSpPr>
          <p:spPr>
            <a:xfrm>
              <a:off x="6610375" y="3184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6" name="pt18766"/>
            <p:cNvSpPr/>
            <p:nvPr/>
          </p:nvSpPr>
          <p:spPr>
            <a:xfrm>
              <a:off x="6397725" y="3411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7" name="pt18767"/>
            <p:cNvSpPr/>
            <p:nvPr/>
          </p:nvSpPr>
          <p:spPr>
            <a:xfrm>
              <a:off x="6349198" y="3275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8" name="pt18768"/>
            <p:cNvSpPr/>
            <p:nvPr/>
          </p:nvSpPr>
          <p:spPr>
            <a:xfrm>
              <a:off x="6742866" y="354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9" name="pt18769"/>
            <p:cNvSpPr/>
            <p:nvPr/>
          </p:nvSpPr>
          <p:spPr>
            <a:xfrm>
              <a:off x="6440337" y="3539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0" name="pt18770"/>
            <p:cNvSpPr/>
            <p:nvPr/>
          </p:nvSpPr>
          <p:spPr>
            <a:xfrm>
              <a:off x="6381783" y="3573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1" name="pt18771"/>
            <p:cNvSpPr/>
            <p:nvPr/>
          </p:nvSpPr>
          <p:spPr>
            <a:xfrm>
              <a:off x="6616295" y="3555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2" name="pt18772"/>
            <p:cNvSpPr/>
            <p:nvPr/>
          </p:nvSpPr>
          <p:spPr>
            <a:xfrm>
              <a:off x="6878006" y="3548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3" name="pt18773"/>
            <p:cNvSpPr/>
            <p:nvPr/>
          </p:nvSpPr>
          <p:spPr>
            <a:xfrm>
              <a:off x="6664057" y="3381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4" name="pt18774"/>
            <p:cNvSpPr/>
            <p:nvPr/>
          </p:nvSpPr>
          <p:spPr>
            <a:xfrm>
              <a:off x="6421367" y="34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5" name="pt18775"/>
            <p:cNvSpPr/>
            <p:nvPr/>
          </p:nvSpPr>
          <p:spPr>
            <a:xfrm>
              <a:off x="6366175" y="3570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6" name="pt18776"/>
            <p:cNvSpPr/>
            <p:nvPr/>
          </p:nvSpPr>
          <p:spPr>
            <a:xfrm>
              <a:off x="6462244" y="3581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7" name="pt18777"/>
            <p:cNvSpPr/>
            <p:nvPr/>
          </p:nvSpPr>
          <p:spPr>
            <a:xfrm>
              <a:off x="6717263" y="3559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8" name="pt18778"/>
            <p:cNvSpPr/>
            <p:nvPr/>
          </p:nvSpPr>
          <p:spPr>
            <a:xfrm>
              <a:off x="6282757" y="3392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9" name="pt18779"/>
            <p:cNvSpPr/>
            <p:nvPr/>
          </p:nvSpPr>
          <p:spPr>
            <a:xfrm>
              <a:off x="6299251" y="3204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0" name="pt18780"/>
            <p:cNvSpPr/>
            <p:nvPr/>
          </p:nvSpPr>
          <p:spPr>
            <a:xfrm>
              <a:off x="6306046" y="3621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1" name="pt18781"/>
            <p:cNvSpPr/>
            <p:nvPr/>
          </p:nvSpPr>
          <p:spPr>
            <a:xfrm>
              <a:off x="6536689" y="3544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2" name="pt18782"/>
            <p:cNvSpPr/>
            <p:nvPr/>
          </p:nvSpPr>
          <p:spPr>
            <a:xfrm>
              <a:off x="6636043" y="3457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3" name="pt18783"/>
            <p:cNvSpPr/>
            <p:nvPr/>
          </p:nvSpPr>
          <p:spPr>
            <a:xfrm>
              <a:off x="6459416" y="3570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4" name="pt18784"/>
            <p:cNvSpPr/>
            <p:nvPr/>
          </p:nvSpPr>
          <p:spPr>
            <a:xfrm>
              <a:off x="6460155" y="3526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5" name="pt18785"/>
            <p:cNvSpPr/>
            <p:nvPr/>
          </p:nvSpPr>
          <p:spPr>
            <a:xfrm>
              <a:off x="6557825" y="3526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6" name="pt18786"/>
            <p:cNvSpPr/>
            <p:nvPr/>
          </p:nvSpPr>
          <p:spPr>
            <a:xfrm>
              <a:off x="6728499" y="3577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7" name="pt18787"/>
            <p:cNvSpPr/>
            <p:nvPr/>
          </p:nvSpPr>
          <p:spPr>
            <a:xfrm>
              <a:off x="6334664" y="36480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8" name="pt18788"/>
            <p:cNvSpPr/>
            <p:nvPr/>
          </p:nvSpPr>
          <p:spPr>
            <a:xfrm>
              <a:off x="6449124" y="356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9" name="pt18789"/>
            <p:cNvSpPr/>
            <p:nvPr/>
          </p:nvSpPr>
          <p:spPr>
            <a:xfrm>
              <a:off x="6337608" y="341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0" name="pt18790"/>
            <p:cNvSpPr/>
            <p:nvPr/>
          </p:nvSpPr>
          <p:spPr>
            <a:xfrm>
              <a:off x="6405104" y="3564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1" name="pt18791"/>
            <p:cNvSpPr/>
            <p:nvPr/>
          </p:nvSpPr>
          <p:spPr>
            <a:xfrm>
              <a:off x="6448411" y="3555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2" name="pt18792"/>
            <p:cNvSpPr/>
            <p:nvPr/>
          </p:nvSpPr>
          <p:spPr>
            <a:xfrm>
              <a:off x="6601073" y="361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3" name="pt18793"/>
            <p:cNvSpPr/>
            <p:nvPr/>
          </p:nvSpPr>
          <p:spPr>
            <a:xfrm>
              <a:off x="6952418" y="3498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4" name="pt18794"/>
            <p:cNvSpPr/>
            <p:nvPr/>
          </p:nvSpPr>
          <p:spPr>
            <a:xfrm>
              <a:off x="6482911" y="350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5" name="pt18795"/>
            <p:cNvSpPr/>
            <p:nvPr/>
          </p:nvSpPr>
          <p:spPr>
            <a:xfrm>
              <a:off x="7029537" y="3514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6" name="pt18796"/>
            <p:cNvSpPr/>
            <p:nvPr/>
          </p:nvSpPr>
          <p:spPr>
            <a:xfrm>
              <a:off x="6651104" y="3506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7" name="pt18797"/>
            <p:cNvSpPr/>
            <p:nvPr/>
          </p:nvSpPr>
          <p:spPr>
            <a:xfrm>
              <a:off x="6373998" y="3606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8" name="pt18798"/>
            <p:cNvSpPr/>
            <p:nvPr/>
          </p:nvSpPr>
          <p:spPr>
            <a:xfrm>
              <a:off x="6514762" y="367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9" name="pt18799"/>
            <p:cNvSpPr/>
            <p:nvPr/>
          </p:nvSpPr>
          <p:spPr>
            <a:xfrm>
              <a:off x="6804622" y="3535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0" name="pt18800"/>
            <p:cNvSpPr/>
            <p:nvPr/>
          </p:nvSpPr>
          <p:spPr>
            <a:xfrm>
              <a:off x="6464796" y="3582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1" name="pt18801"/>
            <p:cNvSpPr/>
            <p:nvPr/>
          </p:nvSpPr>
          <p:spPr>
            <a:xfrm>
              <a:off x="6433793" y="358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2" name="pt18802"/>
            <p:cNvSpPr/>
            <p:nvPr/>
          </p:nvSpPr>
          <p:spPr>
            <a:xfrm>
              <a:off x="6536535" y="3595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3" name="pt18803"/>
            <p:cNvSpPr/>
            <p:nvPr/>
          </p:nvSpPr>
          <p:spPr>
            <a:xfrm>
              <a:off x="6545000" y="3356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4" name="pt18804"/>
            <p:cNvSpPr/>
            <p:nvPr/>
          </p:nvSpPr>
          <p:spPr>
            <a:xfrm>
              <a:off x="6657326" y="3355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5" name="pt18805"/>
            <p:cNvSpPr/>
            <p:nvPr/>
          </p:nvSpPr>
          <p:spPr>
            <a:xfrm>
              <a:off x="6401575" y="3345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6" name="pt18806"/>
            <p:cNvSpPr/>
            <p:nvPr/>
          </p:nvSpPr>
          <p:spPr>
            <a:xfrm>
              <a:off x="6310424" y="3591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7" name="pt18807"/>
            <p:cNvSpPr/>
            <p:nvPr/>
          </p:nvSpPr>
          <p:spPr>
            <a:xfrm>
              <a:off x="6794189" y="3434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8" name="pt18808"/>
            <p:cNvSpPr/>
            <p:nvPr/>
          </p:nvSpPr>
          <p:spPr>
            <a:xfrm>
              <a:off x="6642214" y="3496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9" name="pt18809"/>
            <p:cNvSpPr/>
            <p:nvPr/>
          </p:nvSpPr>
          <p:spPr>
            <a:xfrm>
              <a:off x="6583692" y="348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0" name="pt18810"/>
            <p:cNvSpPr/>
            <p:nvPr/>
          </p:nvSpPr>
          <p:spPr>
            <a:xfrm>
              <a:off x="6377039" y="329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1" name="pt18811"/>
            <p:cNvSpPr/>
            <p:nvPr/>
          </p:nvSpPr>
          <p:spPr>
            <a:xfrm>
              <a:off x="6497715" y="3326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2" name="pt18812"/>
            <p:cNvSpPr/>
            <p:nvPr/>
          </p:nvSpPr>
          <p:spPr>
            <a:xfrm>
              <a:off x="6553068" y="3381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3" name="pt18813"/>
            <p:cNvSpPr/>
            <p:nvPr/>
          </p:nvSpPr>
          <p:spPr>
            <a:xfrm>
              <a:off x="6478135" y="3400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4" name="pt18814"/>
            <p:cNvSpPr/>
            <p:nvPr/>
          </p:nvSpPr>
          <p:spPr>
            <a:xfrm>
              <a:off x="6473776" y="3252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5" name="pt18815"/>
            <p:cNvSpPr/>
            <p:nvPr/>
          </p:nvSpPr>
          <p:spPr>
            <a:xfrm>
              <a:off x="6860926" y="345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6" name="pt18816"/>
            <p:cNvSpPr/>
            <p:nvPr/>
          </p:nvSpPr>
          <p:spPr>
            <a:xfrm>
              <a:off x="6212285" y="3051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7" name="pt18817"/>
            <p:cNvSpPr/>
            <p:nvPr/>
          </p:nvSpPr>
          <p:spPr>
            <a:xfrm>
              <a:off x="6435644" y="3480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8" name="pt18818"/>
            <p:cNvSpPr/>
            <p:nvPr/>
          </p:nvSpPr>
          <p:spPr>
            <a:xfrm>
              <a:off x="6338727" y="334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9" name="pt18819"/>
            <p:cNvSpPr/>
            <p:nvPr/>
          </p:nvSpPr>
          <p:spPr>
            <a:xfrm>
              <a:off x="6597043" y="344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0" name="pt18820"/>
            <p:cNvSpPr/>
            <p:nvPr/>
          </p:nvSpPr>
          <p:spPr>
            <a:xfrm>
              <a:off x="6282545" y="358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1" name="pt18821"/>
            <p:cNvSpPr/>
            <p:nvPr/>
          </p:nvSpPr>
          <p:spPr>
            <a:xfrm>
              <a:off x="6891042" y="3409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2" name="pt18822"/>
            <p:cNvSpPr/>
            <p:nvPr/>
          </p:nvSpPr>
          <p:spPr>
            <a:xfrm>
              <a:off x="7051907" y="3399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3" name="pt18823"/>
            <p:cNvSpPr/>
            <p:nvPr/>
          </p:nvSpPr>
          <p:spPr>
            <a:xfrm>
              <a:off x="6819432" y="3272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4" name="pt18824"/>
            <p:cNvSpPr/>
            <p:nvPr/>
          </p:nvSpPr>
          <p:spPr>
            <a:xfrm>
              <a:off x="6395391" y="3394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5" name="pt18825"/>
            <p:cNvSpPr/>
            <p:nvPr/>
          </p:nvSpPr>
          <p:spPr>
            <a:xfrm>
              <a:off x="6697605" y="3196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6" name="pt18826"/>
            <p:cNvSpPr/>
            <p:nvPr/>
          </p:nvSpPr>
          <p:spPr>
            <a:xfrm>
              <a:off x="7072182" y="339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7" name="pt18827"/>
            <p:cNvSpPr/>
            <p:nvPr/>
          </p:nvSpPr>
          <p:spPr>
            <a:xfrm>
              <a:off x="6811821" y="3368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8" name="pt18828"/>
            <p:cNvSpPr/>
            <p:nvPr/>
          </p:nvSpPr>
          <p:spPr>
            <a:xfrm>
              <a:off x="6982862" y="3334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9" name="pt18829"/>
            <p:cNvSpPr/>
            <p:nvPr/>
          </p:nvSpPr>
          <p:spPr>
            <a:xfrm>
              <a:off x="6550143" y="3431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0" name="pt18830"/>
            <p:cNvSpPr/>
            <p:nvPr/>
          </p:nvSpPr>
          <p:spPr>
            <a:xfrm>
              <a:off x="6359027" y="3422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1" name="pt18831"/>
            <p:cNvSpPr/>
            <p:nvPr/>
          </p:nvSpPr>
          <p:spPr>
            <a:xfrm>
              <a:off x="6665047" y="3461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2" name="pt18832"/>
            <p:cNvSpPr/>
            <p:nvPr/>
          </p:nvSpPr>
          <p:spPr>
            <a:xfrm>
              <a:off x="6888329" y="3378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3" name="pt18833"/>
            <p:cNvSpPr/>
            <p:nvPr/>
          </p:nvSpPr>
          <p:spPr>
            <a:xfrm>
              <a:off x="7012072" y="3444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4" name="pt18834"/>
            <p:cNvSpPr/>
            <p:nvPr/>
          </p:nvSpPr>
          <p:spPr>
            <a:xfrm>
              <a:off x="6979256" y="3360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5" name="pt18835"/>
            <p:cNvSpPr/>
            <p:nvPr/>
          </p:nvSpPr>
          <p:spPr>
            <a:xfrm>
              <a:off x="6790248" y="3379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6" name="pt18836"/>
            <p:cNvSpPr/>
            <p:nvPr/>
          </p:nvSpPr>
          <p:spPr>
            <a:xfrm>
              <a:off x="7154514" y="3273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7" name="pt18837"/>
            <p:cNvSpPr/>
            <p:nvPr/>
          </p:nvSpPr>
          <p:spPr>
            <a:xfrm>
              <a:off x="6813107" y="341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8" name="pt18838"/>
            <p:cNvSpPr/>
            <p:nvPr/>
          </p:nvSpPr>
          <p:spPr>
            <a:xfrm>
              <a:off x="6811120" y="3421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9" name="pt18839"/>
            <p:cNvSpPr/>
            <p:nvPr/>
          </p:nvSpPr>
          <p:spPr>
            <a:xfrm>
              <a:off x="6987882" y="326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0" name="pt18840"/>
            <p:cNvSpPr/>
            <p:nvPr/>
          </p:nvSpPr>
          <p:spPr>
            <a:xfrm>
              <a:off x="6777000" y="3369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1" name="pt18841"/>
            <p:cNvSpPr/>
            <p:nvPr/>
          </p:nvSpPr>
          <p:spPr>
            <a:xfrm>
              <a:off x="7055211" y="323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2" name="pt18842"/>
            <p:cNvSpPr/>
            <p:nvPr/>
          </p:nvSpPr>
          <p:spPr>
            <a:xfrm>
              <a:off x="6508945" y="343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3" name="pt18843"/>
            <p:cNvSpPr/>
            <p:nvPr/>
          </p:nvSpPr>
          <p:spPr>
            <a:xfrm>
              <a:off x="6740925" y="3236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4" name="pt18844"/>
            <p:cNvSpPr/>
            <p:nvPr/>
          </p:nvSpPr>
          <p:spPr>
            <a:xfrm>
              <a:off x="6512217" y="3429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5" name="pt18845"/>
            <p:cNvSpPr/>
            <p:nvPr/>
          </p:nvSpPr>
          <p:spPr>
            <a:xfrm>
              <a:off x="6615929" y="3266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6" name="pt18846"/>
            <p:cNvSpPr/>
            <p:nvPr/>
          </p:nvSpPr>
          <p:spPr>
            <a:xfrm>
              <a:off x="6664732" y="3269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7" name="pt18847"/>
            <p:cNvSpPr/>
            <p:nvPr/>
          </p:nvSpPr>
          <p:spPr>
            <a:xfrm>
              <a:off x="6680828" y="3273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8" name="pt18848"/>
            <p:cNvSpPr/>
            <p:nvPr/>
          </p:nvSpPr>
          <p:spPr>
            <a:xfrm>
              <a:off x="6613911" y="3342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9" name="pt18849"/>
            <p:cNvSpPr/>
            <p:nvPr/>
          </p:nvSpPr>
          <p:spPr>
            <a:xfrm>
              <a:off x="6760216" y="3457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0" name="pt18850"/>
            <p:cNvSpPr/>
            <p:nvPr/>
          </p:nvSpPr>
          <p:spPr>
            <a:xfrm>
              <a:off x="6572301" y="338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1" name="pt18851"/>
            <p:cNvSpPr/>
            <p:nvPr/>
          </p:nvSpPr>
          <p:spPr>
            <a:xfrm>
              <a:off x="6678051" y="3296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2" name="pt18852"/>
            <p:cNvSpPr/>
            <p:nvPr/>
          </p:nvSpPr>
          <p:spPr>
            <a:xfrm>
              <a:off x="6881792" y="323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3" name="pt18853"/>
            <p:cNvSpPr/>
            <p:nvPr/>
          </p:nvSpPr>
          <p:spPr>
            <a:xfrm>
              <a:off x="6812593" y="335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4" name="pt18854"/>
            <p:cNvSpPr/>
            <p:nvPr/>
          </p:nvSpPr>
          <p:spPr>
            <a:xfrm>
              <a:off x="7030951" y="3238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5" name="pt18855"/>
            <p:cNvSpPr/>
            <p:nvPr/>
          </p:nvSpPr>
          <p:spPr>
            <a:xfrm>
              <a:off x="6955497" y="321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6" name="pt18856"/>
            <p:cNvSpPr/>
            <p:nvPr/>
          </p:nvSpPr>
          <p:spPr>
            <a:xfrm>
              <a:off x="6890759" y="331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7" name="pt18857"/>
            <p:cNvSpPr/>
            <p:nvPr/>
          </p:nvSpPr>
          <p:spPr>
            <a:xfrm>
              <a:off x="6464880" y="3430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8" name="pt18858"/>
            <p:cNvSpPr/>
            <p:nvPr/>
          </p:nvSpPr>
          <p:spPr>
            <a:xfrm>
              <a:off x="6616090" y="3331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9" name="pt18859"/>
            <p:cNvSpPr/>
            <p:nvPr/>
          </p:nvSpPr>
          <p:spPr>
            <a:xfrm>
              <a:off x="6777244" y="3374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0" name="pt18860"/>
            <p:cNvSpPr/>
            <p:nvPr/>
          </p:nvSpPr>
          <p:spPr>
            <a:xfrm>
              <a:off x="6617343" y="3354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1" name="pt18861"/>
            <p:cNvSpPr/>
            <p:nvPr/>
          </p:nvSpPr>
          <p:spPr>
            <a:xfrm>
              <a:off x="6679799" y="333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2" name="pt18862"/>
            <p:cNvSpPr/>
            <p:nvPr/>
          </p:nvSpPr>
          <p:spPr>
            <a:xfrm>
              <a:off x="6785131" y="3237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3" name="pt18863"/>
            <p:cNvSpPr/>
            <p:nvPr/>
          </p:nvSpPr>
          <p:spPr>
            <a:xfrm>
              <a:off x="6446000" y="3476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4" name="pt18864"/>
            <p:cNvSpPr/>
            <p:nvPr/>
          </p:nvSpPr>
          <p:spPr>
            <a:xfrm>
              <a:off x="6854376" y="3322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5" name="pt18865"/>
            <p:cNvSpPr/>
            <p:nvPr/>
          </p:nvSpPr>
          <p:spPr>
            <a:xfrm>
              <a:off x="6817921" y="3316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6" name="pt18866"/>
            <p:cNvSpPr/>
            <p:nvPr/>
          </p:nvSpPr>
          <p:spPr>
            <a:xfrm>
              <a:off x="7043660" y="3289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7" name="pt18867"/>
            <p:cNvSpPr/>
            <p:nvPr/>
          </p:nvSpPr>
          <p:spPr>
            <a:xfrm>
              <a:off x="7255320" y="360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8" name="pt18868"/>
            <p:cNvSpPr/>
            <p:nvPr/>
          </p:nvSpPr>
          <p:spPr>
            <a:xfrm>
              <a:off x="6736534" y="3480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9" name="pt18869"/>
            <p:cNvSpPr/>
            <p:nvPr/>
          </p:nvSpPr>
          <p:spPr>
            <a:xfrm>
              <a:off x="6496558" y="329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0" name="pt18870"/>
            <p:cNvSpPr/>
            <p:nvPr/>
          </p:nvSpPr>
          <p:spPr>
            <a:xfrm>
              <a:off x="6639077" y="33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1" name="pt18871"/>
            <p:cNvSpPr/>
            <p:nvPr/>
          </p:nvSpPr>
          <p:spPr>
            <a:xfrm>
              <a:off x="6567988" y="3243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2" name="pt18872"/>
            <p:cNvSpPr/>
            <p:nvPr/>
          </p:nvSpPr>
          <p:spPr>
            <a:xfrm>
              <a:off x="6909877" y="3330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3" name="pt18873"/>
            <p:cNvSpPr/>
            <p:nvPr/>
          </p:nvSpPr>
          <p:spPr>
            <a:xfrm>
              <a:off x="6584514" y="331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4" name="pt18874"/>
            <p:cNvSpPr/>
            <p:nvPr/>
          </p:nvSpPr>
          <p:spPr>
            <a:xfrm>
              <a:off x="6694282" y="3452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5" name="pt18875"/>
            <p:cNvSpPr/>
            <p:nvPr/>
          </p:nvSpPr>
          <p:spPr>
            <a:xfrm>
              <a:off x="6594176" y="3386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6" name="pt18876"/>
            <p:cNvSpPr/>
            <p:nvPr/>
          </p:nvSpPr>
          <p:spPr>
            <a:xfrm>
              <a:off x="6568785" y="359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7" name="pt18877"/>
            <p:cNvSpPr/>
            <p:nvPr/>
          </p:nvSpPr>
          <p:spPr>
            <a:xfrm>
              <a:off x="6722945" y="3454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8" name="pt18878"/>
            <p:cNvSpPr/>
            <p:nvPr/>
          </p:nvSpPr>
          <p:spPr>
            <a:xfrm>
              <a:off x="7254992" y="3539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9" name="pt18879"/>
            <p:cNvSpPr/>
            <p:nvPr/>
          </p:nvSpPr>
          <p:spPr>
            <a:xfrm>
              <a:off x="7008015" y="337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0" name="pt18880"/>
            <p:cNvSpPr/>
            <p:nvPr/>
          </p:nvSpPr>
          <p:spPr>
            <a:xfrm>
              <a:off x="7176196" y="3390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1" name="pt18881"/>
            <p:cNvSpPr/>
            <p:nvPr/>
          </p:nvSpPr>
          <p:spPr>
            <a:xfrm>
              <a:off x="6520683" y="352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2" name="pt18882"/>
            <p:cNvSpPr/>
            <p:nvPr/>
          </p:nvSpPr>
          <p:spPr>
            <a:xfrm>
              <a:off x="7046861" y="3438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3" name="pt18883"/>
            <p:cNvSpPr/>
            <p:nvPr/>
          </p:nvSpPr>
          <p:spPr>
            <a:xfrm>
              <a:off x="6467136" y="3452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4" name="pt18884"/>
            <p:cNvSpPr/>
            <p:nvPr/>
          </p:nvSpPr>
          <p:spPr>
            <a:xfrm>
              <a:off x="6614971" y="346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5" name="pt18885"/>
            <p:cNvSpPr/>
            <p:nvPr/>
          </p:nvSpPr>
          <p:spPr>
            <a:xfrm>
              <a:off x="6333096" y="3306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6" name="pt18886"/>
            <p:cNvSpPr/>
            <p:nvPr/>
          </p:nvSpPr>
          <p:spPr>
            <a:xfrm>
              <a:off x="6324013" y="3263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7" name="pt18887"/>
            <p:cNvSpPr/>
            <p:nvPr/>
          </p:nvSpPr>
          <p:spPr>
            <a:xfrm>
              <a:off x="6860894" y="3379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8" name="pt18888"/>
            <p:cNvSpPr/>
            <p:nvPr/>
          </p:nvSpPr>
          <p:spPr>
            <a:xfrm>
              <a:off x="6562864" y="342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9" name="pt18889"/>
            <p:cNvSpPr/>
            <p:nvPr/>
          </p:nvSpPr>
          <p:spPr>
            <a:xfrm>
              <a:off x="6419915" y="3374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0" name="pt18890"/>
            <p:cNvSpPr/>
            <p:nvPr/>
          </p:nvSpPr>
          <p:spPr>
            <a:xfrm>
              <a:off x="6513490" y="3339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1" name="pt18891"/>
            <p:cNvSpPr/>
            <p:nvPr/>
          </p:nvSpPr>
          <p:spPr>
            <a:xfrm>
              <a:off x="6793732" y="342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2" name="pt18892"/>
            <p:cNvSpPr/>
            <p:nvPr/>
          </p:nvSpPr>
          <p:spPr>
            <a:xfrm>
              <a:off x="7268016" y="3375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3" name="pt18893"/>
            <p:cNvSpPr/>
            <p:nvPr/>
          </p:nvSpPr>
          <p:spPr>
            <a:xfrm>
              <a:off x="6431768" y="3661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4" name="pt18894"/>
            <p:cNvSpPr/>
            <p:nvPr/>
          </p:nvSpPr>
          <p:spPr>
            <a:xfrm>
              <a:off x="6346203" y="3446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5" name="pt18895"/>
            <p:cNvSpPr/>
            <p:nvPr/>
          </p:nvSpPr>
          <p:spPr>
            <a:xfrm>
              <a:off x="6726487" y="3274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6" name="pt18896"/>
            <p:cNvSpPr/>
            <p:nvPr/>
          </p:nvSpPr>
          <p:spPr>
            <a:xfrm>
              <a:off x="6686240" y="345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7" name="pt18897"/>
            <p:cNvSpPr/>
            <p:nvPr/>
          </p:nvSpPr>
          <p:spPr>
            <a:xfrm>
              <a:off x="6530190" y="3545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8" name="pt18898"/>
            <p:cNvSpPr/>
            <p:nvPr/>
          </p:nvSpPr>
          <p:spPr>
            <a:xfrm>
              <a:off x="6719146" y="3415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9" name="pt18899"/>
            <p:cNvSpPr/>
            <p:nvPr/>
          </p:nvSpPr>
          <p:spPr>
            <a:xfrm>
              <a:off x="6572629" y="353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0" name="pt18900"/>
            <p:cNvSpPr/>
            <p:nvPr/>
          </p:nvSpPr>
          <p:spPr>
            <a:xfrm>
              <a:off x="6903693" y="3401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1" name="pt18901"/>
            <p:cNvSpPr/>
            <p:nvPr/>
          </p:nvSpPr>
          <p:spPr>
            <a:xfrm>
              <a:off x="6527297" y="3436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2" name="pt18902"/>
            <p:cNvSpPr/>
            <p:nvPr/>
          </p:nvSpPr>
          <p:spPr>
            <a:xfrm>
              <a:off x="6667779" y="3297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3" name="pt18903"/>
            <p:cNvSpPr/>
            <p:nvPr/>
          </p:nvSpPr>
          <p:spPr>
            <a:xfrm>
              <a:off x="6597377" y="342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4" name="pt18904"/>
            <p:cNvSpPr/>
            <p:nvPr/>
          </p:nvSpPr>
          <p:spPr>
            <a:xfrm>
              <a:off x="6831774" y="338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5" name="pt18905"/>
            <p:cNvSpPr/>
            <p:nvPr/>
          </p:nvSpPr>
          <p:spPr>
            <a:xfrm>
              <a:off x="6389606" y="3565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6" name="pt18906"/>
            <p:cNvSpPr/>
            <p:nvPr/>
          </p:nvSpPr>
          <p:spPr>
            <a:xfrm>
              <a:off x="6464655" y="330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7" name="pt18907"/>
            <p:cNvSpPr/>
            <p:nvPr/>
          </p:nvSpPr>
          <p:spPr>
            <a:xfrm>
              <a:off x="7245832" y="3139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8" name="pt18908"/>
            <p:cNvSpPr/>
            <p:nvPr/>
          </p:nvSpPr>
          <p:spPr>
            <a:xfrm>
              <a:off x="6773612" y="332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9" name="pt18909"/>
            <p:cNvSpPr/>
            <p:nvPr/>
          </p:nvSpPr>
          <p:spPr>
            <a:xfrm>
              <a:off x="6493350" y="349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0" name="pt18910"/>
            <p:cNvSpPr/>
            <p:nvPr/>
          </p:nvSpPr>
          <p:spPr>
            <a:xfrm>
              <a:off x="6534940" y="3480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1" name="pt18911"/>
            <p:cNvSpPr/>
            <p:nvPr/>
          </p:nvSpPr>
          <p:spPr>
            <a:xfrm>
              <a:off x="7242605" y="3541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2" name="pt18912"/>
            <p:cNvSpPr/>
            <p:nvPr/>
          </p:nvSpPr>
          <p:spPr>
            <a:xfrm>
              <a:off x="6728589" y="3467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3" name="pt18913"/>
            <p:cNvSpPr/>
            <p:nvPr/>
          </p:nvSpPr>
          <p:spPr>
            <a:xfrm>
              <a:off x="6470067" y="3553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4" name="pt18914"/>
            <p:cNvSpPr/>
            <p:nvPr/>
          </p:nvSpPr>
          <p:spPr>
            <a:xfrm>
              <a:off x="6499219" y="3573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5" name="pt18915"/>
            <p:cNvSpPr/>
            <p:nvPr/>
          </p:nvSpPr>
          <p:spPr>
            <a:xfrm>
              <a:off x="6436898" y="342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6" name="pt18916"/>
            <p:cNvSpPr/>
            <p:nvPr/>
          </p:nvSpPr>
          <p:spPr>
            <a:xfrm>
              <a:off x="6816829" y="3323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7" name="pt18917"/>
            <p:cNvSpPr/>
            <p:nvPr/>
          </p:nvSpPr>
          <p:spPr>
            <a:xfrm>
              <a:off x="6776518" y="3230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8" name="pt18918"/>
            <p:cNvSpPr/>
            <p:nvPr/>
          </p:nvSpPr>
          <p:spPr>
            <a:xfrm>
              <a:off x="6378723" y="3710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9" name="pt18919"/>
            <p:cNvSpPr/>
            <p:nvPr/>
          </p:nvSpPr>
          <p:spPr>
            <a:xfrm>
              <a:off x="6743226" y="3361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0" name="pt18920"/>
            <p:cNvSpPr/>
            <p:nvPr/>
          </p:nvSpPr>
          <p:spPr>
            <a:xfrm>
              <a:off x="6743805" y="3398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1" name="pt18921"/>
            <p:cNvSpPr/>
            <p:nvPr/>
          </p:nvSpPr>
          <p:spPr>
            <a:xfrm>
              <a:off x="6763468" y="335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2" name="pt18922"/>
            <p:cNvSpPr/>
            <p:nvPr/>
          </p:nvSpPr>
          <p:spPr>
            <a:xfrm>
              <a:off x="6567538" y="34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3" name="pt18923"/>
            <p:cNvSpPr/>
            <p:nvPr/>
          </p:nvSpPr>
          <p:spPr>
            <a:xfrm>
              <a:off x="6707646" y="337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4" name="pt18924"/>
            <p:cNvSpPr/>
            <p:nvPr/>
          </p:nvSpPr>
          <p:spPr>
            <a:xfrm>
              <a:off x="7257262" y="3544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5" name="pt18925"/>
            <p:cNvSpPr/>
            <p:nvPr/>
          </p:nvSpPr>
          <p:spPr>
            <a:xfrm>
              <a:off x="7240227" y="3370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6" name="pt18926"/>
            <p:cNvSpPr/>
            <p:nvPr/>
          </p:nvSpPr>
          <p:spPr>
            <a:xfrm>
              <a:off x="6790525" y="336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7" name="pt18927"/>
            <p:cNvSpPr/>
            <p:nvPr/>
          </p:nvSpPr>
          <p:spPr>
            <a:xfrm>
              <a:off x="6981949" y="3340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8" name="pt18928"/>
            <p:cNvSpPr/>
            <p:nvPr/>
          </p:nvSpPr>
          <p:spPr>
            <a:xfrm>
              <a:off x="7247999" y="3314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9" name="pt18929"/>
            <p:cNvSpPr/>
            <p:nvPr/>
          </p:nvSpPr>
          <p:spPr>
            <a:xfrm>
              <a:off x="6562511" y="333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0" name="pt18930"/>
            <p:cNvSpPr/>
            <p:nvPr/>
          </p:nvSpPr>
          <p:spPr>
            <a:xfrm>
              <a:off x="7225397" y="3164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1" name="pt18931"/>
            <p:cNvSpPr/>
            <p:nvPr/>
          </p:nvSpPr>
          <p:spPr>
            <a:xfrm>
              <a:off x="6509594" y="3109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2" name="pt18932"/>
            <p:cNvSpPr/>
            <p:nvPr/>
          </p:nvSpPr>
          <p:spPr>
            <a:xfrm>
              <a:off x="6985028" y="3317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3" name="pt18933"/>
            <p:cNvSpPr/>
            <p:nvPr/>
          </p:nvSpPr>
          <p:spPr>
            <a:xfrm>
              <a:off x="7049959" y="321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4" name="pt18934"/>
            <p:cNvSpPr/>
            <p:nvPr/>
          </p:nvSpPr>
          <p:spPr>
            <a:xfrm>
              <a:off x="6887288" y="329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5" name="pt18935"/>
            <p:cNvSpPr/>
            <p:nvPr/>
          </p:nvSpPr>
          <p:spPr>
            <a:xfrm>
              <a:off x="6618712" y="3465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6" name="pt18936"/>
            <p:cNvSpPr/>
            <p:nvPr/>
          </p:nvSpPr>
          <p:spPr>
            <a:xfrm>
              <a:off x="6904503" y="3380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7" name="pt18937"/>
            <p:cNvSpPr/>
            <p:nvPr/>
          </p:nvSpPr>
          <p:spPr>
            <a:xfrm>
              <a:off x="7111901" y="30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8" name="pt18938"/>
            <p:cNvSpPr/>
            <p:nvPr/>
          </p:nvSpPr>
          <p:spPr>
            <a:xfrm>
              <a:off x="7273570" y="332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9" name="pt18939"/>
            <p:cNvSpPr/>
            <p:nvPr/>
          </p:nvSpPr>
          <p:spPr>
            <a:xfrm>
              <a:off x="6710976" y="3345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0" name="pt18940"/>
            <p:cNvSpPr/>
            <p:nvPr/>
          </p:nvSpPr>
          <p:spPr>
            <a:xfrm>
              <a:off x="6799858" y="348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1" name="pt18941"/>
            <p:cNvSpPr/>
            <p:nvPr/>
          </p:nvSpPr>
          <p:spPr>
            <a:xfrm>
              <a:off x="7020994" y="3284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2" name="pt18942"/>
            <p:cNvSpPr/>
            <p:nvPr/>
          </p:nvSpPr>
          <p:spPr>
            <a:xfrm>
              <a:off x="6593013" y="360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3" name="pt18943"/>
            <p:cNvSpPr/>
            <p:nvPr/>
          </p:nvSpPr>
          <p:spPr>
            <a:xfrm>
              <a:off x="6859512" y="3367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4" name="pt18944"/>
            <p:cNvSpPr/>
            <p:nvPr/>
          </p:nvSpPr>
          <p:spPr>
            <a:xfrm>
              <a:off x="6355781" y="35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5" name="pt18945"/>
            <p:cNvSpPr/>
            <p:nvPr/>
          </p:nvSpPr>
          <p:spPr>
            <a:xfrm>
              <a:off x="6457127" y="334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6" name="pt18946"/>
            <p:cNvSpPr/>
            <p:nvPr/>
          </p:nvSpPr>
          <p:spPr>
            <a:xfrm>
              <a:off x="6732658" y="347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7" name="pt18947"/>
            <p:cNvSpPr/>
            <p:nvPr/>
          </p:nvSpPr>
          <p:spPr>
            <a:xfrm>
              <a:off x="6691094" y="336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8" name="pt18948"/>
            <p:cNvSpPr/>
            <p:nvPr/>
          </p:nvSpPr>
          <p:spPr>
            <a:xfrm>
              <a:off x="6502909" y="336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9" name="pt18949"/>
            <p:cNvSpPr/>
            <p:nvPr/>
          </p:nvSpPr>
          <p:spPr>
            <a:xfrm>
              <a:off x="6834718" y="349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0" name="pt18950"/>
            <p:cNvSpPr/>
            <p:nvPr/>
          </p:nvSpPr>
          <p:spPr>
            <a:xfrm>
              <a:off x="6418700" y="3352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1" name="pt18951"/>
            <p:cNvSpPr/>
            <p:nvPr/>
          </p:nvSpPr>
          <p:spPr>
            <a:xfrm>
              <a:off x="6728692" y="332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2" name="pt18952"/>
            <p:cNvSpPr/>
            <p:nvPr/>
          </p:nvSpPr>
          <p:spPr>
            <a:xfrm>
              <a:off x="6909581" y="3371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3" name="pt18953"/>
            <p:cNvSpPr/>
            <p:nvPr/>
          </p:nvSpPr>
          <p:spPr>
            <a:xfrm>
              <a:off x="6554720" y="3566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4" name="pt18954"/>
            <p:cNvSpPr/>
            <p:nvPr/>
          </p:nvSpPr>
          <p:spPr>
            <a:xfrm>
              <a:off x="6860920" y="340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5" name="pt18955"/>
            <p:cNvSpPr/>
            <p:nvPr/>
          </p:nvSpPr>
          <p:spPr>
            <a:xfrm>
              <a:off x="7128042" y="324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6" name="pt18956"/>
            <p:cNvSpPr/>
            <p:nvPr/>
          </p:nvSpPr>
          <p:spPr>
            <a:xfrm>
              <a:off x="6677575" y="3536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7" name="pt18957"/>
            <p:cNvSpPr/>
            <p:nvPr/>
          </p:nvSpPr>
          <p:spPr>
            <a:xfrm>
              <a:off x="6510655" y="3417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8" name="pt18958"/>
            <p:cNvSpPr/>
            <p:nvPr/>
          </p:nvSpPr>
          <p:spPr>
            <a:xfrm>
              <a:off x="7100903" y="3523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9" name="pt18959"/>
            <p:cNvSpPr/>
            <p:nvPr/>
          </p:nvSpPr>
          <p:spPr>
            <a:xfrm>
              <a:off x="6636062" y="3548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0" name="pt18960"/>
            <p:cNvSpPr/>
            <p:nvPr/>
          </p:nvSpPr>
          <p:spPr>
            <a:xfrm>
              <a:off x="6516710" y="3530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1" name="pt18961"/>
            <p:cNvSpPr/>
            <p:nvPr/>
          </p:nvSpPr>
          <p:spPr>
            <a:xfrm>
              <a:off x="6519911" y="32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2" name="pt18962"/>
            <p:cNvSpPr/>
            <p:nvPr/>
          </p:nvSpPr>
          <p:spPr>
            <a:xfrm>
              <a:off x="6388822" y="3455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3" name="pt18963"/>
            <p:cNvSpPr/>
            <p:nvPr/>
          </p:nvSpPr>
          <p:spPr>
            <a:xfrm>
              <a:off x="6418057" y="359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4" name="pt18964"/>
            <p:cNvSpPr/>
            <p:nvPr/>
          </p:nvSpPr>
          <p:spPr>
            <a:xfrm>
              <a:off x="6524572" y="3394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5" name="pt18965"/>
            <p:cNvSpPr/>
            <p:nvPr/>
          </p:nvSpPr>
          <p:spPr>
            <a:xfrm>
              <a:off x="6598020" y="3329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6" name="pt18966"/>
            <p:cNvSpPr/>
            <p:nvPr/>
          </p:nvSpPr>
          <p:spPr>
            <a:xfrm>
              <a:off x="7052267" y="339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7" name="pt18967"/>
            <p:cNvSpPr/>
            <p:nvPr/>
          </p:nvSpPr>
          <p:spPr>
            <a:xfrm>
              <a:off x="7274026" y="3369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8" name="pt18968"/>
            <p:cNvSpPr/>
            <p:nvPr/>
          </p:nvSpPr>
          <p:spPr>
            <a:xfrm>
              <a:off x="6592293" y="3463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9" name="pt18969"/>
            <p:cNvSpPr/>
            <p:nvPr/>
          </p:nvSpPr>
          <p:spPr>
            <a:xfrm>
              <a:off x="6919840" y="3273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0" name="pt18970"/>
            <p:cNvSpPr/>
            <p:nvPr/>
          </p:nvSpPr>
          <p:spPr>
            <a:xfrm>
              <a:off x="6768534" y="3480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1" name="pt18971"/>
            <p:cNvSpPr/>
            <p:nvPr/>
          </p:nvSpPr>
          <p:spPr>
            <a:xfrm>
              <a:off x="7172879" y="323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2" name="pt18972"/>
            <p:cNvSpPr/>
            <p:nvPr/>
          </p:nvSpPr>
          <p:spPr>
            <a:xfrm>
              <a:off x="6302806" y="3453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3" name="pt18973"/>
            <p:cNvSpPr/>
            <p:nvPr/>
          </p:nvSpPr>
          <p:spPr>
            <a:xfrm>
              <a:off x="6581770" y="3130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4" name="pt18974"/>
            <p:cNvSpPr/>
            <p:nvPr/>
          </p:nvSpPr>
          <p:spPr>
            <a:xfrm>
              <a:off x="6409083" y="3220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5" name="pt18975"/>
            <p:cNvSpPr/>
            <p:nvPr/>
          </p:nvSpPr>
          <p:spPr>
            <a:xfrm>
              <a:off x="6651605" y="3438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6" name="pt18976"/>
            <p:cNvSpPr/>
            <p:nvPr/>
          </p:nvSpPr>
          <p:spPr>
            <a:xfrm>
              <a:off x="6421554" y="3281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7" name="pt18977"/>
            <p:cNvSpPr/>
            <p:nvPr/>
          </p:nvSpPr>
          <p:spPr>
            <a:xfrm>
              <a:off x="6414740" y="3226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8" name="pt18978"/>
            <p:cNvSpPr/>
            <p:nvPr/>
          </p:nvSpPr>
          <p:spPr>
            <a:xfrm>
              <a:off x="6451130" y="3294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9" name="pt18979"/>
            <p:cNvSpPr/>
            <p:nvPr/>
          </p:nvSpPr>
          <p:spPr>
            <a:xfrm>
              <a:off x="6857853" y="3241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0" name="pt18980"/>
            <p:cNvSpPr/>
            <p:nvPr/>
          </p:nvSpPr>
          <p:spPr>
            <a:xfrm>
              <a:off x="6976440" y="3351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1" name="pt18981"/>
            <p:cNvSpPr/>
            <p:nvPr/>
          </p:nvSpPr>
          <p:spPr>
            <a:xfrm>
              <a:off x="6753556" y="323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2" name="pt18982"/>
            <p:cNvSpPr/>
            <p:nvPr/>
          </p:nvSpPr>
          <p:spPr>
            <a:xfrm>
              <a:off x="6661640" y="3549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3" name="pt18983"/>
            <p:cNvSpPr/>
            <p:nvPr/>
          </p:nvSpPr>
          <p:spPr>
            <a:xfrm>
              <a:off x="6537364" y="3070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4" name="pt18984"/>
            <p:cNvSpPr/>
            <p:nvPr/>
          </p:nvSpPr>
          <p:spPr>
            <a:xfrm>
              <a:off x="6418706" y="3163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5" name="pt18985"/>
            <p:cNvSpPr/>
            <p:nvPr/>
          </p:nvSpPr>
          <p:spPr>
            <a:xfrm>
              <a:off x="6492682" y="3467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6" name="pt18986"/>
            <p:cNvSpPr/>
            <p:nvPr/>
          </p:nvSpPr>
          <p:spPr>
            <a:xfrm>
              <a:off x="6751930" y="3383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7" name="pt18987"/>
            <p:cNvSpPr/>
            <p:nvPr/>
          </p:nvSpPr>
          <p:spPr>
            <a:xfrm>
              <a:off x="7206640" y="332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8" name="pt18988"/>
            <p:cNvSpPr/>
            <p:nvPr/>
          </p:nvSpPr>
          <p:spPr>
            <a:xfrm>
              <a:off x="6789535" y="3482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9" name="pt18989"/>
            <p:cNvSpPr/>
            <p:nvPr/>
          </p:nvSpPr>
          <p:spPr>
            <a:xfrm>
              <a:off x="6429120" y="3494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0" name="pt18990"/>
            <p:cNvSpPr/>
            <p:nvPr/>
          </p:nvSpPr>
          <p:spPr>
            <a:xfrm>
              <a:off x="6528917" y="3452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1" name="pt18991"/>
            <p:cNvSpPr/>
            <p:nvPr/>
          </p:nvSpPr>
          <p:spPr>
            <a:xfrm>
              <a:off x="6535120" y="338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2" name="pt18992"/>
            <p:cNvSpPr/>
            <p:nvPr/>
          </p:nvSpPr>
          <p:spPr>
            <a:xfrm>
              <a:off x="6599274" y="3463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3" name="pt18993"/>
            <p:cNvSpPr/>
            <p:nvPr/>
          </p:nvSpPr>
          <p:spPr>
            <a:xfrm>
              <a:off x="6530068" y="358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4" name="pt18994"/>
            <p:cNvSpPr/>
            <p:nvPr/>
          </p:nvSpPr>
          <p:spPr>
            <a:xfrm>
              <a:off x="6700492" y="3453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5" name="pt18995"/>
            <p:cNvSpPr/>
            <p:nvPr/>
          </p:nvSpPr>
          <p:spPr>
            <a:xfrm>
              <a:off x="6816192" y="3400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6" name="pt18996"/>
            <p:cNvSpPr/>
            <p:nvPr/>
          </p:nvSpPr>
          <p:spPr>
            <a:xfrm>
              <a:off x="6630482" y="35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7" name="pt18997"/>
            <p:cNvSpPr/>
            <p:nvPr/>
          </p:nvSpPr>
          <p:spPr>
            <a:xfrm>
              <a:off x="6669360" y="3537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8" name="pt18998"/>
            <p:cNvSpPr/>
            <p:nvPr/>
          </p:nvSpPr>
          <p:spPr>
            <a:xfrm>
              <a:off x="6512442" y="346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9" name="pt18999"/>
            <p:cNvSpPr/>
            <p:nvPr/>
          </p:nvSpPr>
          <p:spPr>
            <a:xfrm>
              <a:off x="7051804" y="343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0" name="pt19000"/>
            <p:cNvSpPr/>
            <p:nvPr/>
          </p:nvSpPr>
          <p:spPr>
            <a:xfrm>
              <a:off x="6726956" y="343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1" name="pt19001"/>
            <p:cNvSpPr/>
            <p:nvPr/>
          </p:nvSpPr>
          <p:spPr>
            <a:xfrm>
              <a:off x="7049361" y="348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2" name="pt19002"/>
            <p:cNvSpPr/>
            <p:nvPr/>
          </p:nvSpPr>
          <p:spPr>
            <a:xfrm>
              <a:off x="6849497" y="3379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3" name="pt19003"/>
            <p:cNvSpPr/>
            <p:nvPr/>
          </p:nvSpPr>
          <p:spPr>
            <a:xfrm>
              <a:off x="6858445" y="343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4" name="pt19004"/>
            <p:cNvSpPr/>
            <p:nvPr/>
          </p:nvSpPr>
          <p:spPr>
            <a:xfrm>
              <a:off x="6602648" y="3527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5" name="pt19005"/>
            <p:cNvSpPr/>
            <p:nvPr/>
          </p:nvSpPr>
          <p:spPr>
            <a:xfrm>
              <a:off x="6720290" y="345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6" name="pt19006"/>
            <p:cNvSpPr/>
            <p:nvPr/>
          </p:nvSpPr>
          <p:spPr>
            <a:xfrm>
              <a:off x="6610246" y="3525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7" name="pt19007"/>
            <p:cNvSpPr/>
            <p:nvPr/>
          </p:nvSpPr>
          <p:spPr>
            <a:xfrm>
              <a:off x="6758088" y="344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8" name="pt19008"/>
            <p:cNvSpPr/>
            <p:nvPr/>
          </p:nvSpPr>
          <p:spPr>
            <a:xfrm>
              <a:off x="7128833" y="348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9" name="pt19009"/>
            <p:cNvSpPr/>
            <p:nvPr/>
          </p:nvSpPr>
          <p:spPr>
            <a:xfrm>
              <a:off x="7267656" y="3538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0" name="pt19010"/>
            <p:cNvSpPr/>
            <p:nvPr/>
          </p:nvSpPr>
          <p:spPr>
            <a:xfrm>
              <a:off x="6969440" y="3529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1" name="pt19011"/>
            <p:cNvSpPr/>
            <p:nvPr/>
          </p:nvSpPr>
          <p:spPr>
            <a:xfrm>
              <a:off x="6861299" y="3418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2" name="pt19012"/>
            <p:cNvSpPr/>
            <p:nvPr/>
          </p:nvSpPr>
          <p:spPr>
            <a:xfrm>
              <a:off x="7026503" y="3357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3" name="pt19013"/>
            <p:cNvSpPr/>
            <p:nvPr/>
          </p:nvSpPr>
          <p:spPr>
            <a:xfrm>
              <a:off x="6592344" y="3418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4" name="pt19014"/>
            <p:cNvSpPr/>
            <p:nvPr/>
          </p:nvSpPr>
          <p:spPr>
            <a:xfrm>
              <a:off x="6485508" y="358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5" name="pt19015"/>
            <p:cNvSpPr/>
            <p:nvPr/>
          </p:nvSpPr>
          <p:spPr>
            <a:xfrm>
              <a:off x="6303179" y="3279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6" name="pt19016"/>
            <p:cNvSpPr/>
            <p:nvPr/>
          </p:nvSpPr>
          <p:spPr>
            <a:xfrm>
              <a:off x="6681117" y="3519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7" name="pt19017"/>
            <p:cNvSpPr/>
            <p:nvPr/>
          </p:nvSpPr>
          <p:spPr>
            <a:xfrm>
              <a:off x="6352528" y="354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8" name="pt19018"/>
            <p:cNvSpPr/>
            <p:nvPr/>
          </p:nvSpPr>
          <p:spPr>
            <a:xfrm>
              <a:off x="6633015" y="34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9" name="pt19019"/>
            <p:cNvSpPr/>
            <p:nvPr/>
          </p:nvSpPr>
          <p:spPr>
            <a:xfrm>
              <a:off x="6710301" y="3450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0" name="pt19020"/>
            <p:cNvSpPr/>
            <p:nvPr/>
          </p:nvSpPr>
          <p:spPr>
            <a:xfrm>
              <a:off x="6564523" y="3271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1" name="pt19021"/>
            <p:cNvSpPr/>
            <p:nvPr/>
          </p:nvSpPr>
          <p:spPr>
            <a:xfrm>
              <a:off x="6941137" y="3417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2" name="pt19022"/>
            <p:cNvSpPr/>
            <p:nvPr/>
          </p:nvSpPr>
          <p:spPr>
            <a:xfrm>
              <a:off x="6297085" y="3077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3" name="pt19023"/>
            <p:cNvSpPr/>
            <p:nvPr/>
          </p:nvSpPr>
          <p:spPr>
            <a:xfrm>
              <a:off x="6831067" y="335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4" name="pt19024"/>
            <p:cNvSpPr/>
            <p:nvPr/>
          </p:nvSpPr>
          <p:spPr>
            <a:xfrm>
              <a:off x="6475422" y="3281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5" name="pt19025"/>
            <p:cNvSpPr/>
            <p:nvPr/>
          </p:nvSpPr>
          <p:spPr>
            <a:xfrm>
              <a:off x="7148214" y="3404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6" name="pt19026"/>
            <p:cNvSpPr/>
            <p:nvPr/>
          </p:nvSpPr>
          <p:spPr>
            <a:xfrm>
              <a:off x="6341986" y="3443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7" name="pt19027"/>
            <p:cNvSpPr/>
            <p:nvPr/>
          </p:nvSpPr>
          <p:spPr>
            <a:xfrm>
              <a:off x="6526732" y="3360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8" name="pt19028"/>
            <p:cNvSpPr/>
            <p:nvPr/>
          </p:nvSpPr>
          <p:spPr>
            <a:xfrm>
              <a:off x="7275132" y="353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9" name="pt19029"/>
            <p:cNvSpPr/>
            <p:nvPr/>
          </p:nvSpPr>
          <p:spPr>
            <a:xfrm>
              <a:off x="6432154" y="3415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0" name="pt19030"/>
            <p:cNvSpPr/>
            <p:nvPr/>
          </p:nvSpPr>
          <p:spPr>
            <a:xfrm>
              <a:off x="6530936" y="360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1" name="pt19031"/>
            <p:cNvSpPr/>
            <p:nvPr/>
          </p:nvSpPr>
          <p:spPr>
            <a:xfrm>
              <a:off x="7190055" y="3110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2" name="pt19032"/>
            <p:cNvSpPr/>
            <p:nvPr/>
          </p:nvSpPr>
          <p:spPr>
            <a:xfrm>
              <a:off x="6225096" y="3354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3" name="pt19033"/>
            <p:cNvSpPr/>
            <p:nvPr/>
          </p:nvSpPr>
          <p:spPr>
            <a:xfrm>
              <a:off x="6710835" y="337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4" name="pt19034"/>
            <p:cNvSpPr/>
            <p:nvPr/>
          </p:nvSpPr>
          <p:spPr>
            <a:xfrm>
              <a:off x="6721087" y="354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5" name="pt19035"/>
            <p:cNvSpPr/>
            <p:nvPr/>
          </p:nvSpPr>
          <p:spPr>
            <a:xfrm>
              <a:off x="6476251" y="3548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6" name="pt19036"/>
            <p:cNvSpPr/>
            <p:nvPr/>
          </p:nvSpPr>
          <p:spPr>
            <a:xfrm>
              <a:off x="6771266" y="361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7" name="pt19037"/>
            <p:cNvSpPr/>
            <p:nvPr/>
          </p:nvSpPr>
          <p:spPr>
            <a:xfrm>
              <a:off x="6417896" y="3237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8" name="pt19038"/>
            <p:cNvSpPr/>
            <p:nvPr/>
          </p:nvSpPr>
          <p:spPr>
            <a:xfrm>
              <a:off x="6479292" y="3266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9" name="pt19039"/>
            <p:cNvSpPr/>
            <p:nvPr/>
          </p:nvSpPr>
          <p:spPr>
            <a:xfrm>
              <a:off x="7214784" y="3538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0" name="pt19040"/>
            <p:cNvSpPr/>
            <p:nvPr/>
          </p:nvSpPr>
          <p:spPr>
            <a:xfrm>
              <a:off x="6496018" y="3308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1" name="pt19041"/>
            <p:cNvSpPr/>
            <p:nvPr/>
          </p:nvSpPr>
          <p:spPr>
            <a:xfrm>
              <a:off x="7165351" y="3529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2" name="pt19042"/>
            <p:cNvSpPr/>
            <p:nvPr/>
          </p:nvSpPr>
          <p:spPr>
            <a:xfrm>
              <a:off x="6948638" y="3514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3" name="pt19043"/>
            <p:cNvSpPr/>
            <p:nvPr/>
          </p:nvSpPr>
          <p:spPr>
            <a:xfrm>
              <a:off x="6534066" y="35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4" name="pt19044"/>
            <p:cNvSpPr/>
            <p:nvPr/>
          </p:nvSpPr>
          <p:spPr>
            <a:xfrm>
              <a:off x="7008305" y="345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5" name="pt19045"/>
            <p:cNvSpPr/>
            <p:nvPr/>
          </p:nvSpPr>
          <p:spPr>
            <a:xfrm>
              <a:off x="6347617" y="335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6" name="pt19046"/>
            <p:cNvSpPr/>
            <p:nvPr/>
          </p:nvSpPr>
          <p:spPr>
            <a:xfrm>
              <a:off x="6526526" y="3570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7" name="pt19047"/>
            <p:cNvSpPr/>
            <p:nvPr/>
          </p:nvSpPr>
          <p:spPr>
            <a:xfrm>
              <a:off x="6161888" y="3308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8" name="pt19048"/>
            <p:cNvSpPr/>
            <p:nvPr/>
          </p:nvSpPr>
          <p:spPr>
            <a:xfrm>
              <a:off x="6437759" y="3389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9" name="pt19049"/>
            <p:cNvSpPr/>
            <p:nvPr/>
          </p:nvSpPr>
          <p:spPr>
            <a:xfrm>
              <a:off x="6497181" y="3637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0" name="pt19050"/>
            <p:cNvSpPr/>
            <p:nvPr/>
          </p:nvSpPr>
          <p:spPr>
            <a:xfrm>
              <a:off x="6626587" y="3498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1" name="pt19051"/>
            <p:cNvSpPr/>
            <p:nvPr/>
          </p:nvSpPr>
          <p:spPr>
            <a:xfrm>
              <a:off x="6431627" y="3358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2" name="pt19052"/>
            <p:cNvSpPr/>
            <p:nvPr/>
          </p:nvSpPr>
          <p:spPr>
            <a:xfrm>
              <a:off x="6162415" y="3136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3" name="pt19053"/>
            <p:cNvSpPr/>
            <p:nvPr/>
          </p:nvSpPr>
          <p:spPr>
            <a:xfrm>
              <a:off x="6558872" y="3518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4" name="pt19054"/>
            <p:cNvSpPr/>
            <p:nvPr/>
          </p:nvSpPr>
          <p:spPr>
            <a:xfrm>
              <a:off x="6905589" y="3406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5" name="pt19055"/>
            <p:cNvSpPr/>
            <p:nvPr/>
          </p:nvSpPr>
          <p:spPr>
            <a:xfrm>
              <a:off x="6646778" y="3468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6" name="pt19056"/>
            <p:cNvSpPr/>
            <p:nvPr/>
          </p:nvSpPr>
          <p:spPr>
            <a:xfrm>
              <a:off x="6435098" y="330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7" name="pt19057"/>
            <p:cNvSpPr/>
            <p:nvPr/>
          </p:nvSpPr>
          <p:spPr>
            <a:xfrm>
              <a:off x="6885687" y="3425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8" name="pt19058"/>
            <p:cNvSpPr/>
            <p:nvPr/>
          </p:nvSpPr>
          <p:spPr>
            <a:xfrm>
              <a:off x="6476733" y="3487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9" name="pt19059"/>
            <p:cNvSpPr/>
            <p:nvPr/>
          </p:nvSpPr>
          <p:spPr>
            <a:xfrm>
              <a:off x="6958936" y="328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0" name="pt19060"/>
            <p:cNvSpPr/>
            <p:nvPr/>
          </p:nvSpPr>
          <p:spPr>
            <a:xfrm>
              <a:off x="6352335" y="3243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1" name="pt19061"/>
            <p:cNvSpPr/>
            <p:nvPr/>
          </p:nvSpPr>
          <p:spPr>
            <a:xfrm>
              <a:off x="6426851" y="3602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2" name="pt19062"/>
            <p:cNvSpPr/>
            <p:nvPr/>
          </p:nvSpPr>
          <p:spPr>
            <a:xfrm>
              <a:off x="6528435" y="369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3" name="pt19063"/>
            <p:cNvSpPr/>
            <p:nvPr/>
          </p:nvSpPr>
          <p:spPr>
            <a:xfrm>
              <a:off x="6586179" y="3537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4" name="pt19064"/>
            <p:cNvSpPr/>
            <p:nvPr/>
          </p:nvSpPr>
          <p:spPr>
            <a:xfrm>
              <a:off x="6489609" y="3288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5" name="pt19065"/>
            <p:cNvSpPr/>
            <p:nvPr/>
          </p:nvSpPr>
          <p:spPr>
            <a:xfrm>
              <a:off x="6458252" y="3602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6" name="pt19066"/>
            <p:cNvSpPr/>
            <p:nvPr/>
          </p:nvSpPr>
          <p:spPr>
            <a:xfrm>
              <a:off x="6985652" y="355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7" name="pt19067"/>
            <p:cNvSpPr/>
            <p:nvPr/>
          </p:nvSpPr>
          <p:spPr>
            <a:xfrm>
              <a:off x="6391746" y="3435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8" name="pt19068"/>
            <p:cNvSpPr/>
            <p:nvPr/>
          </p:nvSpPr>
          <p:spPr>
            <a:xfrm>
              <a:off x="6587909" y="354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9" name="pt19069"/>
            <p:cNvSpPr/>
            <p:nvPr/>
          </p:nvSpPr>
          <p:spPr>
            <a:xfrm>
              <a:off x="6879941" y="330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0" name="pt19070"/>
            <p:cNvSpPr/>
            <p:nvPr/>
          </p:nvSpPr>
          <p:spPr>
            <a:xfrm>
              <a:off x="6585897" y="3549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1" name="pt19071"/>
            <p:cNvSpPr/>
            <p:nvPr/>
          </p:nvSpPr>
          <p:spPr>
            <a:xfrm>
              <a:off x="6528184" y="355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2" name="pt19072"/>
            <p:cNvSpPr/>
            <p:nvPr/>
          </p:nvSpPr>
          <p:spPr>
            <a:xfrm>
              <a:off x="6482127" y="3644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3" name="pt19073"/>
            <p:cNvSpPr/>
            <p:nvPr/>
          </p:nvSpPr>
          <p:spPr>
            <a:xfrm>
              <a:off x="6700421" y="350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4" name="pt19074"/>
            <p:cNvSpPr/>
            <p:nvPr/>
          </p:nvSpPr>
          <p:spPr>
            <a:xfrm>
              <a:off x="6717494" y="3572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5" name="pt19075"/>
            <p:cNvSpPr/>
            <p:nvPr/>
          </p:nvSpPr>
          <p:spPr>
            <a:xfrm>
              <a:off x="6573188" y="3243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6" name="pt19076"/>
            <p:cNvSpPr/>
            <p:nvPr/>
          </p:nvSpPr>
          <p:spPr>
            <a:xfrm>
              <a:off x="7215890" y="3627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7" name="pt19077"/>
            <p:cNvSpPr/>
            <p:nvPr/>
          </p:nvSpPr>
          <p:spPr>
            <a:xfrm>
              <a:off x="6482879" y="3559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8" name="pt19078"/>
            <p:cNvSpPr/>
            <p:nvPr/>
          </p:nvSpPr>
          <p:spPr>
            <a:xfrm>
              <a:off x="6423553" y="344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9" name="pt19079"/>
            <p:cNvSpPr/>
            <p:nvPr/>
          </p:nvSpPr>
          <p:spPr>
            <a:xfrm>
              <a:off x="6410092" y="3630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0" name="pt19080"/>
            <p:cNvSpPr/>
            <p:nvPr/>
          </p:nvSpPr>
          <p:spPr>
            <a:xfrm>
              <a:off x="6454877" y="3647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1" name="pt19081"/>
            <p:cNvSpPr/>
            <p:nvPr/>
          </p:nvSpPr>
          <p:spPr>
            <a:xfrm>
              <a:off x="6649143" y="3541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2" name="pt19082"/>
            <p:cNvSpPr/>
            <p:nvPr/>
          </p:nvSpPr>
          <p:spPr>
            <a:xfrm>
              <a:off x="6653020" y="3511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3" name="pt19083"/>
            <p:cNvSpPr/>
            <p:nvPr/>
          </p:nvSpPr>
          <p:spPr>
            <a:xfrm>
              <a:off x="6946138" y="3354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4" name="pt19084"/>
            <p:cNvSpPr/>
            <p:nvPr/>
          </p:nvSpPr>
          <p:spPr>
            <a:xfrm>
              <a:off x="6519982" y="3598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5" name="pt19085"/>
            <p:cNvSpPr/>
            <p:nvPr/>
          </p:nvSpPr>
          <p:spPr>
            <a:xfrm>
              <a:off x="6471758" y="3623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6" name="pt19086"/>
            <p:cNvSpPr/>
            <p:nvPr/>
          </p:nvSpPr>
          <p:spPr>
            <a:xfrm>
              <a:off x="6756854" y="3432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7" name="pt19087"/>
            <p:cNvSpPr/>
            <p:nvPr/>
          </p:nvSpPr>
          <p:spPr>
            <a:xfrm>
              <a:off x="6692000" y="3538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8" name="pt19088"/>
            <p:cNvSpPr/>
            <p:nvPr/>
          </p:nvSpPr>
          <p:spPr>
            <a:xfrm>
              <a:off x="6669758" y="3292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9" name="pt19089"/>
            <p:cNvSpPr/>
            <p:nvPr/>
          </p:nvSpPr>
          <p:spPr>
            <a:xfrm>
              <a:off x="6743053" y="3501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0" name="pt19090"/>
            <p:cNvSpPr/>
            <p:nvPr/>
          </p:nvSpPr>
          <p:spPr>
            <a:xfrm>
              <a:off x="6573124" y="355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1" name="pt19091"/>
            <p:cNvSpPr/>
            <p:nvPr/>
          </p:nvSpPr>
          <p:spPr>
            <a:xfrm>
              <a:off x="6647755" y="3528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2" name="pt19092"/>
            <p:cNvSpPr/>
            <p:nvPr/>
          </p:nvSpPr>
          <p:spPr>
            <a:xfrm>
              <a:off x="6471044" y="3332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3" name="pt19093"/>
            <p:cNvSpPr/>
            <p:nvPr/>
          </p:nvSpPr>
          <p:spPr>
            <a:xfrm>
              <a:off x="6325279" y="3707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4" name="pt19094"/>
            <p:cNvSpPr/>
            <p:nvPr/>
          </p:nvSpPr>
          <p:spPr>
            <a:xfrm>
              <a:off x="6775547" y="329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5" name="pt19095"/>
            <p:cNvSpPr/>
            <p:nvPr/>
          </p:nvSpPr>
          <p:spPr>
            <a:xfrm>
              <a:off x="6948028" y="326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6" name="pt19096"/>
            <p:cNvSpPr/>
            <p:nvPr/>
          </p:nvSpPr>
          <p:spPr>
            <a:xfrm>
              <a:off x="6257642" y="3141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7" name="pt19097"/>
            <p:cNvSpPr/>
            <p:nvPr/>
          </p:nvSpPr>
          <p:spPr>
            <a:xfrm>
              <a:off x="6560454" y="3556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8" name="pt19098"/>
            <p:cNvSpPr/>
            <p:nvPr/>
          </p:nvSpPr>
          <p:spPr>
            <a:xfrm>
              <a:off x="6533230" y="350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9" name="pt19099"/>
            <p:cNvSpPr/>
            <p:nvPr/>
          </p:nvSpPr>
          <p:spPr>
            <a:xfrm>
              <a:off x="6708848" y="3521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0" name="pt19100"/>
            <p:cNvSpPr/>
            <p:nvPr/>
          </p:nvSpPr>
          <p:spPr>
            <a:xfrm>
              <a:off x="6494925" y="3520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1" name="pt19101"/>
            <p:cNvSpPr/>
            <p:nvPr/>
          </p:nvSpPr>
          <p:spPr>
            <a:xfrm>
              <a:off x="6516318" y="3564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2" name="pt19102"/>
            <p:cNvSpPr/>
            <p:nvPr/>
          </p:nvSpPr>
          <p:spPr>
            <a:xfrm>
              <a:off x="6610973" y="3459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3" name="pt19103"/>
            <p:cNvSpPr/>
            <p:nvPr/>
          </p:nvSpPr>
          <p:spPr>
            <a:xfrm>
              <a:off x="6541883" y="3523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4" name="pt19104"/>
            <p:cNvSpPr/>
            <p:nvPr/>
          </p:nvSpPr>
          <p:spPr>
            <a:xfrm>
              <a:off x="6864648" y="3429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5" name="pt19105"/>
            <p:cNvSpPr/>
            <p:nvPr/>
          </p:nvSpPr>
          <p:spPr>
            <a:xfrm>
              <a:off x="6714601" y="339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6" name="pt19106"/>
            <p:cNvSpPr/>
            <p:nvPr/>
          </p:nvSpPr>
          <p:spPr>
            <a:xfrm>
              <a:off x="6726506" y="344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7" name="pt19107"/>
            <p:cNvSpPr/>
            <p:nvPr/>
          </p:nvSpPr>
          <p:spPr>
            <a:xfrm>
              <a:off x="6403825" y="3554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8" name="pt19108"/>
            <p:cNvSpPr/>
            <p:nvPr/>
          </p:nvSpPr>
          <p:spPr>
            <a:xfrm>
              <a:off x="6462803" y="3501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9" name="pt19109"/>
            <p:cNvSpPr/>
            <p:nvPr/>
          </p:nvSpPr>
          <p:spPr>
            <a:xfrm>
              <a:off x="7141818" y="3478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0" name="pt19110"/>
            <p:cNvSpPr/>
            <p:nvPr/>
          </p:nvSpPr>
          <p:spPr>
            <a:xfrm>
              <a:off x="6457976" y="35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1" name="pt19111"/>
            <p:cNvSpPr/>
            <p:nvPr/>
          </p:nvSpPr>
          <p:spPr>
            <a:xfrm>
              <a:off x="6747115" y="346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2" name="pt19112"/>
            <p:cNvSpPr/>
            <p:nvPr/>
          </p:nvSpPr>
          <p:spPr>
            <a:xfrm>
              <a:off x="6301906" y="3670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3" name="pt19113"/>
            <p:cNvSpPr/>
            <p:nvPr/>
          </p:nvSpPr>
          <p:spPr>
            <a:xfrm>
              <a:off x="6207187" y="3458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4" name="pt19114"/>
            <p:cNvSpPr/>
            <p:nvPr/>
          </p:nvSpPr>
          <p:spPr>
            <a:xfrm>
              <a:off x="6720805" y="3488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5" name="pt19115"/>
            <p:cNvSpPr/>
            <p:nvPr/>
          </p:nvSpPr>
          <p:spPr>
            <a:xfrm>
              <a:off x="6347572" y="366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6" name="pt19116"/>
            <p:cNvSpPr/>
            <p:nvPr/>
          </p:nvSpPr>
          <p:spPr>
            <a:xfrm>
              <a:off x="6574525" y="3518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7" name="pt19117"/>
            <p:cNvSpPr/>
            <p:nvPr/>
          </p:nvSpPr>
          <p:spPr>
            <a:xfrm>
              <a:off x="6607598" y="3507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8" name="pt19118"/>
            <p:cNvSpPr/>
            <p:nvPr/>
          </p:nvSpPr>
          <p:spPr>
            <a:xfrm>
              <a:off x="6807064" y="3426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9" name="pt19119"/>
            <p:cNvSpPr/>
            <p:nvPr/>
          </p:nvSpPr>
          <p:spPr>
            <a:xfrm>
              <a:off x="6873853" y="3461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0" name="pt19120"/>
            <p:cNvSpPr/>
            <p:nvPr/>
          </p:nvSpPr>
          <p:spPr>
            <a:xfrm>
              <a:off x="6571883" y="3509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1" name="pt19121"/>
            <p:cNvSpPr/>
            <p:nvPr/>
          </p:nvSpPr>
          <p:spPr>
            <a:xfrm>
              <a:off x="6469765" y="3540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2" name="pt19122"/>
            <p:cNvSpPr/>
            <p:nvPr/>
          </p:nvSpPr>
          <p:spPr>
            <a:xfrm>
              <a:off x="7091575" y="3621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3" name="pt19123"/>
            <p:cNvSpPr/>
            <p:nvPr/>
          </p:nvSpPr>
          <p:spPr>
            <a:xfrm>
              <a:off x="6442124" y="3609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4" name="pt19124"/>
            <p:cNvSpPr/>
            <p:nvPr/>
          </p:nvSpPr>
          <p:spPr>
            <a:xfrm>
              <a:off x="6597062" y="325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5" name="pt19125"/>
            <p:cNvSpPr/>
            <p:nvPr/>
          </p:nvSpPr>
          <p:spPr>
            <a:xfrm>
              <a:off x="6414759" y="3390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6" name="pt19126"/>
            <p:cNvSpPr/>
            <p:nvPr/>
          </p:nvSpPr>
          <p:spPr>
            <a:xfrm>
              <a:off x="6809591" y="3476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7" name="pt19127"/>
            <p:cNvSpPr/>
            <p:nvPr/>
          </p:nvSpPr>
          <p:spPr>
            <a:xfrm>
              <a:off x="6356192" y="3697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8" name="pt19128"/>
            <p:cNvSpPr/>
            <p:nvPr/>
          </p:nvSpPr>
          <p:spPr>
            <a:xfrm>
              <a:off x="6768264" y="3495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9" name="pt19129"/>
            <p:cNvSpPr/>
            <p:nvPr/>
          </p:nvSpPr>
          <p:spPr>
            <a:xfrm>
              <a:off x="6609379" y="3569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0" name="pt19130"/>
            <p:cNvSpPr/>
            <p:nvPr/>
          </p:nvSpPr>
          <p:spPr>
            <a:xfrm>
              <a:off x="6290027" y="3195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1" name="pt19131"/>
            <p:cNvSpPr/>
            <p:nvPr/>
          </p:nvSpPr>
          <p:spPr>
            <a:xfrm>
              <a:off x="6429531" y="3558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2" name="pt19132"/>
            <p:cNvSpPr/>
            <p:nvPr/>
          </p:nvSpPr>
          <p:spPr>
            <a:xfrm>
              <a:off x="6617266" y="3598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3" name="pt19133"/>
            <p:cNvSpPr/>
            <p:nvPr/>
          </p:nvSpPr>
          <p:spPr>
            <a:xfrm>
              <a:off x="6288214" y="3329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4" name="pt19134"/>
            <p:cNvSpPr/>
            <p:nvPr/>
          </p:nvSpPr>
          <p:spPr>
            <a:xfrm>
              <a:off x="6343201" y="3526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5" name="pt19135"/>
            <p:cNvSpPr/>
            <p:nvPr/>
          </p:nvSpPr>
          <p:spPr>
            <a:xfrm>
              <a:off x="6539157" y="351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6" name="pt19136"/>
            <p:cNvSpPr/>
            <p:nvPr/>
          </p:nvSpPr>
          <p:spPr>
            <a:xfrm>
              <a:off x="7198045" y="3452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7" name="pt19137"/>
            <p:cNvSpPr/>
            <p:nvPr/>
          </p:nvSpPr>
          <p:spPr>
            <a:xfrm>
              <a:off x="6524469" y="34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8" name="pt19138"/>
            <p:cNvSpPr/>
            <p:nvPr/>
          </p:nvSpPr>
          <p:spPr>
            <a:xfrm>
              <a:off x="6668023" y="3370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9" name="pt19139"/>
            <p:cNvSpPr/>
            <p:nvPr/>
          </p:nvSpPr>
          <p:spPr>
            <a:xfrm>
              <a:off x="7213711" y="346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0" name="pt19140"/>
            <p:cNvSpPr/>
            <p:nvPr/>
          </p:nvSpPr>
          <p:spPr>
            <a:xfrm>
              <a:off x="6891023" y="344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1" name="pt19141"/>
            <p:cNvSpPr/>
            <p:nvPr/>
          </p:nvSpPr>
          <p:spPr>
            <a:xfrm>
              <a:off x="7050422" y="341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2" name="pt19142"/>
            <p:cNvSpPr/>
            <p:nvPr/>
          </p:nvSpPr>
          <p:spPr>
            <a:xfrm>
              <a:off x="6733539" y="3337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3" name="pt19143"/>
            <p:cNvSpPr/>
            <p:nvPr/>
          </p:nvSpPr>
          <p:spPr>
            <a:xfrm>
              <a:off x="6300306" y="3232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4" name="pt19144"/>
            <p:cNvSpPr/>
            <p:nvPr/>
          </p:nvSpPr>
          <p:spPr>
            <a:xfrm>
              <a:off x="6325883" y="3238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5" name="pt19145"/>
            <p:cNvSpPr/>
            <p:nvPr/>
          </p:nvSpPr>
          <p:spPr>
            <a:xfrm>
              <a:off x="6326918" y="3204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6" name="pt19146"/>
            <p:cNvSpPr/>
            <p:nvPr/>
          </p:nvSpPr>
          <p:spPr>
            <a:xfrm>
              <a:off x="6334568" y="3196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7" name="pt19147"/>
            <p:cNvSpPr/>
            <p:nvPr/>
          </p:nvSpPr>
          <p:spPr>
            <a:xfrm>
              <a:off x="6565596" y="3407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8" name="pt19148"/>
            <p:cNvSpPr/>
            <p:nvPr/>
          </p:nvSpPr>
          <p:spPr>
            <a:xfrm>
              <a:off x="6688914" y="346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9" name="pt19149"/>
            <p:cNvSpPr/>
            <p:nvPr/>
          </p:nvSpPr>
          <p:spPr>
            <a:xfrm>
              <a:off x="6311021" y="3359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0" name="pt19150"/>
            <p:cNvSpPr/>
            <p:nvPr/>
          </p:nvSpPr>
          <p:spPr>
            <a:xfrm>
              <a:off x="6454485" y="3404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1" name="pt19151"/>
            <p:cNvSpPr/>
            <p:nvPr/>
          </p:nvSpPr>
          <p:spPr>
            <a:xfrm>
              <a:off x="6223174" y="3162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2" name="pt19152"/>
            <p:cNvSpPr/>
            <p:nvPr/>
          </p:nvSpPr>
          <p:spPr>
            <a:xfrm>
              <a:off x="6349520" y="3297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3" name="pt19153"/>
            <p:cNvSpPr/>
            <p:nvPr/>
          </p:nvSpPr>
          <p:spPr>
            <a:xfrm>
              <a:off x="6553550" y="344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4" name="pt19154"/>
            <p:cNvSpPr/>
            <p:nvPr/>
          </p:nvSpPr>
          <p:spPr>
            <a:xfrm>
              <a:off x="6991077" y="347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5" name="pt19155"/>
            <p:cNvSpPr/>
            <p:nvPr/>
          </p:nvSpPr>
          <p:spPr>
            <a:xfrm>
              <a:off x="6473436" y="3376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6" name="pt19156"/>
            <p:cNvSpPr/>
            <p:nvPr/>
          </p:nvSpPr>
          <p:spPr>
            <a:xfrm>
              <a:off x="6286196" y="323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7" name="pt19157"/>
            <p:cNvSpPr/>
            <p:nvPr/>
          </p:nvSpPr>
          <p:spPr>
            <a:xfrm>
              <a:off x="6260007" y="3236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8" name="pt19158"/>
            <p:cNvSpPr/>
            <p:nvPr/>
          </p:nvSpPr>
          <p:spPr>
            <a:xfrm>
              <a:off x="6605142" y="3442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9" name="pt19159"/>
            <p:cNvSpPr/>
            <p:nvPr/>
          </p:nvSpPr>
          <p:spPr>
            <a:xfrm>
              <a:off x="6717552" y="3465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0" name="pt19160"/>
            <p:cNvSpPr/>
            <p:nvPr/>
          </p:nvSpPr>
          <p:spPr>
            <a:xfrm>
              <a:off x="6603613" y="340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1" name="pt19161"/>
            <p:cNvSpPr/>
            <p:nvPr/>
          </p:nvSpPr>
          <p:spPr>
            <a:xfrm>
              <a:off x="6609565" y="3432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2" name="pt19162"/>
            <p:cNvSpPr/>
            <p:nvPr/>
          </p:nvSpPr>
          <p:spPr>
            <a:xfrm>
              <a:off x="6319609" y="3336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3" name="pt19163"/>
            <p:cNvSpPr/>
            <p:nvPr/>
          </p:nvSpPr>
          <p:spPr>
            <a:xfrm>
              <a:off x="6360165" y="3328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4" name="pt19164"/>
            <p:cNvSpPr/>
            <p:nvPr/>
          </p:nvSpPr>
          <p:spPr>
            <a:xfrm>
              <a:off x="6240440" y="3620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5" name="pt19165"/>
            <p:cNvSpPr/>
            <p:nvPr/>
          </p:nvSpPr>
          <p:spPr>
            <a:xfrm>
              <a:off x="6340218" y="3513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6" name="pt19166"/>
            <p:cNvSpPr/>
            <p:nvPr/>
          </p:nvSpPr>
          <p:spPr>
            <a:xfrm>
              <a:off x="6249902" y="3629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7" name="pt19167"/>
            <p:cNvSpPr/>
            <p:nvPr/>
          </p:nvSpPr>
          <p:spPr>
            <a:xfrm>
              <a:off x="6366760" y="3202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8" name="pt19168"/>
            <p:cNvSpPr/>
            <p:nvPr/>
          </p:nvSpPr>
          <p:spPr>
            <a:xfrm>
              <a:off x="7261890" y="331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9" name="pt19169"/>
            <p:cNvSpPr/>
            <p:nvPr/>
          </p:nvSpPr>
          <p:spPr>
            <a:xfrm>
              <a:off x="6368682" y="3367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0" name="pt19170"/>
            <p:cNvSpPr/>
            <p:nvPr/>
          </p:nvSpPr>
          <p:spPr>
            <a:xfrm>
              <a:off x="6470151" y="3365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1" name="pt19171"/>
            <p:cNvSpPr/>
            <p:nvPr/>
          </p:nvSpPr>
          <p:spPr>
            <a:xfrm>
              <a:off x="6669180" y="3376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2" name="pt19172"/>
            <p:cNvSpPr/>
            <p:nvPr/>
          </p:nvSpPr>
          <p:spPr>
            <a:xfrm>
              <a:off x="6440768" y="3378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3" name="pt19173"/>
            <p:cNvSpPr/>
            <p:nvPr/>
          </p:nvSpPr>
          <p:spPr>
            <a:xfrm>
              <a:off x="6466969" y="3181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4" name="pt19174"/>
            <p:cNvSpPr/>
            <p:nvPr/>
          </p:nvSpPr>
          <p:spPr>
            <a:xfrm>
              <a:off x="7110583" y="325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5" name="pt19175"/>
            <p:cNvSpPr/>
            <p:nvPr/>
          </p:nvSpPr>
          <p:spPr>
            <a:xfrm>
              <a:off x="6536316" y="3387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6" name="pt19176"/>
            <p:cNvSpPr/>
            <p:nvPr/>
          </p:nvSpPr>
          <p:spPr>
            <a:xfrm>
              <a:off x="6959605" y="323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7" name="pt19177"/>
            <p:cNvSpPr/>
            <p:nvPr/>
          </p:nvSpPr>
          <p:spPr>
            <a:xfrm>
              <a:off x="6603735" y="335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8" name="pt19178"/>
            <p:cNvSpPr/>
            <p:nvPr/>
          </p:nvSpPr>
          <p:spPr>
            <a:xfrm>
              <a:off x="6453495" y="3086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9" name="pt19179"/>
            <p:cNvSpPr/>
            <p:nvPr/>
          </p:nvSpPr>
          <p:spPr>
            <a:xfrm>
              <a:off x="6543760" y="329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0" name="pt19180"/>
            <p:cNvSpPr/>
            <p:nvPr/>
          </p:nvSpPr>
          <p:spPr>
            <a:xfrm>
              <a:off x="6709189" y="3338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1" name="pt19181"/>
            <p:cNvSpPr/>
            <p:nvPr/>
          </p:nvSpPr>
          <p:spPr>
            <a:xfrm>
              <a:off x="6407450" y="3139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2" name="pt19182"/>
            <p:cNvSpPr/>
            <p:nvPr/>
          </p:nvSpPr>
          <p:spPr>
            <a:xfrm>
              <a:off x="6400238" y="3369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3" name="pt19183"/>
            <p:cNvSpPr/>
            <p:nvPr/>
          </p:nvSpPr>
          <p:spPr>
            <a:xfrm>
              <a:off x="6489506" y="3211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4" name="pt19184"/>
            <p:cNvSpPr/>
            <p:nvPr/>
          </p:nvSpPr>
          <p:spPr>
            <a:xfrm>
              <a:off x="6570655" y="331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5" name="pt19185"/>
            <p:cNvSpPr/>
            <p:nvPr/>
          </p:nvSpPr>
          <p:spPr>
            <a:xfrm>
              <a:off x="6547385" y="3355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6" name="pt19186"/>
            <p:cNvSpPr/>
            <p:nvPr/>
          </p:nvSpPr>
          <p:spPr>
            <a:xfrm>
              <a:off x="6879767" y="321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7" name="pt19187"/>
            <p:cNvSpPr/>
            <p:nvPr/>
          </p:nvSpPr>
          <p:spPr>
            <a:xfrm>
              <a:off x="6463960" y="3144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8" name="pt19188"/>
            <p:cNvSpPr/>
            <p:nvPr/>
          </p:nvSpPr>
          <p:spPr>
            <a:xfrm>
              <a:off x="6358924" y="3484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9" name="pt19189"/>
            <p:cNvSpPr/>
            <p:nvPr/>
          </p:nvSpPr>
          <p:spPr>
            <a:xfrm>
              <a:off x="6373908" y="3226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0" name="pt19190"/>
            <p:cNvSpPr/>
            <p:nvPr/>
          </p:nvSpPr>
          <p:spPr>
            <a:xfrm>
              <a:off x="7243158" y="3248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1" name="pt19191"/>
            <p:cNvSpPr/>
            <p:nvPr/>
          </p:nvSpPr>
          <p:spPr>
            <a:xfrm>
              <a:off x="6768624" y="3409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2" name="pt19192"/>
            <p:cNvSpPr/>
            <p:nvPr/>
          </p:nvSpPr>
          <p:spPr>
            <a:xfrm>
              <a:off x="6618018" y="334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3" name="pt19193"/>
            <p:cNvSpPr/>
            <p:nvPr/>
          </p:nvSpPr>
          <p:spPr>
            <a:xfrm>
              <a:off x="6469052" y="3245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4" name="pt19194"/>
            <p:cNvSpPr/>
            <p:nvPr/>
          </p:nvSpPr>
          <p:spPr>
            <a:xfrm>
              <a:off x="6886600" y="3253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5" name="pt19195"/>
            <p:cNvSpPr/>
            <p:nvPr/>
          </p:nvSpPr>
          <p:spPr>
            <a:xfrm>
              <a:off x="6620911" y="3538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6" name="pt19196"/>
            <p:cNvSpPr/>
            <p:nvPr/>
          </p:nvSpPr>
          <p:spPr>
            <a:xfrm>
              <a:off x="6663330" y="3173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7" name="pt19197"/>
            <p:cNvSpPr/>
            <p:nvPr/>
          </p:nvSpPr>
          <p:spPr>
            <a:xfrm>
              <a:off x="7051046" y="3241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8" name="pt19198"/>
            <p:cNvSpPr/>
            <p:nvPr/>
          </p:nvSpPr>
          <p:spPr>
            <a:xfrm>
              <a:off x="6664301" y="3347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9" name="pt19199"/>
            <p:cNvSpPr/>
            <p:nvPr/>
          </p:nvSpPr>
          <p:spPr>
            <a:xfrm>
              <a:off x="6304124" y="3359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0" name="pt19200"/>
            <p:cNvSpPr/>
            <p:nvPr/>
          </p:nvSpPr>
          <p:spPr>
            <a:xfrm>
              <a:off x="6461473" y="3563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1" name="pt19201"/>
            <p:cNvSpPr/>
            <p:nvPr/>
          </p:nvSpPr>
          <p:spPr>
            <a:xfrm>
              <a:off x="6597429" y="3275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2" name="pt19202"/>
            <p:cNvSpPr/>
            <p:nvPr/>
          </p:nvSpPr>
          <p:spPr>
            <a:xfrm>
              <a:off x="6416257" y="323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3" name="pt19203"/>
            <p:cNvSpPr/>
            <p:nvPr/>
          </p:nvSpPr>
          <p:spPr>
            <a:xfrm>
              <a:off x="6315033" y="338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4" name="pt19204"/>
            <p:cNvSpPr/>
            <p:nvPr/>
          </p:nvSpPr>
          <p:spPr>
            <a:xfrm>
              <a:off x="6768007" y="3376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5" name="pt19205"/>
            <p:cNvSpPr/>
            <p:nvPr/>
          </p:nvSpPr>
          <p:spPr>
            <a:xfrm>
              <a:off x="6647228" y="3506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6" name="pt19206"/>
            <p:cNvSpPr/>
            <p:nvPr/>
          </p:nvSpPr>
          <p:spPr>
            <a:xfrm>
              <a:off x="6707878" y="3494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7" name="pt19207"/>
            <p:cNvSpPr/>
            <p:nvPr/>
          </p:nvSpPr>
          <p:spPr>
            <a:xfrm>
              <a:off x="6532331" y="354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8" name="pt19208"/>
            <p:cNvSpPr/>
            <p:nvPr/>
          </p:nvSpPr>
          <p:spPr>
            <a:xfrm>
              <a:off x="6641642" y="3377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9" name="pt19209"/>
            <p:cNvSpPr/>
            <p:nvPr/>
          </p:nvSpPr>
          <p:spPr>
            <a:xfrm>
              <a:off x="6900260" y="3352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0" name="pt19210"/>
            <p:cNvSpPr/>
            <p:nvPr/>
          </p:nvSpPr>
          <p:spPr>
            <a:xfrm>
              <a:off x="6319114" y="3306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1" name="pt19211"/>
            <p:cNvSpPr/>
            <p:nvPr/>
          </p:nvSpPr>
          <p:spPr>
            <a:xfrm>
              <a:off x="6710706" y="3446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2" name="pt19212"/>
            <p:cNvSpPr/>
            <p:nvPr/>
          </p:nvSpPr>
          <p:spPr>
            <a:xfrm>
              <a:off x="6773252" y="3518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3" name="pt19213"/>
            <p:cNvSpPr/>
            <p:nvPr/>
          </p:nvSpPr>
          <p:spPr>
            <a:xfrm>
              <a:off x="6550458" y="339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4" name="pt19214"/>
            <p:cNvSpPr/>
            <p:nvPr/>
          </p:nvSpPr>
          <p:spPr>
            <a:xfrm>
              <a:off x="6668055" y="3444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5" name="pt19215"/>
            <p:cNvSpPr/>
            <p:nvPr/>
          </p:nvSpPr>
          <p:spPr>
            <a:xfrm>
              <a:off x="6938713" y="3450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6" name="pt19216"/>
            <p:cNvSpPr/>
            <p:nvPr/>
          </p:nvSpPr>
          <p:spPr>
            <a:xfrm>
              <a:off x="6792697" y="3198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7" name="pt19217"/>
            <p:cNvSpPr/>
            <p:nvPr/>
          </p:nvSpPr>
          <p:spPr>
            <a:xfrm>
              <a:off x="6498473" y="3349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8" name="pt19218"/>
            <p:cNvSpPr/>
            <p:nvPr/>
          </p:nvSpPr>
          <p:spPr>
            <a:xfrm>
              <a:off x="6624061" y="3490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9" name="pt19219"/>
            <p:cNvSpPr/>
            <p:nvPr/>
          </p:nvSpPr>
          <p:spPr>
            <a:xfrm>
              <a:off x="6725934" y="3490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0" name="pt19220"/>
            <p:cNvSpPr/>
            <p:nvPr/>
          </p:nvSpPr>
          <p:spPr>
            <a:xfrm>
              <a:off x="7259826" y="3442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1" name="pt19221"/>
            <p:cNvSpPr/>
            <p:nvPr/>
          </p:nvSpPr>
          <p:spPr>
            <a:xfrm>
              <a:off x="6626638" y="346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2" name="pt19222"/>
            <p:cNvSpPr/>
            <p:nvPr/>
          </p:nvSpPr>
          <p:spPr>
            <a:xfrm>
              <a:off x="6530968" y="3424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3" name="pt19223"/>
            <p:cNvSpPr/>
            <p:nvPr/>
          </p:nvSpPr>
          <p:spPr>
            <a:xfrm>
              <a:off x="6557272" y="3499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4" name="pt19224"/>
            <p:cNvSpPr/>
            <p:nvPr/>
          </p:nvSpPr>
          <p:spPr>
            <a:xfrm>
              <a:off x="6719635" y="3428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5" name="pt19225"/>
            <p:cNvSpPr/>
            <p:nvPr/>
          </p:nvSpPr>
          <p:spPr>
            <a:xfrm>
              <a:off x="6742654" y="3404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6" name="pt19226"/>
            <p:cNvSpPr/>
            <p:nvPr/>
          </p:nvSpPr>
          <p:spPr>
            <a:xfrm>
              <a:off x="6397397" y="3112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7" name="pt19227"/>
            <p:cNvSpPr/>
            <p:nvPr/>
          </p:nvSpPr>
          <p:spPr>
            <a:xfrm>
              <a:off x="7006389" y="324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8" name="pt19228"/>
            <p:cNvSpPr/>
            <p:nvPr/>
          </p:nvSpPr>
          <p:spPr>
            <a:xfrm>
              <a:off x="7080467" y="3185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9" name="pt19229"/>
            <p:cNvSpPr/>
            <p:nvPr/>
          </p:nvSpPr>
          <p:spPr>
            <a:xfrm>
              <a:off x="6762736" y="328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0" name="pt19230"/>
            <p:cNvSpPr/>
            <p:nvPr/>
          </p:nvSpPr>
          <p:spPr>
            <a:xfrm>
              <a:off x="6898640" y="3198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1" name="pt19231"/>
            <p:cNvSpPr/>
            <p:nvPr/>
          </p:nvSpPr>
          <p:spPr>
            <a:xfrm>
              <a:off x="6806897" y="3239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2" name="pt19232"/>
            <p:cNvSpPr/>
            <p:nvPr/>
          </p:nvSpPr>
          <p:spPr>
            <a:xfrm>
              <a:off x="6525067" y="3399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3" name="pt19233"/>
            <p:cNvSpPr/>
            <p:nvPr/>
          </p:nvSpPr>
          <p:spPr>
            <a:xfrm>
              <a:off x="7024774" y="3319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4" name="pt19234"/>
            <p:cNvSpPr/>
            <p:nvPr/>
          </p:nvSpPr>
          <p:spPr>
            <a:xfrm>
              <a:off x="6911644" y="3390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5" name="pt19235"/>
            <p:cNvSpPr/>
            <p:nvPr/>
          </p:nvSpPr>
          <p:spPr>
            <a:xfrm>
              <a:off x="6718510" y="3244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6" name="pt19236"/>
            <p:cNvSpPr/>
            <p:nvPr/>
          </p:nvSpPr>
          <p:spPr>
            <a:xfrm>
              <a:off x="6857725" y="3413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7" name="pt19237"/>
            <p:cNvSpPr/>
            <p:nvPr/>
          </p:nvSpPr>
          <p:spPr>
            <a:xfrm>
              <a:off x="6752759" y="3336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8" name="pt19238"/>
            <p:cNvSpPr/>
            <p:nvPr/>
          </p:nvSpPr>
          <p:spPr>
            <a:xfrm>
              <a:off x="6472684" y="3281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9" name="pt19239"/>
            <p:cNvSpPr/>
            <p:nvPr/>
          </p:nvSpPr>
          <p:spPr>
            <a:xfrm>
              <a:off x="6334600" y="317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0" name="pt19240"/>
            <p:cNvSpPr/>
            <p:nvPr/>
          </p:nvSpPr>
          <p:spPr>
            <a:xfrm>
              <a:off x="6589445" y="3270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1" name="pt19241"/>
            <p:cNvSpPr/>
            <p:nvPr/>
          </p:nvSpPr>
          <p:spPr>
            <a:xfrm>
              <a:off x="6959020" y="33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2" name="pt19242"/>
            <p:cNvSpPr/>
            <p:nvPr/>
          </p:nvSpPr>
          <p:spPr>
            <a:xfrm>
              <a:off x="6980162" y="3295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3" name="pt19243"/>
            <p:cNvSpPr/>
            <p:nvPr/>
          </p:nvSpPr>
          <p:spPr>
            <a:xfrm>
              <a:off x="6333706" y="3147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4" name="pt19244"/>
            <p:cNvSpPr/>
            <p:nvPr/>
          </p:nvSpPr>
          <p:spPr>
            <a:xfrm>
              <a:off x="6419188" y="315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5" name="pt19245"/>
            <p:cNvSpPr/>
            <p:nvPr/>
          </p:nvSpPr>
          <p:spPr>
            <a:xfrm>
              <a:off x="6673165" y="354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6" name="pt19246"/>
            <p:cNvSpPr/>
            <p:nvPr/>
          </p:nvSpPr>
          <p:spPr>
            <a:xfrm>
              <a:off x="7270092" y="336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7" name="pt19247"/>
            <p:cNvSpPr/>
            <p:nvPr/>
          </p:nvSpPr>
          <p:spPr>
            <a:xfrm>
              <a:off x="7192498" y="3340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8" name="pt19248"/>
            <p:cNvSpPr/>
            <p:nvPr/>
          </p:nvSpPr>
          <p:spPr>
            <a:xfrm>
              <a:off x="6497683" y="3413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9" name="pt19249"/>
            <p:cNvSpPr/>
            <p:nvPr/>
          </p:nvSpPr>
          <p:spPr>
            <a:xfrm>
              <a:off x="6608434" y="340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0" name="pt19250"/>
            <p:cNvSpPr/>
            <p:nvPr/>
          </p:nvSpPr>
          <p:spPr>
            <a:xfrm>
              <a:off x="6522836" y="3341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1" name="pt19251"/>
            <p:cNvSpPr/>
            <p:nvPr/>
          </p:nvSpPr>
          <p:spPr>
            <a:xfrm>
              <a:off x="6884948" y="3465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2" name="pt19252"/>
            <p:cNvSpPr/>
            <p:nvPr/>
          </p:nvSpPr>
          <p:spPr>
            <a:xfrm>
              <a:off x="6439720" y="3566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3" name="pt19253"/>
            <p:cNvSpPr/>
            <p:nvPr/>
          </p:nvSpPr>
          <p:spPr>
            <a:xfrm>
              <a:off x="6677871" y="3437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4" name="pt19254"/>
            <p:cNvSpPr/>
            <p:nvPr/>
          </p:nvSpPr>
          <p:spPr>
            <a:xfrm>
              <a:off x="7258399" y="3253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5" name="pt19255"/>
            <p:cNvSpPr/>
            <p:nvPr/>
          </p:nvSpPr>
          <p:spPr>
            <a:xfrm>
              <a:off x="6539106" y="3632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6" name="pt19256"/>
            <p:cNvSpPr/>
            <p:nvPr/>
          </p:nvSpPr>
          <p:spPr>
            <a:xfrm>
              <a:off x="6557670" y="347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7" name="pt19257"/>
            <p:cNvSpPr/>
            <p:nvPr/>
          </p:nvSpPr>
          <p:spPr>
            <a:xfrm>
              <a:off x="7179236" y="325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8" name="pt19258"/>
            <p:cNvSpPr/>
            <p:nvPr/>
          </p:nvSpPr>
          <p:spPr>
            <a:xfrm>
              <a:off x="6625443" y="3650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9" name="pt19259"/>
            <p:cNvSpPr/>
            <p:nvPr/>
          </p:nvSpPr>
          <p:spPr>
            <a:xfrm>
              <a:off x="6793372" y="3333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0" name="pt19260"/>
            <p:cNvSpPr/>
            <p:nvPr/>
          </p:nvSpPr>
          <p:spPr>
            <a:xfrm>
              <a:off x="6908141" y="337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1" name="pt19261"/>
            <p:cNvSpPr/>
            <p:nvPr/>
          </p:nvSpPr>
          <p:spPr>
            <a:xfrm>
              <a:off x="6591560" y="348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2" name="pt19262"/>
            <p:cNvSpPr/>
            <p:nvPr/>
          </p:nvSpPr>
          <p:spPr>
            <a:xfrm>
              <a:off x="6892868" y="343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3" name="pt19263"/>
            <p:cNvSpPr/>
            <p:nvPr/>
          </p:nvSpPr>
          <p:spPr>
            <a:xfrm>
              <a:off x="6864719" y="3413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4" name="pt19264"/>
            <p:cNvSpPr/>
            <p:nvPr/>
          </p:nvSpPr>
          <p:spPr>
            <a:xfrm>
              <a:off x="6786738" y="3411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5" name="pt19265"/>
            <p:cNvSpPr/>
            <p:nvPr/>
          </p:nvSpPr>
          <p:spPr>
            <a:xfrm>
              <a:off x="6777829" y="3419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6" name="pt19266"/>
            <p:cNvSpPr/>
            <p:nvPr/>
          </p:nvSpPr>
          <p:spPr>
            <a:xfrm>
              <a:off x="6872882" y="3422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7" name="pt19267"/>
            <p:cNvSpPr/>
            <p:nvPr/>
          </p:nvSpPr>
          <p:spPr>
            <a:xfrm>
              <a:off x="6629402" y="3462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8" name="pt19268"/>
            <p:cNvSpPr/>
            <p:nvPr/>
          </p:nvSpPr>
          <p:spPr>
            <a:xfrm>
              <a:off x="6424241" y="348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9" name="pt19269"/>
            <p:cNvSpPr/>
            <p:nvPr/>
          </p:nvSpPr>
          <p:spPr>
            <a:xfrm>
              <a:off x="6840504" y="3274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0" name="pt19270"/>
            <p:cNvSpPr/>
            <p:nvPr/>
          </p:nvSpPr>
          <p:spPr>
            <a:xfrm>
              <a:off x="6574699" y="339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1" name="pt19271"/>
            <p:cNvSpPr/>
            <p:nvPr/>
          </p:nvSpPr>
          <p:spPr>
            <a:xfrm>
              <a:off x="6841680" y="3444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2" name="pt19272"/>
            <p:cNvSpPr/>
            <p:nvPr/>
          </p:nvSpPr>
          <p:spPr>
            <a:xfrm>
              <a:off x="6688921" y="3333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3" name="pt19273"/>
            <p:cNvSpPr/>
            <p:nvPr/>
          </p:nvSpPr>
          <p:spPr>
            <a:xfrm>
              <a:off x="6713592" y="3381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4" name="pt19274"/>
            <p:cNvSpPr/>
            <p:nvPr/>
          </p:nvSpPr>
          <p:spPr>
            <a:xfrm>
              <a:off x="6536792" y="3432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5" name="pt19275"/>
            <p:cNvSpPr/>
            <p:nvPr/>
          </p:nvSpPr>
          <p:spPr>
            <a:xfrm>
              <a:off x="6318639" y="316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6" name="pt19276"/>
            <p:cNvSpPr/>
            <p:nvPr/>
          </p:nvSpPr>
          <p:spPr>
            <a:xfrm>
              <a:off x="6787401" y="3448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7" name="pt19277"/>
            <p:cNvSpPr/>
            <p:nvPr/>
          </p:nvSpPr>
          <p:spPr>
            <a:xfrm>
              <a:off x="6788866" y="3489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8" name="pt19278"/>
            <p:cNvSpPr/>
            <p:nvPr/>
          </p:nvSpPr>
          <p:spPr>
            <a:xfrm>
              <a:off x="6449356" y="3402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9" name="pt19279"/>
            <p:cNvSpPr/>
            <p:nvPr/>
          </p:nvSpPr>
          <p:spPr>
            <a:xfrm>
              <a:off x="6604371" y="3505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0" name="pt19280"/>
            <p:cNvSpPr/>
            <p:nvPr/>
          </p:nvSpPr>
          <p:spPr>
            <a:xfrm>
              <a:off x="6378048" y="3277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1" name="pt19281"/>
            <p:cNvSpPr/>
            <p:nvPr/>
          </p:nvSpPr>
          <p:spPr>
            <a:xfrm>
              <a:off x="6839842" y="338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2" name="pt19282"/>
            <p:cNvSpPr/>
            <p:nvPr/>
          </p:nvSpPr>
          <p:spPr>
            <a:xfrm>
              <a:off x="6673776" y="3322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3" name="pt19283"/>
            <p:cNvSpPr/>
            <p:nvPr/>
          </p:nvSpPr>
          <p:spPr>
            <a:xfrm>
              <a:off x="7167961" y="32904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4" name="pt19284"/>
            <p:cNvSpPr/>
            <p:nvPr/>
          </p:nvSpPr>
          <p:spPr>
            <a:xfrm>
              <a:off x="6529065" y="3277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5" name="pt19285"/>
            <p:cNvSpPr/>
            <p:nvPr/>
          </p:nvSpPr>
          <p:spPr>
            <a:xfrm>
              <a:off x="6859313" y="341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6" name="pt19286"/>
            <p:cNvSpPr/>
            <p:nvPr/>
          </p:nvSpPr>
          <p:spPr>
            <a:xfrm>
              <a:off x="6409257" y="3371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7" name="pt19287"/>
            <p:cNvSpPr/>
            <p:nvPr/>
          </p:nvSpPr>
          <p:spPr>
            <a:xfrm>
              <a:off x="7115045" y="3522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8" name="pt19288"/>
            <p:cNvSpPr/>
            <p:nvPr/>
          </p:nvSpPr>
          <p:spPr>
            <a:xfrm>
              <a:off x="6577443" y="343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9" name="pt19289"/>
            <p:cNvSpPr/>
            <p:nvPr/>
          </p:nvSpPr>
          <p:spPr>
            <a:xfrm>
              <a:off x="7176003" y="3484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0" name="pt19290"/>
            <p:cNvSpPr/>
            <p:nvPr/>
          </p:nvSpPr>
          <p:spPr>
            <a:xfrm>
              <a:off x="6433960" y="325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1" name="pt19291"/>
            <p:cNvSpPr/>
            <p:nvPr/>
          </p:nvSpPr>
          <p:spPr>
            <a:xfrm>
              <a:off x="6510738" y="348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2" name="pt19292"/>
            <p:cNvSpPr/>
            <p:nvPr/>
          </p:nvSpPr>
          <p:spPr>
            <a:xfrm>
              <a:off x="6723614" y="3287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3" name="pt19293"/>
            <p:cNvSpPr/>
            <p:nvPr/>
          </p:nvSpPr>
          <p:spPr>
            <a:xfrm>
              <a:off x="6827525" y="3449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4" name="pt19294"/>
            <p:cNvSpPr/>
            <p:nvPr/>
          </p:nvSpPr>
          <p:spPr>
            <a:xfrm>
              <a:off x="6655674" y="3500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5" name="pt19295"/>
            <p:cNvSpPr/>
            <p:nvPr/>
          </p:nvSpPr>
          <p:spPr>
            <a:xfrm>
              <a:off x="6322059" y="336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6" name="pt19296"/>
            <p:cNvSpPr/>
            <p:nvPr/>
          </p:nvSpPr>
          <p:spPr>
            <a:xfrm>
              <a:off x="6428233" y="3556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7" name="pt19297"/>
            <p:cNvSpPr/>
            <p:nvPr/>
          </p:nvSpPr>
          <p:spPr>
            <a:xfrm>
              <a:off x="6479285" y="328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8" name="pt19298"/>
            <p:cNvSpPr/>
            <p:nvPr/>
          </p:nvSpPr>
          <p:spPr>
            <a:xfrm>
              <a:off x="6834313" y="3403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9" name="pt19299"/>
            <p:cNvSpPr/>
            <p:nvPr/>
          </p:nvSpPr>
          <p:spPr>
            <a:xfrm>
              <a:off x="6503179" y="345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0" name="pt19300"/>
            <p:cNvSpPr/>
            <p:nvPr/>
          </p:nvSpPr>
          <p:spPr>
            <a:xfrm>
              <a:off x="6869482" y="3364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1" name="pt19301"/>
            <p:cNvSpPr/>
            <p:nvPr/>
          </p:nvSpPr>
          <p:spPr>
            <a:xfrm>
              <a:off x="6810529" y="3305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2" name="pt19302"/>
            <p:cNvSpPr/>
            <p:nvPr/>
          </p:nvSpPr>
          <p:spPr>
            <a:xfrm>
              <a:off x="6857628" y="3498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3" name="pt19303"/>
            <p:cNvSpPr/>
            <p:nvPr/>
          </p:nvSpPr>
          <p:spPr>
            <a:xfrm>
              <a:off x="6579076" y="3535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4" name="pt19304"/>
            <p:cNvSpPr/>
            <p:nvPr/>
          </p:nvSpPr>
          <p:spPr>
            <a:xfrm>
              <a:off x="6683200" y="3441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5" name="pt19305"/>
            <p:cNvSpPr/>
            <p:nvPr/>
          </p:nvSpPr>
          <p:spPr>
            <a:xfrm>
              <a:off x="6368007" y="327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6" name="pt19306"/>
            <p:cNvSpPr/>
            <p:nvPr/>
          </p:nvSpPr>
          <p:spPr>
            <a:xfrm>
              <a:off x="6496223" y="3245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7" name="pt19307"/>
            <p:cNvSpPr/>
            <p:nvPr/>
          </p:nvSpPr>
          <p:spPr>
            <a:xfrm>
              <a:off x="6903815" y="33233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8" name="pt19308"/>
            <p:cNvSpPr/>
            <p:nvPr/>
          </p:nvSpPr>
          <p:spPr>
            <a:xfrm>
              <a:off x="6772809" y="3464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9" name="pt19309"/>
            <p:cNvSpPr/>
            <p:nvPr/>
          </p:nvSpPr>
          <p:spPr>
            <a:xfrm>
              <a:off x="6742789" y="3471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0" name="pt19310"/>
            <p:cNvSpPr/>
            <p:nvPr/>
          </p:nvSpPr>
          <p:spPr>
            <a:xfrm>
              <a:off x="6879606" y="3300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1" name="pt19311"/>
            <p:cNvSpPr/>
            <p:nvPr/>
          </p:nvSpPr>
          <p:spPr>
            <a:xfrm>
              <a:off x="6649600" y="3329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2" name="pt19312"/>
            <p:cNvSpPr/>
            <p:nvPr/>
          </p:nvSpPr>
          <p:spPr>
            <a:xfrm>
              <a:off x="6375226" y="328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3" name="pt19313"/>
            <p:cNvSpPr/>
            <p:nvPr/>
          </p:nvSpPr>
          <p:spPr>
            <a:xfrm>
              <a:off x="6979410" y="3257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4" name="pt19314"/>
            <p:cNvSpPr/>
            <p:nvPr/>
          </p:nvSpPr>
          <p:spPr>
            <a:xfrm>
              <a:off x="6801742" y="3401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5" name="pt19315"/>
            <p:cNvSpPr/>
            <p:nvPr/>
          </p:nvSpPr>
          <p:spPr>
            <a:xfrm>
              <a:off x="6775354" y="343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6" name="pt19316"/>
            <p:cNvSpPr/>
            <p:nvPr/>
          </p:nvSpPr>
          <p:spPr>
            <a:xfrm>
              <a:off x="6545688" y="3417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7" name="pt19317"/>
            <p:cNvSpPr/>
            <p:nvPr/>
          </p:nvSpPr>
          <p:spPr>
            <a:xfrm>
              <a:off x="7060354" y="3279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8" name="pt19318"/>
            <p:cNvSpPr/>
            <p:nvPr/>
          </p:nvSpPr>
          <p:spPr>
            <a:xfrm>
              <a:off x="6589843" y="345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9" name="pt19319"/>
            <p:cNvSpPr/>
            <p:nvPr/>
          </p:nvSpPr>
          <p:spPr>
            <a:xfrm>
              <a:off x="6431055" y="3522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0" name="pt19320"/>
            <p:cNvSpPr/>
            <p:nvPr/>
          </p:nvSpPr>
          <p:spPr>
            <a:xfrm>
              <a:off x="6610587" y="348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1" name="pt19321"/>
            <p:cNvSpPr/>
            <p:nvPr/>
          </p:nvSpPr>
          <p:spPr>
            <a:xfrm>
              <a:off x="6934291" y="33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2" name="pt19322"/>
            <p:cNvSpPr/>
            <p:nvPr/>
          </p:nvSpPr>
          <p:spPr>
            <a:xfrm>
              <a:off x="6219626" y="3147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3" name="pt19323"/>
            <p:cNvSpPr/>
            <p:nvPr/>
          </p:nvSpPr>
          <p:spPr>
            <a:xfrm>
              <a:off x="6604686" y="3428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4" name="pt19324"/>
            <p:cNvSpPr/>
            <p:nvPr/>
          </p:nvSpPr>
          <p:spPr>
            <a:xfrm>
              <a:off x="6252429" y="3095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5" name="pt19325"/>
            <p:cNvSpPr/>
            <p:nvPr/>
          </p:nvSpPr>
          <p:spPr>
            <a:xfrm>
              <a:off x="6339505" y="347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6" name="pt19326"/>
            <p:cNvSpPr/>
            <p:nvPr/>
          </p:nvSpPr>
          <p:spPr>
            <a:xfrm>
              <a:off x="6306027" y="330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7" name="pt19327"/>
            <p:cNvSpPr/>
            <p:nvPr/>
          </p:nvSpPr>
          <p:spPr>
            <a:xfrm>
              <a:off x="6963211" y="3303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8" name="pt19328"/>
            <p:cNvSpPr/>
            <p:nvPr/>
          </p:nvSpPr>
          <p:spPr>
            <a:xfrm>
              <a:off x="6610375" y="3184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9" name="pt19329"/>
            <p:cNvSpPr/>
            <p:nvPr/>
          </p:nvSpPr>
          <p:spPr>
            <a:xfrm>
              <a:off x="6397725" y="3411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0" name="pt19330"/>
            <p:cNvSpPr/>
            <p:nvPr/>
          </p:nvSpPr>
          <p:spPr>
            <a:xfrm>
              <a:off x="6349198" y="3275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1" name="pt19331"/>
            <p:cNvSpPr/>
            <p:nvPr/>
          </p:nvSpPr>
          <p:spPr>
            <a:xfrm>
              <a:off x="6742866" y="354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2" name="pt19332"/>
            <p:cNvSpPr/>
            <p:nvPr/>
          </p:nvSpPr>
          <p:spPr>
            <a:xfrm>
              <a:off x="6440337" y="3539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3" name="pt19333"/>
            <p:cNvSpPr/>
            <p:nvPr/>
          </p:nvSpPr>
          <p:spPr>
            <a:xfrm>
              <a:off x="6381783" y="3573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4" name="pt19334"/>
            <p:cNvSpPr/>
            <p:nvPr/>
          </p:nvSpPr>
          <p:spPr>
            <a:xfrm>
              <a:off x="6616295" y="3555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5" name="pt19335"/>
            <p:cNvSpPr/>
            <p:nvPr/>
          </p:nvSpPr>
          <p:spPr>
            <a:xfrm>
              <a:off x="6878006" y="3548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6" name="pt19336"/>
            <p:cNvSpPr/>
            <p:nvPr/>
          </p:nvSpPr>
          <p:spPr>
            <a:xfrm>
              <a:off x="6664057" y="3381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7" name="pt19337"/>
            <p:cNvSpPr/>
            <p:nvPr/>
          </p:nvSpPr>
          <p:spPr>
            <a:xfrm>
              <a:off x="6421367" y="34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8" name="pt19338"/>
            <p:cNvSpPr/>
            <p:nvPr/>
          </p:nvSpPr>
          <p:spPr>
            <a:xfrm>
              <a:off x="6366175" y="3570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9" name="pt19339"/>
            <p:cNvSpPr/>
            <p:nvPr/>
          </p:nvSpPr>
          <p:spPr>
            <a:xfrm>
              <a:off x="6462244" y="3581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0" name="pt19340"/>
            <p:cNvSpPr/>
            <p:nvPr/>
          </p:nvSpPr>
          <p:spPr>
            <a:xfrm>
              <a:off x="6717263" y="3559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1" name="pt19341"/>
            <p:cNvSpPr/>
            <p:nvPr/>
          </p:nvSpPr>
          <p:spPr>
            <a:xfrm>
              <a:off x="6282757" y="3392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2" name="pt19342"/>
            <p:cNvSpPr/>
            <p:nvPr/>
          </p:nvSpPr>
          <p:spPr>
            <a:xfrm>
              <a:off x="6299251" y="3204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3" name="pt19343"/>
            <p:cNvSpPr/>
            <p:nvPr/>
          </p:nvSpPr>
          <p:spPr>
            <a:xfrm>
              <a:off x="6306046" y="3621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4" name="pt19344"/>
            <p:cNvSpPr/>
            <p:nvPr/>
          </p:nvSpPr>
          <p:spPr>
            <a:xfrm>
              <a:off x="6536689" y="3544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5" name="pt19345"/>
            <p:cNvSpPr/>
            <p:nvPr/>
          </p:nvSpPr>
          <p:spPr>
            <a:xfrm>
              <a:off x="6636043" y="3457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6" name="pt19346"/>
            <p:cNvSpPr/>
            <p:nvPr/>
          </p:nvSpPr>
          <p:spPr>
            <a:xfrm>
              <a:off x="6459416" y="3570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7" name="pt19347"/>
            <p:cNvSpPr/>
            <p:nvPr/>
          </p:nvSpPr>
          <p:spPr>
            <a:xfrm>
              <a:off x="6460155" y="3526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8" name="pt19348"/>
            <p:cNvSpPr/>
            <p:nvPr/>
          </p:nvSpPr>
          <p:spPr>
            <a:xfrm>
              <a:off x="6557825" y="3526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9" name="pt19349"/>
            <p:cNvSpPr/>
            <p:nvPr/>
          </p:nvSpPr>
          <p:spPr>
            <a:xfrm>
              <a:off x="6728499" y="3577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0" name="pt19350"/>
            <p:cNvSpPr/>
            <p:nvPr/>
          </p:nvSpPr>
          <p:spPr>
            <a:xfrm>
              <a:off x="6334664" y="36480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1" name="pt19351"/>
            <p:cNvSpPr/>
            <p:nvPr/>
          </p:nvSpPr>
          <p:spPr>
            <a:xfrm>
              <a:off x="6449124" y="356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2" name="pt19352"/>
            <p:cNvSpPr/>
            <p:nvPr/>
          </p:nvSpPr>
          <p:spPr>
            <a:xfrm>
              <a:off x="6337608" y="341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3" name="pt19353"/>
            <p:cNvSpPr/>
            <p:nvPr/>
          </p:nvSpPr>
          <p:spPr>
            <a:xfrm>
              <a:off x="6405104" y="3564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4" name="pt19354"/>
            <p:cNvSpPr/>
            <p:nvPr/>
          </p:nvSpPr>
          <p:spPr>
            <a:xfrm>
              <a:off x="6448411" y="3555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5" name="pt19355"/>
            <p:cNvSpPr/>
            <p:nvPr/>
          </p:nvSpPr>
          <p:spPr>
            <a:xfrm>
              <a:off x="6601073" y="361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6" name="pt19356"/>
            <p:cNvSpPr/>
            <p:nvPr/>
          </p:nvSpPr>
          <p:spPr>
            <a:xfrm>
              <a:off x="6952418" y="3498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7" name="pt19357"/>
            <p:cNvSpPr/>
            <p:nvPr/>
          </p:nvSpPr>
          <p:spPr>
            <a:xfrm>
              <a:off x="6482911" y="350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8" name="pt19358"/>
            <p:cNvSpPr/>
            <p:nvPr/>
          </p:nvSpPr>
          <p:spPr>
            <a:xfrm>
              <a:off x="7029537" y="3514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9" name="pt19359"/>
            <p:cNvSpPr/>
            <p:nvPr/>
          </p:nvSpPr>
          <p:spPr>
            <a:xfrm>
              <a:off x="6651104" y="3506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0" name="pt19360"/>
            <p:cNvSpPr/>
            <p:nvPr/>
          </p:nvSpPr>
          <p:spPr>
            <a:xfrm>
              <a:off x="6373998" y="3606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1" name="pt19361"/>
            <p:cNvSpPr/>
            <p:nvPr/>
          </p:nvSpPr>
          <p:spPr>
            <a:xfrm>
              <a:off x="6514762" y="367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2" name="pt19362"/>
            <p:cNvSpPr/>
            <p:nvPr/>
          </p:nvSpPr>
          <p:spPr>
            <a:xfrm>
              <a:off x="6804622" y="3535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3" name="pt19363"/>
            <p:cNvSpPr/>
            <p:nvPr/>
          </p:nvSpPr>
          <p:spPr>
            <a:xfrm>
              <a:off x="6464796" y="3582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4" name="pt19364"/>
            <p:cNvSpPr/>
            <p:nvPr/>
          </p:nvSpPr>
          <p:spPr>
            <a:xfrm>
              <a:off x="6433793" y="358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5" name="pt19365"/>
            <p:cNvSpPr/>
            <p:nvPr/>
          </p:nvSpPr>
          <p:spPr>
            <a:xfrm>
              <a:off x="6536535" y="3595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6" name="pt19366"/>
            <p:cNvSpPr/>
            <p:nvPr/>
          </p:nvSpPr>
          <p:spPr>
            <a:xfrm>
              <a:off x="6545000" y="3356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7" name="pt19367"/>
            <p:cNvSpPr/>
            <p:nvPr/>
          </p:nvSpPr>
          <p:spPr>
            <a:xfrm>
              <a:off x="6657326" y="3355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8" name="pt19368"/>
            <p:cNvSpPr/>
            <p:nvPr/>
          </p:nvSpPr>
          <p:spPr>
            <a:xfrm>
              <a:off x="6401575" y="3345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9" name="pt19369"/>
            <p:cNvSpPr/>
            <p:nvPr/>
          </p:nvSpPr>
          <p:spPr>
            <a:xfrm>
              <a:off x="6310424" y="3591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0" name="pt19370"/>
            <p:cNvSpPr/>
            <p:nvPr/>
          </p:nvSpPr>
          <p:spPr>
            <a:xfrm>
              <a:off x="6794189" y="3434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1" name="pt19371"/>
            <p:cNvSpPr/>
            <p:nvPr/>
          </p:nvSpPr>
          <p:spPr>
            <a:xfrm>
              <a:off x="6642214" y="3496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2" name="pt19372"/>
            <p:cNvSpPr/>
            <p:nvPr/>
          </p:nvSpPr>
          <p:spPr>
            <a:xfrm>
              <a:off x="6583692" y="348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3" name="pt19373"/>
            <p:cNvSpPr/>
            <p:nvPr/>
          </p:nvSpPr>
          <p:spPr>
            <a:xfrm>
              <a:off x="6377039" y="329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4" name="pt19374"/>
            <p:cNvSpPr/>
            <p:nvPr/>
          </p:nvSpPr>
          <p:spPr>
            <a:xfrm>
              <a:off x="6497715" y="3326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5" name="pt19375"/>
            <p:cNvSpPr/>
            <p:nvPr/>
          </p:nvSpPr>
          <p:spPr>
            <a:xfrm>
              <a:off x="6553068" y="3381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6" name="pt19376"/>
            <p:cNvSpPr/>
            <p:nvPr/>
          </p:nvSpPr>
          <p:spPr>
            <a:xfrm>
              <a:off x="6478135" y="3400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7" name="pt19377"/>
            <p:cNvSpPr/>
            <p:nvPr/>
          </p:nvSpPr>
          <p:spPr>
            <a:xfrm>
              <a:off x="6473776" y="3252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8" name="pt19378"/>
            <p:cNvSpPr/>
            <p:nvPr/>
          </p:nvSpPr>
          <p:spPr>
            <a:xfrm>
              <a:off x="6860926" y="345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9" name="pt19379"/>
            <p:cNvSpPr/>
            <p:nvPr/>
          </p:nvSpPr>
          <p:spPr>
            <a:xfrm>
              <a:off x="6212285" y="3051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0" name="pt19380"/>
            <p:cNvSpPr/>
            <p:nvPr/>
          </p:nvSpPr>
          <p:spPr>
            <a:xfrm>
              <a:off x="6435644" y="3480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1" name="pt19381"/>
            <p:cNvSpPr/>
            <p:nvPr/>
          </p:nvSpPr>
          <p:spPr>
            <a:xfrm>
              <a:off x="6338727" y="334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2" name="pt19382"/>
            <p:cNvSpPr/>
            <p:nvPr/>
          </p:nvSpPr>
          <p:spPr>
            <a:xfrm>
              <a:off x="6597043" y="344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3" name="pt19383"/>
            <p:cNvSpPr/>
            <p:nvPr/>
          </p:nvSpPr>
          <p:spPr>
            <a:xfrm>
              <a:off x="6282545" y="358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4" name="pt19384"/>
            <p:cNvSpPr/>
            <p:nvPr/>
          </p:nvSpPr>
          <p:spPr>
            <a:xfrm>
              <a:off x="6891042" y="3409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5" name="pt19385"/>
            <p:cNvSpPr/>
            <p:nvPr/>
          </p:nvSpPr>
          <p:spPr>
            <a:xfrm>
              <a:off x="7051907" y="3399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6" name="pt19386"/>
            <p:cNvSpPr/>
            <p:nvPr/>
          </p:nvSpPr>
          <p:spPr>
            <a:xfrm>
              <a:off x="6819432" y="3272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7" name="pt19387"/>
            <p:cNvSpPr/>
            <p:nvPr/>
          </p:nvSpPr>
          <p:spPr>
            <a:xfrm>
              <a:off x="6395391" y="3394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8" name="pt19388"/>
            <p:cNvSpPr/>
            <p:nvPr/>
          </p:nvSpPr>
          <p:spPr>
            <a:xfrm>
              <a:off x="6697605" y="3196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9" name="pt19389"/>
            <p:cNvSpPr/>
            <p:nvPr/>
          </p:nvSpPr>
          <p:spPr>
            <a:xfrm>
              <a:off x="7072182" y="339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0" name="pt19390"/>
            <p:cNvSpPr/>
            <p:nvPr/>
          </p:nvSpPr>
          <p:spPr>
            <a:xfrm>
              <a:off x="6811821" y="3368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1" name="pt19391"/>
            <p:cNvSpPr/>
            <p:nvPr/>
          </p:nvSpPr>
          <p:spPr>
            <a:xfrm>
              <a:off x="6982862" y="3334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2" name="pt19392"/>
            <p:cNvSpPr/>
            <p:nvPr/>
          </p:nvSpPr>
          <p:spPr>
            <a:xfrm>
              <a:off x="6550143" y="3431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3" name="pt19393"/>
            <p:cNvSpPr/>
            <p:nvPr/>
          </p:nvSpPr>
          <p:spPr>
            <a:xfrm>
              <a:off x="6359027" y="3422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4" name="pt19394"/>
            <p:cNvSpPr/>
            <p:nvPr/>
          </p:nvSpPr>
          <p:spPr>
            <a:xfrm>
              <a:off x="6665047" y="3461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5" name="pt19395"/>
            <p:cNvSpPr/>
            <p:nvPr/>
          </p:nvSpPr>
          <p:spPr>
            <a:xfrm>
              <a:off x="6888329" y="3378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6" name="pt19396"/>
            <p:cNvSpPr/>
            <p:nvPr/>
          </p:nvSpPr>
          <p:spPr>
            <a:xfrm>
              <a:off x="7012072" y="3444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7" name="pt19397"/>
            <p:cNvSpPr/>
            <p:nvPr/>
          </p:nvSpPr>
          <p:spPr>
            <a:xfrm>
              <a:off x="6979256" y="3360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8" name="pt19398"/>
            <p:cNvSpPr/>
            <p:nvPr/>
          </p:nvSpPr>
          <p:spPr>
            <a:xfrm>
              <a:off x="6790248" y="3379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9" name="pt19399"/>
            <p:cNvSpPr/>
            <p:nvPr/>
          </p:nvSpPr>
          <p:spPr>
            <a:xfrm>
              <a:off x="7154514" y="3273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0" name="pt19400"/>
            <p:cNvSpPr/>
            <p:nvPr/>
          </p:nvSpPr>
          <p:spPr>
            <a:xfrm>
              <a:off x="6813107" y="341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1" name="pt19401"/>
            <p:cNvSpPr/>
            <p:nvPr/>
          </p:nvSpPr>
          <p:spPr>
            <a:xfrm>
              <a:off x="6811120" y="3421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2" name="pt19402"/>
            <p:cNvSpPr/>
            <p:nvPr/>
          </p:nvSpPr>
          <p:spPr>
            <a:xfrm>
              <a:off x="6987882" y="326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3" name="pt19403"/>
            <p:cNvSpPr/>
            <p:nvPr/>
          </p:nvSpPr>
          <p:spPr>
            <a:xfrm>
              <a:off x="6777000" y="3369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4" name="pt19404"/>
            <p:cNvSpPr/>
            <p:nvPr/>
          </p:nvSpPr>
          <p:spPr>
            <a:xfrm>
              <a:off x="7055211" y="323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5" name="pt19405"/>
            <p:cNvSpPr/>
            <p:nvPr/>
          </p:nvSpPr>
          <p:spPr>
            <a:xfrm>
              <a:off x="6508945" y="343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6" name="pt19406"/>
            <p:cNvSpPr/>
            <p:nvPr/>
          </p:nvSpPr>
          <p:spPr>
            <a:xfrm>
              <a:off x="6740925" y="3236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7" name="pt19407"/>
            <p:cNvSpPr/>
            <p:nvPr/>
          </p:nvSpPr>
          <p:spPr>
            <a:xfrm>
              <a:off x="6512217" y="3429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8" name="pt19408"/>
            <p:cNvSpPr/>
            <p:nvPr/>
          </p:nvSpPr>
          <p:spPr>
            <a:xfrm>
              <a:off x="6615929" y="3266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9" name="pt19409"/>
            <p:cNvSpPr/>
            <p:nvPr/>
          </p:nvSpPr>
          <p:spPr>
            <a:xfrm>
              <a:off x="6664732" y="3269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0" name="pt19410"/>
            <p:cNvSpPr/>
            <p:nvPr/>
          </p:nvSpPr>
          <p:spPr>
            <a:xfrm>
              <a:off x="6680828" y="3273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1" name="pt19411"/>
            <p:cNvSpPr/>
            <p:nvPr/>
          </p:nvSpPr>
          <p:spPr>
            <a:xfrm>
              <a:off x="6613911" y="3342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2" name="pt19412"/>
            <p:cNvSpPr/>
            <p:nvPr/>
          </p:nvSpPr>
          <p:spPr>
            <a:xfrm>
              <a:off x="6760216" y="3457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3" name="pt19413"/>
            <p:cNvSpPr/>
            <p:nvPr/>
          </p:nvSpPr>
          <p:spPr>
            <a:xfrm>
              <a:off x="6572301" y="338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4" name="pt19414"/>
            <p:cNvSpPr/>
            <p:nvPr/>
          </p:nvSpPr>
          <p:spPr>
            <a:xfrm>
              <a:off x="6678051" y="3296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5" name="pt19415"/>
            <p:cNvSpPr/>
            <p:nvPr/>
          </p:nvSpPr>
          <p:spPr>
            <a:xfrm>
              <a:off x="6881792" y="323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6" name="pt19416"/>
            <p:cNvSpPr/>
            <p:nvPr/>
          </p:nvSpPr>
          <p:spPr>
            <a:xfrm>
              <a:off x="6812593" y="335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7" name="pt19417"/>
            <p:cNvSpPr/>
            <p:nvPr/>
          </p:nvSpPr>
          <p:spPr>
            <a:xfrm>
              <a:off x="7030951" y="3238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8" name="pt19418"/>
            <p:cNvSpPr/>
            <p:nvPr/>
          </p:nvSpPr>
          <p:spPr>
            <a:xfrm>
              <a:off x="6955497" y="321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9" name="pt19419"/>
            <p:cNvSpPr/>
            <p:nvPr/>
          </p:nvSpPr>
          <p:spPr>
            <a:xfrm>
              <a:off x="6890759" y="331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0" name="pt19420"/>
            <p:cNvSpPr/>
            <p:nvPr/>
          </p:nvSpPr>
          <p:spPr>
            <a:xfrm>
              <a:off x="6464880" y="3430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1" name="pt19421"/>
            <p:cNvSpPr/>
            <p:nvPr/>
          </p:nvSpPr>
          <p:spPr>
            <a:xfrm>
              <a:off x="6616090" y="3331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2" name="pt19422"/>
            <p:cNvSpPr/>
            <p:nvPr/>
          </p:nvSpPr>
          <p:spPr>
            <a:xfrm>
              <a:off x="6777244" y="3374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3" name="pt19423"/>
            <p:cNvSpPr/>
            <p:nvPr/>
          </p:nvSpPr>
          <p:spPr>
            <a:xfrm>
              <a:off x="6617343" y="3354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4" name="pt19424"/>
            <p:cNvSpPr/>
            <p:nvPr/>
          </p:nvSpPr>
          <p:spPr>
            <a:xfrm>
              <a:off x="6679799" y="333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5" name="pt19425"/>
            <p:cNvSpPr/>
            <p:nvPr/>
          </p:nvSpPr>
          <p:spPr>
            <a:xfrm>
              <a:off x="6785131" y="3237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6" name="pt19426"/>
            <p:cNvSpPr/>
            <p:nvPr/>
          </p:nvSpPr>
          <p:spPr>
            <a:xfrm>
              <a:off x="6446000" y="3476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7" name="pt19427"/>
            <p:cNvSpPr/>
            <p:nvPr/>
          </p:nvSpPr>
          <p:spPr>
            <a:xfrm>
              <a:off x="6854376" y="3322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8" name="pt19428"/>
            <p:cNvSpPr/>
            <p:nvPr/>
          </p:nvSpPr>
          <p:spPr>
            <a:xfrm>
              <a:off x="6817921" y="3316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9" name="pt19429"/>
            <p:cNvSpPr/>
            <p:nvPr/>
          </p:nvSpPr>
          <p:spPr>
            <a:xfrm>
              <a:off x="7043660" y="3289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0" name="pt19430"/>
            <p:cNvSpPr/>
            <p:nvPr/>
          </p:nvSpPr>
          <p:spPr>
            <a:xfrm>
              <a:off x="7255320" y="360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1" name="pt19431"/>
            <p:cNvSpPr/>
            <p:nvPr/>
          </p:nvSpPr>
          <p:spPr>
            <a:xfrm>
              <a:off x="6736534" y="3480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2" name="pt19432"/>
            <p:cNvSpPr/>
            <p:nvPr/>
          </p:nvSpPr>
          <p:spPr>
            <a:xfrm>
              <a:off x="6496558" y="329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3" name="pt19433"/>
            <p:cNvSpPr/>
            <p:nvPr/>
          </p:nvSpPr>
          <p:spPr>
            <a:xfrm>
              <a:off x="6639077" y="33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4" name="pt19434"/>
            <p:cNvSpPr/>
            <p:nvPr/>
          </p:nvSpPr>
          <p:spPr>
            <a:xfrm>
              <a:off x="6567988" y="3243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5" name="pt19435"/>
            <p:cNvSpPr/>
            <p:nvPr/>
          </p:nvSpPr>
          <p:spPr>
            <a:xfrm>
              <a:off x="6909877" y="3330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6" name="pt19436"/>
            <p:cNvSpPr/>
            <p:nvPr/>
          </p:nvSpPr>
          <p:spPr>
            <a:xfrm>
              <a:off x="6584514" y="331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7" name="pt19437"/>
            <p:cNvSpPr/>
            <p:nvPr/>
          </p:nvSpPr>
          <p:spPr>
            <a:xfrm>
              <a:off x="6694282" y="3452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8" name="pt19438"/>
            <p:cNvSpPr/>
            <p:nvPr/>
          </p:nvSpPr>
          <p:spPr>
            <a:xfrm>
              <a:off x="6594176" y="3386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9" name="pt19439"/>
            <p:cNvSpPr/>
            <p:nvPr/>
          </p:nvSpPr>
          <p:spPr>
            <a:xfrm>
              <a:off x="6568785" y="359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0" name="pt19440"/>
            <p:cNvSpPr/>
            <p:nvPr/>
          </p:nvSpPr>
          <p:spPr>
            <a:xfrm>
              <a:off x="6722945" y="3454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1" name="pt19441"/>
            <p:cNvSpPr/>
            <p:nvPr/>
          </p:nvSpPr>
          <p:spPr>
            <a:xfrm>
              <a:off x="7254992" y="3539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2" name="pt19442"/>
            <p:cNvSpPr/>
            <p:nvPr/>
          </p:nvSpPr>
          <p:spPr>
            <a:xfrm>
              <a:off x="7008015" y="337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3" name="pt19443"/>
            <p:cNvSpPr/>
            <p:nvPr/>
          </p:nvSpPr>
          <p:spPr>
            <a:xfrm>
              <a:off x="7176196" y="3390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4" name="pt19444"/>
            <p:cNvSpPr/>
            <p:nvPr/>
          </p:nvSpPr>
          <p:spPr>
            <a:xfrm>
              <a:off x="6520683" y="352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5" name="pt19445"/>
            <p:cNvSpPr/>
            <p:nvPr/>
          </p:nvSpPr>
          <p:spPr>
            <a:xfrm>
              <a:off x="7046861" y="3438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6" name="pt19446"/>
            <p:cNvSpPr/>
            <p:nvPr/>
          </p:nvSpPr>
          <p:spPr>
            <a:xfrm>
              <a:off x="6467136" y="3452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7" name="pt19447"/>
            <p:cNvSpPr/>
            <p:nvPr/>
          </p:nvSpPr>
          <p:spPr>
            <a:xfrm>
              <a:off x="6614971" y="346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8" name="pt19448"/>
            <p:cNvSpPr/>
            <p:nvPr/>
          </p:nvSpPr>
          <p:spPr>
            <a:xfrm>
              <a:off x="6333096" y="3306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9" name="pt19449"/>
            <p:cNvSpPr/>
            <p:nvPr/>
          </p:nvSpPr>
          <p:spPr>
            <a:xfrm>
              <a:off x="6324013" y="3263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0" name="pt19450"/>
            <p:cNvSpPr/>
            <p:nvPr/>
          </p:nvSpPr>
          <p:spPr>
            <a:xfrm>
              <a:off x="6860894" y="3379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1" name="pt19451"/>
            <p:cNvSpPr/>
            <p:nvPr/>
          </p:nvSpPr>
          <p:spPr>
            <a:xfrm>
              <a:off x="6562864" y="342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2" name="pt19452"/>
            <p:cNvSpPr/>
            <p:nvPr/>
          </p:nvSpPr>
          <p:spPr>
            <a:xfrm>
              <a:off x="6419915" y="3374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3" name="pt19453"/>
            <p:cNvSpPr/>
            <p:nvPr/>
          </p:nvSpPr>
          <p:spPr>
            <a:xfrm>
              <a:off x="6513490" y="3339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4" name="pt19454"/>
            <p:cNvSpPr/>
            <p:nvPr/>
          </p:nvSpPr>
          <p:spPr>
            <a:xfrm>
              <a:off x="6793732" y="342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5" name="pt19455"/>
            <p:cNvSpPr/>
            <p:nvPr/>
          </p:nvSpPr>
          <p:spPr>
            <a:xfrm>
              <a:off x="7268016" y="3375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6" name="pt19456"/>
            <p:cNvSpPr/>
            <p:nvPr/>
          </p:nvSpPr>
          <p:spPr>
            <a:xfrm>
              <a:off x="6431768" y="3661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7" name="pt19457"/>
            <p:cNvSpPr/>
            <p:nvPr/>
          </p:nvSpPr>
          <p:spPr>
            <a:xfrm>
              <a:off x="6346203" y="3446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8" name="pt19458"/>
            <p:cNvSpPr/>
            <p:nvPr/>
          </p:nvSpPr>
          <p:spPr>
            <a:xfrm>
              <a:off x="6726487" y="3274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9" name="pt19459"/>
            <p:cNvSpPr/>
            <p:nvPr/>
          </p:nvSpPr>
          <p:spPr>
            <a:xfrm>
              <a:off x="6686240" y="345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0" name="pt19460"/>
            <p:cNvSpPr/>
            <p:nvPr/>
          </p:nvSpPr>
          <p:spPr>
            <a:xfrm>
              <a:off x="6530190" y="3545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1" name="pt19461"/>
            <p:cNvSpPr/>
            <p:nvPr/>
          </p:nvSpPr>
          <p:spPr>
            <a:xfrm>
              <a:off x="6719146" y="3415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2" name="pt19462"/>
            <p:cNvSpPr/>
            <p:nvPr/>
          </p:nvSpPr>
          <p:spPr>
            <a:xfrm>
              <a:off x="6572629" y="353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3" name="pt19463"/>
            <p:cNvSpPr/>
            <p:nvPr/>
          </p:nvSpPr>
          <p:spPr>
            <a:xfrm>
              <a:off x="6903693" y="3401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4" name="pt19464"/>
            <p:cNvSpPr/>
            <p:nvPr/>
          </p:nvSpPr>
          <p:spPr>
            <a:xfrm>
              <a:off x="6527297" y="3436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5" name="pt19465"/>
            <p:cNvSpPr/>
            <p:nvPr/>
          </p:nvSpPr>
          <p:spPr>
            <a:xfrm>
              <a:off x="6667779" y="3297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6" name="pt19466"/>
            <p:cNvSpPr/>
            <p:nvPr/>
          </p:nvSpPr>
          <p:spPr>
            <a:xfrm>
              <a:off x="6597377" y="342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7" name="pt19467"/>
            <p:cNvSpPr/>
            <p:nvPr/>
          </p:nvSpPr>
          <p:spPr>
            <a:xfrm>
              <a:off x="6831774" y="338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8" name="pt19468"/>
            <p:cNvSpPr/>
            <p:nvPr/>
          </p:nvSpPr>
          <p:spPr>
            <a:xfrm>
              <a:off x="6389606" y="3565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9" name="pt19469"/>
            <p:cNvSpPr/>
            <p:nvPr/>
          </p:nvSpPr>
          <p:spPr>
            <a:xfrm>
              <a:off x="6464655" y="330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0" name="pt19470"/>
            <p:cNvSpPr/>
            <p:nvPr/>
          </p:nvSpPr>
          <p:spPr>
            <a:xfrm>
              <a:off x="7245832" y="3139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1" name="pt19471"/>
            <p:cNvSpPr/>
            <p:nvPr/>
          </p:nvSpPr>
          <p:spPr>
            <a:xfrm>
              <a:off x="6773612" y="332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2" name="pt19472"/>
            <p:cNvSpPr/>
            <p:nvPr/>
          </p:nvSpPr>
          <p:spPr>
            <a:xfrm>
              <a:off x="6493350" y="349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3" name="pt19473"/>
            <p:cNvSpPr/>
            <p:nvPr/>
          </p:nvSpPr>
          <p:spPr>
            <a:xfrm>
              <a:off x="6534940" y="3480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4" name="pt19474"/>
            <p:cNvSpPr/>
            <p:nvPr/>
          </p:nvSpPr>
          <p:spPr>
            <a:xfrm>
              <a:off x="7242605" y="3541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5" name="pt19475"/>
            <p:cNvSpPr/>
            <p:nvPr/>
          </p:nvSpPr>
          <p:spPr>
            <a:xfrm>
              <a:off x="6728589" y="3467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6" name="pt19476"/>
            <p:cNvSpPr/>
            <p:nvPr/>
          </p:nvSpPr>
          <p:spPr>
            <a:xfrm>
              <a:off x="6470067" y="3553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7" name="pt19477"/>
            <p:cNvSpPr/>
            <p:nvPr/>
          </p:nvSpPr>
          <p:spPr>
            <a:xfrm>
              <a:off x="6499219" y="3573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8" name="pt19478"/>
            <p:cNvSpPr/>
            <p:nvPr/>
          </p:nvSpPr>
          <p:spPr>
            <a:xfrm>
              <a:off x="6436898" y="342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9" name="pt19479"/>
            <p:cNvSpPr/>
            <p:nvPr/>
          </p:nvSpPr>
          <p:spPr>
            <a:xfrm>
              <a:off x="6816829" y="3323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0" name="pt19480"/>
            <p:cNvSpPr/>
            <p:nvPr/>
          </p:nvSpPr>
          <p:spPr>
            <a:xfrm>
              <a:off x="6776518" y="3230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1" name="pt19481"/>
            <p:cNvSpPr/>
            <p:nvPr/>
          </p:nvSpPr>
          <p:spPr>
            <a:xfrm>
              <a:off x="6378723" y="3710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2" name="pt19482"/>
            <p:cNvSpPr/>
            <p:nvPr/>
          </p:nvSpPr>
          <p:spPr>
            <a:xfrm>
              <a:off x="6743226" y="3361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3" name="pt19483"/>
            <p:cNvSpPr/>
            <p:nvPr/>
          </p:nvSpPr>
          <p:spPr>
            <a:xfrm>
              <a:off x="6743805" y="3398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4" name="pt19484"/>
            <p:cNvSpPr/>
            <p:nvPr/>
          </p:nvSpPr>
          <p:spPr>
            <a:xfrm>
              <a:off x="6763468" y="335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5" name="pt19485"/>
            <p:cNvSpPr/>
            <p:nvPr/>
          </p:nvSpPr>
          <p:spPr>
            <a:xfrm>
              <a:off x="6567538" y="34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6" name="pt19486"/>
            <p:cNvSpPr/>
            <p:nvPr/>
          </p:nvSpPr>
          <p:spPr>
            <a:xfrm>
              <a:off x="6707646" y="337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7" name="pt19487"/>
            <p:cNvSpPr/>
            <p:nvPr/>
          </p:nvSpPr>
          <p:spPr>
            <a:xfrm>
              <a:off x="7257262" y="3544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8" name="pt19488"/>
            <p:cNvSpPr/>
            <p:nvPr/>
          </p:nvSpPr>
          <p:spPr>
            <a:xfrm>
              <a:off x="7240227" y="3370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9" name="pt19489"/>
            <p:cNvSpPr/>
            <p:nvPr/>
          </p:nvSpPr>
          <p:spPr>
            <a:xfrm>
              <a:off x="6790525" y="336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0" name="pt19490"/>
            <p:cNvSpPr/>
            <p:nvPr/>
          </p:nvSpPr>
          <p:spPr>
            <a:xfrm>
              <a:off x="6981949" y="3340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1" name="pt19491"/>
            <p:cNvSpPr/>
            <p:nvPr/>
          </p:nvSpPr>
          <p:spPr>
            <a:xfrm>
              <a:off x="7247999" y="3314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2" name="pt19492"/>
            <p:cNvSpPr/>
            <p:nvPr/>
          </p:nvSpPr>
          <p:spPr>
            <a:xfrm>
              <a:off x="6562511" y="333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3" name="pt19493"/>
            <p:cNvSpPr/>
            <p:nvPr/>
          </p:nvSpPr>
          <p:spPr>
            <a:xfrm>
              <a:off x="7225397" y="3164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4" name="pt19494"/>
            <p:cNvSpPr/>
            <p:nvPr/>
          </p:nvSpPr>
          <p:spPr>
            <a:xfrm>
              <a:off x="6509594" y="3109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5" name="pt19495"/>
            <p:cNvSpPr/>
            <p:nvPr/>
          </p:nvSpPr>
          <p:spPr>
            <a:xfrm>
              <a:off x="6985028" y="3317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6" name="pt19496"/>
            <p:cNvSpPr/>
            <p:nvPr/>
          </p:nvSpPr>
          <p:spPr>
            <a:xfrm>
              <a:off x="7049959" y="321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7" name="pt19497"/>
            <p:cNvSpPr/>
            <p:nvPr/>
          </p:nvSpPr>
          <p:spPr>
            <a:xfrm>
              <a:off x="6887288" y="329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8" name="pt19498"/>
            <p:cNvSpPr/>
            <p:nvPr/>
          </p:nvSpPr>
          <p:spPr>
            <a:xfrm>
              <a:off x="6618712" y="3465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9" name="pt19499"/>
            <p:cNvSpPr/>
            <p:nvPr/>
          </p:nvSpPr>
          <p:spPr>
            <a:xfrm>
              <a:off x="6904503" y="3380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0" name="pt19500"/>
            <p:cNvSpPr/>
            <p:nvPr/>
          </p:nvSpPr>
          <p:spPr>
            <a:xfrm>
              <a:off x="7111901" y="30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1" name="pt19501"/>
            <p:cNvSpPr/>
            <p:nvPr/>
          </p:nvSpPr>
          <p:spPr>
            <a:xfrm>
              <a:off x="7273570" y="332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2" name="pt19502"/>
            <p:cNvSpPr/>
            <p:nvPr/>
          </p:nvSpPr>
          <p:spPr>
            <a:xfrm>
              <a:off x="6710976" y="3345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3" name="pt19503"/>
            <p:cNvSpPr/>
            <p:nvPr/>
          </p:nvSpPr>
          <p:spPr>
            <a:xfrm>
              <a:off x="6799858" y="348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4" name="pt19504"/>
            <p:cNvSpPr/>
            <p:nvPr/>
          </p:nvSpPr>
          <p:spPr>
            <a:xfrm>
              <a:off x="7020994" y="3284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5" name="pt19505"/>
            <p:cNvSpPr/>
            <p:nvPr/>
          </p:nvSpPr>
          <p:spPr>
            <a:xfrm>
              <a:off x="6593013" y="360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6" name="pt19506"/>
            <p:cNvSpPr/>
            <p:nvPr/>
          </p:nvSpPr>
          <p:spPr>
            <a:xfrm>
              <a:off x="6859512" y="3367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7" name="pt19507"/>
            <p:cNvSpPr/>
            <p:nvPr/>
          </p:nvSpPr>
          <p:spPr>
            <a:xfrm>
              <a:off x="6355781" y="35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8" name="pt19508"/>
            <p:cNvSpPr/>
            <p:nvPr/>
          </p:nvSpPr>
          <p:spPr>
            <a:xfrm>
              <a:off x="6457127" y="334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9" name="pt19509"/>
            <p:cNvSpPr/>
            <p:nvPr/>
          </p:nvSpPr>
          <p:spPr>
            <a:xfrm>
              <a:off x="6732658" y="347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0" name="pt19510"/>
            <p:cNvSpPr/>
            <p:nvPr/>
          </p:nvSpPr>
          <p:spPr>
            <a:xfrm>
              <a:off x="6691094" y="336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1" name="pt19511"/>
            <p:cNvSpPr/>
            <p:nvPr/>
          </p:nvSpPr>
          <p:spPr>
            <a:xfrm>
              <a:off x="6502909" y="336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2" name="pt19512"/>
            <p:cNvSpPr/>
            <p:nvPr/>
          </p:nvSpPr>
          <p:spPr>
            <a:xfrm>
              <a:off x="6834718" y="349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3" name="pt19513"/>
            <p:cNvSpPr/>
            <p:nvPr/>
          </p:nvSpPr>
          <p:spPr>
            <a:xfrm>
              <a:off x="6418700" y="3352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4" name="pt19514"/>
            <p:cNvSpPr/>
            <p:nvPr/>
          </p:nvSpPr>
          <p:spPr>
            <a:xfrm>
              <a:off x="6728692" y="332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5" name="pt19515"/>
            <p:cNvSpPr/>
            <p:nvPr/>
          </p:nvSpPr>
          <p:spPr>
            <a:xfrm>
              <a:off x="6909581" y="3371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6" name="pt19516"/>
            <p:cNvSpPr/>
            <p:nvPr/>
          </p:nvSpPr>
          <p:spPr>
            <a:xfrm>
              <a:off x="6554720" y="3566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7" name="pt19517"/>
            <p:cNvSpPr/>
            <p:nvPr/>
          </p:nvSpPr>
          <p:spPr>
            <a:xfrm>
              <a:off x="6816829" y="3323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8" name="pt19518"/>
            <p:cNvSpPr/>
            <p:nvPr/>
          </p:nvSpPr>
          <p:spPr>
            <a:xfrm>
              <a:off x="6776518" y="3230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9" name="pt19519"/>
            <p:cNvSpPr/>
            <p:nvPr/>
          </p:nvSpPr>
          <p:spPr>
            <a:xfrm>
              <a:off x="6378723" y="3710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0" name="pt19520"/>
            <p:cNvSpPr/>
            <p:nvPr/>
          </p:nvSpPr>
          <p:spPr>
            <a:xfrm>
              <a:off x="6743226" y="3361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1" name="pt19521"/>
            <p:cNvSpPr/>
            <p:nvPr/>
          </p:nvSpPr>
          <p:spPr>
            <a:xfrm>
              <a:off x="6743805" y="3398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2" name="pt19522"/>
            <p:cNvSpPr/>
            <p:nvPr/>
          </p:nvSpPr>
          <p:spPr>
            <a:xfrm>
              <a:off x="6763468" y="335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3" name="pt19523"/>
            <p:cNvSpPr/>
            <p:nvPr/>
          </p:nvSpPr>
          <p:spPr>
            <a:xfrm>
              <a:off x="6567538" y="34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4" name="pt19524"/>
            <p:cNvSpPr/>
            <p:nvPr/>
          </p:nvSpPr>
          <p:spPr>
            <a:xfrm>
              <a:off x="6707646" y="337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5" name="pt19525"/>
            <p:cNvSpPr/>
            <p:nvPr/>
          </p:nvSpPr>
          <p:spPr>
            <a:xfrm>
              <a:off x="7257262" y="3544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6" name="pt19526"/>
            <p:cNvSpPr/>
            <p:nvPr/>
          </p:nvSpPr>
          <p:spPr>
            <a:xfrm>
              <a:off x="7240227" y="3370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7" name="pt19527"/>
            <p:cNvSpPr/>
            <p:nvPr/>
          </p:nvSpPr>
          <p:spPr>
            <a:xfrm>
              <a:off x="6790525" y="336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8" name="pt19528"/>
            <p:cNvSpPr/>
            <p:nvPr/>
          </p:nvSpPr>
          <p:spPr>
            <a:xfrm>
              <a:off x="6981949" y="3340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9" name="pt19529"/>
            <p:cNvSpPr/>
            <p:nvPr/>
          </p:nvSpPr>
          <p:spPr>
            <a:xfrm>
              <a:off x="7247999" y="3314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0" name="pt19530"/>
            <p:cNvSpPr/>
            <p:nvPr/>
          </p:nvSpPr>
          <p:spPr>
            <a:xfrm>
              <a:off x="6562511" y="333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1" name="pt19531"/>
            <p:cNvSpPr/>
            <p:nvPr/>
          </p:nvSpPr>
          <p:spPr>
            <a:xfrm>
              <a:off x="7225397" y="3164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2" name="pt19532"/>
            <p:cNvSpPr/>
            <p:nvPr/>
          </p:nvSpPr>
          <p:spPr>
            <a:xfrm>
              <a:off x="6509594" y="3109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3" name="pt19533"/>
            <p:cNvSpPr/>
            <p:nvPr/>
          </p:nvSpPr>
          <p:spPr>
            <a:xfrm>
              <a:off x="6985028" y="3317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4" name="pt19534"/>
            <p:cNvSpPr/>
            <p:nvPr/>
          </p:nvSpPr>
          <p:spPr>
            <a:xfrm>
              <a:off x="7049959" y="321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5" name="pt19535"/>
            <p:cNvSpPr/>
            <p:nvPr/>
          </p:nvSpPr>
          <p:spPr>
            <a:xfrm>
              <a:off x="6887288" y="329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6" name="pt19536"/>
            <p:cNvSpPr/>
            <p:nvPr/>
          </p:nvSpPr>
          <p:spPr>
            <a:xfrm>
              <a:off x="6618712" y="3465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7" name="pt19537"/>
            <p:cNvSpPr/>
            <p:nvPr/>
          </p:nvSpPr>
          <p:spPr>
            <a:xfrm>
              <a:off x="6904503" y="3380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8" name="pt19538"/>
            <p:cNvSpPr/>
            <p:nvPr/>
          </p:nvSpPr>
          <p:spPr>
            <a:xfrm>
              <a:off x="7111901" y="30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9" name="pt19539"/>
            <p:cNvSpPr/>
            <p:nvPr/>
          </p:nvSpPr>
          <p:spPr>
            <a:xfrm>
              <a:off x="7273570" y="332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0" name="pt19540"/>
            <p:cNvSpPr/>
            <p:nvPr/>
          </p:nvSpPr>
          <p:spPr>
            <a:xfrm>
              <a:off x="6710976" y="3345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1" name="pt19541"/>
            <p:cNvSpPr/>
            <p:nvPr/>
          </p:nvSpPr>
          <p:spPr>
            <a:xfrm>
              <a:off x="6799858" y="348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2" name="pt19542"/>
            <p:cNvSpPr/>
            <p:nvPr/>
          </p:nvSpPr>
          <p:spPr>
            <a:xfrm>
              <a:off x="7020994" y="3284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3" name="pt19543"/>
            <p:cNvSpPr/>
            <p:nvPr/>
          </p:nvSpPr>
          <p:spPr>
            <a:xfrm>
              <a:off x="6593013" y="360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4" name="pt19544"/>
            <p:cNvSpPr/>
            <p:nvPr/>
          </p:nvSpPr>
          <p:spPr>
            <a:xfrm>
              <a:off x="6859512" y="3367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5" name="pt19545"/>
            <p:cNvSpPr/>
            <p:nvPr/>
          </p:nvSpPr>
          <p:spPr>
            <a:xfrm>
              <a:off x="6355781" y="35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6" name="pt19546"/>
            <p:cNvSpPr/>
            <p:nvPr/>
          </p:nvSpPr>
          <p:spPr>
            <a:xfrm>
              <a:off x="6457127" y="334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7" name="pt19547"/>
            <p:cNvSpPr/>
            <p:nvPr/>
          </p:nvSpPr>
          <p:spPr>
            <a:xfrm>
              <a:off x="6732658" y="347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8" name="pt19548"/>
            <p:cNvSpPr/>
            <p:nvPr/>
          </p:nvSpPr>
          <p:spPr>
            <a:xfrm>
              <a:off x="6691094" y="336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9" name="pt19549"/>
            <p:cNvSpPr/>
            <p:nvPr/>
          </p:nvSpPr>
          <p:spPr>
            <a:xfrm>
              <a:off x="6502909" y="336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0" name="pt19550"/>
            <p:cNvSpPr/>
            <p:nvPr/>
          </p:nvSpPr>
          <p:spPr>
            <a:xfrm>
              <a:off x="6834718" y="349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1" name="pt19551"/>
            <p:cNvSpPr/>
            <p:nvPr/>
          </p:nvSpPr>
          <p:spPr>
            <a:xfrm>
              <a:off x="6418700" y="3352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2" name="pt19552"/>
            <p:cNvSpPr/>
            <p:nvPr/>
          </p:nvSpPr>
          <p:spPr>
            <a:xfrm>
              <a:off x="6728692" y="332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3" name="pt19553"/>
            <p:cNvSpPr/>
            <p:nvPr/>
          </p:nvSpPr>
          <p:spPr>
            <a:xfrm>
              <a:off x="6909581" y="3371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4" name="pt19554"/>
            <p:cNvSpPr/>
            <p:nvPr/>
          </p:nvSpPr>
          <p:spPr>
            <a:xfrm>
              <a:off x="6554720" y="3566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5" name="pt19555"/>
            <p:cNvSpPr/>
            <p:nvPr/>
          </p:nvSpPr>
          <p:spPr>
            <a:xfrm>
              <a:off x="6264179" y="3421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6" name="pt19556"/>
            <p:cNvSpPr/>
            <p:nvPr/>
          </p:nvSpPr>
          <p:spPr>
            <a:xfrm>
              <a:off x="6447961" y="3494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7" name="pt19557"/>
            <p:cNvSpPr/>
            <p:nvPr/>
          </p:nvSpPr>
          <p:spPr>
            <a:xfrm>
              <a:off x="6936733" y="3342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8" name="pt19558"/>
            <p:cNvSpPr/>
            <p:nvPr/>
          </p:nvSpPr>
          <p:spPr>
            <a:xfrm>
              <a:off x="6939105" y="3354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9" name="pt19559"/>
            <p:cNvSpPr/>
            <p:nvPr/>
          </p:nvSpPr>
          <p:spPr>
            <a:xfrm>
              <a:off x="6288876" y="3392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0" name="pt19560"/>
            <p:cNvSpPr/>
            <p:nvPr/>
          </p:nvSpPr>
          <p:spPr>
            <a:xfrm>
              <a:off x="6821952" y="3465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1" name="pt19561"/>
            <p:cNvSpPr/>
            <p:nvPr/>
          </p:nvSpPr>
          <p:spPr>
            <a:xfrm>
              <a:off x="6738849" y="3605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2" name="pt19562"/>
            <p:cNvSpPr/>
            <p:nvPr/>
          </p:nvSpPr>
          <p:spPr>
            <a:xfrm>
              <a:off x="6264462" y="373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3" name="pt19563"/>
            <p:cNvSpPr/>
            <p:nvPr/>
          </p:nvSpPr>
          <p:spPr>
            <a:xfrm>
              <a:off x="6782663" y="34617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4" name="pt19564"/>
            <p:cNvSpPr/>
            <p:nvPr/>
          </p:nvSpPr>
          <p:spPr>
            <a:xfrm>
              <a:off x="6761347" y="3462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5" name="pt19565"/>
            <p:cNvSpPr/>
            <p:nvPr/>
          </p:nvSpPr>
          <p:spPr>
            <a:xfrm>
              <a:off x="6585138" y="3477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6" name="pt19566"/>
            <p:cNvSpPr/>
            <p:nvPr/>
          </p:nvSpPr>
          <p:spPr>
            <a:xfrm>
              <a:off x="6514441" y="3577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7" name="pt19567"/>
            <p:cNvSpPr/>
            <p:nvPr/>
          </p:nvSpPr>
          <p:spPr>
            <a:xfrm>
              <a:off x="6328487" y="3795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8" name="pt19568"/>
            <p:cNvSpPr/>
            <p:nvPr/>
          </p:nvSpPr>
          <p:spPr>
            <a:xfrm>
              <a:off x="6352618" y="3782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9" name="pt19569"/>
            <p:cNvSpPr/>
            <p:nvPr/>
          </p:nvSpPr>
          <p:spPr>
            <a:xfrm>
              <a:off x="6299875" y="3802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0" name="pt19570"/>
            <p:cNvSpPr/>
            <p:nvPr/>
          </p:nvSpPr>
          <p:spPr>
            <a:xfrm>
              <a:off x="6775290" y="3477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1" name="pt19571"/>
            <p:cNvSpPr/>
            <p:nvPr/>
          </p:nvSpPr>
          <p:spPr>
            <a:xfrm>
              <a:off x="6428618" y="3614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2" name="pt19572"/>
            <p:cNvSpPr/>
            <p:nvPr/>
          </p:nvSpPr>
          <p:spPr>
            <a:xfrm>
              <a:off x="7070967" y="333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3" name="pt19573"/>
            <p:cNvSpPr/>
            <p:nvPr/>
          </p:nvSpPr>
          <p:spPr>
            <a:xfrm>
              <a:off x="6558281" y="3200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4" name="pt19574"/>
            <p:cNvSpPr/>
            <p:nvPr/>
          </p:nvSpPr>
          <p:spPr>
            <a:xfrm>
              <a:off x="6764047" y="3137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5" name="pt19575"/>
            <p:cNvSpPr/>
            <p:nvPr/>
          </p:nvSpPr>
          <p:spPr>
            <a:xfrm>
              <a:off x="7034969" y="3210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6" name="pt19576"/>
            <p:cNvSpPr/>
            <p:nvPr/>
          </p:nvSpPr>
          <p:spPr>
            <a:xfrm>
              <a:off x="6764246" y="3269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7" name="pt19577"/>
            <p:cNvSpPr/>
            <p:nvPr/>
          </p:nvSpPr>
          <p:spPr>
            <a:xfrm>
              <a:off x="6956069" y="3211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8" name="pt19578"/>
            <p:cNvSpPr/>
            <p:nvPr/>
          </p:nvSpPr>
          <p:spPr>
            <a:xfrm>
              <a:off x="6988680" y="327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9" name="pt19579"/>
            <p:cNvSpPr/>
            <p:nvPr/>
          </p:nvSpPr>
          <p:spPr>
            <a:xfrm>
              <a:off x="6819914" y="3284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0" name="pt19580"/>
            <p:cNvSpPr/>
            <p:nvPr/>
          </p:nvSpPr>
          <p:spPr>
            <a:xfrm>
              <a:off x="6971953" y="318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1" name="pt19581"/>
            <p:cNvSpPr/>
            <p:nvPr/>
          </p:nvSpPr>
          <p:spPr>
            <a:xfrm>
              <a:off x="6766316" y="336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2" name="pt19582"/>
            <p:cNvSpPr/>
            <p:nvPr/>
          </p:nvSpPr>
          <p:spPr>
            <a:xfrm>
              <a:off x="7073666" y="3206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3" name="pt19583"/>
            <p:cNvSpPr/>
            <p:nvPr/>
          </p:nvSpPr>
          <p:spPr>
            <a:xfrm>
              <a:off x="7261363" y="3216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4" name="pt19584"/>
            <p:cNvSpPr/>
            <p:nvPr/>
          </p:nvSpPr>
          <p:spPr>
            <a:xfrm>
              <a:off x="6444991" y="3197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5" name="pt19585"/>
            <p:cNvSpPr/>
            <p:nvPr/>
          </p:nvSpPr>
          <p:spPr>
            <a:xfrm>
              <a:off x="6893112" y="3305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6" name="pt19586"/>
            <p:cNvSpPr/>
            <p:nvPr/>
          </p:nvSpPr>
          <p:spPr>
            <a:xfrm>
              <a:off x="7053514" y="3161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7" name="pt19587"/>
            <p:cNvSpPr/>
            <p:nvPr/>
          </p:nvSpPr>
          <p:spPr>
            <a:xfrm>
              <a:off x="6885893" y="3164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8" name="pt19588"/>
            <p:cNvSpPr/>
            <p:nvPr/>
          </p:nvSpPr>
          <p:spPr>
            <a:xfrm>
              <a:off x="6876424" y="323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9" name="pt19589"/>
            <p:cNvSpPr/>
            <p:nvPr/>
          </p:nvSpPr>
          <p:spPr>
            <a:xfrm>
              <a:off x="6656844" y="3193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0" name="pt19590"/>
            <p:cNvSpPr/>
            <p:nvPr/>
          </p:nvSpPr>
          <p:spPr>
            <a:xfrm>
              <a:off x="6730395" y="3224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1" name="pt19591"/>
            <p:cNvSpPr/>
            <p:nvPr/>
          </p:nvSpPr>
          <p:spPr>
            <a:xfrm>
              <a:off x="7008948" y="3237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2" name="pt19592"/>
            <p:cNvSpPr/>
            <p:nvPr/>
          </p:nvSpPr>
          <p:spPr>
            <a:xfrm>
              <a:off x="6781975" y="3229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3" name="pt19593"/>
            <p:cNvSpPr/>
            <p:nvPr/>
          </p:nvSpPr>
          <p:spPr>
            <a:xfrm>
              <a:off x="6654659" y="3282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4" name="pt19594"/>
            <p:cNvSpPr/>
            <p:nvPr/>
          </p:nvSpPr>
          <p:spPr>
            <a:xfrm>
              <a:off x="6476746" y="3216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5" name="pt19595"/>
            <p:cNvSpPr/>
            <p:nvPr/>
          </p:nvSpPr>
          <p:spPr>
            <a:xfrm>
              <a:off x="6699913" y="3256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6" name="pt19596"/>
            <p:cNvSpPr/>
            <p:nvPr/>
          </p:nvSpPr>
          <p:spPr>
            <a:xfrm>
              <a:off x="6921614" y="3381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7" name="pt19597"/>
            <p:cNvSpPr/>
            <p:nvPr/>
          </p:nvSpPr>
          <p:spPr>
            <a:xfrm>
              <a:off x="6801742" y="3184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8" name="pt19598"/>
            <p:cNvSpPr/>
            <p:nvPr/>
          </p:nvSpPr>
          <p:spPr>
            <a:xfrm>
              <a:off x="6989554" y="3082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9" name="pt19599"/>
            <p:cNvSpPr/>
            <p:nvPr/>
          </p:nvSpPr>
          <p:spPr>
            <a:xfrm>
              <a:off x="6987465" y="3234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0" name="pt19600"/>
            <p:cNvSpPr/>
            <p:nvPr/>
          </p:nvSpPr>
          <p:spPr>
            <a:xfrm>
              <a:off x="7131822" y="311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1" name="pt19601"/>
            <p:cNvSpPr/>
            <p:nvPr/>
          </p:nvSpPr>
          <p:spPr>
            <a:xfrm>
              <a:off x="6656536" y="3315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2" name="pt19602"/>
            <p:cNvSpPr/>
            <p:nvPr/>
          </p:nvSpPr>
          <p:spPr>
            <a:xfrm>
              <a:off x="6235175" y="3416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3" name="pt19603"/>
            <p:cNvSpPr/>
            <p:nvPr/>
          </p:nvSpPr>
          <p:spPr>
            <a:xfrm>
              <a:off x="6909960" y="3294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4" name="pt19604"/>
            <p:cNvSpPr/>
            <p:nvPr/>
          </p:nvSpPr>
          <p:spPr>
            <a:xfrm>
              <a:off x="6367454" y="3185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5" name="pt19605"/>
            <p:cNvSpPr/>
            <p:nvPr/>
          </p:nvSpPr>
          <p:spPr>
            <a:xfrm>
              <a:off x="6932555" y="3488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6" name="pt19606"/>
            <p:cNvSpPr/>
            <p:nvPr/>
          </p:nvSpPr>
          <p:spPr>
            <a:xfrm>
              <a:off x="7172628" y="3425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7" name="pt19607"/>
            <p:cNvSpPr/>
            <p:nvPr/>
          </p:nvSpPr>
          <p:spPr>
            <a:xfrm>
              <a:off x="7072426" y="3434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8" name="pt19608"/>
            <p:cNvSpPr/>
            <p:nvPr/>
          </p:nvSpPr>
          <p:spPr>
            <a:xfrm>
              <a:off x="7134496" y="341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9" name="pt19609"/>
            <p:cNvSpPr/>
            <p:nvPr/>
          </p:nvSpPr>
          <p:spPr>
            <a:xfrm>
              <a:off x="6289532" y="3372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0" name="pt19610"/>
            <p:cNvSpPr/>
            <p:nvPr/>
          </p:nvSpPr>
          <p:spPr>
            <a:xfrm>
              <a:off x="6697869" y="3444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1" name="pt19611"/>
            <p:cNvSpPr/>
            <p:nvPr/>
          </p:nvSpPr>
          <p:spPr>
            <a:xfrm>
              <a:off x="6253650" y="336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2" name="pt19612"/>
            <p:cNvSpPr/>
            <p:nvPr/>
          </p:nvSpPr>
          <p:spPr>
            <a:xfrm>
              <a:off x="7080750" y="3404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3" name="pt19613"/>
            <p:cNvSpPr/>
            <p:nvPr/>
          </p:nvSpPr>
          <p:spPr>
            <a:xfrm>
              <a:off x="7228495" y="3511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4" name="pt19614"/>
            <p:cNvSpPr/>
            <p:nvPr/>
          </p:nvSpPr>
          <p:spPr>
            <a:xfrm>
              <a:off x="6450725" y="3421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5" name="pt19615"/>
            <p:cNvSpPr/>
            <p:nvPr/>
          </p:nvSpPr>
          <p:spPr>
            <a:xfrm>
              <a:off x="6716935" y="3318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6" name="pt19616"/>
            <p:cNvSpPr/>
            <p:nvPr/>
          </p:nvSpPr>
          <p:spPr>
            <a:xfrm>
              <a:off x="6436840" y="3252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7" name="pt19617"/>
            <p:cNvSpPr/>
            <p:nvPr/>
          </p:nvSpPr>
          <p:spPr>
            <a:xfrm>
              <a:off x="6885822" y="3248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8" name="pt19618"/>
            <p:cNvSpPr/>
            <p:nvPr/>
          </p:nvSpPr>
          <p:spPr>
            <a:xfrm>
              <a:off x="6498473" y="3322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9" name="pt19619"/>
            <p:cNvSpPr/>
            <p:nvPr/>
          </p:nvSpPr>
          <p:spPr>
            <a:xfrm>
              <a:off x="6581474" y="3357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0" name="pt19620"/>
            <p:cNvSpPr/>
            <p:nvPr/>
          </p:nvSpPr>
          <p:spPr>
            <a:xfrm>
              <a:off x="6351654" y="3203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1" name="pt19621"/>
            <p:cNvSpPr/>
            <p:nvPr/>
          </p:nvSpPr>
          <p:spPr>
            <a:xfrm>
              <a:off x="6679986" y="3332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2" name="pt19622"/>
            <p:cNvSpPr/>
            <p:nvPr/>
          </p:nvSpPr>
          <p:spPr>
            <a:xfrm>
              <a:off x="6309967" y="3059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3" name="pt19623"/>
            <p:cNvSpPr/>
            <p:nvPr/>
          </p:nvSpPr>
          <p:spPr>
            <a:xfrm>
              <a:off x="6166323" y="3086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4" name="pt19624"/>
            <p:cNvSpPr/>
            <p:nvPr/>
          </p:nvSpPr>
          <p:spPr>
            <a:xfrm>
              <a:off x="6569151" y="3580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5" name="pt19625"/>
            <p:cNvSpPr/>
            <p:nvPr/>
          </p:nvSpPr>
          <p:spPr>
            <a:xfrm>
              <a:off x="6350741" y="3353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6" name="pt19626"/>
            <p:cNvSpPr/>
            <p:nvPr/>
          </p:nvSpPr>
          <p:spPr>
            <a:xfrm>
              <a:off x="6697895" y="3487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7" name="pt19627"/>
            <p:cNvSpPr/>
            <p:nvPr/>
          </p:nvSpPr>
          <p:spPr>
            <a:xfrm>
              <a:off x="6287186" y="3109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8" name="pt19628"/>
            <p:cNvSpPr/>
            <p:nvPr/>
          </p:nvSpPr>
          <p:spPr>
            <a:xfrm>
              <a:off x="6334870" y="3702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9" name="pt19629"/>
            <p:cNvSpPr/>
            <p:nvPr/>
          </p:nvSpPr>
          <p:spPr>
            <a:xfrm>
              <a:off x="6299322" y="3048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0" name="pt19630"/>
            <p:cNvSpPr/>
            <p:nvPr/>
          </p:nvSpPr>
          <p:spPr>
            <a:xfrm>
              <a:off x="6562575" y="3610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1" name="pt19631"/>
            <p:cNvSpPr/>
            <p:nvPr/>
          </p:nvSpPr>
          <p:spPr>
            <a:xfrm>
              <a:off x="6644772" y="3306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2" name="pt19632"/>
            <p:cNvSpPr/>
            <p:nvPr/>
          </p:nvSpPr>
          <p:spPr>
            <a:xfrm>
              <a:off x="7057860" y="329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3" name="pt19633"/>
            <p:cNvSpPr/>
            <p:nvPr/>
          </p:nvSpPr>
          <p:spPr>
            <a:xfrm>
              <a:off x="6294347" y="3197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4" name="pt19634"/>
            <p:cNvSpPr/>
            <p:nvPr/>
          </p:nvSpPr>
          <p:spPr>
            <a:xfrm>
              <a:off x="6407598" y="3084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5" name="pt19635"/>
            <p:cNvSpPr/>
            <p:nvPr/>
          </p:nvSpPr>
          <p:spPr>
            <a:xfrm>
              <a:off x="6638370" y="3348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6" name="pt19636"/>
            <p:cNvSpPr/>
            <p:nvPr/>
          </p:nvSpPr>
          <p:spPr>
            <a:xfrm>
              <a:off x="6530717" y="356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7" name="pt19637"/>
            <p:cNvSpPr/>
            <p:nvPr/>
          </p:nvSpPr>
          <p:spPr>
            <a:xfrm>
              <a:off x="6393739" y="3443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8" name="pt19638"/>
            <p:cNvSpPr/>
            <p:nvPr/>
          </p:nvSpPr>
          <p:spPr>
            <a:xfrm>
              <a:off x="6669932" y="3261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9" name="pt19639"/>
            <p:cNvSpPr/>
            <p:nvPr/>
          </p:nvSpPr>
          <p:spPr>
            <a:xfrm>
              <a:off x="6466776" y="3477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0" name="pt19640"/>
            <p:cNvSpPr/>
            <p:nvPr/>
          </p:nvSpPr>
          <p:spPr>
            <a:xfrm>
              <a:off x="6418488" y="336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1" name="pt19641"/>
            <p:cNvSpPr/>
            <p:nvPr/>
          </p:nvSpPr>
          <p:spPr>
            <a:xfrm>
              <a:off x="6374975" y="3254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2" name="pt19642"/>
            <p:cNvSpPr/>
            <p:nvPr/>
          </p:nvSpPr>
          <p:spPr>
            <a:xfrm>
              <a:off x="6503153" y="312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3" name="pt19643"/>
            <p:cNvSpPr/>
            <p:nvPr/>
          </p:nvSpPr>
          <p:spPr>
            <a:xfrm>
              <a:off x="6275416" y="3324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4" name="pt19644"/>
            <p:cNvSpPr/>
            <p:nvPr/>
          </p:nvSpPr>
          <p:spPr>
            <a:xfrm>
              <a:off x="6644599" y="3440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5" name="pt19645"/>
            <p:cNvSpPr/>
            <p:nvPr/>
          </p:nvSpPr>
          <p:spPr>
            <a:xfrm>
              <a:off x="6112050" y="3067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6" name="pt19646"/>
            <p:cNvSpPr/>
            <p:nvPr/>
          </p:nvSpPr>
          <p:spPr>
            <a:xfrm>
              <a:off x="6457622" y="3404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7" name="pt19647"/>
            <p:cNvSpPr/>
            <p:nvPr/>
          </p:nvSpPr>
          <p:spPr>
            <a:xfrm>
              <a:off x="6447607" y="3600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8" name="pt19648"/>
            <p:cNvSpPr/>
            <p:nvPr/>
          </p:nvSpPr>
          <p:spPr>
            <a:xfrm>
              <a:off x="7087513" y="3484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9" name="pt19649"/>
            <p:cNvSpPr/>
            <p:nvPr/>
          </p:nvSpPr>
          <p:spPr>
            <a:xfrm>
              <a:off x="6254923" y="322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0" name="pt19650"/>
            <p:cNvSpPr/>
            <p:nvPr/>
          </p:nvSpPr>
          <p:spPr>
            <a:xfrm>
              <a:off x="6713110" y="3447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1" name="pt19651"/>
            <p:cNvSpPr/>
            <p:nvPr/>
          </p:nvSpPr>
          <p:spPr>
            <a:xfrm>
              <a:off x="7268440" y="352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2" name="pt19652"/>
            <p:cNvSpPr/>
            <p:nvPr/>
          </p:nvSpPr>
          <p:spPr>
            <a:xfrm>
              <a:off x="6326005" y="3459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3" name="pt19653"/>
            <p:cNvSpPr/>
            <p:nvPr/>
          </p:nvSpPr>
          <p:spPr>
            <a:xfrm>
              <a:off x="7050827" y="3232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4" name="pt19654"/>
            <p:cNvSpPr/>
            <p:nvPr/>
          </p:nvSpPr>
          <p:spPr>
            <a:xfrm>
              <a:off x="6442130" y="3407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5" name="pt19655"/>
            <p:cNvSpPr/>
            <p:nvPr/>
          </p:nvSpPr>
          <p:spPr>
            <a:xfrm>
              <a:off x="6779873" y="3374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6" name="pt19656"/>
            <p:cNvSpPr/>
            <p:nvPr/>
          </p:nvSpPr>
          <p:spPr>
            <a:xfrm>
              <a:off x="6800784" y="3608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7" name="pt19657"/>
            <p:cNvSpPr/>
            <p:nvPr/>
          </p:nvSpPr>
          <p:spPr>
            <a:xfrm>
              <a:off x="7053701" y="3311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8" name="pt19658"/>
            <p:cNvSpPr/>
            <p:nvPr/>
          </p:nvSpPr>
          <p:spPr>
            <a:xfrm>
              <a:off x="6545245" y="3117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9" name="pt19659"/>
            <p:cNvSpPr/>
            <p:nvPr/>
          </p:nvSpPr>
          <p:spPr>
            <a:xfrm>
              <a:off x="6787278" y="3295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0" name="pt19660"/>
            <p:cNvSpPr/>
            <p:nvPr/>
          </p:nvSpPr>
          <p:spPr>
            <a:xfrm>
              <a:off x="6677916" y="3281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1" name="pt19661"/>
            <p:cNvSpPr/>
            <p:nvPr/>
          </p:nvSpPr>
          <p:spPr>
            <a:xfrm>
              <a:off x="6735525" y="339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2" name="pt19662"/>
            <p:cNvSpPr/>
            <p:nvPr/>
          </p:nvSpPr>
          <p:spPr>
            <a:xfrm>
              <a:off x="6977263" y="3293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3" name="pt19663"/>
            <p:cNvSpPr/>
            <p:nvPr/>
          </p:nvSpPr>
          <p:spPr>
            <a:xfrm>
              <a:off x="6953640" y="3252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4" name="pt19664"/>
            <p:cNvSpPr/>
            <p:nvPr/>
          </p:nvSpPr>
          <p:spPr>
            <a:xfrm>
              <a:off x="7248044" y="3209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5" name="pt19665"/>
            <p:cNvSpPr/>
            <p:nvPr/>
          </p:nvSpPr>
          <p:spPr>
            <a:xfrm>
              <a:off x="6582817" y="3251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6" name="pt19666"/>
            <p:cNvSpPr/>
            <p:nvPr/>
          </p:nvSpPr>
          <p:spPr>
            <a:xfrm>
              <a:off x="7033098" y="3288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7" name="pt19667"/>
            <p:cNvSpPr/>
            <p:nvPr/>
          </p:nvSpPr>
          <p:spPr>
            <a:xfrm>
              <a:off x="6735692" y="3276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8" name="pt19668"/>
            <p:cNvSpPr/>
            <p:nvPr/>
          </p:nvSpPr>
          <p:spPr>
            <a:xfrm>
              <a:off x="6731385" y="3448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9" name="pt19669"/>
            <p:cNvSpPr/>
            <p:nvPr/>
          </p:nvSpPr>
          <p:spPr>
            <a:xfrm>
              <a:off x="6909214" y="3331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0" name="pt19670"/>
            <p:cNvSpPr/>
            <p:nvPr/>
          </p:nvSpPr>
          <p:spPr>
            <a:xfrm>
              <a:off x="7037752" y="3285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1" name="pt19671"/>
            <p:cNvSpPr/>
            <p:nvPr/>
          </p:nvSpPr>
          <p:spPr>
            <a:xfrm>
              <a:off x="6744968" y="3187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2" name="pt19672"/>
            <p:cNvSpPr/>
            <p:nvPr/>
          </p:nvSpPr>
          <p:spPr>
            <a:xfrm>
              <a:off x="7150033" y="349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3" name="pt19673"/>
            <p:cNvSpPr/>
            <p:nvPr/>
          </p:nvSpPr>
          <p:spPr>
            <a:xfrm>
              <a:off x="6930511" y="3454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4" name="pt19674"/>
            <p:cNvSpPr/>
            <p:nvPr/>
          </p:nvSpPr>
          <p:spPr>
            <a:xfrm>
              <a:off x="6501990" y="3672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5" name="pt19675"/>
            <p:cNvSpPr/>
            <p:nvPr/>
          </p:nvSpPr>
          <p:spPr>
            <a:xfrm>
              <a:off x="6552348" y="3489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6" name="pt19676"/>
            <p:cNvSpPr/>
            <p:nvPr/>
          </p:nvSpPr>
          <p:spPr>
            <a:xfrm>
              <a:off x="6517211" y="3538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7" name="pt19677"/>
            <p:cNvSpPr/>
            <p:nvPr/>
          </p:nvSpPr>
          <p:spPr>
            <a:xfrm>
              <a:off x="6813576" y="3380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8" name="pt19678"/>
            <p:cNvSpPr/>
            <p:nvPr/>
          </p:nvSpPr>
          <p:spPr>
            <a:xfrm>
              <a:off x="6487301" y="3401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9" name="pt19679"/>
            <p:cNvSpPr/>
            <p:nvPr/>
          </p:nvSpPr>
          <p:spPr>
            <a:xfrm>
              <a:off x="6796477" y="363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0" name="pt19680"/>
            <p:cNvSpPr/>
            <p:nvPr/>
          </p:nvSpPr>
          <p:spPr>
            <a:xfrm>
              <a:off x="6291846" y="3286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1" name="pt19681"/>
            <p:cNvSpPr/>
            <p:nvPr/>
          </p:nvSpPr>
          <p:spPr>
            <a:xfrm>
              <a:off x="6435143" y="3495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2" name="pt19682"/>
            <p:cNvSpPr/>
            <p:nvPr/>
          </p:nvSpPr>
          <p:spPr>
            <a:xfrm>
              <a:off x="7106309" y="356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3" name="pt19683"/>
            <p:cNvSpPr/>
            <p:nvPr/>
          </p:nvSpPr>
          <p:spPr>
            <a:xfrm>
              <a:off x="6833092" y="3449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4" name="pt19684"/>
            <p:cNvSpPr/>
            <p:nvPr/>
          </p:nvSpPr>
          <p:spPr>
            <a:xfrm>
              <a:off x="6470652" y="3498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5" name="pt19685"/>
            <p:cNvSpPr/>
            <p:nvPr/>
          </p:nvSpPr>
          <p:spPr>
            <a:xfrm>
              <a:off x="6864121" y="3374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6" name="pt19686"/>
            <p:cNvSpPr/>
            <p:nvPr/>
          </p:nvSpPr>
          <p:spPr>
            <a:xfrm>
              <a:off x="6393315" y="3467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7" name="pt19687"/>
            <p:cNvSpPr/>
            <p:nvPr/>
          </p:nvSpPr>
          <p:spPr>
            <a:xfrm>
              <a:off x="6449015" y="3503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8" name="pt19688"/>
            <p:cNvSpPr/>
            <p:nvPr/>
          </p:nvSpPr>
          <p:spPr>
            <a:xfrm>
              <a:off x="6891228" y="347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9" name="pt19689"/>
            <p:cNvSpPr/>
            <p:nvPr/>
          </p:nvSpPr>
          <p:spPr>
            <a:xfrm>
              <a:off x="6770591" y="3494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0" name="pt19690"/>
            <p:cNvSpPr/>
            <p:nvPr/>
          </p:nvSpPr>
          <p:spPr>
            <a:xfrm>
              <a:off x="6952418" y="3501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1" name="pt19691"/>
            <p:cNvSpPr/>
            <p:nvPr/>
          </p:nvSpPr>
          <p:spPr>
            <a:xfrm>
              <a:off x="7031073" y="3442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2" name="pt19692"/>
            <p:cNvSpPr/>
            <p:nvPr/>
          </p:nvSpPr>
          <p:spPr>
            <a:xfrm>
              <a:off x="6493582" y="3426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3" name="pt19693"/>
            <p:cNvSpPr/>
            <p:nvPr/>
          </p:nvSpPr>
          <p:spPr>
            <a:xfrm>
              <a:off x="6578723" y="3373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4" name="pt19694"/>
            <p:cNvSpPr/>
            <p:nvPr/>
          </p:nvSpPr>
          <p:spPr>
            <a:xfrm>
              <a:off x="6610484" y="3502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5" name="pt19695"/>
            <p:cNvSpPr/>
            <p:nvPr/>
          </p:nvSpPr>
          <p:spPr>
            <a:xfrm>
              <a:off x="6571465" y="3506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6" name="pt19696"/>
            <p:cNvSpPr/>
            <p:nvPr/>
          </p:nvSpPr>
          <p:spPr>
            <a:xfrm>
              <a:off x="6618487" y="3496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7" name="pt19697"/>
            <p:cNvSpPr/>
            <p:nvPr/>
          </p:nvSpPr>
          <p:spPr>
            <a:xfrm>
              <a:off x="6591913" y="3515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8" name="pt19698"/>
            <p:cNvSpPr/>
            <p:nvPr/>
          </p:nvSpPr>
          <p:spPr>
            <a:xfrm>
              <a:off x="6657294" y="3213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9" name="pt19699"/>
            <p:cNvSpPr/>
            <p:nvPr/>
          </p:nvSpPr>
          <p:spPr>
            <a:xfrm>
              <a:off x="6349378" y="33985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0" name="pt19700"/>
            <p:cNvSpPr/>
            <p:nvPr/>
          </p:nvSpPr>
          <p:spPr>
            <a:xfrm>
              <a:off x="6549211" y="3393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1" name="pt19701"/>
            <p:cNvSpPr/>
            <p:nvPr/>
          </p:nvSpPr>
          <p:spPr>
            <a:xfrm>
              <a:off x="6359843" y="3606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2" name="pt19702"/>
            <p:cNvSpPr/>
            <p:nvPr/>
          </p:nvSpPr>
          <p:spPr>
            <a:xfrm>
              <a:off x="6864262" y="3411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3" name="pt19703"/>
            <p:cNvSpPr/>
            <p:nvPr/>
          </p:nvSpPr>
          <p:spPr>
            <a:xfrm>
              <a:off x="6398175" y="3455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4" name="pt19704"/>
            <p:cNvSpPr/>
            <p:nvPr/>
          </p:nvSpPr>
          <p:spPr>
            <a:xfrm>
              <a:off x="6536419" y="3440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5" name="pt19705"/>
            <p:cNvSpPr/>
            <p:nvPr/>
          </p:nvSpPr>
          <p:spPr>
            <a:xfrm>
              <a:off x="6563771" y="3479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6" name="pt19706"/>
            <p:cNvSpPr/>
            <p:nvPr/>
          </p:nvSpPr>
          <p:spPr>
            <a:xfrm>
              <a:off x="6579018" y="3438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7" name="pt19707"/>
            <p:cNvSpPr/>
            <p:nvPr/>
          </p:nvSpPr>
          <p:spPr>
            <a:xfrm>
              <a:off x="6837450" y="338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8" name="pt19708"/>
            <p:cNvSpPr/>
            <p:nvPr/>
          </p:nvSpPr>
          <p:spPr>
            <a:xfrm>
              <a:off x="6280815" y="3501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9" name="pt19709"/>
            <p:cNvSpPr/>
            <p:nvPr/>
          </p:nvSpPr>
          <p:spPr>
            <a:xfrm>
              <a:off x="6743271" y="3502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0" name="pt19710"/>
            <p:cNvSpPr/>
            <p:nvPr/>
          </p:nvSpPr>
          <p:spPr>
            <a:xfrm>
              <a:off x="6637425" y="3517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1" name="pt19711"/>
            <p:cNvSpPr/>
            <p:nvPr/>
          </p:nvSpPr>
          <p:spPr>
            <a:xfrm>
              <a:off x="6944602" y="3314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2" name="pt19712"/>
            <p:cNvSpPr/>
            <p:nvPr/>
          </p:nvSpPr>
          <p:spPr>
            <a:xfrm>
              <a:off x="6587227" y="3633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3" name="pt19713"/>
            <p:cNvSpPr/>
            <p:nvPr/>
          </p:nvSpPr>
          <p:spPr>
            <a:xfrm>
              <a:off x="6354932" y="3472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4" name="pt19714"/>
            <p:cNvSpPr/>
            <p:nvPr/>
          </p:nvSpPr>
          <p:spPr>
            <a:xfrm>
              <a:off x="6901276" y="3411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5" name="pt19715"/>
            <p:cNvSpPr/>
            <p:nvPr/>
          </p:nvSpPr>
          <p:spPr>
            <a:xfrm>
              <a:off x="6501276" y="3566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6" name="pt19716"/>
            <p:cNvSpPr/>
            <p:nvPr/>
          </p:nvSpPr>
          <p:spPr>
            <a:xfrm>
              <a:off x="6584508" y="3542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7" name="pt19717"/>
            <p:cNvSpPr/>
            <p:nvPr/>
          </p:nvSpPr>
          <p:spPr>
            <a:xfrm>
              <a:off x="6521229" y="3403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8" name="pt19718"/>
            <p:cNvSpPr/>
            <p:nvPr/>
          </p:nvSpPr>
          <p:spPr>
            <a:xfrm>
              <a:off x="6585241" y="3441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9" name="pt19719"/>
            <p:cNvSpPr/>
            <p:nvPr/>
          </p:nvSpPr>
          <p:spPr>
            <a:xfrm>
              <a:off x="6481137" y="3633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0" name="pt19720"/>
            <p:cNvSpPr/>
            <p:nvPr/>
          </p:nvSpPr>
          <p:spPr>
            <a:xfrm>
              <a:off x="6634764" y="3561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1" name="pt19721"/>
            <p:cNvSpPr/>
            <p:nvPr/>
          </p:nvSpPr>
          <p:spPr>
            <a:xfrm>
              <a:off x="6837013" y="3478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2" name="pt19722"/>
            <p:cNvSpPr/>
            <p:nvPr/>
          </p:nvSpPr>
          <p:spPr>
            <a:xfrm>
              <a:off x="6412587" y="3495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3" name="pt19723"/>
            <p:cNvSpPr/>
            <p:nvPr/>
          </p:nvSpPr>
          <p:spPr>
            <a:xfrm>
              <a:off x="6195539" y="3288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4" name="pt19724"/>
            <p:cNvSpPr/>
            <p:nvPr/>
          </p:nvSpPr>
          <p:spPr>
            <a:xfrm>
              <a:off x="6676039" y="341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5" name="pt19725"/>
            <p:cNvSpPr/>
            <p:nvPr/>
          </p:nvSpPr>
          <p:spPr>
            <a:xfrm>
              <a:off x="6253200" y="337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6" name="pt19726"/>
            <p:cNvSpPr/>
            <p:nvPr/>
          </p:nvSpPr>
          <p:spPr>
            <a:xfrm>
              <a:off x="6333269" y="3687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7" name="pt19727"/>
            <p:cNvSpPr/>
            <p:nvPr/>
          </p:nvSpPr>
          <p:spPr>
            <a:xfrm>
              <a:off x="6522573" y="3666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8" name="pt19728"/>
            <p:cNvSpPr/>
            <p:nvPr/>
          </p:nvSpPr>
          <p:spPr>
            <a:xfrm>
              <a:off x="6420532" y="3545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9" name="pt19729"/>
            <p:cNvSpPr/>
            <p:nvPr/>
          </p:nvSpPr>
          <p:spPr>
            <a:xfrm>
              <a:off x="6343426" y="3504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0" name="pt19730"/>
            <p:cNvSpPr/>
            <p:nvPr/>
          </p:nvSpPr>
          <p:spPr>
            <a:xfrm>
              <a:off x="6509935" y="3516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1" name="pt19731"/>
            <p:cNvSpPr/>
            <p:nvPr/>
          </p:nvSpPr>
          <p:spPr>
            <a:xfrm>
              <a:off x="6413101" y="3536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2" name="pt19732"/>
            <p:cNvSpPr/>
            <p:nvPr/>
          </p:nvSpPr>
          <p:spPr>
            <a:xfrm>
              <a:off x="6260451" y="3274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3" name="pt19733"/>
            <p:cNvSpPr/>
            <p:nvPr/>
          </p:nvSpPr>
          <p:spPr>
            <a:xfrm>
              <a:off x="6335249" y="3377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4" name="pt19734"/>
            <p:cNvSpPr/>
            <p:nvPr/>
          </p:nvSpPr>
          <p:spPr>
            <a:xfrm>
              <a:off x="6302613" y="3434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5" name="pt19735"/>
            <p:cNvSpPr/>
            <p:nvPr/>
          </p:nvSpPr>
          <p:spPr>
            <a:xfrm>
              <a:off x="6228342" y="3432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6" name="pt19736"/>
            <p:cNvSpPr/>
            <p:nvPr/>
          </p:nvSpPr>
          <p:spPr>
            <a:xfrm>
              <a:off x="6423309" y="3451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7" name="pt19737"/>
            <p:cNvSpPr/>
            <p:nvPr/>
          </p:nvSpPr>
          <p:spPr>
            <a:xfrm>
              <a:off x="6349308" y="3222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8" name="pt19738"/>
            <p:cNvSpPr/>
            <p:nvPr/>
          </p:nvSpPr>
          <p:spPr>
            <a:xfrm>
              <a:off x="6412220" y="3541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9" name="pt19739"/>
            <p:cNvSpPr/>
            <p:nvPr/>
          </p:nvSpPr>
          <p:spPr>
            <a:xfrm>
              <a:off x="6382586" y="3480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0" name="pt19740"/>
            <p:cNvSpPr/>
            <p:nvPr/>
          </p:nvSpPr>
          <p:spPr>
            <a:xfrm>
              <a:off x="6733860" y="3369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1" name="pt19741"/>
            <p:cNvSpPr/>
            <p:nvPr/>
          </p:nvSpPr>
          <p:spPr>
            <a:xfrm>
              <a:off x="6602777" y="3481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2" name="pt19742"/>
            <p:cNvSpPr/>
            <p:nvPr/>
          </p:nvSpPr>
          <p:spPr>
            <a:xfrm>
              <a:off x="6535692" y="3544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3" name="pt19743"/>
            <p:cNvSpPr/>
            <p:nvPr/>
          </p:nvSpPr>
          <p:spPr>
            <a:xfrm>
              <a:off x="7044560" y="3539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4" name="pt19744"/>
            <p:cNvSpPr/>
            <p:nvPr/>
          </p:nvSpPr>
          <p:spPr>
            <a:xfrm>
              <a:off x="7130974" y="3386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5" name="pt19745"/>
            <p:cNvSpPr/>
            <p:nvPr/>
          </p:nvSpPr>
          <p:spPr>
            <a:xfrm>
              <a:off x="7098016" y="3508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6" name="pt19746"/>
            <p:cNvSpPr/>
            <p:nvPr/>
          </p:nvSpPr>
          <p:spPr>
            <a:xfrm>
              <a:off x="7195294" y="3334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7" name="pt19747"/>
            <p:cNvSpPr/>
            <p:nvPr/>
          </p:nvSpPr>
          <p:spPr>
            <a:xfrm>
              <a:off x="6236776" y="3318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8" name="pt19748"/>
            <p:cNvSpPr/>
            <p:nvPr/>
          </p:nvSpPr>
          <p:spPr>
            <a:xfrm>
              <a:off x="6388179" y="3532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9" name="pt19749"/>
            <p:cNvSpPr/>
            <p:nvPr/>
          </p:nvSpPr>
          <p:spPr>
            <a:xfrm>
              <a:off x="7208780" y="3355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0" name="pt19750"/>
            <p:cNvSpPr/>
            <p:nvPr/>
          </p:nvSpPr>
          <p:spPr>
            <a:xfrm>
              <a:off x="6493286" y="3240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1" name="pt19751"/>
            <p:cNvSpPr/>
            <p:nvPr/>
          </p:nvSpPr>
          <p:spPr>
            <a:xfrm>
              <a:off x="6697702" y="3474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2" name="pt19752"/>
            <p:cNvSpPr/>
            <p:nvPr/>
          </p:nvSpPr>
          <p:spPr>
            <a:xfrm>
              <a:off x="6336246" y="3355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3" name="pt19753"/>
            <p:cNvSpPr/>
            <p:nvPr/>
          </p:nvSpPr>
          <p:spPr>
            <a:xfrm>
              <a:off x="6675203" y="351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4" name="pt19754"/>
            <p:cNvSpPr/>
            <p:nvPr/>
          </p:nvSpPr>
          <p:spPr>
            <a:xfrm>
              <a:off x="6319147" y="3444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5" name="pt19755"/>
            <p:cNvSpPr/>
            <p:nvPr/>
          </p:nvSpPr>
          <p:spPr>
            <a:xfrm>
              <a:off x="6643294" y="3409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6" name="pt19756"/>
            <p:cNvSpPr/>
            <p:nvPr/>
          </p:nvSpPr>
          <p:spPr>
            <a:xfrm>
              <a:off x="6661376" y="3449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7" name="pt19757"/>
            <p:cNvSpPr/>
            <p:nvPr/>
          </p:nvSpPr>
          <p:spPr>
            <a:xfrm>
              <a:off x="7152739" y="3363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8" name="pt19758"/>
            <p:cNvSpPr/>
            <p:nvPr/>
          </p:nvSpPr>
          <p:spPr>
            <a:xfrm>
              <a:off x="6393116" y="3557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9" name="pt19759"/>
            <p:cNvSpPr/>
            <p:nvPr/>
          </p:nvSpPr>
          <p:spPr>
            <a:xfrm>
              <a:off x="6762279" y="347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0" name="pt19760"/>
            <p:cNvSpPr/>
            <p:nvPr/>
          </p:nvSpPr>
          <p:spPr>
            <a:xfrm>
              <a:off x="6637656" y="3424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1" name="pt19761"/>
            <p:cNvSpPr/>
            <p:nvPr/>
          </p:nvSpPr>
          <p:spPr>
            <a:xfrm>
              <a:off x="6500260" y="343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2" name="pt19762"/>
            <p:cNvSpPr/>
            <p:nvPr/>
          </p:nvSpPr>
          <p:spPr>
            <a:xfrm>
              <a:off x="6856073" y="3460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3" name="pt19763"/>
            <p:cNvSpPr/>
            <p:nvPr/>
          </p:nvSpPr>
          <p:spPr>
            <a:xfrm>
              <a:off x="6667817" y="349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4" name="pt19764"/>
            <p:cNvSpPr/>
            <p:nvPr/>
          </p:nvSpPr>
          <p:spPr>
            <a:xfrm>
              <a:off x="6535770" y="3536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5" name="pt19765"/>
            <p:cNvSpPr/>
            <p:nvPr/>
          </p:nvSpPr>
          <p:spPr>
            <a:xfrm>
              <a:off x="6655552" y="3476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6" name="pt19766"/>
            <p:cNvSpPr/>
            <p:nvPr/>
          </p:nvSpPr>
          <p:spPr>
            <a:xfrm>
              <a:off x="6531501" y="3486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7" name="pt19767"/>
            <p:cNvSpPr/>
            <p:nvPr/>
          </p:nvSpPr>
          <p:spPr>
            <a:xfrm>
              <a:off x="6570630" y="3636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8" name="pt19768"/>
            <p:cNvSpPr/>
            <p:nvPr/>
          </p:nvSpPr>
          <p:spPr>
            <a:xfrm>
              <a:off x="6537743" y="3432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9" name="pt19769"/>
            <p:cNvSpPr/>
            <p:nvPr/>
          </p:nvSpPr>
          <p:spPr>
            <a:xfrm>
              <a:off x="6667817" y="3493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0" name="pt19770"/>
            <p:cNvSpPr/>
            <p:nvPr/>
          </p:nvSpPr>
          <p:spPr>
            <a:xfrm>
              <a:off x="7001124" y="3370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1" name="pt19771"/>
            <p:cNvSpPr/>
            <p:nvPr/>
          </p:nvSpPr>
          <p:spPr>
            <a:xfrm>
              <a:off x="6500286" y="3540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2" name="pt19772"/>
            <p:cNvSpPr/>
            <p:nvPr/>
          </p:nvSpPr>
          <p:spPr>
            <a:xfrm>
              <a:off x="6584007" y="3424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3" name="rc19773"/>
            <p:cNvSpPr/>
            <p:nvPr/>
          </p:nvSpPr>
          <p:spPr>
            <a:xfrm>
              <a:off x="2577620" y="449215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4" name="tx19774"/>
            <p:cNvSpPr/>
            <p:nvPr/>
          </p:nvSpPr>
          <p:spPr>
            <a:xfrm>
              <a:off x="3104751" y="4563611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9775" name="rc19775"/>
            <p:cNvSpPr/>
            <p:nvPr/>
          </p:nvSpPr>
          <p:spPr>
            <a:xfrm>
              <a:off x="4210831" y="449215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6" name="tx19776"/>
            <p:cNvSpPr/>
            <p:nvPr/>
          </p:nvSpPr>
          <p:spPr>
            <a:xfrm>
              <a:off x="4880883" y="4563611"/>
              <a:ext cx="223520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19777" name="rc19777"/>
            <p:cNvSpPr/>
            <p:nvPr/>
          </p:nvSpPr>
          <p:spPr>
            <a:xfrm>
              <a:off x="2577620" y="279998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8" name="tx19778"/>
            <p:cNvSpPr/>
            <p:nvPr/>
          </p:nvSpPr>
          <p:spPr>
            <a:xfrm>
              <a:off x="3036539" y="2870022"/>
              <a:ext cx="64578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ULG - FF 3.x</a:t>
              </a:r>
            </a:p>
          </p:txBody>
        </p:sp>
        <p:sp>
          <p:nvSpPr>
            <p:cNvPr id="19779" name="rc19779"/>
            <p:cNvSpPr/>
            <p:nvPr/>
          </p:nvSpPr>
          <p:spPr>
            <a:xfrm>
              <a:off x="4210831" y="279998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0" name="tx19780"/>
            <p:cNvSpPr/>
            <p:nvPr/>
          </p:nvSpPr>
          <p:spPr>
            <a:xfrm>
              <a:off x="4557908" y="2871441"/>
              <a:ext cx="86946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19781" name="rc19781"/>
            <p:cNvSpPr/>
            <p:nvPr/>
          </p:nvSpPr>
          <p:spPr>
            <a:xfrm>
              <a:off x="5844043" y="279998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2" name="tx19782"/>
            <p:cNvSpPr/>
            <p:nvPr/>
          </p:nvSpPr>
          <p:spPr>
            <a:xfrm>
              <a:off x="6414695" y="2870077"/>
              <a:ext cx="42231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19783" name="rc19783"/>
            <p:cNvSpPr/>
            <p:nvPr/>
          </p:nvSpPr>
          <p:spPr>
            <a:xfrm>
              <a:off x="2577620" y="110781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4" name="tx19784"/>
            <p:cNvSpPr/>
            <p:nvPr/>
          </p:nvSpPr>
          <p:spPr>
            <a:xfrm>
              <a:off x="3191764" y="1179325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9785" name="rc19785"/>
            <p:cNvSpPr/>
            <p:nvPr/>
          </p:nvSpPr>
          <p:spPr>
            <a:xfrm>
              <a:off x="4210831" y="110781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6" name="tx19786"/>
            <p:cNvSpPr/>
            <p:nvPr/>
          </p:nvSpPr>
          <p:spPr>
            <a:xfrm>
              <a:off x="4576517" y="1177906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9787" name="rc19787"/>
            <p:cNvSpPr/>
            <p:nvPr/>
          </p:nvSpPr>
          <p:spPr>
            <a:xfrm>
              <a:off x="5844043" y="110781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8" name="tx19788"/>
            <p:cNvSpPr/>
            <p:nvPr/>
          </p:nvSpPr>
          <p:spPr>
            <a:xfrm>
              <a:off x="6517150" y="1179270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9789" name="pl19789"/>
            <p:cNvSpPr/>
            <p:nvPr/>
          </p:nvSpPr>
          <p:spPr>
            <a:xfrm>
              <a:off x="2784662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0" name="pl19790"/>
            <p:cNvSpPr/>
            <p:nvPr/>
          </p:nvSpPr>
          <p:spPr>
            <a:xfrm>
              <a:off x="3106071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1" name="pl19791"/>
            <p:cNvSpPr/>
            <p:nvPr/>
          </p:nvSpPr>
          <p:spPr>
            <a:xfrm>
              <a:off x="3427480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2" name="pl19792"/>
            <p:cNvSpPr/>
            <p:nvPr/>
          </p:nvSpPr>
          <p:spPr>
            <a:xfrm>
              <a:off x="374888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3" name="pl19793"/>
            <p:cNvSpPr/>
            <p:nvPr/>
          </p:nvSpPr>
          <p:spPr>
            <a:xfrm>
              <a:off x="4070297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4" name="tx19794"/>
            <p:cNvSpPr/>
            <p:nvPr/>
          </p:nvSpPr>
          <p:spPr>
            <a:xfrm>
              <a:off x="2722507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795" name="tx19795"/>
            <p:cNvSpPr/>
            <p:nvPr/>
          </p:nvSpPr>
          <p:spPr>
            <a:xfrm>
              <a:off x="3043915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796" name="tx19796"/>
            <p:cNvSpPr/>
            <p:nvPr/>
          </p:nvSpPr>
          <p:spPr>
            <a:xfrm>
              <a:off x="3365324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797" name="tx19797"/>
            <p:cNvSpPr/>
            <p:nvPr/>
          </p:nvSpPr>
          <p:spPr>
            <a:xfrm>
              <a:off x="3686733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798" name="tx19798"/>
            <p:cNvSpPr/>
            <p:nvPr/>
          </p:nvSpPr>
          <p:spPr>
            <a:xfrm>
              <a:off x="4008142" y="617562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799" name="pl19799"/>
            <p:cNvSpPr/>
            <p:nvPr/>
          </p:nvSpPr>
          <p:spPr>
            <a:xfrm>
              <a:off x="441787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0" name="pl19800"/>
            <p:cNvSpPr/>
            <p:nvPr/>
          </p:nvSpPr>
          <p:spPr>
            <a:xfrm>
              <a:off x="473928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1" name="pl19801"/>
            <p:cNvSpPr/>
            <p:nvPr/>
          </p:nvSpPr>
          <p:spPr>
            <a:xfrm>
              <a:off x="5060691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2" name="pl19802"/>
            <p:cNvSpPr/>
            <p:nvPr/>
          </p:nvSpPr>
          <p:spPr>
            <a:xfrm>
              <a:off x="5382100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3" name="pl19803"/>
            <p:cNvSpPr/>
            <p:nvPr/>
          </p:nvSpPr>
          <p:spPr>
            <a:xfrm>
              <a:off x="5703509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4" name="tx19804"/>
            <p:cNvSpPr/>
            <p:nvPr/>
          </p:nvSpPr>
          <p:spPr>
            <a:xfrm>
              <a:off x="4355718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05" name="tx19805"/>
            <p:cNvSpPr/>
            <p:nvPr/>
          </p:nvSpPr>
          <p:spPr>
            <a:xfrm>
              <a:off x="4677127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806" name="tx19806"/>
            <p:cNvSpPr/>
            <p:nvPr/>
          </p:nvSpPr>
          <p:spPr>
            <a:xfrm>
              <a:off x="4998536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07" name="tx19807"/>
            <p:cNvSpPr/>
            <p:nvPr/>
          </p:nvSpPr>
          <p:spPr>
            <a:xfrm>
              <a:off x="5319945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808" name="tx19808"/>
            <p:cNvSpPr/>
            <p:nvPr/>
          </p:nvSpPr>
          <p:spPr>
            <a:xfrm>
              <a:off x="5641353" y="617562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09" name="pl19809"/>
            <p:cNvSpPr/>
            <p:nvPr/>
          </p:nvSpPr>
          <p:spPr>
            <a:xfrm>
              <a:off x="6051086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0" name="pl19810"/>
            <p:cNvSpPr/>
            <p:nvPr/>
          </p:nvSpPr>
          <p:spPr>
            <a:xfrm>
              <a:off x="6372494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1" name="pl19811"/>
            <p:cNvSpPr/>
            <p:nvPr/>
          </p:nvSpPr>
          <p:spPr>
            <a:xfrm>
              <a:off x="6693903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2" name="pl19812"/>
            <p:cNvSpPr/>
            <p:nvPr/>
          </p:nvSpPr>
          <p:spPr>
            <a:xfrm>
              <a:off x="7015312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3" name="pl19813"/>
            <p:cNvSpPr/>
            <p:nvPr/>
          </p:nvSpPr>
          <p:spPr>
            <a:xfrm>
              <a:off x="7336721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4" name="tx19814"/>
            <p:cNvSpPr/>
            <p:nvPr/>
          </p:nvSpPr>
          <p:spPr>
            <a:xfrm>
              <a:off x="5988930" y="4483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15" name="tx19815"/>
            <p:cNvSpPr/>
            <p:nvPr/>
          </p:nvSpPr>
          <p:spPr>
            <a:xfrm>
              <a:off x="6310339" y="4483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816" name="tx19816"/>
            <p:cNvSpPr/>
            <p:nvPr/>
          </p:nvSpPr>
          <p:spPr>
            <a:xfrm>
              <a:off x="6631748" y="4483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17" name="tx19817"/>
            <p:cNvSpPr/>
            <p:nvPr/>
          </p:nvSpPr>
          <p:spPr>
            <a:xfrm>
              <a:off x="6953156" y="4483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818" name="tx19818"/>
            <p:cNvSpPr/>
            <p:nvPr/>
          </p:nvSpPr>
          <p:spPr>
            <a:xfrm>
              <a:off x="7274565" y="44834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19" name="tx19819"/>
            <p:cNvSpPr/>
            <p:nvPr/>
          </p:nvSpPr>
          <p:spPr>
            <a:xfrm>
              <a:off x="2390678" y="239431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20" name="tx19820"/>
            <p:cNvSpPr/>
            <p:nvPr/>
          </p:nvSpPr>
          <p:spPr>
            <a:xfrm>
              <a:off x="2390678" y="18746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21" name="tx19821"/>
            <p:cNvSpPr/>
            <p:nvPr/>
          </p:nvSpPr>
          <p:spPr>
            <a:xfrm>
              <a:off x="2390678" y="135497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22" name="pl19822"/>
            <p:cNvSpPr/>
            <p:nvPr/>
          </p:nvSpPr>
          <p:spPr>
            <a:xfrm>
              <a:off x="2542825" y="2436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3" name="pl19823"/>
            <p:cNvSpPr/>
            <p:nvPr/>
          </p:nvSpPr>
          <p:spPr>
            <a:xfrm>
              <a:off x="2542825" y="1916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4" name="pl19824"/>
            <p:cNvSpPr/>
            <p:nvPr/>
          </p:nvSpPr>
          <p:spPr>
            <a:xfrm>
              <a:off x="2542825" y="1396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5" name="tx19825"/>
            <p:cNvSpPr/>
            <p:nvPr/>
          </p:nvSpPr>
          <p:spPr>
            <a:xfrm>
              <a:off x="2390678" y="40864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26" name="tx19826"/>
            <p:cNvSpPr/>
            <p:nvPr/>
          </p:nvSpPr>
          <p:spPr>
            <a:xfrm>
              <a:off x="2390678" y="356684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27" name="tx19827"/>
            <p:cNvSpPr/>
            <p:nvPr/>
          </p:nvSpPr>
          <p:spPr>
            <a:xfrm>
              <a:off x="2390678" y="30471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28" name="pl19828"/>
            <p:cNvSpPr/>
            <p:nvPr/>
          </p:nvSpPr>
          <p:spPr>
            <a:xfrm>
              <a:off x="2542825" y="4128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9" name="pl19829"/>
            <p:cNvSpPr/>
            <p:nvPr/>
          </p:nvSpPr>
          <p:spPr>
            <a:xfrm>
              <a:off x="2542825" y="3608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0" name="pl19830"/>
            <p:cNvSpPr/>
            <p:nvPr/>
          </p:nvSpPr>
          <p:spPr>
            <a:xfrm>
              <a:off x="2542825" y="3088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1" name="tx19831"/>
            <p:cNvSpPr/>
            <p:nvPr/>
          </p:nvSpPr>
          <p:spPr>
            <a:xfrm>
              <a:off x="2390678" y="57786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32" name="tx19832"/>
            <p:cNvSpPr/>
            <p:nvPr/>
          </p:nvSpPr>
          <p:spPr>
            <a:xfrm>
              <a:off x="2390678" y="525901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33" name="tx19833"/>
            <p:cNvSpPr/>
            <p:nvPr/>
          </p:nvSpPr>
          <p:spPr>
            <a:xfrm>
              <a:off x="2390678" y="473931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34" name="pl19834"/>
            <p:cNvSpPr/>
            <p:nvPr/>
          </p:nvSpPr>
          <p:spPr>
            <a:xfrm>
              <a:off x="2542825" y="5820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5" name="pl19835"/>
            <p:cNvSpPr/>
            <p:nvPr/>
          </p:nvSpPr>
          <p:spPr>
            <a:xfrm>
              <a:off x="2542825" y="5300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6" name="pl19836"/>
            <p:cNvSpPr/>
            <p:nvPr/>
          </p:nvSpPr>
          <p:spPr>
            <a:xfrm>
              <a:off x="2542825" y="4781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7" name="tx19837"/>
            <p:cNvSpPr/>
            <p:nvPr/>
          </p:nvSpPr>
          <p:spPr>
            <a:xfrm>
              <a:off x="4278215" y="6295287"/>
              <a:ext cx="1428855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ORF1ab gene</a:t>
              </a:r>
            </a:p>
          </p:txBody>
        </p:sp>
        <p:sp>
          <p:nvSpPr>
            <p:cNvPr id="19838" name="tx19838"/>
            <p:cNvSpPr/>
            <p:nvPr/>
          </p:nvSpPr>
          <p:spPr>
            <a:xfrm rot="-5400000">
              <a:off x="1751830" y="3658543"/>
              <a:ext cx="10017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N gene</a:t>
              </a:r>
            </a:p>
          </p:txBody>
        </p:sp>
        <p:sp>
          <p:nvSpPr>
            <p:cNvPr id="19839" name="rc19839"/>
            <p:cNvSpPr/>
            <p:nvPr/>
          </p:nvSpPr>
          <p:spPr>
            <a:xfrm>
              <a:off x="7546844" y="3328819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0" name="rc19840"/>
            <p:cNvSpPr/>
            <p:nvPr/>
          </p:nvSpPr>
          <p:spPr>
            <a:xfrm>
              <a:off x="7616433" y="361087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1" name="pt19841"/>
            <p:cNvSpPr/>
            <p:nvPr/>
          </p:nvSpPr>
          <p:spPr>
            <a:xfrm>
              <a:off x="7681009" y="3675448"/>
              <a:ext cx="90303" cy="90303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842" name="rc19842"/>
            <p:cNvSpPr/>
            <p:nvPr/>
          </p:nvSpPr>
          <p:spPr>
            <a:xfrm>
              <a:off x="7616433" y="383032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3" name="pt19843"/>
            <p:cNvSpPr/>
            <p:nvPr/>
          </p:nvSpPr>
          <p:spPr>
            <a:xfrm>
              <a:off x="7681009" y="3894904"/>
              <a:ext cx="90303" cy="903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844" name="tx19844"/>
            <p:cNvSpPr/>
            <p:nvPr/>
          </p:nvSpPr>
          <p:spPr>
            <a:xfrm>
              <a:off x="7905478" y="3657025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9845" name="tx19845"/>
            <p:cNvSpPr/>
            <p:nvPr/>
          </p:nvSpPr>
          <p:spPr>
            <a:xfrm>
              <a:off x="7905478" y="387648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2021-02-20T22:54:02Z</dcterms:modified>
</cp:coreProperties>
</file>