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109091"/>
              <a:ext cx="5592381" cy="4965086"/>
            </a:xfrm>
            <a:custGeom>
              <a:avLst/>
              <a:pathLst>
                <a:path w="5592381" h="4965086">
                  <a:moveTo>
                    <a:pt x="0" y="4920262"/>
                  </a:moveTo>
                  <a:lnTo>
                    <a:pt x="63549" y="4912829"/>
                  </a:lnTo>
                  <a:lnTo>
                    <a:pt x="127099" y="4904621"/>
                  </a:lnTo>
                  <a:lnTo>
                    <a:pt x="190649" y="4895544"/>
                  </a:lnTo>
                  <a:lnTo>
                    <a:pt x="254199" y="4885486"/>
                  </a:lnTo>
                  <a:lnTo>
                    <a:pt x="317748" y="4874315"/>
                  </a:lnTo>
                  <a:lnTo>
                    <a:pt x="381298" y="4861871"/>
                  </a:lnTo>
                  <a:lnTo>
                    <a:pt x="444848" y="4847958"/>
                  </a:lnTo>
                  <a:lnTo>
                    <a:pt x="508398" y="4832332"/>
                  </a:lnTo>
                  <a:lnTo>
                    <a:pt x="571948" y="4814690"/>
                  </a:lnTo>
                  <a:lnTo>
                    <a:pt x="635497" y="4794657"/>
                  </a:lnTo>
                  <a:lnTo>
                    <a:pt x="699047" y="4771774"/>
                  </a:lnTo>
                  <a:lnTo>
                    <a:pt x="762597" y="4745500"/>
                  </a:lnTo>
                  <a:lnTo>
                    <a:pt x="826147" y="4715222"/>
                  </a:lnTo>
                  <a:lnTo>
                    <a:pt x="889697" y="4680283"/>
                  </a:lnTo>
                  <a:lnTo>
                    <a:pt x="953246" y="4640005"/>
                  </a:lnTo>
                  <a:lnTo>
                    <a:pt x="1016796" y="4593717"/>
                  </a:lnTo>
                  <a:lnTo>
                    <a:pt x="1080346" y="4540767"/>
                  </a:lnTo>
                  <a:lnTo>
                    <a:pt x="1143896" y="4480534"/>
                  </a:lnTo>
                  <a:lnTo>
                    <a:pt x="1207446" y="4412434"/>
                  </a:lnTo>
                  <a:lnTo>
                    <a:pt x="1270995" y="4335936"/>
                  </a:lnTo>
                  <a:lnTo>
                    <a:pt x="1334545" y="4250586"/>
                  </a:lnTo>
                  <a:lnTo>
                    <a:pt x="1398095" y="4156036"/>
                  </a:lnTo>
                  <a:lnTo>
                    <a:pt x="1461645" y="4052073"/>
                  </a:lnTo>
                  <a:lnTo>
                    <a:pt x="1525195" y="3938649"/>
                  </a:lnTo>
                  <a:lnTo>
                    <a:pt x="1588744" y="3815907"/>
                  </a:lnTo>
                  <a:lnTo>
                    <a:pt x="1652294" y="3684194"/>
                  </a:lnTo>
                  <a:lnTo>
                    <a:pt x="1715844" y="3544064"/>
                  </a:lnTo>
                  <a:lnTo>
                    <a:pt x="1779394" y="3396268"/>
                  </a:lnTo>
                  <a:lnTo>
                    <a:pt x="1842944" y="3241729"/>
                  </a:lnTo>
                  <a:lnTo>
                    <a:pt x="1906493" y="3081504"/>
                  </a:lnTo>
                  <a:lnTo>
                    <a:pt x="1970043" y="2916751"/>
                  </a:lnTo>
                  <a:lnTo>
                    <a:pt x="2033593" y="2748690"/>
                  </a:lnTo>
                  <a:lnTo>
                    <a:pt x="2097143" y="2578579"/>
                  </a:lnTo>
                  <a:lnTo>
                    <a:pt x="2160692" y="2407688"/>
                  </a:lnTo>
                  <a:lnTo>
                    <a:pt x="2224242" y="2237299"/>
                  </a:lnTo>
                  <a:lnTo>
                    <a:pt x="2287792" y="2068692"/>
                  </a:lnTo>
                  <a:lnTo>
                    <a:pt x="2351342" y="1903136"/>
                  </a:lnTo>
                  <a:lnTo>
                    <a:pt x="2414892" y="1741873"/>
                  </a:lnTo>
                  <a:lnTo>
                    <a:pt x="2478441" y="1586087"/>
                  </a:lnTo>
                  <a:lnTo>
                    <a:pt x="2541991" y="1436869"/>
                  </a:lnTo>
                  <a:lnTo>
                    <a:pt x="2605541" y="1295174"/>
                  </a:lnTo>
                  <a:lnTo>
                    <a:pt x="2669091" y="1161785"/>
                  </a:lnTo>
                  <a:lnTo>
                    <a:pt x="2732641" y="1037285"/>
                  </a:lnTo>
                  <a:lnTo>
                    <a:pt x="2796190" y="922047"/>
                  </a:lnTo>
                  <a:lnTo>
                    <a:pt x="2859740" y="816226"/>
                  </a:lnTo>
                  <a:lnTo>
                    <a:pt x="2923290" y="719781"/>
                  </a:lnTo>
                  <a:lnTo>
                    <a:pt x="2986840" y="632494"/>
                  </a:lnTo>
                  <a:lnTo>
                    <a:pt x="3050390" y="554005"/>
                  </a:lnTo>
                  <a:lnTo>
                    <a:pt x="3113939" y="483842"/>
                  </a:lnTo>
                  <a:lnTo>
                    <a:pt x="3177489" y="421453"/>
                  </a:lnTo>
                  <a:lnTo>
                    <a:pt x="3241039" y="366244"/>
                  </a:lnTo>
                  <a:lnTo>
                    <a:pt x="3304589" y="317595"/>
                  </a:lnTo>
                  <a:lnTo>
                    <a:pt x="3368139" y="274889"/>
                  </a:lnTo>
                  <a:lnTo>
                    <a:pt x="3431688" y="237524"/>
                  </a:lnTo>
                  <a:lnTo>
                    <a:pt x="3495238" y="204930"/>
                  </a:lnTo>
                  <a:lnTo>
                    <a:pt x="3558788" y="176568"/>
                  </a:lnTo>
                  <a:lnTo>
                    <a:pt x="3622338" y="151946"/>
                  </a:lnTo>
                  <a:lnTo>
                    <a:pt x="3685888" y="130612"/>
                  </a:lnTo>
                  <a:lnTo>
                    <a:pt x="3749437" y="112158"/>
                  </a:lnTo>
                  <a:lnTo>
                    <a:pt x="3812987" y="96219"/>
                  </a:lnTo>
                  <a:lnTo>
                    <a:pt x="3876537" y="82470"/>
                  </a:lnTo>
                  <a:lnTo>
                    <a:pt x="3940087" y="70622"/>
                  </a:lnTo>
                  <a:lnTo>
                    <a:pt x="4003636" y="60423"/>
                  </a:lnTo>
                  <a:lnTo>
                    <a:pt x="4067186" y="51650"/>
                  </a:lnTo>
                  <a:lnTo>
                    <a:pt x="4130736" y="44110"/>
                  </a:lnTo>
                  <a:lnTo>
                    <a:pt x="4194286" y="37633"/>
                  </a:lnTo>
                  <a:lnTo>
                    <a:pt x="4257836" y="32072"/>
                  </a:lnTo>
                  <a:lnTo>
                    <a:pt x="4321385" y="27299"/>
                  </a:lnTo>
                  <a:lnTo>
                    <a:pt x="4384935" y="23205"/>
                  </a:lnTo>
                  <a:lnTo>
                    <a:pt x="4448485" y="19694"/>
                  </a:lnTo>
                  <a:lnTo>
                    <a:pt x="4512035" y="16684"/>
                  </a:lnTo>
                  <a:lnTo>
                    <a:pt x="4575585" y="14105"/>
                  </a:lnTo>
                  <a:lnTo>
                    <a:pt x="4639134" y="11894"/>
                  </a:lnTo>
                  <a:lnTo>
                    <a:pt x="4702684" y="10000"/>
                  </a:lnTo>
                  <a:lnTo>
                    <a:pt x="4766234" y="8378"/>
                  </a:lnTo>
                  <a:lnTo>
                    <a:pt x="4829784" y="6989"/>
                  </a:lnTo>
                  <a:lnTo>
                    <a:pt x="4893334" y="5799"/>
                  </a:lnTo>
                  <a:lnTo>
                    <a:pt x="4956883" y="4780"/>
                  </a:lnTo>
                  <a:lnTo>
                    <a:pt x="5020433" y="3907"/>
                  </a:lnTo>
                  <a:lnTo>
                    <a:pt x="5083983" y="3160"/>
                  </a:lnTo>
                  <a:lnTo>
                    <a:pt x="5147533" y="2521"/>
                  </a:lnTo>
                  <a:lnTo>
                    <a:pt x="5211083" y="1973"/>
                  </a:lnTo>
                  <a:lnTo>
                    <a:pt x="5274632" y="1505"/>
                  </a:lnTo>
                  <a:lnTo>
                    <a:pt x="5338182" y="1104"/>
                  </a:lnTo>
                  <a:lnTo>
                    <a:pt x="5401732" y="760"/>
                  </a:lnTo>
                  <a:lnTo>
                    <a:pt x="5465282" y="466"/>
                  </a:lnTo>
                  <a:lnTo>
                    <a:pt x="5528832" y="215"/>
                  </a:lnTo>
                  <a:lnTo>
                    <a:pt x="5592381" y="0"/>
                  </a:lnTo>
                  <a:lnTo>
                    <a:pt x="5592381" y="145463"/>
                  </a:lnTo>
                  <a:lnTo>
                    <a:pt x="5528832" y="159140"/>
                  </a:lnTo>
                  <a:lnTo>
                    <a:pt x="5465282" y="174035"/>
                  </a:lnTo>
                  <a:lnTo>
                    <a:pt x="5401732" y="190244"/>
                  </a:lnTo>
                  <a:lnTo>
                    <a:pt x="5338182" y="207870"/>
                  </a:lnTo>
                  <a:lnTo>
                    <a:pt x="5274632" y="227021"/>
                  </a:lnTo>
                  <a:lnTo>
                    <a:pt x="5211083" y="247810"/>
                  </a:lnTo>
                  <a:lnTo>
                    <a:pt x="5147533" y="270357"/>
                  </a:lnTo>
                  <a:lnTo>
                    <a:pt x="5083983" y="294784"/>
                  </a:lnTo>
                  <a:lnTo>
                    <a:pt x="5020433" y="321219"/>
                  </a:lnTo>
                  <a:lnTo>
                    <a:pt x="4956883" y="349792"/>
                  </a:lnTo>
                  <a:lnTo>
                    <a:pt x="4893334" y="380635"/>
                  </a:lnTo>
                  <a:lnTo>
                    <a:pt x="4829784" y="413882"/>
                  </a:lnTo>
                  <a:lnTo>
                    <a:pt x="4766234" y="449667"/>
                  </a:lnTo>
                  <a:lnTo>
                    <a:pt x="4702684" y="488121"/>
                  </a:lnTo>
                  <a:lnTo>
                    <a:pt x="4639134" y="529371"/>
                  </a:lnTo>
                  <a:lnTo>
                    <a:pt x="4575585" y="573538"/>
                  </a:lnTo>
                  <a:lnTo>
                    <a:pt x="4512035" y="620737"/>
                  </a:lnTo>
                  <a:lnTo>
                    <a:pt x="4448485" y="671069"/>
                  </a:lnTo>
                  <a:lnTo>
                    <a:pt x="4384935" y="724625"/>
                  </a:lnTo>
                  <a:lnTo>
                    <a:pt x="4321385" y="781478"/>
                  </a:lnTo>
                  <a:lnTo>
                    <a:pt x="4257836" y="841683"/>
                  </a:lnTo>
                  <a:lnTo>
                    <a:pt x="4194286" y="905275"/>
                  </a:lnTo>
                  <a:lnTo>
                    <a:pt x="4130736" y="972265"/>
                  </a:lnTo>
                  <a:lnTo>
                    <a:pt x="4067186" y="1042640"/>
                  </a:lnTo>
                  <a:lnTo>
                    <a:pt x="4003636" y="1116358"/>
                  </a:lnTo>
                  <a:lnTo>
                    <a:pt x="3940087" y="1193354"/>
                  </a:lnTo>
                  <a:lnTo>
                    <a:pt x="3876537" y="1273530"/>
                  </a:lnTo>
                  <a:lnTo>
                    <a:pt x="3812987" y="1356766"/>
                  </a:lnTo>
                  <a:lnTo>
                    <a:pt x="3749437" y="1442912"/>
                  </a:lnTo>
                  <a:lnTo>
                    <a:pt x="3685888" y="1531794"/>
                  </a:lnTo>
                  <a:lnTo>
                    <a:pt x="3622338" y="1623217"/>
                  </a:lnTo>
                  <a:lnTo>
                    <a:pt x="3558788" y="1716967"/>
                  </a:lnTo>
                  <a:lnTo>
                    <a:pt x="3495238" y="1812811"/>
                  </a:lnTo>
                  <a:lnTo>
                    <a:pt x="3431688" y="1910505"/>
                  </a:lnTo>
                  <a:lnTo>
                    <a:pt x="3368139" y="2009795"/>
                  </a:lnTo>
                  <a:lnTo>
                    <a:pt x="3304589" y="2110417"/>
                  </a:lnTo>
                  <a:lnTo>
                    <a:pt x="3241039" y="2212105"/>
                  </a:lnTo>
                  <a:lnTo>
                    <a:pt x="3177489" y="2314586"/>
                  </a:lnTo>
                  <a:lnTo>
                    <a:pt x="3113939" y="2417590"/>
                  </a:lnTo>
                  <a:lnTo>
                    <a:pt x="3050390" y="2520841"/>
                  </a:lnTo>
                  <a:lnTo>
                    <a:pt x="2986840" y="2624065"/>
                  </a:lnTo>
                  <a:lnTo>
                    <a:pt x="2923290" y="2726988"/>
                  </a:lnTo>
                  <a:lnTo>
                    <a:pt x="2859740" y="2829334"/>
                  </a:lnTo>
                  <a:lnTo>
                    <a:pt x="2796190" y="2930831"/>
                  </a:lnTo>
                  <a:lnTo>
                    <a:pt x="2732641" y="3031207"/>
                  </a:lnTo>
                  <a:lnTo>
                    <a:pt x="2669091" y="3130193"/>
                  </a:lnTo>
                  <a:lnTo>
                    <a:pt x="2605541" y="3227528"/>
                  </a:lnTo>
                  <a:lnTo>
                    <a:pt x="2541991" y="3322956"/>
                  </a:lnTo>
                  <a:lnTo>
                    <a:pt x="2478441" y="3416236"/>
                  </a:lnTo>
                  <a:lnTo>
                    <a:pt x="2414892" y="3507138"/>
                  </a:lnTo>
                  <a:lnTo>
                    <a:pt x="2351342" y="3595451"/>
                  </a:lnTo>
                  <a:lnTo>
                    <a:pt x="2287792" y="3680985"/>
                  </a:lnTo>
                  <a:lnTo>
                    <a:pt x="2224242" y="3763573"/>
                  </a:lnTo>
                  <a:lnTo>
                    <a:pt x="2160692" y="3843073"/>
                  </a:lnTo>
                  <a:lnTo>
                    <a:pt x="2097143" y="3919372"/>
                  </a:lnTo>
                  <a:lnTo>
                    <a:pt x="2033593" y="3992384"/>
                  </a:lnTo>
                  <a:lnTo>
                    <a:pt x="1970043" y="4062052"/>
                  </a:lnTo>
                  <a:lnTo>
                    <a:pt x="1906493" y="4128346"/>
                  </a:lnTo>
                  <a:lnTo>
                    <a:pt x="1842944" y="4191266"/>
                  </a:lnTo>
                  <a:lnTo>
                    <a:pt x="1779394" y="4250835"/>
                  </a:lnTo>
                  <a:lnTo>
                    <a:pt x="1715844" y="4307101"/>
                  </a:lnTo>
                  <a:lnTo>
                    <a:pt x="1652294" y="4360132"/>
                  </a:lnTo>
                  <a:lnTo>
                    <a:pt x="1588744" y="4410019"/>
                  </a:lnTo>
                  <a:lnTo>
                    <a:pt x="1525195" y="4456866"/>
                  </a:lnTo>
                  <a:lnTo>
                    <a:pt x="1461645" y="4500794"/>
                  </a:lnTo>
                  <a:lnTo>
                    <a:pt x="1398095" y="4541935"/>
                  </a:lnTo>
                  <a:lnTo>
                    <a:pt x="1334545" y="4580434"/>
                  </a:lnTo>
                  <a:lnTo>
                    <a:pt x="1270995" y="4616440"/>
                  </a:lnTo>
                  <a:lnTo>
                    <a:pt x="1207446" y="4650110"/>
                  </a:lnTo>
                  <a:lnTo>
                    <a:pt x="1143896" y="4681600"/>
                  </a:lnTo>
                  <a:lnTo>
                    <a:pt x="1080346" y="4711064"/>
                  </a:lnTo>
                  <a:lnTo>
                    <a:pt x="1016796" y="4738641"/>
                  </a:lnTo>
                  <a:lnTo>
                    <a:pt x="953246" y="4764451"/>
                  </a:lnTo>
                  <a:lnTo>
                    <a:pt x="889697" y="4788577"/>
                  </a:lnTo>
                  <a:lnTo>
                    <a:pt x="826147" y="4811060"/>
                  </a:lnTo>
                  <a:lnTo>
                    <a:pt x="762597" y="4831904"/>
                  </a:lnTo>
                  <a:lnTo>
                    <a:pt x="699047" y="4851086"/>
                  </a:lnTo>
                  <a:lnTo>
                    <a:pt x="635497" y="4868586"/>
                  </a:lnTo>
                  <a:lnTo>
                    <a:pt x="571948" y="4884407"/>
                  </a:lnTo>
                  <a:lnTo>
                    <a:pt x="508398" y="4898584"/>
                  </a:lnTo>
                  <a:lnTo>
                    <a:pt x="444848" y="4911192"/>
                  </a:lnTo>
                  <a:lnTo>
                    <a:pt x="381298" y="4922328"/>
                  </a:lnTo>
                  <a:lnTo>
                    <a:pt x="317748" y="4932112"/>
                  </a:lnTo>
                  <a:lnTo>
                    <a:pt x="254199" y="4940670"/>
                  </a:lnTo>
                  <a:lnTo>
                    <a:pt x="190649" y="4948128"/>
                  </a:lnTo>
                  <a:lnTo>
                    <a:pt x="127099" y="4954608"/>
                  </a:lnTo>
                  <a:lnTo>
                    <a:pt x="63549" y="4960225"/>
                  </a:lnTo>
                  <a:lnTo>
                    <a:pt x="0" y="4965086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109091"/>
              <a:ext cx="5592381" cy="4920262"/>
            </a:xfrm>
            <a:custGeom>
              <a:avLst/>
              <a:pathLst>
                <a:path w="5592381" h="4920262">
                  <a:moveTo>
                    <a:pt x="0" y="4920262"/>
                  </a:moveTo>
                  <a:lnTo>
                    <a:pt x="63549" y="4912829"/>
                  </a:lnTo>
                  <a:lnTo>
                    <a:pt x="127099" y="4904621"/>
                  </a:lnTo>
                  <a:lnTo>
                    <a:pt x="190649" y="4895544"/>
                  </a:lnTo>
                  <a:lnTo>
                    <a:pt x="254199" y="4885486"/>
                  </a:lnTo>
                  <a:lnTo>
                    <a:pt x="317748" y="4874315"/>
                  </a:lnTo>
                  <a:lnTo>
                    <a:pt x="381298" y="4861871"/>
                  </a:lnTo>
                  <a:lnTo>
                    <a:pt x="444848" y="4847958"/>
                  </a:lnTo>
                  <a:lnTo>
                    <a:pt x="508398" y="4832332"/>
                  </a:lnTo>
                  <a:lnTo>
                    <a:pt x="571948" y="4814690"/>
                  </a:lnTo>
                  <a:lnTo>
                    <a:pt x="635497" y="4794657"/>
                  </a:lnTo>
                  <a:lnTo>
                    <a:pt x="699047" y="4771774"/>
                  </a:lnTo>
                  <a:lnTo>
                    <a:pt x="762597" y="4745500"/>
                  </a:lnTo>
                  <a:lnTo>
                    <a:pt x="826147" y="4715222"/>
                  </a:lnTo>
                  <a:lnTo>
                    <a:pt x="889697" y="4680283"/>
                  </a:lnTo>
                  <a:lnTo>
                    <a:pt x="953246" y="4640005"/>
                  </a:lnTo>
                  <a:lnTo>
                    <a:pt x="1016796" y="4593717"/>
                  </a:lnTo>
                  <a:lnTo>
                    <a:pt x="1080346" y="4540767"/>
                  </a:lnTo>
                  <a:lnTo>
                    <a:pt x="1143896" y="4480534"/>
                  </a:lnTo>
                  <a:lnTo>
                    <a:pt x="1207446" y="4412434"/>
                  </a:lnTo>
                  <a:lnTo>
                    <a:pt x="1270995" y="4335936"/>
                  </a:lnTo>
                  <a:lnTo>
                    <a:pt x="1334545" y="4250586"/>
                  </a:lnTo>
                  <a:lnTo>
                    <a:pt x="1398095" y="4156036"/>
                  </a:lnTo>
                  <a:lnTo>
                    <a:pt x="1461645" y="4052073"/>
                  </a:lnTo>
                  <a:lnTo>
                    <a:pt x="1525195" y="3938649"/>
                  </a:lnTo>
                  <a:lnTo>
                    <a:pt x="1588744" y="3815907"/>
                  </a:lnTo>
                  <a:lnTo>
                    <a:pt x="1652294" y="3684194"/>
                  </a:lnTo>
                  <a:lnTo>
                    <a:pt x="1715844" y="3544064"/>
                  </a:lnTo>
                  <a:lnTo>
                    <a:pt x="1779394" y="3396268"/>
                  </a:lnTo>
                  <a:lnTo>
                    <a:pt x="1842944" y="3241729"/>
                  </a:lnTo>
                  <a:lnTo>
                    <a:pt x="1906493" y="3081504"/>
                  </a:lnTo>
                  <a:lnTo>
                    <a:pt x="1970043" y="2916751"/>
                  </a:lnTo>
                  <a:lnTo>
                    <a:pt x="2033593" y="2748690"/>
                  </a:lnTo>
                  <a:lnTo>
                    <a:pt x="2097143" y="2578579"/>
                  </a:lnTo>
                  <a:lnTo>
                    <a:pt x="2160692" y="2407688"/>
                  </a:lnTo>
                  <a:lnTo>
                    <a:pt x="2224242" y="2237299"/>
                  </a:lnTo>
                  <a:lnTo>
                    <a:pt x="2287792" y="2068692"/>
                  </a:lnTo>
                  <a:lnTo>
                    <a:pt x="2351342" y="1903136"/>
                  </a:lnTo>
                  <a:lnTo>
                    <a:pt x="2414892" y="1741873"/>
                  </a:lnTo>
                  <a:lnTo>
                    <a:pt x="2478441" y="1586087"/>
                  </a:lnTo>
                  <a:lnTo>
                    <a:pt x="2541991" y="1436869"/>
                  </a:lnTo>
                  <a:lnTo>
                    <a:pt x="2605541" y="1295174"/>
                  </a:lnTo>
                  <a:lnTo>
                    <a:pt x="2669091" y="1161785"/>
                  </a:lnTo>
                  <a:lnTo>
                    <a:pt x="2732641" y="1037285"/>
                  </a:lnTo>
                  <a:lnTo>
                    <a:pt x="2796190" y="922047"/>
                  </a:lnTo>
                  <a:lnTo>
                    <a:pt x="2859740" y="816226"/>
                  </a:lnTo>
                  <a:lnTo>
                    <a:pt x="2923290" y="719781"/>
                  </a:lnTo>
                  <a:lnTo>
                    <a:pt x="2986840" y="632494"/>
                  </a:lnTo>
                  <a:lnTo>
                    <a:pt x="3050390" y="554005"/>
                  </a:lnTo>
                  <a:lnTo>
                    <a:pt x="3113939" y="483842"/>
                  </a:lnTo>
                  <a:lnTo>
                    <a:pt x="3177489" y="421453"/>
                  </a:lnTo>
                  <a:lnTo>
                    <a:pt x="3241039" y="366244"/>
                  </a:lnTo>
                  <a:lnTo>
                    <a:pt x="3304589" y="317595"/>
                  </a:lnTo>
                  <a:lnTo>
                    <a:pt x="3368139" y="274889"/>
                  </a:lnTo>
                  <a:lnTo>
                    <a:pt x="3431688" y="237524"/>
                  </a:lnTo>
                  <a:lnTo>
                    <a:pt x="3495238" y="204930"/>
                  </a:lnTo>
                  <a:lnTo>
                    <a:pt x="3558788" y="176568"/>
                  </a:lnTo>
                  <a:lnTo>
                    <a:pt x="3622338" y="151946"/>
                  </a:lnTo>
                  <a:lnTo>
                    <a:pt x="3685888" y="130612"/>
                  </a:lnTo>
                  <a:lnTo>
                    <a:pt x="3749437" y="112158"/>
                  </a:lnTo>
                  <a:lnTo>
                    <a:pt x="3812987" y="96219"/>
                  </a:lnTo>
                  <a:lnTo>
                    <a:pt x="3876537" y="82470"/>
                  </a:lnTo>
                  <a:lnTo>
                    <a:pt x="3940087" y="70622"/>
                  </a:lnTo>
                  <a:lnTo>
                    <a:pt x="4003636" y="60423"/>
                  </a:lnTo>
                  <a:lnTo>
                    <a:pt x="4067186" y="51650"/>
                  </a:lnTo>
                  <a:lnTo>
                    <a:pt x="4130736" y="44110"/>
                  </a:lnTo>
                  <a:lnTo>
                    <a:pt x="4194286" y="37633"/>
                  </a:lnTo>
                  <a:lnTo>
                    <a:pt x="4257836" y="32072"/>
                  </a:lnTo>
                  <a:lnTo>
                    <a:pt x="4321385" y="27299"/>
                  </a:lnTo>
                  <a:lnTo>
                    <a:pt x="4384935" y="23205"/>
                  </a:lnTo>
                  <a:lnTo>
                    <a:pt x="4448485" y="19694"/>
                  </a:lnTo>
                  <a:lnTo>
                    <a:pt x="4512035" y="16684"/>
                  </a:lnTo>
                  <a:lnTo>
                    <a:pt x="4575585" y="14105"/>
                  </a:lnTo>
                  <a:lnTo>
                    <a:pt x="4639134" y="11894"/>
                  </a:lnTo>
                  <a:lnTo>
                    <a:pt x="4702684" y="10000"/>
                  </a:lnTo>
                  <a:lnTo>
                    <a:pt x="4766234" y="8378"/>
                  </a:lnTo>
                  <a:lnTo>
                    <a:pt x="4829784" y="6989"/>
                  </a:lnTo>
                  <a:lnTo>
                    <a:pt x="4893334" y="5799"/>
                  </a:lnTo>
                  <a:lnTo>
                    <a:pt x="4956883" y="4780"/>
                  </a:lnTo>
                  <a:lnTo>
                    <a:pt x="5020433" y="3907"/>
                  </a:lnTo>
                  <a:lnTo>
                    <a:pt x="5083983" y="3160"/>
                  </a:lnTo>
                  <a:lnTo>
                    <a:pt x="5147533" y="2521"/>
                  </a:lnTo>
                  <a:lnTo>
                    <a:pt x="5211083" y="1973"/>
                  </a:lnTo>
                  <a:lnTo>
                    <a:pt x="5274632" y="1505"/>
                  </a:lnTo>
                  <a:lnTo>
                    <a:pt x="5338182" y="1104"/>
                  </a:lnTo>
                  <a:lnTo>
                    <a:pt x="5401732" y="760"/>
                  </a:lnTo>
                  <a:lnTo>
                    <a:pt x="5465282" y="466"/>
                  </a:lnTo>
                  <a:lnTo>
                    <a:pt x="5528832" y="215"/>
                  </a:ln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1254554"/>
              <a:ext cx="5592381" cy="4819622"/>
            </a:xfrm>
            <a:custGeom>
              <a:avLst/>
              <a:pathLst>
                <a:path w="5592381" h="4819622">
                  <a:moveTo>
                    <a:pt x="5592381" y="0"/>
                  </a:moveTo>
                  <a:lnTo>
                    <a:pt x="5528832" y="13677"/>
                  </a:lnTo>
                  <a:lnTo>
                    <a:pt x="5465282" y="28572"/>
                  </a:lnTo>
                  <a:lnTo>
                    <a:pt x="5401732" y="44781"/>
                  </a:lnTo>
                  <a:lnTo>
                    <a:pt x="5338182" y="62407"/>
                  </a:lnTo>
                  <a:lnTo>
                    <a:pt x="5274632" y="81557"/>
                  </a:lnTo>
                  <a:lnTo>
                    <a:pt x="5211083" y="102347"/>
                  </a:lnTo>
                  <a:lnTo>
                    <a:pt x="5147533" y="124894"/>
                  </a:lnTo>
                  <a:lnTo>
                    <a:pt x="5083983" y="149321"/>
                  </a:lnTo>
                  <a:lnTo>
                    <a:pt x="5020433" y="175756"/>
                  </a:lnTo>
                  <a:lnTo>
                    <a:pt x="4956883" y="204328"/>
                  </a:lnTo>
                  <a:lnTo>
                    <a:pt x="4893334" y="235172"/>
                  </a:lnTo>
                  <a:lnTo>
                    <a:pt x="4829784" y="268419"/>
                  </a:lnTo>
                  <a:lnTo>
                    <a:pt x="4766234" y="304204"/>
                  </a:lnTo>
                  <a:lnTo>
                    <a:pt x="4702684" y="342658"/>
                  </a:lnTo>
                  <a:lnTo>
                    <a:pt x="4639134" y="383907"/>
                  </a:lnTo>
                  <a:lnTo>
                    <a:pt x="4575585" y="428075"/>
                  </a:lnTo>
                  <a:lnTo>
                    <a:pt x="4512035" y="475274"/>
                  </a:lnTo>
                  <a:lnTo>
                    <a:pt x="4448485" y="525606"/>
                  </a:lnTo>
                  <a:lnTo>
                    <a:pt x="4384935" y="579162"/>
                  </a:lnTo>
                  <a:lnTo>
                    <a:pt x="4321385" y="636015"/>
                  </a:lnTo>
                  <a:lnTo>
                    <a:pt x="4257836" y="696220"/>
                  </a:lnTo>
                  <a:lnTo>
                    <a:pt x="4194286" y="759812"/>
                  </a:lnTo>
                  <a:lnTo>
                    <a:pt x="4130736" y="826802"/>
                  </a:lnTo>
                  <a:lnTo>
                    <a:pt x="4067186" y="897176"/>
                  </a:lnTo>
                  <a:lnTo>
                    <a:pt x="4003636" y="970895"/>
                  </a:lnTo>
                  <a:lnTo>
                    <a:pt x="3940087" y="1047890"/>
                  </a:lnTo>
                  <a:lnTo>
                    <a:pt x="3876537" y="1128067"/>
                  </a:lnTo>
                  <a:lnTo>
                    <a:pt x="3812987" y="1211303"/>
                  </a:lnTo>
                  <a:lnTo>
                    <a:pt x="3749437" y="1297448"/>
                  </a:lnTo>
                  <a:lnTo>
                    <a:pt x="3685888" y="1386331"/>
                  </a:lnTo>
                  <a:lnTo>
                    <a:pt x="3622338" y="1477754"/>
                  </a:lnTo>
                  <a:lnTo>
                    <a:pt x="3558788" y="1571503"/>
                  </a:lnTo>
                  <a:lnTo>
                    <a:pt x="3495238" y="1667348"/>
                  </a:lnTo>
                  <a:lnTo>
                    <a:pt x="3431688" y="1765042"/>
                  </a:lnTo>
                  <a:lnTo>
                    <a:pt x="3368139" y="1864332"/>
                  </a:lnTo>
                  <a:lnTo>
                    <a:pt x="3304589" y="1964954"/>
                  </a:lnTo>
                  <a:lnTo>
                    <a:pt x="3241039" y="2066641"/>
                  </a:lnTo>
                  <a:lnTo>
                    <a:pt x="3177489" y="2169123"/>
                  </a:lnTo>
                  <a:lnTo>
                    <a:pt x="3113939" y="2272127"/>
                  </a:lnTo>
                  <a:lnTo>
                    <a:pt x="3050390" y="2375378"/>
                  </a:lnTo>
                  <a:lnTo>
                    <a:pt x="2986840" y="2478602"/>
                  </a:lnTo>
                  <a:lnTo>
                    <a:pt x="2923290" y="2581524"/>
                  </a:lnTo>
                  <a:lnTo>
                    <a:pt x="2859740" y="2683871"/>
                  </a:lnTo>
                  <a:lnTo>
                    <a:pt x="2796190" y="2785368"/>
                  </a:lnTo>
                  <a:lnTo>
                    <a:pt x="2732641" y="2885743"/>
                  </a:lnTo>
                  <a:lnTo>
                    <a:pt x="2669091" y="2984730"/>
                  </a:lnTo>
                  <a:lnTo>
                    <a:pt x="2605541" y="3082064"/>
                  </a:lnTo>
                  <a:lnTo>
                    <a:pt x="2541991" y="3177493"/>
                  </a:lnTo>
                  <a:lnTo>
                    <a:pt x="2478441" y="3270773"/>
                  </a:lnTo>
                  <a:lnTo>
                    <a:pt x="2414892" y="3361675"/>
                  </a:lnTo>
                  <a:lnTo>
                    <a:pt x="2351342" y="3449988"/>
                  </a:lnTo>
                  <a:lnTo>
                    <a:pt x="2287792" y="3535522"/>
                  </a:lnTo>
                  <a:lnTo>
                    <a:pt x="2224242" y="3618110"/>
                  </a:lnTo>
                  <a:lnTo>
                    <a:pt x="2160692" y="3697610"/>
                  </a:lnTo>
                  <a:lnTo>
                    <a:pt x="2097143" y="3773909"/>
                  </a:lnTo>
                  <a:lnTo>
                    <a:pt x="2033593" y="3846921"/>
                  </a:lnTo>
                  <a:lnTo>
                    <a:pt x="1970043" y="3916588"/>
                  </a:lnTo>
                  <a:lnTo>
                    <a:pt x="1906493" y="3982883"/>
                  </a:lnTo>
                  <a:lnTo>
                    <a:pt x="1842944" y="4045803"/>
                  </a:lnTo>
                  <a:lnTo>
                    <a:pt x="1779394" y="4105372"/>
                  </a:lnTo>
                  <a:lnTo>
                    <a:pt x="1715844" y="4161637"/>
                  </a:lnTo>
                  <a:lnTo>
                    <a:pt x="1652294" y="4214669"/>
                  </a:lnTo>
                  <a:lnTo>
                    <a:pt x="1588744" y="4264555"/>
                  </a:lnTo>
                  <a:lnTo>
                    <a:pt x="1525195" y="4311402"/>
                  </a:lnTo>
                  <a:lnTo>
                    <a:pt x="1461645" y="4355330"/>
                  </a:lnTo>
                  <a:lnTo>
                    <a:pt x="1398095" y="4396472"/>
                  </a:lnTo>
                  <a:lnTo>
                    <a:pt x="1334545" y="4434971"/>
                  </a:lnTo>
                  <a:lnTo>
                    <a:pt x="1270995" y="4470977"/>
                  </a:lnTo>
                  <a:lnTo>
                    <a:pt x="1207446" y="4504646"/>
                  </a:lnTo>
                  <a:lnTo>
                    <a:pt x="1143896" y="4536137"/>
                  </a:lnTo>
                  <a:lnTo>
                    <a:pt x="1080346" y="4565600"/>
                  </a:lnTo>
                  <a:lnTo>
                    <a:pt x="1016796" y="4593178"/>
                  </a:lnTo>
                  <a:lnTo>
                    <a:pt x="953246" y="4618988"/>
                  </a:lnTo>
                  <a:lnTo>
                    <a:pt x="889697" y="4643114"/>
                  </a:lnTo>
                  <a:lnTo>
                    <a:pt x="826147" y="4665597"/>
                  </a:lnTo>
                  <a:lnTo>
                    <a:pt x="762597" y="4686440"/>
                  </a:lnTo>
                  <a:lnTo>
                    <a:pt x="699047" y="4705623"/>
                  </a:lnTo>
                  <a:lnTo>
                    <a:pt x="635497" y="4723123"/>
                  </a:lnTo>
                  <a:lnTo>
                    <a:pt x="571948" y="4738944"/>
                  </a:lnTo>
                  <a:lnTo>
                    <a:pt x="508398" y="4753121"/>
                  </a:lnTo>
                  <a:lnTo>
                    <a:pt x="444848" y="4765728"/>
                  </a:lnTo>
                  <a:lnTo>
                    <a:pt x="381298" y="4776865"/>
                  </a:lnTo>
                  <a:lnTo>
                    <a:pt x="317748" y="4786649"/>
                  </a:lnTo>
                  <a:lnTo>
                    <a:pt x="254199" y="4795207"/>
                  </a:lnTo>
                  <a:lnTo>
                    <a:pt x="190649" y="4802664"/>
                  </a:lnTo>
                  <a:lnTo>
                    <a:pt x="127099" y="4809145"/>
                  </a:lnTo>
                  <a:lnTo>
                    <a:pt x="63549" y="4814762"/>
                  </a:lnTo>
                  <a:lnTo>
                    <a:pt x="0" y="4819622"/>
                  </a:lnTo>
                  <a:lnTo>
                    <a:pt x="0" y="48196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9579" y="1121720"/>
              <a:ext cx="5592381" cy="4935025"/>
            </a:xfrm>
            <a:custGeom>
              <a:avLst/>
              <a:pathLst>
                <a:path w="5592381" h="4935025">
                  <a:moveTo>
                    <a:pt x="0" y="4935025"/>
                  </a:moveTo>
                  <a:lnTo>
                    <a:pt x="63549" y="4928846"/>
                  </a:lnTo>
                  <a:lnTo>
                    <a:pt x="127099" y="4921873"/>
                  </a:lnTo>
                  <a:lnTo>
                    <a:pt x="190649" y="4914007"/>
                  </a:lnTo>
                  <a:lnTo>
                    <a:pt x="254199" y="4905139"/>
                  </a:lnTo>
                  <a:lnTo>
                    <a:pt x="317748" y="4895147"/>
                  </a:lnTo>
                  <a:lnTo>
                    <a:pt x="381298" y="4883894"/>
                  </a:lnTo>
                  <a:lnTo>
                    <a:pt x="444848" y="4871232"/>
                  </a:lnTo>
                  <a:lnTo>
                    <a:pt x="508398" y="4856995"/>
                  </a:lnTo>
                  <a:lnTo>
                    <a:pt x="571948" y="4841001"/>
                  </a:lnTo>
                  <a:lnTo>
                    <a:pt x="635497" y="4823051"/>
                  </a:lnTo>
                  <a:lnTo>
                    <a:pt x="699047" y="4802930"/>
                  </a:lnTo>
                  <a:lnTo>
                    <a:pt x="762597" y="4780401"/>
                  </a:lnTo>
                  <a:lnTo>
                    <a:pt x="826147" y="4755214"/>
                  </a:lnTo>
                  <a:lnTo>
                    <a:pt x="889697" y="4727099"/>
                  </a:lnTo>
                  <a:lnTo>
                    <a:pt x="953246" y="4695769"/>
                  </a:lnTo>
                  <a:lnTo>
                    <a:pt x="1016796" y="4660925"/>
                  </a:lnTo>
                  <a:lnTo>
                    <a:pt x="1080346" y="4622257"/>
                  </a:lnTo>
                  <a:lnTo>
                    <a:pt x="1143896" y="4579446"/>
                  </a:lnTo>
                  <a:lnTo>
                    <a:pt x="1207446" y="4532174"/>
                  </a:lnTo>
                  <a:lnTo>
                    <a:pt x="1270995" y="4480125"/>
                  </a:lnTo>
                  <a:lnTo>
                    <a:pt x="1334545" y="4422997"/>
                  </a:lnTo>
                  <a:lnTo>
                    <a:pt x="1398095" y="4360511"/>
                  </a:lnTo>
                  <a:lnTo>
                    <a:pt x="1461645" y="4292417"/>
                  </a:lnTo>
                  <a:lnTo>
                    <a:pt x="1525195" y="4218510"/>
                  </a:lnTo>
                  <a:lnTo>
                    <a:pt x="1588744" y="4138639"/>
                  </a:lnTo>
                  <a:lnTo>
                    <a:pt x="1652294" y="4052715"/>
                  </a:lnTo>
                  <a:lnTo>
                    <a:pt x="1715844" y="3960727"/>
                  </a:lnTo>
                  <a:lnTo>
                    <a:pt x="1779394" y="3862744"/>
                  </a:lnTo>
                  <a:lnTo>
                    <a:pt x="1842944" y="3758923"/>
                  </a:lnTo>
                  <a:lnTo>
                    <a:pt x="1906493" y="3649508"/>
                  </a:lnTo>
                  <a:lnTo>
                    <a:pt x="1970043" y="3534832"/>
                  </a:lnTo>
                  <a:lnTo>
                    <a:pt x="2033593" y="3415307"/>
                  </a:lnTo>
                  <a:lnTo>
                    <a:pt x="2097143" y="3291413"/>
                  </a:lnTo>
                  <a:lnTo>
                    <a:pt x="2160692" y="3163692"/>
                  </a:lnTo>
                  <a:lnTo>
                    <a:pt x="2224242" y="3032730"/>
                  </a:lnTo>
                  <a:lnTo>
                    <a:pt x="2287792" y="2899143"/>
                  </a:lnTo>
                  <a:lnTo>
                    <a:pt x="2351342" y="2763571"/>
                  </a:lnTo>
                  <a:lnTo>
                    <a:pt x="2414892" y="2626661"/>
                  </a:lnTo>
                  <a:lnTo>
                    <a:pt x="2478441" y="2489071"/>
                  </a:lnTo>
                  <a:lnTo>
                    <a:pt x="2541991" y="2351458"/>
                  </a:lnTo>
                  <a:lnTo>
                    <a:pt x="2605541" y="2214480"/>
                  </a:lnTo>
                  <a:lnTo>
                    <a:pt x="2669091" y="2078792"/>
                  </a:lnTo>
                  <a:lnTo>
                    <a:pt x="2732641" y="1945045"/>
                  </a:lnTo>
                  <a:lnTo>
                    <a:pt x="2796190" y="1813878"/>
                  </a:lnTo>
                  <a:lnTo>
                    <a:pt x="2859740" y="1685910"/>
                  </a:lnTo>
                  <a:lnTo>
                    <a:pt x="2923290" y="1561729"/>
                  </a:lnTo>
                  <a:lnTo>
                    <a:pt x="2986840" y="1441880"/>
                  </a:lnTo>
                  <a:lnTo>
                    <a:pt x="3050390" y="1326849"/>
                  </a:lnTo>
                  <a:lnTo>
                    <a:pt x="3113939" y="1217053"/>
                  </a:lnTo>
                  <a:lnTo>
                    <a:pt x="3177489" y="1112830"/>
                  </a:lnTo>
                  <a:lnTo>
                    <a:pt x="3241039" y="1014430"/>
                  </a:lnTo>
                  <a:lnTo>
                    <a:pt x="3304589" y="922018"/>
                  </a:lnTo>
                  <a:lnTo>
                    <a:pt x="3368139" y="835668"/>
                  </a:lnTo>
                  <a:lnTo>
                    <a:pt x="3431688" y="755373"/>
                  </a:lnTo>
                  <a:lnTo>
                    <a:pt x="3495238" y="681051"/>
                  </a:lnTo>
                  <a:lnTo>
                    <a:pt x="3558788" y="612556"/>
                  </a:lnTo>
                  <a:lnTo>
                    <a:pt x="3622338" y="549683"/>
                  </a:lnTo>
                  <a:lnTo>
                    <a:pt x="3685888" y="492188"/>
                  </a:lnTo>
                  <a:lnTo>
                    <a:pt x="3749437" y="439792"/>
                  </a:lnTo>
                  <a:lnTo>
                    <a:pt x="3812987" y="392194"/>
                  </a:lnTo>
                  <a:lnTo>
                    <a:pt x="3876537" y="349080"/>
                  </a:lnTo>
                  <a:lnTo>
                    <a:pt x="3940087" y="310131"/>
                  </a:lnTo>
                  <a:lnTo>
                    <a:pt x="4003636" y="275029"/>
                  </a:lnTo>
                  <a:lnTo>
                    <a:pt x="4067186" y="243463"/>
                  </a:lnTo>
                  <a:lnTo>
                    <a:pt x="4130736" y="215131"/>
                  </a:lnTo>
                  <a:lnTo>
                    <a:pt x="4194286" y="189747"/>
                  </a:lnTo>
                  <a:lnTo>
                    <a:pt x="4257836" y="167040"/>
                  </a:lnTo>
                  <a:lnTo>
                    <a:pt x="4321385" y="146757"/>
                  </a:lnTo>
                  <a:lnTo>
                    <a:pt x="4384935" y="128662"/>
                  </a:lnTo>
                  <a:lnTo>
                    <a:pt x="4448485" y="112538"/>
                  </a:lnTo>
                  <a:lnTo>
                    <a:pt x="4512035" y="98183"/>
                  </a:lnTo>
                  <a:lnTo>
                    <a:pt x="4575585" y="85416"/>
                  </a:lnTo>
                  <a:lnTo>
                    <a:pt x="4639134" y="74070"/>
                  </a:lnTo>
                  <a:lnTo>
                    <a:pt x="4702684" y="63993"/>
                  </a:lnTo>
                  <a:lnTo>
                    <a:pt x="4766234" y="55050"/>
                  </a:lnTo>
                  <a:lnTo>
                    <a:pt x="4829784" y="47118"/>
                  </a:lnTo>
                  <a:lnTo>
                    <a:pt x="4893334" y="40085"/>
                  </a:lnTo>
                  <a:lnTo>
                    <a:pt x="4956883" y="33853"/>
                  </a:lnTo>
                  <a:lnTo>
                    <a:pt x="5020433" y="28333"/>
                  </a:lnTo>
                  <a:lnTo>
                    <a:pt x="5083983" y="23444"/>
                  </a:lnTo>
                  <a:lnTo>
                    <a:pt x="5147533" y="19117"/>
                  </a:lnTo>
                  <a:lnTo>
                    <a:pt x="5211083" y="15287"/>
                  </a:lnTo>
                  <a:lnTo>
                    <a:pt x="5274632" y="11898"/>
                  </a:lnTo>
                  <a:lnTo>
                    <a:pt x="5338182" y="8900"/>
                  </a:lnTo>
                  <a:lnTo>
                    <a:pt x="5401732" y="6249"/>
                  </a:lnTo>
                  <a:lnTo>
                    <a:pt x="5465282" y="3905"/>
                  </a:lnTo>
                  <a:lnTo>
                    <a:pt x="5528832" y="1832"/>
                  </a:ln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70195" y="5922414"/>
              <a:ext cx="58768" cy="5876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220074" y="5973863"/>
              <a:ext cx="86108" cy="8610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83968" y="5918924"/>
              <a:ext cx="85420" cy="8542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40675" y="5934690"/>
              <a:ext cx="99107" cy="9910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399718" y="5987356"/>
              <a:ext cx="108119" cy="10811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472507" y="5915577"/>
              <a:ext cx="89641" cy="8964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536291" y="5942309"/>
              <a:ext cx="89173" cy="891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599541" y="5917885"/>
              <a:ext cx="89773" cy="897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66916" y="5727570"/>
              <a:ext cx="82123" cy="8212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723068" y="5920203"/>
              <a:ext cx="96918" cy="9691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85741" y="5951828"/>
              <a:ext cx="98671" cy="986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48324" y="5892235"/>
              <a:ext cx="100606" cy="10060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914731" y="5909115"/>
              <a:ext cx="94891" cy="9489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79639" y="5851982"/>
              <a:ext cx="92175" cy="9217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44757" y="5689299"/>
              <a:ext cx="89038" cy="8903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11375" y="5672604"/>
              <a:ext cx="82902" cy="8290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171292" y="5726339"/>
              <a:ext cx="90166" cy="9016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32507" y="5762174"/>
              <a:ext cx="94836" cy="9483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299439" y="5638334"/>
              <a:ext cx="88072" cy="8807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60373" y="5402714"/>
              <a:ext cx="93304" cy="933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24578" y="5371114"/>
              <a:ext cx="91992" cy="9199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489640" y="5294170"/>
              <a:ext cx="88970" cy="8897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8927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16962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5932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94901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83871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016550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906247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7983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86953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59291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64898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08618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931139" y="2901001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8000728" y="2988598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000728" y="3126550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000728" y="33634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105820" y="3468589"/>
              <a:ext cx="9271" cy="92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8000728" y="35829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091453" y="3673678"/>
              <a:ext cx="38004" cy="380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000728" y="38024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076509" y="3878190"/>
              <a:ext cx="67893" cy="6789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000728" y="402186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051753" y="4072890"/>
              <a:ext cx="117404" cy="1174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8296099" y="342923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296099" y="36471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296099" y="386665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96099" y="408611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2021-01-30T21:20:54Z</dcterms:modified>
</cp:coreProperties>
</file>