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82097" y="1121213"/>
              <a:ext cx="5033613" cy="4957913"/>
            </a:xfrm>
            <a:custGeom>
              <a:avLst/>
              <a:pathLst>
                <a:path w="5033613" h="4957913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326139"/>
                  </a:lnTo>
                  <a:lnTo>
                    <a:pt x="4951095" y="352993"/>
                  </a:lnTo>
                  <a:lnTo>
                    <a:pt x="4868577" y="381825"/>
                  </a:lnTo>
                  <a:lnTo>
                    <a:pt x="4786058" y="412758"/>
                  </a:lnTo>
                  <a:lnTo>
                    <a:pt x="4703540" y="445920"/>
                  </a:lnTo>
                  <a:lnTo>
                    <a:pt x="4621022" y="481442"/>
                  </a:lnTo>
                  <a:lnTo>
                    <a:pt x="4538504" y="519460"/>
                  </a:lnTo>
                  <a:lnTo>
                    <a:pt x="4455985" y="560111"/>
                  </a:lnTo>
                  <a:lnTo>
                    <a:pt x="4373467" y="603539"/>
                  </a:lnTo>
                  <a:lnTo>
                    <a:pt x="4290949" y="649887"/>
                  </a:lnTo>
                  <a:lnTo>
                    <a:pt x="4208430" y="699303"/>
                  </a:lnTo>
                  <a:lnTo>
                    <a:pt x="4125912" y="751935"/>
                  </a:lnTo>
                  <a:lnTo>
                    <a:pt x="4043394" y="807936"/>
                  </a:lnTo>
                  <a:lnTo>
                    <a:pt x="3960876" y="867459"/>
                  </a:lnTo>
                  <a:lnTo>
                    <a:pt x="3878357" y="930661"/>
                  </a:lnTo>
                  <a:lnTo>
                    <a:pt x="3795839" y="997701"/>
                  </a:lnTo>
                  <a:lnTo>
                    <a:pt x="3713321" y="1068746"/>
                  </a:lnTo>
                  <a:lnTo>
                    <a:pt x="3630803" y="1143968"/>
                  </a:lnTo>
                  <a:lnTo>
                    <a:pt x="3548284" y="1223549"/>
                  </a:lnTo>
                  <a:lnTo>
                    <a:pt x="3465766" y="1307687"/>
                  </a:lnTo>
                  <a:lnTo>
                    <a:pt x="3383248" y="1396598"/>
                  </a:lnTo>
                  <a:lnTo>
                    <a:pt x="3300730" y="1490521"/>
                  </a:lnTo>
                  <a:lnTo>
                    <a:pt x="3218211" y="1589723"/>
                  </a:lnTo>
                  <a:lnTo>
                    <a:pt x="3135693" y="1694504"/>
                  </a:lnTo>
                  <a:lnTo>
                    <a:pt x="3053175" y="1805195"/>
                  </a:lnTo>
                  <a:lnTo>
                    <a:pt x="2970657" y="1922146"/>
                  </a:lnTo>
                  <a:lnTo>
                    <a:pt x="2888138" y="2045706"/>
                  </a:lnTo>
                  <a:lnTo>
                    <a:pt x="2805620" y="2176171"/>
                  </a:lnTo>
                  <a:lnTo>
                    <a:pt x="2723102" y="2313719"/>
                  </a:lnTo>
                  <a:lnTo>
                    <a:pt x="2640584" y="2458301"/>
                  </a:lnTo>
                  <a:lnTo>
                    <a:pt x="2558065" y="2609530"/>
                  </a:lnTo>
                  <a:lnTo>
                    <a:pt x="2475547" y="2766573"/>
                  </a:lnTo>
                  <a:lnTo>
                    <a:pt x="2393029" y="2928092"/>
                  </a:lnTo>
                  <a:lnTo>
                    <a:pt x="2310511" y="3092266"/>
                  </a:lnTo>
                  <a:lnTo>
                    <a:pt x="2227992" y="3256896"/>
                  </a:lnTo>
                  <a:lnTo>
                    <a:pt x="2145474" y="3419585"/>
                  </a:lnTo>
                  <a:lnTo>
                    <a:pt x="2062956" y="3577942"/>
                  </a:lnTo>
                  <a:lnTo>
                    <a:pt x="1980438" y="3729772"/>
                  </a:lnTo>
                  <a:lnTo>
                    <a:pt x="1897919" y="3873229"/>
                  </a:lnTo>
                  <a:lnTo>
                    <a:pt x="1815401" y="4006905"/>
                  </a:lnTo>
                  <a:lnTo>
                    <a:pt x="1732883" y="4129860"/>
                  </a:lnTo>
                  <a:lnTo>
                    <a:pt x="1650365" y="4241613"/>
                  </a:lnTo>
                  <a:lnTo>
                    <a:pt x="1567846" y="4342087"/>
                  </a:lnTo>
                  <a:lnTo>
                    <a:pt x="1485328" y="4431541"/>
                  </a:lnTo>
                  <a:lnTo>
                    <a:pt x="1402810" y="4510492"/>
                  </a:lnTo>
                  <a:lnTo>
                    <a:pt x="1320292" y="4579636"/>
                  </a:lnTo>
                  <a:lnTo>
                    <a:pt x="1237773" y="4639780"/>
                  </a:lnTo>
                  <a:lnTo>
                    <a:pt x="1155255" y="4691786"/>
                  </a:lnTo>
                  <a:lnTo>
                    <a:pt x="1072737" y="4736522"/>
                  </a:lnTo>
                  <a:lnTo>
                    <a:pt x="990219" y="4774832"/>
                  </a:lnTo>
                  <a:lnTo>
                    <a:pt x="907700" y="4807512"/>
                  </a:lnTo>
                  <a:lnTo>
                    <a:pt x="825182" y="4835297"/>
                  </a:lnTo>
                  <a:lnTo>
                    <a:pt x="742664" y="4858852"/>
                  </a:lnTo>
                  <a:lnTo>
                    <a:pt x="660146" y="4878772"/>
                  </a:lnTo>
                  <a:lnTo>
                    <a:pt x="577627" y="4895583"/>
                  </a:lnTo>
                  <a:lnTo>
                    <a:pt x="495109" y="4909744"/>
                  </a:lnTo>
                  <a:lnTo>
                    <a:pt x="412591" y="4921654"/>
                  </a:lnTo>
                  <a:lnTo>
                    <a:pt x="330073" y="4931659"/>
                  </a:lnTo>
                  <a:lnTo>
                    <a:pt x="247554" y="4940053"/>
                  </a:lnTo>
                  <a:lnTo>
                    <a:pt x="165036" y="4947088"/>
                  </a:lnTo>
                  <a:lnTo>
                    <a:pt x="82518" y="4952981"/>
                  </a:lnTo>
                  <a:lnTo>
                    <a:pt x="0" y="495791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2097" y="1121213"/>
              <a:ext cx="5033613" cy="4407600"/>
            </a:xfrm>
            <a:custGeom>
              <a:avLst/>
              <a:pathLst>
                <a:path w="5033613" h="4407600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2097" y="1447352"/>
              <a:ext cx="5033613" cy="4631774"/>
            </a:xfrm>
            <a:custGeom>
              <a:avLst/>
              <a:pathLst>
                <a:path w="5033613" h="4631774">
                  <a:moveTo>
                    <a:pt x="5033613" y="0"/>
                  </a:moveTo>
                  <a:lnTo>
                    <a:pt x="5033613" y="0"/>
                  </a:lnTo>
                  <a:lnTo>
                    <a:pt x="4951095" y="26854"/>
                  </a:lnTo>
                  <a:lnTo>
                    <a:pt x="4868577" y="55686"/>
                  </a:lnTo>
                  <a:lnTo>
                    <a:pt x="4786058" y="86619"/>
                  </a:lnTo>
                  <a:lnTo>
                    <a:pt x="4703540" y="119781"/>
                  </a:lnTo>
                  <a:lnTo>
                    <a:pt x="4621022" y="155303"/>
                  </a:lnTo>
                  <a:lnTo>
                    <a:pt x="4538504" y="193320"/>
                  </a:lnTo>
                  <a:lnTo>
                    <a:pt x="4455985" y="233972"/>
                  </a:lnTo>
                  <a:lnTo>
                    <a:pt x="4373467" y="277400"/>
                  </a:lnTo>
                  <a:lnTo>
                    <a:pt x="4290949" y="323748"/>
                  </a:lnTo>
                  <a:lnTo>
                    <a:pt x="4208430" y="373164"/>
                  </a:lnTo>
                  <a:lnTo>
                    <a:pt x="4125912" y="425796"/>
                  </a:lnTo>
                  <a:lnTo>
                    <a:pt x="4043394" y="481797"/>
                  </a:lnTo>
                  <a:lnTo>
                    <a:pt x="3960876" y="541320"/>
                  </a:lnTo>
                  <a:lnTo>
                    <a:pt x="3878357" y="604522"/>
                  </a:lnTo>
                  <a:lnTo>
                    <a:pt x="3795839" y="671562"/>
                  </a:lnTo>
                  <a:lnTo>
                    <a:pt x="3713321" y="742607"/>
                  </a:lnTo>
                  <a:lnTo>
                    <a:pt x="3630803" y="817829"/>
                  </a:lnTo>
                  <a:lnTo>
                    <a:pt x="3548284" y="897410"/>
                  </a:lnTo>
                  <a:lnTo>
                    <a:pt x="3465766" y="981548"/>
                  </a:lnTo>
                  <a:lnTo>
                    <a:pt x="3383248" y="1070459"/>
                  </a:lnTo>
                  <a:lnTo>
                    <a:pt x="3300730" y="1164382"/>
                  </a:lnTo>
                  <a:lnTo>
                    <a:pt x="3218211" y="1263584"/>
                  </a:lnTo>
                  <a:lnTo>
                    <a:pt x="3135693" y="1368365"/>
                  </a:lnTo>
                  <a:lnTo>
                    <a:pt x="3053175" y="1479056"/>
                  </a:lnTo>
                  <a:lnTo>
                    <a:pt x="2970657" y="1596007"/>
                  </a:lnTo>
                  <a:lnTo>
                    <a:pt x="2888138" y="1719567"/>
                  </a:lnTo>
                  <a:lnTo>
                    <a:pt x="2805620" y="1850032"/>
                  </a:lnTo>
                  <a:lnTo>
                    <a:pt x="2723102" y="1987580"/>
                  </a:lnTo>
                  <a:lnTo>
                    <a:pt x="2640584" y="2132162"/>
                  </a:lnTo>
                  <a:lnTo>
                    <a:pt x="2558065" y="2283391"/>
                  </a:lnTo>
                  <a:lnTo>
                    <a:pt x="2475547" y="2440434"/>
                  </a:lnTo>
                  <a:lnTo>
                    <a:pt x="2393029" y="2601953"/>
                  </a:lnTo>
                  <a:lnTo>
                    <a:pt x="2310511" y="2766127"/>
                  </a:lnTo>
                  <a:lnTo>
                    <a:pt x="2227992" y="2930757"/>
                  </a:lnTo>
                  <a:lnTo>
                    <a:pt x="2145474" y="3093446"/>
                  </a:lnTo>
                  <a:lnTo>
                    <a:pt x="2062956" y="3251803"/>
                  </a:lnTo>
                  <a:lnTo>
                    <a:pt x="1980438" y="3403633"/>
                  </a:lnTo>
                  <a:lnTo>
                    <a:pt x="1897919" y="3547090"/>
                  </a:lnTo>
                  <a:lnTo>
                    <a:pt x="1815401" y="3680766"/>
                  </a:lnTo>
                  <a:lnTo>
                    <a:pt x="1732883" y="3803721"/>
                  </a:lnTo>
                  <a:lnTo>
                    <a:pt x="1650365" y="3915474"/>
                  </a:lnTo>
                  <a:lnTo>
                    <a:pt x="1567846" y="4015948"/>
                  </a:lnTo>
                  <a:lnTo>
                    <a:pt x="1485328" y="4105402"/>
                  </a:lnTo>
                  <a:lnTo>
                    <a:pt x="1402810" y="4184353"/>
                  </a:lnTo>
                  <a:lnTo>
                    <a:pt x="1320292" y="4253497"/>
                  </a:lnTo>
                  <a:lnTo>
                    <a:pt x="1237773" y="4313641"/>
                  </a:lnTo>
                  <a:lnTo>
                    <a:pt x="1155255" y="4365647"/>
                  </a:lnTo>
                  <a:lnTo>
                    <a:pt x="1072737" y="4410383"/>
                  </a:lnTo>
                  <a:lnTo>
                    <a:pt x="990219" y="4448693"/>
                  </a:lnTo>
                  <a:lnTo>
                    <a:pt x="907700" y="4481373"/>
                  </a:lnTo>
                  <a:lnTo>
                    <a:pt x="825182" y="4509158"/>
                  </a:lnTo>
                  <a:lnTo>
                    <a:pt x="742664" y="4532713"/>
                  </a:lnTo>
                  <a:lnTo>
                    <a:pt x="660146" y="4552633"/>
                  </a:lnTo>
                  <a:lnTo>
                    <a:pt x="577627" y="4569444"/>
                  </a:lnTo>
                  <a:lnTo>
                    <a:pt x="495109" y="4583605"/>
                  </a:lnTo>
                  <a:lnTo>
                    <a:pt x="412591" y="4595515"/>
                  </a:lnTo>
                  <a:lnTo>
                    <a:pt x="330073" y="4605520"/>
                  </a:lnTo>
                  <a:lnTo>
                    <a:pt x="247554" y="4613914"/>
                  </a:lnTo>
                  <a:lnTo>
                    <a:pt x="165036" y="4620949"/>
                  </a:lnTo>
                  <a:lnTo>
                    <a:pt x="82518" y="4626842"/>
                  </a:lnTo>
                  <a:lnTo>
                    <a:pt x="0" y="4631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2097" y="1176976"/>
              <a:ext cx="5033613" cy="4802073"/>
            </a:xfrm>
            <a:custGeom>
              <a:avLst/>
              <a:pathLst>
                <a:path w="5033613" h="4802073">
                  <a:moveTo>
                    <a:pt x="0" y="4802073"/>
                  </a:moveTo>
                  <a:lnTo>
                    <a:pt x="82518" y="4784988"/>
                  </a:lnTo>
                  <a:lnTo>
                    <a:pt x="165036" y="4765655"/>
                  </a:lnTo>
                  <a:lnTo>
                    <a:pt x="247554" y="4743802"/>
                  </a:lnTo>
                  <a:lnTo>
                    <a:pt x="330073" y="4719131"/>
                  </a:lnTo>
                  <a:lnTo>
                    <a:pt x="412591" y="4691320"/>
                  </a:lnTo>
                  <a:lnTo>
                    <a:pt x="495109" y="4660017"/>
                  </a:lnTo>
                  <a:lnTo>
                    <a:pt x="577627" y="4624850"/>
                  </a:lnTo>
                  <a:lnTo>
                    <a:pt x="660146" y="4585419"/>
                  </a:lnTo>
                  <a:lnTo>
                    <a:pt x="742664" y="4541308"/>
                  </a:lnTo>
                  <a:lnTo>
                    <a:pt x="825182" y="4492084"/>
                  </a:lnTo>
                  <a:lnTo>
                    <a:pt x="907700" y="4437309"/>
                  </a:lnTo>
                  <a:lnTo>
                    <a:pt x="990219" y="4376543"/>
                  </a:lnTo>
                  <a:lnTo>
                    <a:pt x="1072737" y="4309361"/>
                  </a:lnTo>
                  <a:lnTo>
                    <a:pt x="1155255" y="4235362"/>
                  </a:lnTo>
                  <a:lnTo>
                    <a:pt x="1237773" y="4154187"/>
                  </a:lnTo>
                  <a:lnTo>
                    <a:pt x="1320292" y="4065537"/>
                  </a:lnTo>
                  <a:lnTo>
                    <a:pt x="1402810" y="3969189"/>
                  </a:lnTo>
                  <a:lnTo>
                    <a:pt x="1485328" y="3865018"/>
                  </a:lnTo>
                  <a:lnTo>
                    <a:pt x="1567846" y="3753011"/>
                  </a:lnTo>
                  <a:lnTo>
                    <a:pt x="1650365" y="3633293"/>
                  </a:lnTo>
                  <a:lnTo>
                    <a:pt x="1732883" y="3506131"/>
                  </a:lnTo>
                  <a:lnTo>
                    <a:pt x="1815401" y="3371947"/>
                  </a:lnTo>
                  <a:lnTo>
                    <a:pt x="1897919" y="3231324"/>
                  </a:lnTo>
                  <a:lnTo>
                    <a:pt x="1980438" y="3085001"/>
                  </a:lnTo>
                  <a:lnTo>
                    <a:pt x="2062956" y="2933860"/>
                  </a:lnTo>
                  <a:lnTo>
                    <a:pt x="2145474" y="2778914"/>
                  </a:lnTo>
                  <a:lnTo>
                    <a:pt x="2227992" y="2621280"/>
                  </a:lnTo>
                  <a:lnTo>
                    <a:pt x="2310511" y="2462151"/>
                  </a:lnTo>
                  <a:lnTo>
                    <a:pt x="2393029" y="2302763"/>
                  </a:lnTo>
                  <a:lnTo>
                    <a:pt x="2475547" y="2144359"/>
                  </a:lnTo>
                  <a:lnTo>
                    <a:pt x="2558065" y="1988154"/>
                  </a:lnTo>
                  <a:lnTo>
                    <a:pt x="2640584" y="1835301"/>
                  </a:lnTo>
                  <a:lnTo>
                    <a:pt x="2723102" y="1686858"/>
                  </a:lnTo>
                  <a:lnTo>
                    <a:pt x="2805620" y="1543766"/>
                  </a:lnTo>
                  <a:lnTo>
                    <a:pt x="2888138" y="1406824"/>
                  </a:lnTo>
                  <a:lnTo>
                    <a:pt x="2970657" y="1276680"/>
                  </a:lnTo>
                  <a:lnTo>
                    <a:pt x="3053175" y="1153824"/>
                  </a:lnTo>
                  <a:lnTo>
                    <a:pt x="3135693" y="1038587"/>
                  </a:lnTo>
                  <a:lnTo>
                    <a:pt x="3218211" y="931150"/>
                  </a:lnTo>
                  <a:lnTo>
                    <a:pt x="3300730" y="831556"/>
                  </a:lnTo>
                  <a:lnTo>
                    <a:pt x="3383248" y="739726"/>
                  </a:lnTo>
                  <a:lnTo>
                    <a:pt x="3465766" y="655474"/>
                  </a:lnTo>
                  <a:lnTo>
                    <a:pt x="3548284" y="578531"/>
                  </a:lnTo>
                  <a:lnTo>
                    <a:pt x="3630803" y="508560"/>
                  </a:lnTo>
                  <a:lnTo>
                    <a:pt x="3713321" y="445175"/>
                  </a:lnTo>
                  <a:lnTo>
                    <a:pt x="3795839" y="387961"/>
                  </a:lnTo>
                  <a:lnTo>
                    <a:pt x="3878357" y="336481"/>
                  </a:lnTo>
                  <a:lnTo>
                    <a:pt x="3960876" y="290296"/>
                  </a:lnTo>
                  <a:lnTo>
                    <a:pt x="4043394" y="248970"/>
                  </a:lnTo>
                  <a:lnTo>
                    <a:pt x="4125912" y="212079"/>
                  </a:lnTo>
                  <a:lnTo>
                    <a:pt x="4208430" y="179215"/>
                  </a:lnTo>
                  <a:lnTo>
                    <a:pt x="4290949" y="149996"/>
                  </a:lnTo>
                  <a:lnTo>
                    <a:pt x="4373467" y="124059"/>
                  </a:lnTo>
                  <a:lnTo>
                    <a:pt x="4455985" y="101071"/>
                  </a:lnTo>
                  <a:lnTo>
                    <a:pt x="4538504" y="80724"/>
                  </a:lnTo>
                  <a:lnTo>
                    <a:pt x="4621022" y="62736"/>
                  </a:lnTo>
                  <a:lnTo>
                    <a:pt x="4703540" y="46849"/>
                  </a:lnTo>
                  <a:lnTo>
                    <a:pt x="4786058" y="32831"/>
                  </a:lnTo>
                  <a:lnTo>
                    <a:pt x="4868577" y="20473"/>
                  </a:lnTo>
                  <a:lnTo>
                    <a:pt x="4951095" y="958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48371" y="6070370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30720" y="6075092"/>
              <a:ext cx="58010" cy="5801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03626" y="5686041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81254" y="3380064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46081" y="3254776"/>
              <a:ext cx="93055" cy="9305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119712" y="3198553"/>
              <a:ext cx="101049" cy="10104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92077" y="1661330"/>
              <a:ext cx="111573" cy="1115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548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64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91290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6168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461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2987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049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29570" y="3578317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603069" y="3771272"/>
              <a:ext cx="62273" cy="622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89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2021-01-30T21:20:29Z</dcterms:modified>
</cp:coreProperties>
</file>