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99579" y="1173480"/>
              <a:ext cx="5049456" cy="4924851"/>
            </a:xfrm>
            <a:custGeom>
              <a:avLst/>
              <a:pathLst>
                <a:path w="5049456" h="4924851">
                  <a:moveTo>
                    <a:pt x="0" y="4920327"/>
                  </a:moveTo>
                  <a:lnTo>
                    <a:pt x="41388" y="4919430"/>
                  </a:lnTo>
                  <a:lnTo>
                    <a:pt x="82777" y="4918455"/>
                  </a:lnTo>
                  <a:lnTo>
                    <a:pt x="124166" y="4917394"/>
                  </a:lnTo>
                  <a:lnTo>
                    <a:pt x="165555" y="4916242"/>
                  </a:lnTo>
                  <a:lnTo>
                    <a:pt x="206944" y="4914989"/>
                  </a:lnTo>
                  <a:lnTo>
                    <a:pt x="248333" y="4913627"/>
                  </a:lnTo>
                  <a:lnTo>
                    <a:pt x="289722" y="4912147"/>
                  </a:lnTo>
                  <a:lnTo>
                    <a:pt x="331111" y="4910539"/>
                  </a:lnTo>
                  <a:lnTo>
                    <a:pt x="372500" y="4908791"/>
                  </a:lnTo>
                  <a:lnTo>
                    <a:pt x="413889" y="4906892"/>
                  </a:lnTo>
                  <a:lnTo>
                    <a:pt x="455278" y="4904828"/>
                  </a:lnTo>
                  <a:lnTo>
                    <a:pt x="496667" y="4902586"/>
                  </a:lnTo>
                  <a:lnTo>
                    <a:pt x="538056" y="4900150"/>
                  </a:lnTo>
                  <a:lnTo>
                    <a:pt x="579445" y="4897504"/>
                  </a:lnTo>
                  <a:lnTo>
                    <a:pt x="620834" y="4894629"/>
                  </a:lnTo>
                  <a:lnTo>
                    <a:pt x="662223" y="4891507"/>
                  </a:lnTo>
                  <a:lnTo>
                    <a:pt x="703612" y="4888116"/>
                  </a:lnTo>
                  <a:lnTo>
                    <a:pt x="745001" y="4884434"/>
                  </a:lnTo>
                  <a:lnTo>
                    <a:pt x="786390" y="4880437"/>
                  </a:lnTo>
                  <a:lnTo>
                    <a:pt x="827779" y="4876097"/>
                  </a:lnTo>
                  <a:lnTo>
                    <a:pt x="869168" y="4871386"/>
                  </a:lnTo>
                  <a:lnTo>
                    <a:pt x="910557" y="4866274"/>
                  </a:lnTo>
                  <a:lnTo>
                    <a:pt x="951946" y="4860727"/>
                  </a:lnTo>
                  <a:lnTo>
                    <a:pt x="993335" y="4854709"/>
                  </a:lnTo>
                  <a:lnTo>
                    <a:pt x="1034724" y="4848182"/>
                  </a:lnTo>
                  <a:lnTo>
                    <a:pt x="1076113" y="4841104"/>
                  </a:lnTo>
                  <a:lnTo>
                    <a:pt x="1117502" y="4833431"/>
                  </a:lnTo>
                  <a:lnTo>
                    <a:pt x="1158891" y="4825114"/>
                  </a:lnTo>
                  <a:lnTo>
                    <a:pt x="1200280" y="4816103"/>
                  </a:lnTo>
                  <a:lnTo>
                    <a:pt x="1241669" y="4806343"/>
                  </a:lnTo>
                  <a:lnTo>
                    <a:pt x="1283058" y="4795775"/>
                  </a:lnTo>
                  <a:lnTo>
                    <a:pt x="1324447" y="4784336"/>
                  </a:lnTo>
                  <a:lnTo>
                    <a:pt x="1365836" y="4771960"/>
                  </a:lnTo>
                  <a:lnTo>
                    <a:pt x="1407225" y="4758574"/>
                  </a:lnTo>
                  <a:lnTo>
                    <a:pt x="1448614" y="4744105"/>
                  </a:lnTo>
                  <a:lnTo>
                    <a:pt x="1490003" y="4728471"/>
                  </a:lnTo>
                  <a:lnTo>
                    <a:pt x="1531392" y="4711589"/>
                  </a:lnTo>
                  <a:lnTo>
                    <a:pt x="1572781" y="4693369"/>
                  </a:lnTo>
                  <a:lnTo>
                    <a:pt x="1614170" y="4673717"/>
                  </a:lnTo>
                  <a:lnTo>
                    <a:pt x="1655559" y="4652535"/>
                  </a:lnTo>
                  <a:lnTo>
                    <a:pt x="1696948" y="4629720"/>
                  </a:lnTo>
                  <a:lnTo>
                    <a:pt x="1738337" y="4605166"/>
                  </a:lnTo>
                  <a:lnTo>
                    <a:pt x="1779726" y="4578761"/>
                  </a:lnTo>
                  <a:lnTo>
                    <a:pt x="1821115" y="4550391"/>
                  </a:lnTo>
                  <a:lnTo>
                    <a:pt x="1862504" y="4519938"/>
                  </a:lnTo>
                  <a:lnTo>
                    <a:pt x="1903893" y="4487282"/>
                  </a:lnTo>
                  <a:lnTo>
                    <a:pt x="1945282" y="4452302"/>
                  </a:lnTo>
                  <a:lnTo>
                    <a:pt x="1986671" y="4414875"/>
                  </a:lnTo>
                  <a:lnTo>
                    <a:pt x="2028060" y="4374878"/>
                  </a:lnTo>
                  <a:lnTo>
                    <a:pt x="2069449" y="4332190"/>
                  </a:lnTo>
                  <a:lnTo>
                    <a:pt x="2110838" y="4286693"/>
                  </a:lnTo>
                  <a:lnTo>
                    <a:pt x="2152227" y="4238273"/>
                  </a:lnTo>
                  <a:lnTo>
                    <a:pt x="2193616" y="4186824"/>
                  </a:lnTo>
                  <a:lnTo>
                    <a:pt x="2235005" y="4132246"/>
                  </a:lnTo>
                  <a:lnTo>
                    <a:pt x="2276394" y="4074453"/>
                  </a:lnTo>
                  <a:lnTo>
                    <a:pt x="2317783" y="4013370"/>
                  </a:lnTo>
                  <a:lnTo>
                    <a:pt x="2359172" y="3948940"/>
                  </a:lnTo>
                  <a:lnTo>
                    <a:pt x="2400561" y="3881125"/>
                  </a:lnTo>
                  <a:lnTo>
                    <a:pt x="2441950" y="3809909"/>
                  </a:lnTo>
                  <a:lnTo>
                    <a:pt x="2483339" y="3735304"/>
                  </a:lnTo>
                  <a:lnTo>
                    <a:pt x="2524728" y="3657344"/>
                  </a:lnTo>
                  <a:lnTo>
                    <a:pt x="2566117" y="3576097"/>
                  </a:lnTo>
                  <a:lnTo>
                    <a:pt x="2607506" y="3491660"/>
                  </a:lnTo>
                  <a:lnTo>
                    <a:pt x="2648895" y="3404162"/>
                  </a:lnTo>
                  <a:lnTo>
                    <a:pt x="2690284" y="3313762"/>
                  </a:lnTo>
                  <a:lnTo>
                    <a:pt x="2731673" y="3220649"/>
                  </a:lnTo>
                  <a:lnTo>
                    <a:pt x="2773062" y="3125042"/>
                  </a:lnTo>
                  <a:lnTo>
                    <a:pt x="2814451" y="3027185"/>
                  </a:lnTo>
                  <a:lnTo>
                    <a:pt x="2855840" y="2927344"/>
                  </a:lnTo>
                  <a:lnTo>
                    <a:pt x="2897229" y="2825807"/>
                  </a:lnTo>
                  <a:lnTo>
                    <a:pt x="2938618" y="2722880"/>
                  </a:lnTo>
                  <a:lnTo>
                    <a:pt x="2980007" y="2618879"/>
                  </a:lnTo>
                  <a:lnTo>
                    <a:pt x="3021396" y="2514133"/>
                  </a:lnTo>
                  <a:lnTo>
                    <a:pt x="3062785" y="2408979"/>
                  </a:lnTo>
                  <a:lnTo>
                    <a:pt x="3104174" y="2303755"/>
                  </a:lnTo>
                  <a:lnTo>
                    <a:pt x="3145563" y="2198803"/>
                  </a:lnTo>
                  <a:lnTo>
                    <a:pt x="3186952" y="2094461"/>
                  </a:lnTo>
                  <a:lnTo>
                    <a:pt x="3228341" y="1991062"/>
                  </a:lnTo>
                  <a:lnTo>
                    <a:pt x="3269730" y="1888932"/>
                  </a:lnTo>
                  <a:lnTo>
                    <a:pt x="3311119" y="1788385"/>
                  </a:lnTo>
                  <a:lnTo>
                    <a:pt x="3352508" y="1689719"/>
                  </a:lnTo>
                  <a:lnTo>
                    <a:pt x="3393897" y="1593215"/>
                  </a:lnTo>
                  <a:lnTo>
                    <a:pt x="3435286" y="1499134"/>
                  </a:lnTo>
                  <a:lnTo>
                    <a:pt x="3476675" y="1407713"/>
                  </a:lnTo>
                  <a:lnTo>
                    <a:pt x="3518064" y="1319162"/>
                  </a:lnTo>
                  <a:lnTo>
                    <a:pt x="3559453" y="1233665"/>
                  </a:lnTo>
                  <a:lnTo>
                    <a:pt x="3600842" y="1151374"/>
                  </a:lnTo>
                  <a:lnTo>
                    <a:pt x="3642231" y="1072415"/>
                  </a:lnTo>
                  <a:lnTo>
                    <a:pt x="3683620" y="996878"/>
                  </a:lnTo>
                  <a:lnTo>
                    <a:pt x="3725009" y="924828"/>
                  </a:lnTo>
                  <a:lnTo>
                    <a:pt x="3766398" y="856298"/>
                  </a:lnTo>
                  <a:lnTo>
                    <a:pt x="3807787" y="791294"/>
                  </a:lnTo>
                  <a:lnTo>
                    <a:pt x="3849176" y="729798"/>
                  </a:lnTo>
                  <a:lnTo>
                    <a:pt x="3890565" y="671765"/>
                  </a:lnTo>
                  <a:lnTo>
                    <a:pt x="3931954" y="617134"/>
                  </a:lnTo>
                  <a:lnTo>
                    <a:pt x="3973343" y="565821"/>
                  </a:lnTo>
                  <a:lnTo>
                    <a:pt x="4014732" y="517729"/>
                  </a:lnTo>
                  <a:lnTo>
                    <a:pt x="4056121" y="472749"/>
                  </a:lnTo>
                  <a:lnTo>
                    <a:pt x="4097510" y="430760"/>
                  </a:lnTo>
                  <a:lnTo>
                    <a:pt x="4138899" y="391635"/>
                  </a:lnTo>
                  <a:lnTo>
                    <a:pt x="4180288" y="355240"/>
                  </a:lnTo>
                  <a:lnTo>
                    <a:pt x="4221676" y="321438"/>
                  </a:lnTo>
                  <a:lnTo>
                    <a:pt x="4263065" y="290091"/>
                  </a:lnTo>
                  <a:lnTo>
                    <a:pt x="4304454" y="261061"/>
                  </a:lnTo>
                  <a:lnTo>
                    <a:pt x="4345843" y="234212"/>
                  </a:lnTo>
                  <a:lnTo>
                    <a:pt x="4387232" y="209408"/>
                  </a:lnTo>
                  <a:lnTo>
                    <a:pt x="4428621" y="186521"/>
                  </a:lnTo>
                  <a:lnTo>
                    <a:pt x="4470010" y="165422"/>
                  </a:lnTo>
                  <a:lnTo>
                    <a:pt x="4511399" y="145991"/>
                  </a:lnTo>
                  <a:lnTo>
                    <a:pt x="4552788" y="128112"/>
                  </a:lnTo>
                  <a:lnTo>
                    <a:pt x="4594177" y="111673"/>
                  </a:lnTo>
                  <a:lnTo>
                    <a:pt x="4635566" y="96571"/>
                  </a:lnTo>
                  <a:lnTo>
                    <a:pt x="4676955" y="82706"/>
                  </a:lnTo>
                  <a:lnTo>
                    <a:pt x="4718344" y="69984"/>
                  </a:lnTo>
                  <a:lnTo>
                    <a:pt x="4759733" y="58318"/>
                  </a:lnTo>
                  <a:lnTo>
                    <a:pt x="4801122" y="47627"/>
                  </a:lnTo>
                  <a:lnTo>
                    <a:pt x="4842511" y="37833"/>
                  </a:lnTo>
                  <a:lnTo>
                    <a:pt x="4883900" y="28865"/>
                  </a:lnTo>
                  <a:lnTo>
                    <a:pt x="4925289" y="20657"/>
                  </a:lnTo>
                  <a:lnTo>
                    <a:pt x="4966678" y="13148"/>
                  </a:lnTo>
                  <a:lnTo>
                    <a:pt x="5008067" y="6279"/>
                  </a:lnTo>
                  <a:lnTo>
                    <a:pt x="5049456" y="0"/>
                  </a:lnTo>
                  <a:lnTo>
                    <a:pt x="5049456" y="52504"/>
                  </a:lnTo>
                  <a:lnTo>
                    <a:pt x="5008067" y="62516"/>
                  </a:lnTo>
                  <a:lnTo>
                    <a:pt x="4966678" y="73349"/>
                  </a:lnTo>
                  <a:lnTo>
                    <a:pt x="4925289" y="85063"/>
                  </a:lnTo>
                  <a:lnTo>
                    <a:pt x="4883900" y="97725"/>
                  </a:lnTo>
                  <a:lnTo>
                    <a:pt x="4842511" y="111404"/>
                  </a:lnTo>
                  <a:lnTo>
                    <a:pt x="4801122" y="126174"/>
                  </a:lnTo>
                  <a:lnTo>
                    <a:pt x="4759733" y="142114"/>
                  </a:lnTo>
                  <a:lnTo>
                    <a:pt x="4718344" y="159304"/>
                  </a:lnTo>
                  <a:lnTo>
                    <a:pt x="4676955" y="177830"/>
                  </a:lnTo>
                  <a:lnTo>
                    <a:pt x="4635566" y="197781"/>
                  </a:lnTo>
                  <a:lnTo>
                    <a:pt x="4594177" y="219251"/>
                  </a:lnTo>
                  <a:lnTo>
                    <a:pt x="4552788" y="242335"/>
                  </a:lnTo>
                  <a:lnTo>
                    <a:pt x="4511399" y="267133"/>
                  </a:lnTo>
                  <a:lnTo>
                    <a:pt x="4470010" y="293744"/>
                  </a:lnTo>
                  <a:lnTo>
                    <a:pt x="4428621" y="322274"/>
                  </a:lnTo>
                  <a:lnTo>
                    <a:pt x="4387232" y="352826"/>
                  </a:lnTo>
                  <a:lnTo>
                    <a:pt x="4345843" y="385504"/>
                  </a:lnTo>
                  <a:lnTo>
                    <a:pt x="4304454" y="420414"/>
                  </a:lnTo>
                  <a:lnTo>
                    <a:pt x="4263065" y="457656"/>
                  </a:lnTo>
                  <a:lnTo>
                    <a:pt x="4221676" y="497331"/>
                  </a:lnTo>
                  <a:lnTo>
                    <a:pt x="4180288" y="539534"/>
                  </a:lnTo>
                  <a:lnTo>
                    <a:pt x="4138899" y="584354"/>
                  </a:lnTo>
                  <a:lnTo>
                    <a:pt x="4097510" y="631875"/>
                  </a:lnTo>
                  <a:lnTo>
                    <a:pt x="4056121" y="682168"/>
                  </a:lnTo>
                  <a:lnTo>
                    <a:pt x="4014732" y="735298"/>
                  </a:lnTo>
                  <a:lnTo>
                    <a:pt x="3973343" y="791316"/>
                  </a:lnTo>
                  <a:lnTo>
                    <a:pt x="3931954" y="850259"/>
                  </a:lnTo>
                  <a:lnTo>
                    <a:pt x="3890565" y="912149"/>
                  </a:lnTo>
                  <a:lnTo>
                    <a:pt x="3849176" y="976992"/>
                  </a:lnTo>
                  <a:lnTo>
                    <a:pt x="3807787" y="1044773"/>
                  </a:lnTo>
                  <a:lnTo>
                    <a:pt x="3766398" y="1115463"/>
                  </a:lnTo>
                  <a:lnTo>
                    <a:pt x="3725009" y="1189008"/>
                  </a:lnTo>
                  <a:lnTo>
                    <a:pt x="3683620" y="1265338"/>
                  </a:lnTo>
                  <a:lnTo>
                    <a:pt x="3642231" y="1344360"/>
                  </a:lnTo>
                  <a:lnTo>
                    <a:pt x="3600842" y="1425962"/>
                  </a:lnTo>
                  <a:lnTo>
                    <a:pt x="3559453" y="1510010"/>
                  </a:lnTo>
                  <a:lnTo>
                    <a:pt x="3518064" y="1596355"/>
                  </a:lnTo>
                  <a:lnTo>
                    <a:pt x="3476675" y="1684828"/>
                  </a:lnTo>
                  <a:lnTo>
                    <a:pt x="3435286" y="1775244"/>
                  </a:lnTo>
                  <a:lnTo>
                    <a:pt x="3393897" y="1867403"/>
                  </a:lnTo>
                  <a:lnTo>
                    <a:pt x="3352508" y="1961094"/>
                  </a:lnTo>
                  <a:lnTo>
                    <a:pt x="3311119" y="2056092"/>
                  </a:lnTo>
                  <a:lnTo>
                    <a:pt x="3269730" y="2152164"/>
                  </a:lnTo>
                  <a:lnTo>
                    <a:pt x="3228341" y="2249071"/>
                  </a:lnTo>
                  <a:lnTo>
                    <a:pt x="3186952" y="2346567"/>
                  </a:lnTo>
                  <a:lnTo>
                    <a:pt x="3145563" y="2444401"/>
                  </a:lnTo>
                  <a:lnTo>
                    <a:pt x="3104174" y="2542321"/>
                  </a:lnTo>
                  <a:lnTo>
                    <a:pt x="3062785" y="2640075"/>
                  </a:lnTo>
                  <a:lnTo>
                    <a:pt x="3021396" y="2737410"/>
                  </a:lnTo>
                  <a:lnTo>
                    <a:pt x="2980007" y="2834076"/>
                  </a:lnTo>
                  <a:lnTo>
                    <a:pt x="2938618" y="2929829"/>
                  </a:lnTo>
                  <a:lnTo>
                    <a:pt x="2897229" y="3024428"/>
                  </a:lnTo>
                  <a:lnTo>
                    <a:pt x="2855840" y="3117641"/>
                  </a:lnTo>
                  <a:lnTo>
                    <a:pt x="2814451" y="3209246"/>
                  </a:lnTo>
                  <a:lnTo>
                    <a:pt x="2773062" y="3299029"/>
                  </a:lnTo>
                  <a:lnTo>
                    <a:pt x="2731673" y="3386790"/>
                  </a:lnTo>
                  <a:lnTo>
                    <a:pt x="2690284" y="3472343"/>
                  </a:lnTo>
                  <a:lnTo>
                    <a:pt x="2648895" y="3555516"/>
                  </a:lnTo>
                  <a:lnTo>
                    <a:pt x="2607506" y="3636154"/>
                  </a:lnTo>
                  <a:lnTo>
                    <a:pt x="2566117" y="3714119"/>
                  </a:lnTo>
                  <a:lnTo>
                    <a:pt x="2524728" y="3789292"/>
                  </a:lnTo>
                  <a:lnTo>
                    <a:pt x="2483339" y="3861573"/>
                  </a:lnTo>
                  <a:lnTo>
                    <a:pt x="2441950" y="3930881"/>
                  </a:lnTo>
                  <a:lnTo>
                    <a:pt x="2400561" y="3997158"/>
                  </a:lnTo>
                  <a:lnTo>
                    <a:pt x="2359172" y="4060363"/>
                  </a:lnTo>
                  <a:lnTo>
                    <a:pt x="2317783" y="4120478"/>
                  </a:lnTo>
                  <a:lnTo>
                    <a:pt x="2276394" y="4177504"/>
                  </a:lnTo>
                  <a:lnTo>
                    <a:pt x="2235005" y="4231461"/>
                  </a:lnTo>
                  <a:lnTo>
                    <a:pt x="2193616" y="4282390"/>
                  </a:lnTo>
                  <a:lnTo>
                    <a:pt x="2152227" y="4330345"/>
                  </a:lnTo>
                  <a:lnTo>
                    <a:pt x="2110838" y="4375396"/>
                  </a:lnTo>
                  <a:lnTo>
                    <a:pt x="2069449" y="4417628"/>
                  </a:lnTo>
                  <a:lnTo>
                    <a:pt x="2028060" y="4457136"/>
                  </a:lnTo>
                  <a:lnTo>
                    <a:pt x="1986671" y="4494023"/>
                  </a:lnTo>
                  <a:lnTo>
                    <a:pt x="1945282" y="4528399"/>
                  </a:lnTo>
                  <a:lnTo>
                    <a:pt x="1903893" y="4560381"/>
                  </a:lnTo>
                  <a:lnTo>
                    <a:pt x="1862504" y="4590087"/>
                  </a:lnTo>
                  <a:lnTo>
                    <a:pt x="1821115" y="4617638"/>
                  </a:lnTo>
                  <a:lnTo>
                    <a:pt x="1779726" y="4643155"/>
                  </a:lnTo>
                  <a:lnTo>
                    <a:pt x="1738337" y="4666758"/>
                  </a:lnTo>
                  <a:lnTo>
                    <a:pt x="1696948" y="4688563"/>
                  </a:lnTo>
                  <a:lnTo>
                    <a:pt x="1655559" y="4708685"/>
                  </a:lnTo>
                  <a:lnTo>
                    <a:pt x="1614170" y="4727236"/>
                  </a:lnTo>
                  <a:lnTo>
                    <a:pt x="1572781" y="4744321"/>
                  </a:lnTo>
                  <a:lnTo>
                    <a:pt x="1531392" y="4760043"/>
                  </a:lnTo>
                  <a:lnTo>
                    <a:pt x="1490003" y="4774498"/>
                  </a:lnTo>
                  <a:lnTo>
                    <a:pt x="1448614" y="4787780"/>
                  </a:lnTo>
                  <a:lnTo>
                    <a:pt x="1407225" y="4799975"/>
                  </a:lnTo>
                  <a:lnTo>
                    <a:pt x="1365836" y="4811165"/>
                  </a:lnTo>
                  <a:lnTo>
                    <a:pt x="1324447" y="4821426"/>
                  </a:lnTo>
                  <a:lnTo>
                    <a:pt x="1283058" y="4830832"/>
                  </a:lnTo>
                  <a:lnTo>
                    <a:pt x="1241669" y="4839449"/>
                  </a:lnTo>
                  <a:lnTo>
                    <a:pt x="1200280" y="4847339"/>
                  </a:lnTo>
                  <a:lnTo>
                    <a:pt x="1158891" y="4854562"/>
                  </a:lnTo>
                  <a:lnTo>
                    <a:pt x="1117502" y="4861171"/>
                  </a:lnTo>
                  <a:lnTo>
                    <a:pt x="1076113" y="4867216"/>
                  </a:lnTo>
                  <a:lnTo>
                    <a:pt x="1034724" y="4872744"/>
                  </a:lnTo>
                  <a:lnTo>
                    <a:pt x="993335" y="4877797"/>
                  </a:lnTo>
                  <a:lnTo>
                    <a:pt x="951946" y="4882415"/>
                  </a:lnTo>
                  <a:lnTo>
                    <a:pt x="910557" y="4886635"/>
                  </a:lnTo>
                  <a:lnTo>
                    <a:pt x="869168" y="4890489"/>
                  </a:lnTo>
                  <a:lnTo>
                    <a:pt x="827779" y="4894010"/>
                  </a:lnTo>
                  <a:lnTo>
                    <a:pt x="786390" y="4897224"/>
                  </a:lnTo>
                  <a:lnTo>
                    <a:pt x="745001" y="4900159"/>
                  </a:lnTo>
                  <a:lnTo>
                    <a:pt x="703612" y="4902838"/>
                  </a:lnTo>
                  <a:lnTo>
                    <a:pt x="662223" y="4905283"/>
                  </a:lnTo>
                  <a:lnTo>
                    <a:pt x="620834" y="4907514"/>
                  </a:lnTo>
                  <a:lnTo>
                    <a:pt x="579445" y="4909551"/>
                  </a:lnTo>
                  <a:lnTo>
                    <a:pt x="538056" y="4911408"/>
                  </a:lnTo>
                  <a:lnTo>
                    <a:pt x="496667" y="4913103"/>
                  </a:lnTo>
                  <a:lnTo>
                    <a:pt x="455278" y="4914649"/>
                  </a:lnTo>
                  <a:lnTo>
                    <a:pt x="413889" y="4916059"/>
                  </a:lnTo>
                  <a:lnTo>
                    <a:pt x="372500" y="4917345"/>
                  </a:lnTo>
                  <a:lnTo>
                    <a:pt x="331111" y="4918518"/>
                  </a:lnTo>
                  <a:lnTo>
                    <a:pt x="289722" y="4919588"/>
                  </a:lnTo>
                  <a:lnTo>
                    <a:pt x="248333" y="4920563"/>
                  </a:lnTo>
                  <a:lnTo>
                    <a:pt x="206944" y="4921452"/>
                  </a:lnTo>
                  <a:lnTo>
                    <a:pt x="165555" y="4922263"/>
                  </a:lnTo>
                  <a:lnTo>
                    <a:pt x="124166" y="4923003"/>
                  </a:lnTo>
                  <a:lnTo>
                    <a:pt x="82777" y="4923677"/>
                  </a:lnTo>
                  <a:lnTo>
                    <a:pt x="41388" y="4924291"/>
                  </a:lnTo>
                  <a:lnTo>
                    <a:pt x="0" y="4924851"/>
                  </a:lnTo>
                  <a:close/>
                </a:path>
              </a:pathLst>
            </a:custGeom>
            <a:solidFill>
              <a:srgbClr val="B0C4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99579" y="1173480"/>
              <a:ext cx="5049456" cy="4920327"/>
            </a:xfrm>
            <a:custGeom>
              <a:avLst/>
              <a:pathLst>
                <a:path w="5049456" h="4920327">
                  <a:moveTo>
                    <a:pt x="0" y="4920327"/>
                  </a:moveTo>
                  <a:lnTo>
                    <a:pt x="0" y="4920327"/>
                  </a:lnTo>
                  <a:lnTo>
                    <a:pt x="41388" y="4919430"/>
                  </a:lnTo>
                  <a:lnTo>
                    <a:pt x="82777" y="4918455"/>
                  </a:lnTo>
                  <a:lnTo>
                    <a:pt x="124166" y="4917394"/>
                  </a:lnTo>
                  <a:lnTo>
                    <a:pt x="165555" y="4916242"/>
                  </a:lnTo>
                  <a:lnTo>
                    <a:pt x="206944" y="4914989"/>
                  </a:lnTo>
                  <a:lnTo>
                    <a:pt x="248333" y="4913627"/>
                  </a:lnTo>
                  <a:lnTo>
                    <a:pt x="289722" y="4912147"/>
                  </a:lnTo>
                  <a:lnTo>
                    <a:pt x="331111" y="4910539"/>
                  </a:lnTo>
                  <a:lnTo>
                    <a:pt x="372500" y="4908791"/>
                  </a:lnTo>
                  <a:lnTo>
                    <a:pt x="413889" y="4906892"/>
                  </a:lnTo>
                  <a:lnTo>
                    <a:pt x="455278" y="4904828"/>
                  </a:lnTo>
                  <a:lnTo>
                    <a:pt x="496667" y="4902586"/>
                  </a:lnTo>
                  <a:lnTo>
                    <a:pt x="538056" y="4900150"/>
                  </a:lnTo>
                  <a:lnTo>
                    <a:pt x="579445" y="4897504"/>
                  </a:lnTo>
                  <a:lnTo>
                    <a:pt x="620834" y="4894629"/>
                  </a:lnTo>
                  <a:lnTo>
                    <a:pt x="662223" y="4891507"/>
                  </a:lnTo>
                  <a:lnTo>
                    <a:pt x="703612" y="4888116"/>
                  </a:lnTo>
                  <a:lnTo>
                    <a:pt x="745001" y="4884434"/>
                  </a:lnTo>
                  <a:lnTo>
                    <a:pt x="786390" y="4880437"/>
                  </a:lnTo>
                  <a:lnTo>
                    <a:pt x="827779" y="4876097"/>
                  </a:lnTo>
                  <a:lnTo>
                    <a:pt x="869168" y="4871386"/>
                  </a:lnTo>
                  <a:lnTo>
                    <a:pt x="910557" y="4866274"/>
                  </a:lnTo>
                  <a:lnTo>
                    <a:pt x="951946" y="4860727"/>
                  </a:lnTo>
                  <a:lnTo>
                    <a:pt x="993335" y="4854709"/>
                  </a:lnTo>
                  <a:lnTo>
                    <a:pt x="1034724" y="4848182"/>
                  </a:lnTo>
                  <a:lnTo>
                    <a:pt x="1076113" y="4841104"/>
                  </a:lnTo>
                  <a:lnTo>
                    <a:pt x="1117502" y="4833431"/>
                  </a:lnTo>
                  <a:lnTo>
                    <a:pt x="1158891" y="4825114"/>
                  </a:lnTo>
                  <a:lnTo>
                    <a:pt x="1200280" y="4816103"/>
                  </a:lnTo>
                  <a:lnTo>
                    <a:pt x="1241669" y="4806343"/>
                  </a:lnTo>
                  <a:lnTo>
                    <a:pt x="1283058" y="4795775"/>
                  </a:lnTo>
                  <a:lnTo>
                    <a:pt x="1324447" y="4784336"/>
                  </a:lnTo>
                  <a:lnTo>
                    <a:pt x="1365836" y="4771960"/>
                  </a:lnTo>
                  <a:lnTo>
                    <a:pt x="1407225" y="4758574"/>
                  </a:lnTo>
                  <a:lnTo>
                    <a:pt x="1448614" y="4744105"/>
                  </a:lnTo>
                  <a:lnTo>
                    <a:pt x="1490003" y="4728471"/>
                  </a:lnTo>
                  <a:lnTo>
                    <a:pt x="1531392" y="4711589"/>
                  </a:lnTo>
                  <a:lnTo>
                    <a:pt x="1572781" y="4693369"/>
                  </a:lnTo>
                  <a:lnTo>
                    <a:pt x="1614170" y="4673717"/>
                  </a:lnTo>
                  <a:lnTo>
                    <a:pt x="1655559" y="4652535"/>
                  </a:lnTo>
                  <a:lnTo>
                    <a:pt x="1696948" y="4629720"/>
                  </a:lnTo>
                  <a:lnTo>
                    <a:pt x="1738337" y="4605166"/>
                  </a:lnTo>
                  <a:lnTo>
                    <a:pt x="1779726" y="4578761"/>
                  </a:lnTo>
                  <a:lnTo>
                    <a:pt x="1821115" y="4550391"/>
                  </a:lnTo>
                  <a:lnTo>
                    <a:pt x="1862504" y="4519938"/>
                  </a:lnTo>
                  <a:lnTo>
                    <a:pt x="1903893" y="4487282"/>
                  </a:lnTo>
                  <a:lnTo>
                    <a:pt x="1945282" y="4452302"/>
                  </a:lnTo>
                  <a:lnTo>
                    <a:pt x="1986671" y="4414875"/>
                  </a:lnTo>
                  <a:lnTo>
                    <a:pt x="2028060" y="4374878"/>
                  </a:lnTo>
                  <a:lnTo>
                    <a:pt x="2069449" y="4332190"/>
                  </a:lnTo>
                  <a:lnTo>
                    <a:pt x="2110838" y="4286693"/>
                  </a:lnTo>
                  <a:lnTo>
                    <a:pt x="2152227" y="4238273"/>
                  </a:lnTo>
                  <a:lnTo>
                    <a:pt x="2193616" y="4186824"/>
                  </a:lnTo>
                  <a:lnTo>
                    <a:pt x="2235005" y="4132246"/>
                  </a:lnTo>
                  <a:lnTo>
                    <a:pt x="2276394" y="4074453"/>
                  </a:lnTo>
                  <a:lnTo>
                    <a:pt x="2317783" y="4013370"/>
                  </a:lnTo>
                  <a:lnTo>
                    <a:pt x="2359172" y="3948940"/>
                  </a:lnTo>
                  <a:lnTo>
                    <a:pt x="2400561" y="3881125"/>
                  </a:lnTo>
                  <a:lnTo>
                    <a:pt x="2441950" y="3809909"/>
                  </a:lnTo>
                  <a:lnTo>
                    <a:pt x="2483339" y="3735304"/>
                  </a:lnTo>
                  <a:lnTo>
                    <a:pt x="2524728" y="3657344"/>
                  </a:lnTo>
                  <a:lnTo>
                    <a:pt x="2566117" y="3576097"/>
                  </a:lnTo>
                  <a:lnTo>
                    <a:pt x="2607506" y="3491660"/>
                  </a:lnTo>
                  <a:lnTo>
                    <a:pt x="2648895" y="3404162"/>
                  </a:lnTo>
                  <a:lnTo>
                    <a:pt x="2690284" y="3313762"/>
                  </a:lnTo>
                  <a:lnTo>
                    <a:pt x="2731673" y="3220649"/>
                  </a:lnTo>
                  <a:lnTo>
                    <a:pt x="2773062" y="3125042"/>
                  </a:lnTo>
                  <a:lnTo>
                    <a:pt x="2814451" y="3027185"/>
                  </a:lnTo>
                  <a:lnTo>
                    <a:pt x="2855840" y="2927344"/>
                  </a:lnTo>
                  <a:lnTo>
                    <a:pt x="2897229" y="2825807"/>
                  </a:lnTo>
                  <a:lnTo>
                    <a:pt x="2938618" y="2722880"/>
                  </a:lnTo>
                  <a:lnTo>
                    <a:pt x="2980007" y="2618879"/>
                  </a:lnTo>
                  <a:lnTo>
                    <a:pt x="3021396" y="2514133"/>
                  </a:lnTo>
                  <a:lnTo>
                    <a:pt x="3062785" y="2408979"/>
                  </a:lnTo>
                  <a:lnTo>
                    <a:pt x="3104174" y="2303755"/>
                  </a:lnTo>
                  <a:lnTo>
                    <a:pt x="3145563" y="2198803"/>
                  </a:lnTo>
                  <a:lnTo>
                    <a:pt x="3186952" y="2094461"/>
                  </a:lnTo>
                  <a:lnTo>
                    <a:pt x="3228341" y="1991062"/>
                  </a:lnTo>
                  <a:lnTo>
                    <a:pt x="3269730" y="1888932"/>
                  </a:lnTo>
                  <a:lnTo>
                    <a:pt x="3311119" y="1788385"/>
                  </a:lnTo>
                  <a:lnTo>
                    <a:pt x="3352508" y="1689719"/>
                  </a:lnTo>
                  <a:lnTo>
                    <a:pt x="3393897" y="1593215"/>
                  </a:lnTo>
                  <a:lnTo>
                    <a:pt x="3435286" y="1499134"/>
                  </a:lnTo>
                  <a:lnTo>
                    <a:pt x="3476675" y="1407713"/>
                  </a:lnTo>
                  <a:lnTo>
                    <a:pt x="3518064" y="1319162"/>
                  </a:lnTo>
                  <a:lnTo>
                    <a:pt x="3559453" y="1233665"/>
                  </a:lnTo>
                  <a:lnTo>
                    <a:pt x="3600842" y="1151374"/>
                  </a:lnTo>
                  <a:lnTo>
                    <a:pt x="3642231" y="1072415"/>
                  </a:lnTo>
                  <a:lnTo>
                    <a:pt x="3683620" y="996878"/>
                  </a:lnTo>
                  <a:lnTo>
                    <a:pt x="3725009" y="924828"/>
                  </a:lnTo>
                  <a:lnTo>
                    <a:pt x="3766398" y="856298"/>
                  </a:lnTo>
                  <a:lnTo>
                    <a:pt x="3807787" y="791294"/>
                  </a:lnTo>
                  <a:lnTo>
                    <a:pt x="3849176" y="729798"/>
                  </a:lnTo>
                  <a:lnTo>
                    <a:pt x="3890565" y="671765"/>
                  </a:lnTo>
                  <a:lnTo>
                    <a:pt x="3931954" y="617134"/>
                  </a:lnTo>
                  <a:lnTo>
                    <a:pt x="3973343" y="565821"/>
                  </a:lnTo>
                  <a:lnTo>
                    <a:pt x="4014732" y="517729"/>
                  </a:lnTo>
                  <a:lnTo>
                    <a:pt x="4056121" y="472749"/>
                  </a:lnTo>
                  <a:lnTo>
                    <a:pt x="4097510" y="430760"/>
                  </a:lnTo>
                  <a:lnTo>
                    <a:pt x="4138899" y="391635"/>
                  </a:lnTo>
                  <a:lnTo>
                    <a:pt x="4180288" y="355240"/>
                  </a:lnTo>
                  <a:lnTo>
                    <a:pt x="4221676" y="321438"/>
                  </a:lnTo>
                  <a:lnTo>
                    <a:pt x="4263065" y="290091"/>
                  </a:lnTo>
                  <a:lnTo>
                    <a:pt x="4304454" y="261061"/>
                  </a:lnTo>
                  <a:lnTo>
                    <a:pt x="4345843" y="234212"/>
                  </a:lnTo>
                  <a:lnTo>
                    <a:pt x="4387232" y="209408"/>
                  </a:lnTo>
                  <a:lnTo>
                    <a:pt x="4428621" y="186521"/>
                  </a:lnTo>
                  <a:lnTo>
                    <a:pt x="4470010" y="165422"/>
                  </a:lnTo>
                  <a:lnTo>
                    <a:pt x="4511399" y="145991"/>
                  </a:lnTo>
                  <a:lnTo>
                    <a:pt x="4552788" y="128112"/>
                  </a:lnTo>
                  <a:lnTo>
                    <a:pt x="4594177" y="111673"/>
                  </a:lnTo>
                  <a:lnTo>
                    <a:pt x="4635566" y="96571"/>
                  </a:lnTo>
                  <a:lnTo>
                    <a:pt x="4676955" y="82706"/>
                  </a:lnTo>
                  <a:lnTo>
                    <a:pt x="4718344" y="69984"/>
                  </a:lnTo>
                  <a:lnTo>
                    <a:pt x="4759733" y="58318"/>
                  </a:lnTo>
                  <a:lnTo>
                    <a:pt x="4801122" y="47627"/>
                  </a:lnTo>
                  <a:lnTo>
                    <a:pt x="4842511" y="37833"/>
                  </a:lnTo>
                  <a:lnTo>
                    <a:pt x="4883900" y="28865"/>
                  </a:lnTo>
                  <a:lnTo>
                    <a:pt x="4925289" y="20657"/>
                  </a:lnTo>
                  <a:lnTo>
                    <a:pt x="4966678" y="13148"/>
                  </a:lnTo>
                  <a:lnTo>
                    <a:pt x="5008067" y="6279"/>
                  </a:ln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99579" y="1225985"/>
              <a:ext cx="5049456" cy="4872347"/>
            </a:xfrm>
            <a:custGeom>
              <a:avLst/>
              <a:pathLst>
                <a:path w="5049456" h="4872347">
                  <a:moveTo>
                    <a:pt x="5049456" y="0"/>
                  </a:moveTo>
                  <a:lnTo>
                    <a:pt x="5049456" y="0"/>
                  </a:lnTo>
                  <a:lnTo>
                    <a:pt x="5008067" y="10012"/>
                  </a:lnTo>
                  <a:lnTo>
                    <a:pt x="4966678" y="20845"/>
                  </a:lnTo>
                  <a:lnTo>
                    <a:pt x="4925289" y="32559"/>
                  </a:lnTo>
                  <a:lnTo>
                    <a:pt x="4883900" y="45221"/>
                  </a:lnTo>
                  <a:lnTo>
                    <a:pt x="4842511" y="58900"/>
                  </a:lnTo>
                  <a:lnTo>
                    <a:pt x="4801122" y="73670"/>
                  </a:lnTo>
                  <a:lnTo>
                    <a:pt x="4759733" y="89610"/>
                  </a:lnTo>
                  <a:lnTo>
                    <a:pt x="4718344" y="106800"/>
                  </a:lnTo>
                  <a:lnTo>
                    <a:pt x="4676955" y="125326"/>
                  </a:lnTo>
                  <a:lnTo>
                    <a:pt x="4635566" y="145277"/>
                  </a:lnTo>
                  <a:lnTo>
                    <a:pt x="4594177" y="166747"/>
                  </a:lnTo>
                  <a:lnTo>
                    <a:pt x="4552788" y="189831"/>
                  </a:lnTo>
                  <a:lnTo>
                    <a:pt x="4511399" y="214628"/>
                  </a:lnTo>
                  <a:lnTo>
                    <a:pt x="4470010" y="241240"/>
                  </a:lnTo>
                  <a:lnTo>
                    <a:pt x="4428621" y="269770"/>
                  </a:lnTo>
                  <a:lnTo>
                    <a:pt x="4387232" y="300322"/>
                  </a:lnTo>
                  <a:lnTo>
                    <a:pt x="4345843" y="333000"/>
                  </a:lnTo>
                  <a:lnTo>
                    <a:pt x="4304454" y="367910"/>
                  </a:lnTo>
                  <a:lnTo>
                    <a:pt x="4263065" y="405152"/>
                  </a:lnTo>
                  <a:lnTo>
                    <a:pt x="4221676" y="444827"/>
                  </a:lnTo>
                  <a:lnTo>
                    <a:pt x="4180288" y="487030"/>
                  </a:lnTo>
                  <a:lnTo>
                    <a:pt x="4138899" y="531850"/>
                  </a:lnTo>
                  <a:lnTo>
                    <a:pt x="4097510" y="579370"/>
                  </a:lnTo>
                  <a:lnTo>
                    <a:pt x="4056121" y="629664"/>
                  </a:lnTo>
                  <a:lnTo>
                    <a:pt x="4014732" y="682794"/>
                  </a:lnTo>
                  <a:lnTo>
                    <a:pt x="3973343" y="738812"/>
                  </a:lnTo>
                  <a:lnTo>
                    <a:pt x="3931954" y="797755"/>
                  </a:lnTo>
                  <a:lnTo>
                    <a:pt x="3890565" y="859645"/>
                  </a:lnTo>
                  <a:lnTo>
                    <a:pt x="3849176" y="924487"/>
                  </a:lnTo>
                  <a:lnTo>
                    <a:pt x="3807787" y="992269"/>
                  </a:lnTo>
                  <a:lnTo>
                    <a:pt x="3766398" y="1062959"/>
                  </a:lnTo>
                  <a:lnTo>
                    <a:pt x="3725009" y="1136504"/>
                  </a:lnTo>
                  <a:lnTo>
                    <a:pt x="3683620" y="1212834"/>
                  </a:lnTo>
                  <a:lnTo>
                    <a:pt x="3642231" y="1291856"/>
                  </a:lnTo>
                  <a:lnTo>
                    <a:pt x="3600842" y="1373457"/>
                  </a:lnTo>
                  <a:lnTo>
                    <a:pt x="3559453" y="1457506"/>
                  </a:lnTo>
                  <a:lnTo>
                    <a:pt x="3518064" y="1543851"/>
                  </a:lnTo>
                  <a:lnTo>
                    <a:pt x="3476675" y="1632324"/>
                  </a:lnTo>
                  <a:lnTo>
                    <a:pt x="3435286" y="1722740"/>
                  </a:lnTo>
                  <a:lnTo>
                    <a:pt x="3393897" y="1814899"/>
                  </a:lnTo>
                  <a:lnTo>
                    <a:pt x="3352508" y="1908590"/>
                  </a:lnTo>
                  <a:lnTo>
                    <a:pt x="3311119" y="2003587"/>
                  </a:lnTo>
                  <a:lnTo>
                    <a:pt x="3269730" y="2099660"/>
                  </a:lnTo>
                  <a:lnTo>
                    <a:pt x="3228341" y="2196567"/>
                  </a:lnTo>
                  <a:lnTo>
                    <a:pt x="3186952" y="2294063"/>
                  </a:lnTo>
                  <a:lnTo>
                    <a:pt x="3145563" y="2391897"/>
                  </a:lnTo>
                  <a:lnTo>
                    <a:pt x="3104174" y="2489817"/>
                  </a:lnTo>
                  <a:lnTo>
                    <a:pt x="3062785" y="2587571"/>
                  </a:lnTo>
                  <a:lnTo>
                    <a:pt x="3021396" y="2684906"/>
                  </a:lnTo>
                  <a:lnTo>
                    <a:pt x="2980007" y="2781572"/>
                  </a:lnTo>
                  <a:lnTo>
                    <a:pt x="2938618" y="2877325"/>
                  </a:lnTo>
                  <a:lnTo>
                    <a:pt x="2897229" y="2971924"/>
                  </a:lnTo>
                  <a:lnTo>
                    <a:pt x="2855840" y="3065137"/>
                  </a:lnTo>
                  <a:lnTo>
                    <a:pt x="2814451" y="3156742"/>
                  </a:lnTo>
                  <a:lnTo>
                    <a:pt x="2773062" y="3246525"/>
                  </a:lnTo>
                  <a:lnTo>
                    <a:pt x="2731673" y="3334286"/>
                  </a:lnTo>
                  <a:lnTo>
                    <a:pt x="2690284" y="3419839"/>
                  </a:lnTo>
                  <a:lnTo>
                    <a:pt x="2648895" y="3503012"/>
                  </a:lnTo>
                  <a:lnTo>
                    <a:pt x="2607506" y="3583650"/>
                  </a:lnTo>
                  <a:lnTo>
                    <a:pt x="2566117" y="3661615"/>
                  </a:lnTo>
                  <a:lnTo>
                    <a:pt x="2524728" y="3736788"/>
                  </a:lnTo>
                  <a:lnTo>
                    <a:pt x="2483339" y="3809069"/>
                  </a:lnTo>
                  <a:lnTo>
                    <a:pt x="2441950" y="3878377"/>
                  </a:lnTo>
                  <a:lnTo>
                    <a:pt x="2400561" y="3944654"/>
                  </a:lnTo>
                  <a:lnTo>
                    <a:pt x="2359172" y="4007859"/>
                  </a:lnTo>
                  <a:lnTo>
                    <a:pt x="2317783" y="4067973"/>
                  </a:lnTo>
                  <a:lnTo>
                    <a:pt x="2276394" y="4124999"/>
                  </a:lnTo>
                  <a:lnTo>
                    <a:pt x="2235005" y="4178957"/>
                  </a:lnTo>
                  <a:lnTo>
                    <a:pt x="2193616" y="4229886"/>
                  </a:lnTo>
                  <a:lnTo>
                    <a:pt x="2152227" y="4277841"/>
                  </a:lnTo>
                  <a:lnTo>
                    <a:pt x="2110838" y="4322892"/>
                  </a:lnTo>
                  <a:lnTo>
                    <a:pt x="2069449" y="4365124"/>
                  </a:lnTo>
                  <a:lnTo>
                    <a:pt x="2028060" y="4404632"/>
                  </a:lnTo>
                  <a:lnTo>
                    <a:pt x="1986671" y="4441518"/>
                  </a:lnTo>
                  <a:lnTo>
                    <a:pt x="1945282" y="4475895"/>
                  </a:lnTo>
                  <a:lnTo>
                    <a:pt x="1903893" y="4507877"/>
                  </a:lnTo>
                  <a:lnTo>
                    <a:pt x="1862504" y="4537583"/>
                  </a:lnTo>
                  <a:lnTo>
                    <a:pt x="1821115" y="4565134"/>
                  </a:lnTo>
                  <a:lnTo>
                    <a:pt x="1779726" y="4590651"/>
                  </a:lnTo>
                  <a:lnTo>
                    <a:pt x="1738337" y="4614254"/>
                  </a:lnTo>
                  <a:lnTo>
                    <a:pt x="1696948" y="4636059"/>
                  </a:lnTo>
                  <a:lnTo>
                    <a:pt x="1655559" y="4656181"/>
                  </a:lnTo>
                  <a:lnTo>
                    <a:pt x="1614170" y="4674732"/>
                  </a:lnTo>
                  <a:lnTo>
                    <a:pt x="1572781" y="4691817"/>
                  </a:lnTo>
                  <a:lnTo>
                    <a:pt x="1531392" y="4707539"/>
                  </a:lnTo>
                  <a:lnTo>
                    <a:pt x="1490003" y="4721994"/>
                  </a:lnTo>
                  <a:lnTo>
                    <a:pt x="1448614" y="4735276"/>
                  </a:lnTo>
                  <a:lnTo>
                    <a:pt x="1407225" y="4747471"/>
                  </a:lnTo>
                  <a:lnTo>
                    <a:pt x="1365836" y="4758660"/>
                  </a:lnTo>
                  <a:lnTo>
                    <a:pt x="1324447" y="4768922"/>
                  </a:lnTo>
                  <a:lnTo>
                    <a:pt x="1283058" y="4778328"/>
                  </a:lnTo>
                  <a:lnTo>
                    <a:pt x="1241669" y="4786945"/>
                  </a:lnTo>
                  <a:lnTo>
                    <a:pt x="1200280" y="4794835"/>
                  </a:lnTo>
                  <a:lnTo>
                    <a:pt x="1158891" y="4802058"/>
                  </a:lnTo>
                  <a:lnTo>
                    <a:pt x="1117502" y="4808667"/>
                  </a:lnTo>
                  <a:lnTo>
                    <a:pt x="1076113" y="4814712"/>
                  </a:lnTo>
                  <a:lnTo>
                    <a:pt x="1034724" y="4820240"/>
                  </a:lnTo>
                  <a:lnTo>
                    <a:pt x="993335" y="4825293"/>
                  </a:lnTo>
                  <a:lnTo>
                    <a:pt x="951946" y="4829911"/>
                  </a:lnTo>
                  <a:lnTo>
                    <a:pt x="910557" y="4834131"/>
                  </a:lnTo>
                  <a:lnTo>
                    <a:pt x="869168" y="4837985"/>
                  </a:lnTo>
                  <a:lnTo>
                    <a:pt x="827779" y="4841505"/>
                  </a:lnTo>
                  <a:lnTo>
                    <a:pt x="786390" y="4844720"/>
                  </a:lnTo>
                  <a:lnTo>
                    <a:pt x="745001" y="4847655"/>
                  </a:lnTo>
                  <a:lnTo>
                    <a:pt x="703612" y="4850334"/>
                  </a:lnTo>
                  <a:lnTo>
                    <a:pt x="662223" y="4852779"/>
                  </a:lnTo>
                  <a:lnTo>
                    <a:pt x="620834" y="4855010"/>
                  </a:lnTo>
                  <a:lnTo>
                    <a:pt x="579445" y="4857046"/>
                  </a:lnTo>
                  <a:lnTo>
                    <a:pt x="538056" y="4858904"/>
                  </a:lnTo>
                  <a:lnTo>
                    <a:pt x="496667" y="4860599"/>
                  </a:lnTo>
                  <a:lnTo>
                    <a:pt x="455278" y="4862145"/>
                  </a:lnTo>
                  <a:lnTo>
                    <a:pt x="413889" y="4863555"/>
                  </a:lnTo>
                  <a:lnTo>
                    <a:pt x="372500" y="4864841"/>
                  </a:lnTo>
                  <a:lnTo>
                    <a:pt x="331111" y="4866014"/>
                  </a:lnTo>
                  <a:lnTo>
                    <a:pt x="289722" y="4867083"/>
                  </a:lnTo>
                  <a:lnTo>
                    <a:pt x="248333" y="4868059"/>
                  </a:lnTo>
                  <a:lnTo>
                    <a:pt x="206944" y="4868948"/>
                  </a:lnTo>
                  <a:lnTo>
                    <a:pt x="165555" y="4869759"/>
                  </a:lnTo>
                  <a:lnTo>
                    <a:pt x="124166" y="4870498"/>
                  </a:lnTo>
                  <a:lnTo>
                    <a:pt x="82777" y="4871172"/>
                  </a:lnTo>
                  <a:lnTo>
                    <a:pt x="41388" y="4871787"/>
                  </a:lnTo>
                  <a:lnTo>
                    <a:pt x="0" y="4872347"/>
                  </a:lnTo>
                  <a:lnTo>
                    <a:pt x="0" y="487234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99579" y="1195987"/>
              <a:ext cx="5049456" cy="4900407"/>
            </a:xfrm>
            <a:custGeom>
              <a:avLst/>
              <a:pathLst>
                <a:path w="5049456" h="4900407">
                  <a:moveTo>
                    <a:pt x="0" y="4900407"/>
                  </a:moveTo>
                  <a:lnTo>
                    <a:pt x="0" y="4900407"/>
                  </a:lnTo>
                  <a:lnTo>
                    <a:pt x="41388" y="4899697"/>
                  </a:lnTo>
                  <a:lnTo>
                    <a:pt x="82777" y="4898921"/>
                  </a:lnTo>
                  <a:lnTo>
                    <a:pt x="124166" y="4898075"/>
                  </a:lnTo>
                  <a:lnTo>
                    <a:pt x="165555" y="4897150"/>
                  </a:lnTo>
                  <a:lnTo>
                    <a:pt x="206944" y="4896141"/>
                  </a:lnTo>
                  <a:lnTo>
                    <a:pt x="248333" y="4895039"/>
                  </a:lnTo>
                  <a:lnTo>
                    <a:pt x="289722" y="4893836"/>
                  </a:lnTo>
                  <a:lnTo>
                    <a:pt x="331111" y="4892522"/>
                  </a:lnTo>
                  <a:lnTo>
                    <a:pt x="372500" y="4891088"/>
                  </a:lnTo>
                  <a:lnTo>
                    <a:pt x="413889" y="4889523"/>
                  </a:lnTo>
                  <a:lnTo>
                    <a:pt x="455278" y="4887814"/>
                  </a:lnTo>
                  <a:lnTo>
                    <a:pt x="496667" y="4885950"/>
                  </a:lnTo>
                  <a:lnTo>
                    <a:pt x="538056" y="4883914"/>
                  </a:lnTo>
                  <a:lnTo>
                    <a:pt x="579445" y="4881694"/>
                  </a:lnTo>
                  <a:lnTo>
                    <a:pt x="620834" y="4879271"/>
                  </a:lnTo>
                  <a:lnTo>
                    <a:pt x="662223" y="4876627"/>
                  </a:lnTo>
                  <a:lnTo>
                    <a:pt x="703612" y="4873743"/>
                  </a:lnTo>
                  <a:lnTo>
                    <a:pt x="745001" y="4870597"/>
                  </a:lnTo>
                  <a:lnTo>
                    <a:pt x="786390" y="4867166"/>
                  </a:lnTo>
                  <a:lnTo>
                    <a:pt x="827779" y="4863425"/>
                  </a:lnTo>
                  <a:lnTo>
                    <a:pt x="869168" y="4859346"/>
                  </a:lnTo>
                  <a:lnTo>
                    <a:pt x="910557" y="4854900"/>
                  </a:lnTo>
                  <a:lnTo>
                    <a:pt x="951946" y="4850054"/>
                  </a:lnTo>
                  <a:lnTo>
                    <a:pt x="993335" y="4844773"/>
                  </a:lnTo>
                  <a:lnTo>
                    <a:pt x="1034724" y="4839020"/>
                  </a:lnTo>
                  <a:lnTo>
                    <a:pt x="1076113" y="4832755"/>
                  </a:lnTo>
                  <a:lnTo>
                    <a:pt x="1117502" y="4825933"/>
                  </a:lnTo>
                  <a:lnTo>
                    <a:pt x="1158891" y="4818506"/>
                  </a:lnTo>
                  <a:lnTo>
                    <a:pt x="1200280" y="4810425"/>
                  </a:lnTo>
                  <a:lnTo>
                    <a:pt x="1241669" y="4801634"/>
                  </a:lnTo>
                  <a:lnTo>
                    <a:pt x="1283058" y="4792075"/>
                  </a:lnTo>
                  <a:lnTo>
                    <a:pt x="1324447" y="4781685"/>
                  </a:lnTo>
                  <a:lnTo>
                    <a:pt x="1365836" y="4770396"/>
                  </a:lnTo>
                  <a:lnTo>
                    <a:pt x="1407225" y="4758136"/>
                  </a:lnTo>
                  <a:lnTo>
                    <a:pt x="1448614" y="4744830"/>
                  </a:lnTo>
                  <a:lnTo>
                    <a:pt x="1490003" y="4730396"/>
                  </a:lnTo>
                  <a:lnTo>
                    <a:pt x="1531392" y="4714747"/>
                  </a:lnTo>
                  <a:lnTo>
                    <a:pt x="1572781" y="4697794"/>
                  </a:lnTo>
                  <a:lnTo>
                    <a:pt x="1614170" y="4679440"/>
                  </a:lnTo>
                  <a:lnTo>
                    <a:pt x="1655559" y="4659584"/>
                  </a:lnTo>
                  <a:lnTo>
                    <a:pt x="1696948" y="4638123"/>
                  </a:lnTo>
                  <a:lnTo>
                    <a:pt x="1738337" y="4614947"/>
                  </a:lnTo>
                  <a:lnTo>
                    <a:pt x="1779726" y="4589943"/>
                  </a:lnTo>
                  <a:lnTo>
                    <a:pt x="1821115" y="4562996"/>
                  </a:lnTo>
                  <a:lnTo>
                    <a:pt x="1862504" y="4533986"/>
                  </a:lnTo>
                  <a:lnTo>
                    <a:pt x="1903893" y="4502794"/>
                  </a:lnTo>
                  <a:lnTo>
                    <a:pt x="1945282" y="4469299"/>
                  </a:lnTo>
                  <a:lnTo>
                    <a:pt x="1986671" y="4433381"/>
                  </a:lnTo>
                  <a:lnTo>
                    <a:pt x="2028060" y="4394919"/>
                  </a:lnTo>
                  <a:lnTo>
                    <a:pt x="2069449" y="4353800"/>
                  </a:lnTo>
                  <a:lnTo>
                    <a:pt x="2110838" y="4309913"/>
                  </a:lnTo>
                  <a:lnTo>
                    <a:pt x="2152227" y="4263153"/>
                  </a:lnTo>
                  <a:lnTo>
                    <a:pt x="2193616" y="4213426"/>
                  </a:lnTo>
                  <a:lnTo>
                    <a:pt x="2235005" y="4160648"/>
                  </a:lnTo>
                  <a:lnTo>
                    <a:pt x="2276394" y="4104748"/>
                  </a:lnTo>
                  <a:lnTo>
                    <a:pt x="2317783" y="4045669"/>
                  </a:lnTo>
                  <a:lnTo>
                    <a:pt x="2359172" y="3983374"/>
                  </a:lnTo>
                  <a:lnTo>
                    <a:pt x="2400561" y="3917842"/>
                  </a:lnTo>
                  <a:lnTo>
                    <a:pt x="2441950" y="3849075"/>
                  </a:lnTo>
                  <a:lnTo>
                    <a:pt x="2483339" y="3777096"/>
                  </a:lnTo>
                  <a:lnTo>
                    <a:pt x="2524728" y="3701955"/>
                  </a:lnTo>
                  <a:lnTo>
                    <a:pt x="2566117" y="3623722"/>
                  </a:lnTo>
                  <a:lnTo>
                    <a:pt x="2607506" y="3542496"/>
                  </a:lnTo>
                  <a:lnTo>
                    <a:pt x="2648895" y="3458400"/>
                  </a:lnTo>
                  <a:lnTo>
                    <a:pt x="2690284" y="3371579"/>
                  </a:lnTo>
                  <a:lnTo>
                    <a:pt x="2731673" y="3282206"/>
                  </a:lnTo>
                  <a:lnTo>
                    <a:pt x="2773062" y="3190472"/>
                  </a:lnTo>
                  <a:lnTo>
                    <a:pt x="2814451" y="3096590"/>
                  </a:lnTo>
                  <a:lnTo>
                    <a:pt x="2855840" y="3000794"/>
                  </a:lnTo>
                  <a:lnTo>
                    <a:pt x="2897229" y="2903330"/>
                  </a:lnTo>
                  <a:lnTo>
                    <a:pt x="2938618" y="2804460"/>
                  </a:lnTo>
                  <a:lnTo>
                    <a:pt x="2980007" y="2704458"/>
                  </a:lnTo>
                  <a:lnTo>
                    <a:pt x="3021396" y="2603606"/>
                  </a:lnTo>
                  <a:lnTo>
                    <a:pt x="3062785" y="2502193"/>
                  </a:lnTo>
                  <a:lnTo>
                    <a:pt x="3104174" y="2400512"/>
                  </a:lnTo>
                  <a:lnTo>
                    <a:pt x="3145563" y="2298859"/>
                  </a:lnTo>
                  <a:lnTo>
                    <a:pt x="3186952" y="2197528"/>
                  </a:lnTo>
                  <a:lnTo>
                    <a:pt x="3228341" y="2096812"/>
                  </a:lnTo>
                  <a:lnTo>
                    <a:pt x="3269730" y="1996999"/>
                  </a:lnTo>
                  <a:lnTo>
                    <a:pt x="3311119" y="1898371"/>
                  </a:lnTo>
                  <a:lnTo>
                    <a:pt x="3352508" y="1801197"/>
                  </a:lnTo>
                  <a:lnTo>
                    <a:pt x="3393897" y="1705739"/>
                  </a:lnTo>
                  <a:lnTo>
                    <a:pt x="3435286" y="1612239"/>
                  </a:lnTo>
                  <a:lnTo>
                    <a:pt x="3476675" y="1520929"/>
                  </a:lnTo>
                  <a:lnTo>
                    <a:pt x="3518064" y="1432016"/>
                  </a:lnTo>
                  <a:lnTo>
                    <a:pt x="3559453" y="1345689"/>
                  </a:lnTo>
                  <a:lnTo>
                    <a:pt x="3600842" y="1262116"/>
                  </a:lnTo>
                  <a:lnTo>
                    <a:pt x="3642231" y="1181438"/>
                  </a:lnTo>
                  <a:lnTo>
                    <a:pt x="3683620" y="1103774"/>
                  </a:lnTo>
                  <a:lnTo>
                    <a:pt x="3725009" y="1029216"/>
                  </a:lnTo>
                  <a:lnTo>
                    <a:pt x="3766398" y="957831"/>
                  </a:lnTo>
                  <a:lnTo>
                    <a:pt x="3807787" y="889665"/>
                  </a:lnTo>
                  <a:lnTo>
                    <a:pt x="3849176" y="824735"/>
                  </a:lnTo>
                  <a:lnTo>
                    <a:pt x="3890565" y="763039"/>
                  </a:lnTo>
                  <a:lnTo>
                    <a:pt x="3931954" y="704555"/>
                  </a:lnTo>
                  <a:lnTo>
                    <a:pt x="3973343" y="649240"/>
                  </a:lnTo>
                  <a:lnTo>
                    <a:pt x="4014732" y="597035"/>
                  </a:lnTo>
                  <a:lnTo>
                    <a:pt x="4056121" y="547867"/>
                  </a:lnTo>
                  <a:lnTo>
                    <a:pt x="4097510" y="501648"/>
                  </a:lnTo>
                  <a:lnTo>
                    <a:pt x="4138899" y="458283"/>
                  </a:lnTo>
                  <a:lnTo>
                    <a:pt x="4180288" y="417667"/>
                  </a:lnTo>
                  <a:lnTo>
                    <a:pt x="4221676" y="379687"/>
                  </a:lnTo>
                  <a:lnTo>
                    <a:pt x="4263065" y="344228"/>
                  </a:lnTo>
                  <a:lnTo>
                    <a:pt x="4304454" y="311171"/>
                  </a:lnTo>
                  <a:lnTo>
                    <a:pt x="4345843" y="280394"/>
                  </a:lnTo>
                  <a:lnTo>
                    <a:pt x="4387232" y="251777"/>
                  </a:lnTo>
                  <a:lnTo>
                    <a:pt x="4428621" y="225200"/>
                  </a:lnTo>
                  <a:lnTo>
                    <a:pt x="4470010" y="200544"/>
                  </a:lnTo>
                  <a:lnTo>
                    <a:pt x="4511399" y="177695"/>
                  </a:lnTo>
                  <a:lnTo>
                    <a:pt x="4552788" y="156541"/>
                  </a:lnTo>
                  <a:lnTo>
                    <a:pt x="4594177" y="136972"/>
                  </a:lnTo>
                  <a:lnTo>
                    <a:pt x="4635566" y="118886"/>
                  </a:lnTo>
                  <a:lnTo>
                    <a:pt x="4676955" y="102182"/>
                  </a:lnTo>
                  <a:lnTo>
                    <a:pt x="4718344" y="86766"/>
                  </a:lnTo>
                  <a:lnTo>
                    <a:pt x="4759733" y="72548"/>
                  </a:lnTo>
                  <a:lnTo>
                    <a:pt x="4801122" y="59442"/>
                  </a:lnTo>
                  <a:lnTo>
                    <a:pt x="4842511" y="47369"/>
                  </a:lnTo>
                  <a:lnTo>
                    <a:pt x="4883900" y="36252"/>
                  </a:lnTo>
                  <a:lnTo>
                    <a:pt x="4925289" y="26021"/>
                  </a:lnTo>
                  <a:lnTo>
                    <a:pt x="4966678" y="16609"/>
                  </a:lnTo>
                  <a:lnTo>
                    <a:pt x="5008067" y="7955"/>
                  </a:ln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152231" y="6053547"/>
              <a:ext cx="94695" cy="9469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193703" y="6053836"/>
              <a:ext cx="94529" cy="9452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237585" y="6056657"/>
              <a:ext cx="89544" cy="8954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275121" y="6049743"/>
              <a:ext cx="97250" cy="9725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319455" y="6056445"/>
              <a:ext cx="91360" cy="9136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366202" y="6061650"/>
              <a:ext cx="80644" cy="8064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406056" y="6060307"/>
              <a:ext cx="83714" cy="8371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441628" y="6054281"/>
              <a:ext cx="95348" cy="9534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481097" y="6044891"/>
              <a:ext cx="99187" cy="9918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525593" y="6047109"/>
              <a:ext cx="92973" cy="9297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563852" y="6052136"/>
              <a:ext cx="99233" cy="9923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607050" y="6049986"/>
              <a:ext cx="95615" cy="9561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656150" y="6055144"/>
              <a:ext cx="80193" cy="8019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694541" y="6054352"/>
              <a:ext cx="86190" cy="8619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728877" y="6044164"/>
              <a:ext cx="100295" cy="10029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771838" y="6044921"/>
              <a:ext cx="97151" cy="9715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814763" y="6032250"/>
              <a:ext cx="94079" cy="9407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854037" y="6047784"/>
              <a:ext cx="98310" cy="9831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898064" y="6054087"/>
              <a:ext cx="93032" cy="9303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940920" y="6045501"/>
              <a:ext cx="90099" cy="9009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979263" y="6052537"/>
              <a:ext cx="96190" cy="9619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020448" y="6019060"/>
              <a:ext cx="96600" cy="9660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065294" y="6006106"/>
              <a:ext cx="89684" cy="8968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103379" y="6029764"/>
              <a:ext cx="96293" cy="9629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156720" y="6046697"/>
              <a:ext cx="72389" cy="7238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198770" y="6018533"/>
              <a:ext cx="71066" cy="7106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234883" y="5998153"/>
              <a:ext cx="81620" cy="8162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270595" y="6008923"/>
              <a:ext cx="92973" cy="9297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312662" y="6034260"/>
              <a:ext cx="91616" cy="9161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354115" y="6006949"/>
              <a:ext cx="91489" cy="9148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399067" y="6006038"/>
              <a:ext cx="84363" cy="8436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434937" y="6048737"/>
              <a:ext cx="95402" cy="9540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488898" y="5827153"/>
              <a:ext cx="70257" cy="7025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522279" y="5815176"/>
              <a:ext cx="86272" cy="8627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62874" y="5840511"/>
              <a:ext cx="87860" cy="8786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600791" y="5798828"/>
              <a:ext cx="94805" cy="9480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638459" y="5886639"/>
              <a:ext cx="102247" cy="10224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687470" y="5718215"/>
              <a:ext cx="87003" cy="8700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726552" y="5866063"/>
              <a:ext cx="91616" cy="9161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769262" y="5750249"/>
              <a:ext cx="88974" cy="8897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812687" y="5570829"/>
              <a:ext cx="84903" cy="8490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849152" y="5763856"/>
              <a:ext cx="94750" cy="9475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890541" y="5804394"/>
              <a:ext cx="94750" cy="9475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929964" y="5708015"/>
              <a:ext cx="98683" cy="9868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967182" y="5668439"/>
              <a:ext cx="107024" cy="10702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010414" y="5712894"/>
              <a:ext cx="103339" cy="10333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052309" y="5272564"/>
              <a:ext cx="102326" cy="10232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096311" y="5194178"/>
              <a:ext cx="97101" cy="9710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134543" y="5477174"/>
              <a:ext cx="103415" cy="10341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173421" y="5448873"/>
              <a:ext cx="108436" cy="10843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217020" y="5429083"/>
              <a:ext cx="104017" cy="10401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255470" y="4914708"/>
              <a:ext cx="109895" cy="10989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296139" y="5002076"/>
              <a:ext cx="111335" cy="11133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339749" y="4742728"/>
              <a:ext cx="106892" cy="10689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382391" y="4694681"/>
              <a:ext cx="104386" cy="10438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422661" y="5044895"/>
              <a:ext cx="106625" cy="10662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501398" y="4935367"/>
              <a:ext cx="114707" cy="11470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542911" y="4492760"/>
              <a:ext cx="114458" cy="11445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582850" y="4942946"/>
              <a:ext cx="117359" cy="11735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717245" y="4313110"/>
              <a:ext cx="96902" cy="9690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754711" y="4612117"/>
              <a:ext cx="104749" cy="10474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798241" y="4672990"/>
              <a:ext cx="100467" cy="10046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840568" y="4279745"/>
              <a:ext cx="98590" cy="9859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882383" y="4423248"/>
              <a:ext cx="97738" cy="9773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923869" y="4376526"/>
              <a:ext cx="97544" cy="9754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968382" y="4277727"/>
              <a:ext cx="91296" cy="9129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008408" y="4230489"/>
              <a:ext cx="94022" cy="9402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090310" y="4193601"/>
              <a:ext cx="95773" cy="9577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132805" y="3896312"/>
              <a:ext cx="93562" cy="9356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171962" y="4175030"/>
              <a:ext cx="98025" cy="9802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214636" y="3815098"/>
              <a:ext cx="95455" cy="9545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259448" y="3470711"/>
              <a:ext cx="88610" cy="8861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298419" y="3311371"/>
              <a:ext cx="93446" cy="9344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335917" y="3532535"/>
              <a:ext cx="101228" cy="10122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376327" y="3802624"/>
              <a:ext cx="103186" cy="10318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418007" y="3854172"/>
              <a:ext cx="102603" cy="10260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460659" y="3451585"/>
              <a:ext cx="100077" cy="10007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501811" y="3087903"/>
              <a:ext cx="100553" cy="10055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544826" y="2936928"/>
              <a:ext cx="97299" cy="9729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586020" y="3001273"/>
              <a:ext cx="97689" cy="9768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636626" y="2716321"/>
              <a:ext cx="79255" cy="7925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0" name="pl100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240968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524027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80708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965977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7249036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2132562" y="6165298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425741" y="6165239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702042" y="6165298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860994" y="6165298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154173" y="6142498"/>
              <a:ext cx="18972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220227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1057411" y="3534443"/>
              <a:ext cx="148247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 of 501Y.V1 (%)</a:t>
              </a:r>
            </a:p>
          </p:txBody>
        </p:sp>
        <p:sp>
          <p:nvSpPr>
            <p:cNvPr id="117" name="rc117"/>
            <p:cNvSpPr/>
            <p:nvPr/>
          </p:nvSpPr>
          <p:spPr>
            <a:xfrm>
              <a:off x="7388214" y="3010729"/>
              <a:ext cx="1548878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7457803" y="3098326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7457803" y="3232631"/>
              <a:ext cx="143567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 (Ct&lt;30)</a:t>
              </a:r>
            </a:p>
          </p:txBody>
        </p:sp>
        <p:sp>
          <p:nvSpPr>
            <p:cNvPr id="120" name="rc120"/>
            <p:cNvSpPr/>
            <p:nvPr/>
          </p:nvSpPr>
          <p:spPr>
            <a:xfrm>
              <a:off x="7457803" y="34732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7549480" y="3564902"/>
              <a:ext cx="36101" cy="3610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7457803" y="36926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529555" y="3764433"/>
              <a:ext cx="75952" cy="7595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7457803" y="391213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7508828" y="3963162"/>
              <a:ext cx="117404" cy="11740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7753174" y="35374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7753174" y="375692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7753174" y="3976383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2021-02-24T09:04:39Z</dcterms:modified>
</cp:coreProperties>
</file>