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914676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725254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535833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346412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346412"/>
              <a:ext cx="4830285" cy="4757685"/>
            </a:xfrm>
            <a:custGeom>
              <a:avLst/>
              <a:pathLst>
                <a:path w="4830285" h="4757685">
                  <a:moveTo>
                    <a:pt x="0" y="57317"/>
                  </a:moveTo>
                  <a:lnTo>
                    <a:pt x="80504" y="67198"/>
                  </a:lnTo>
                  <a:lnTo>
                    <a:pt x="161009" y="76606"/>
                  </a:lnTo>
                  <a:lnTo>
                    <a:pt x="241514" y="85086"/>
                  </a:lnTo>
                  <a:lnTo>
                    <a:pt x="322019" y="92194"/>
                  </a:lnTo>
                  <a:lnTo>
                    <a:pt x="402523" y="97552"/>
                  </a:lnTo>
                  <a:lnTo>
                    <a:pt x="483028" y="100879"/>
                  </a:lnTo>
                  <a:lnTo>
                    <a:pt x="563533" y="101992"/>
                  </a:lnTo>
                  <a:lnTo>
                    <a:pt x="644038" y="100775"/>
                  </a:lnTo>
                  <a:lnTo>
                    <a:pt x="724542" y="97151"/>
                  </a:lnTo>
                  <a:lnTo>
                    <a:pt x="805047" y="91053"/>
                  </a:lnTo>
                  <a:lnTo>
                    <a:pt x="885552" y="82414"/>
                  </a:lnTo>
                  <a:lnTo>
                    <a:pt x="966057" y="71159"/>
                  </a:lnTo>
                  <a:lnTo>
                    <a:pt x="1046561" y="57206"/>
                  </a:lnTo>
                  <a:lnTo>
                    <a:pt x="1127066" y="40472"/>
                  </a:lnTo>
                  <a:lnTo>
                    <a:pt x="1207571" y="20875"/>
                  </a:lnTo>
                  <a:lnTo>
                    <a:pt x="1282168" y="0"/>
                  </a:lnTo>
                  <a:lnTo>
                    <a:pt x="3889112" y="0"/>
                  </a:lnTo>
                  <a:lnTo>
                    <a:pt x="3944733" y="93714"/>
                  </a:lnTo>
                  <a:lnTo>
                    <a:pt x="4025237" y="238407"/>
                  </a:lnTo>
                  <a:lnTo>
                    <a:pt x="4105742" y="391008"/>
                  </a:lnTo>
                  <a:lnTo>
                    <a:pt x="4186247" y="550302"/>
                  </a:lnTo>
                  <a:lnTo>
                    <a:pt x="4266752" y="715026"/>
                  </a:lnTo>
                  <a:lnTo>
                    <a:pt x="4347256" y="883899"/>
                  </a:lnTo>
                  <a:lnTo>
                    <a:pt x="4427761" y="1055650"/>
                  </a:lnTo>
                  <a:lnTo>
                    <a:pt x="4508266" y="1229040"/>
                  </a:lnTo>
                  <a:lnTo>
                    <a:pt x="4588771" y="1402885"/>
                  </a:lnTo>
                  <a:lnTo>
                    <a:pt x="4669275" y="1576074"/>
                  </a:lnTo>
                  <a:lnTo>
                    <a:pt x="4749780" y="1747579"/>
                  </a:lnTo>
                  <a:lnTo>
                    <a:pt x="4830285" y="1916471"/>
                  </a:lnTo>
                  <a:lnTo>
                    <a:pt x="4830285" y="4757685"/>
                  </a:lnTo>
                  <a:lnTo>
                    <a:pt x="3022149" y="4757685"/>
                  </a:lnTo>
                  <a:lnTo>
                    <a:pt x="2978676" y="4654005"/>
                  </a:lnTo>
                  <a:lnTo>
                    <a:pt x="2898171" y="4455172"/>
                  </a:lnTo>
                  <a:lnTo>
                    <a:pt x="2817666" y="4251081"/>
                  </a:lnTo>
                  <a:lnTo>
                    <a:pt x="2737161" y="4043329"/>
                  </a:lnTo>
                  <a:lnTo>
                    <a:pt x="2656657" y="3833503"/>
                  </a:lnTo>
                  <a:lnTo>
                    <a:pt x="2576152" y="3623145"/>
                  </a:lnTo>
                  <a:lnTo>
                    <a:pt x="2495647" y="3413727"/>
                  </a:lnTo>
                  <a:lnTo>
                    <a:pt x="2415142" y="3206622"/>
                  </a:lnTo>
                  <a:lnTo>
                    <a:pt x="2334637" y="3003091"/>
                  </a:lnTo>
                  <a:lnTo>
                    <a:pt x="2254133" y="2804262"/>
                  </a:lnTo>
                  <a:lnTo>
                    <a:pt x="2173628" y="2611124"/>
                  </a:lnTo>
                  <a:lnTo>
                    <a:pt x="2093123" y="2424521"/>
                  </a:lnTo>
                  <a:lnTo>
                    <a:pt x="2012618" y="2245154"/>
                  </a:lnTo>
                  <a:lnTo>
                    <a:pt x="1932114" y="2073578"/>
                  </a:lnTo>
                  <a:lnTo>
                    <a:pt x="1851609" y="1910216"/>
                  </a:lnTo>
                  <a:lnTo>
                    <a:pt x="1771104" y="1755360"/>
                  </a:lnTo>
                  <a:lnTo>
                    <a:pt x="1690599" y="1609189"/>
                  </a:lnTo>
                  <a:lnTo>
                    <a:pt x="1610095" y="1471773"/>
                  </a:lnTo>
                  <a:lnTo>
                    <a:pt x="1529590" y="1343092"/>
                  </a:lnTo>
                  <a:lnTo>
                    <a:pt x="1449085" y="1223049"/>
                  </a:lnTo>
                  <a:lnTo>
                    <a:pt x="1368580" y="1111476"/>
                  </a:lnTo>
                  <a:lnTo>
                    <a:pt x="1288076" y="1008155"/>
                  </a:lnTo>
                  <a:lnTo>
                    <a:pt x="1207571" y="912825"/>
                  </a:lnTo>
                  <a:lnTo>
                    <a:pt x="1127066" y="825196"/>
                  </a:lnTo>
                  <a:lnTo>
                    <a:pt x="1046561" y="744958"/>
                  </a:lnTo>
                  <a:lnTo>
                    <a:pt x="966057" y="671793"/>
                  </a:lnTo>
                  <a:lnTo>
                    <a:pt x="885552" y="605380"/>
                  </a:lnTo>
                  <a:lnTo>
                    <a:pt x="805047" y="545408"/>
                  </a:lnTo>
                  <a:lnTo>
                    <a:pt x="724542" y="491576"/>
                  </a:lnTo>
                  <a:lnTo>
                    <a:pt x="644038" y="443601"/>
                  </a:lnTo>
                  <a:lnTo>
                    <a:pt x="563533" y="401207"/>
                  </a:lnTo>
                  <a:lnTo>
                    <a:pt x="483028" y="364114"/>
                  </a:lnTo>
                  <a:lnTo>
                    <a:pt x="402523" y="332015"/>
                  </a:lnTo>
                  <a:lnTo>
                    <a:pt x="322019" y="304542"/>
                  </a:lnTo>
                  <a:lnTo>
                    <a:pt x="241514" y="281242"/>
                  </a:lnTo>
                  <a:lnTo>
                    <a:pt x="161009" y="261570"/>
                  </a:lnTo>
                  <a:lnTo>
                    <a:pt x="80504" y="244927"/>
                  </a:lnTo>
                  <a:lnTo>
                    <a:pt x="0" y="230712"/>
                  </a:lnTo>
                  <a:close/>
                </a:path>
              </a:pathLst>
            </a:custGeom>
            <a:solidFill>
              <a:srgbClr val="FF00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346412"/>
              <a:ext cx="1282168" cy="101992"/>
            </a:xfrm>
            <a:custGeom>
              <a:avLst/>
              <a:pathLst>
                <a:path w="1282168" h="101992">
                  <a:moveTo>
                    <a:pt x="0" y="57317"/>
                  </a:moveTo>
                  <a:lnTo>
                    <a:pt x="0" y="57317"/>
                  </a:lnTo>
                  <a:lnTo>
                    <a:pt x="80504" y="67198"/>
                  </a:lnTo>
                  <a:lnTo>
                    <a:pt x="161009" y="76606"/>
                  </a:lnTo>
                  <a:lnTo>
                    <a:pt x="241514" y="85086"/>
                  </a:lnTo>
                  <a:lnTo>
                    <a:pt x="322019" y="92194"/>
                  </a:lnTo>
                  <a:lnTo>
                    <a:pt x="402523" y="97552"/>
                  </a:lnTo>
                  <a:lnTo>
                    <a:pt x="483028" y="100879"/>
                  </a:lnTo>
                  <a:lnTo>
                    <a:pt x="563533" y="101992"/>
                  </a:lnTo>
                  <a:lnTo>
                    <a:pt x="644038" y="100775"/>
                  </a:lnTo>
                  <a:lnTo>
                    <a:pt x="724542" y="97151"/>
                  </a:lnTo>
                  <a:lnTo>
                    <a:pt x="805047" y="91053"/>
                  </a:lnTo>
                  <a:lnTo>
                    <a:pt x="885552" y="82414"/>
                  </a:lnTo>
                  <a:lnTo>
                    <a:pt x="966057" y="71159"/>
                  </a:lnTo>
                  <a:lnTo>
                    <a:pt x="1046561" y="57206"/>
                  </a:lnTo>
                  <a:lnTo>
                    <a:pt x="1127066" y="40472"/>
                  </a:lnTo>
                  <a:lnTo>
                    <a:pt x="1207571" y="20875"/>
                  </a:lnTo>
                  <a:lnTo>
                    <a:pt x="128216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088692" y="1346412"/>
              <a:ext cx="941172" cy="1916471"/>
            </a:xfrm>
            <a:custGeom>
              <a:avLst/>
              <a:pathLst>
                <a:path w="941172" h="1916471">
                  <a:moveTo>
                    <a:pt x="0" y="0"/>
                  </a:moveTo>
                  <a:lnTo>
                    <a:pt x="55620" y="93714"/>
                  </a:lnTo>
                  <a:lnTo>
                    <a:pt x="136125" y="238407"/>
                  </a:lnTo>
                  <a:lnTo>
                    <a:pt x="216629" y="391008"/>
                  </a:lnTo>
                  <a:lnTo>
                    <a:pt x="297134" y="550302"/>
                  </a:lnTo>
                  <a:lnTo>
                    <a:pt x="377639" y="715026"/>
                  </a:lnTo>
                  <a:lnTo>
                    <a:pt x="458144" y="883899"/>
                  </a:lnTo>
                  <a:lnTo>
                    <a:pt x="538649" y="1055650"/>
                  </a:lnTo>
                  <a:lnTo>
                    <a:pt x="619153" y="1229040"/>
                  </a:lnTo>
                  <a:lnTo>
                    <a:pt x="699658" y="1402885"/>
                  </a:lnTo>
                  <a:lnTo>
                    <a:pt x="780163" y="1576074"/>
                  </a:lnTo>
                  <a:lnTo>
                    <a:pt x="860668" y="1747579"/>
                  </a:lnTo>
                  <a:lnTo>
                    <a:pt x="941172" y="1916471"/>
                  </a:lnTo>
                  <a:lnTo>
                    <a:pt x="941172" y="19164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99579" y="1577124"/>
              <a:ext cx="3022149" cy="4526973"/>
            </a:xfrm>
            <a:custGeom>
              <a:avLst/>
              <a:pathLst>
                <a:path w="3022149" h="4526973">
                  <a:moveTo>
                    <a:pt x="3022149" y="4526973"/>
                  </a:moveTo>
                  <a:lnTo>
                    <a:pt x="2978676" y="4423293"/>
                  </a:lnTo>
                  <a:lnTo>
                    <a:pt x="2898171" y="4224460"/>
                  </a:lnTo>
                  <a:lnTo>
                    <a:pt x="2817666" y="4020369"/>
                  </a:lnTo>
                  <a:lnTo>
                    <a:pt x="2737161" y="3812617"/>
                  </a:lnTo>
                  <a:lnTo>
                    <a:pt x="2656657" y="3602791"/>
                  </a:lnTo>
                  <a:lnTo>
                    <a:pt x="2576152" y="3392433"/>
                  </a:lnTo>
                  <a:lnTo>
                    <a:pt x="2495647" y="3183015"/>
                  </a:lnTo>
                  <a:lnTo>
                    <a:pt x="2415142" y="2975910"/>
                  </a:lnTo>
                  <a:lnTo>
                    <a:pt x="2334637" y="2772379"/>
                  </a:lnTo>
                  <a:lnTo>
                    <a:pt x="2254133" y="2573550"/>
                  </a:lnTo>
                  <a:lnTo>
                    <a:pt x="2173628" y="2380412"/>
                  </a:lnTo>
                  <a:lnTo>
                    <a:pt x="2093123" y="2193809"/>
                  </a:lnTo>
                  <a:lnTo>
                    <a:pt x="2012618" y="2014442"/>
                  </a:lnTo>
                  <a:lnTo>
                    <a:pt x="1932114" y="1842866"/>
                  </a:lnTo>
                  <a:lnTo>
                    <a:pt x="1851609" y="1679504"/>
                  </a:lnTo>
                  <a:lnTo>
                    <a:pt x="1771104" y="1524648"/>
                  </a:lnTo>
                  <a:lnTo>
                    <a:pt x="1690599" y="1378477"/>
                  </a:lnTo>
                  <a:lnTo>
                    <a:pt x="1610095" y="1241061"/>
                  </a:lnTo>
                  <a:lnTo>
                    <a:pt x="1529590" y="1112380"/>
                  </a:lnTo>
                  <a:lnTo>
                    <a:pt x="1449085" y="992337"/>
                  </a:lnTo>
                  <a:lnTo>
                    <a:pt x="1368580" y="880764"/>
                  </a:lnTo>
                  <a:lnTo>
                    <a:pt x="1288076" y="777443"/>
                  </a:lnTo>
                  <a:lnTo>
                    <a:pt x="1207571" y="682113"/>
                  </a:lnTo>
                  <a:lnTo>
                    <a:pt x="1127066" y="594484"/>
                  </a:lnTo>
                  <a:lnTo>
                    <a:pt x="1046561" y="514246"/>
                  </a:lnTo>
                  <a:lnTo>
                    <a:pt x="966057" y="441081"/>
                  </a:lnTo>
                  <a:lnTo>
                    <a:pt x="885552" y="374668"/>
                  </a:lnTo>
                  <a:lnTo>
                    <a:pt x="805047" y="314695"/>
                  </a:lnTo>
                  <a:lnTo>
                    <a:pt x="724542" y="260864"/>
                  </a:lnTo>
                  <a:lnTo>
                    <a:pt x="644038" y="212889"/>
                  </a:lnTo>
                  <a:lnTo>
                    <a:pt x="563533" y="170495"/>
                  </a:lnTo>
                  <a:lnTo>
                    <a:pt x="483028" y="133402"/>
                  </a:lnTo>
                  <a:lnTo>
                    <a:pt x="402523" y="101303"/>
                  </a:lnTo>
                  <a:lnTo>
                    <a:pt x="322019" y="73830"/>
                  </a:lnTo>
                  <a:lnTo>
                    <a:pt x="241514" y="50530"/>
                  </a:lnTo>
                  <a:lnTo>
                    <a:pt x="161009" y="30858"/>
                  </a:lnTo>
                  <a:lnTo>
                    <a:pt x="80504" y="14215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199579" y="1346412"/>
              <a:ext cx="4830285" cy="4757685"/>
            </a:xfrm>
            <a:custGeom>
              <a:avLst/>
              <a:pathLst>
                <a:path w="4830285" h="4757685">
                  <a:moveTo>
                    <a:pt x="0" y="4531012"/>
                  </a:moveTo>
                  <a:lnTo>
                    <a:pt x="80504" y="4517515"/>
                  </a:lnTo>
                  <a:lnTo>
                    <a:pt x="161009" y="4501575"/>
                  </a:lnTo>
                  <a:lnTo>
                    <a:pt x="241514" y="4482553"/>
                  </a:lnTo>
                  <a:lnTo>
                    <a:pt x="322019" y="4459805"/>
                  </a:lnTo>
                  <a:lnTo>
                    <a:pt x="402523" y="4432745"/>
                  </a:lnTo>
                  <a:lnTo>
                    <a:pt x="483028" y="4400875"/>
                  </a:lnTo>
                  <a:lnTo>
                    <a:pt x="563533" y="4363787"/>
                  </a:lnTo>
                  <a:lnTo>
                    <a:pt x="644038" y="4321131"/>
                  </a:lnTo>
                  <a:lnTo>
                    <a:pt x="724542" y="4272582"/>
                  </a:lnTo>
                  <a:lnTo>
                    <a:pt x="805047" y="4217812"/>
                  </a:lnTo>
                  <a:lnTo>
                    <a:pt x="885552" y="4156479"/>
                  </a:lnTo>
                  <a:lnTo>
                    <a:pt x="966057" y="4088213"/>
                  </a:lnTo>
                  <a:lnTo>
                    <a:pt x="1046561" y="4012624"/>
                  </a:lnTo>
                  <a:lnTo>
                    <a:pt x="1127066" y="3929298"/>
                  </a:lnTo>
                  <a:lnTo>
                    <a:pt x="1207571" y="3837812"/>
                  </a:lnTo>
                  <a:lnTo>
                    <a:pt x="1288076" y="3737731"/>
                  </a:lnTo>
                  <a:lnTo>
                    <a:pt x="1368580" y="3628627"/>
                  </a:lnTo>
                  <a:lnTo>
                    <a:pt x="1449085" y="3510081"/>
                  </a:lnTo>
                  <a:lnTo>
                    <a:pt x="1529590" y="3381694"/>
                  </a:lnTo>
                  <a:lnTo>
                    <a:pt x="1610095" y="3243100"/>
                  </a:lnTo>
                  <a:lnTo>
                    <a:pt x="1690599" y="3093973"/>
                  </a:lnTo>
                  <a:lnTo>
                    <a:pt x="1771104" y="2934044"/>
                  </a:lnTo>
                  <a:lnTo>
                    <a:pt x="1851609" y="2763105"/>
                  </a:lnTo>
                  <a:lnTo>
                    <a:pt x="1932114" y="2581028"/>
                  </a:lnTo>
                  <a:lnTo>
                    <a:pt x="2012618" y="2387770"/>
                  </a:lnTo>
                  <a:lnTo>
                    <a:pt x="2093123" y="2183389"/>
                  </a:lnTo>
                  <a:lnTo>
                    <a:pt x="2173628" y="1968047"/>
                  </a:lnTo>
                  <a:lnTo>
                    <a:pt x="2254133" y="1742019"/>
                  </a:lnTo>
                  <a:lnTo>
                    <a:pt x="2334637" y="1505701"/>
                  </a:lnTo>
                  <a:lnTo>
                    <a:pt x="2415142" y="1259606"/>
                  </a:lnTo>
                  <a:lnTo>
                    <a:pt x="2495647" y="1004367"/>
                  </a:lnTo>
                  <a:lnTo>
                    <a:pt x="2576152" y="740730"/>
                  </a:lnTo>
                  <a:lnTo>
                    <a:pt x="2656657" y="469546"/>
                  </a:lnTo>
                  <a:lnTo>
                    <a:pt x="2737161" y="191754"/>
                  </a:lnTo>
                  <a:lnTo>
                    <a:pt x="2791636" y="0"/>
                  </a:lnTo>
                  <a:lnTo>
                    <a:pt x="4830285" y="0"/>
                  </a:lnTo>
                  <a:lnTo>
                    <a:pt x="4830285" y="4757685"/>
                  </a:lnTo>
                  <a:lnTo>
                    <a:pt x="984429" y="4757685"/>
                  </a:lnTo>
                  <a:lnTo>
                    <a:pt x="966057" y="4752346"/>
                  </a:lnTo>
                  <a:lnTo>
                    <a:pt x="885552" y="4732847"/>
                  </a:lnTo>
                  <a:lnTo>
                    <a:pt x="805047" y="4717028"/>
                  </a:lnTo>
                  <a:lnTo>
                    <a:pt x="724542" y="4704700"/>
                  </a:lnTo>
                  <a:lnTo>
                    <a:pt x="644038" y="4695691"/>
                  </a:lnTo>
                  <a:lnTo>
                    <a:pt x="563533" y="4689843"/>
                  </a:lnTo>
                  <a:lnTo>
                    <a:pt x="483028" y="4686995"/>
                  </a:lnTo>
                  <a:lnTo>
                    <a:pt x="402523" y="4686955"/>
                  </a:lnTo>
                  <a:lnTo>
                    <a:pt x="322019" y="4689464"/>
                  </a:lnTo>
                  <a:lnTo>
                    <a:pt x="241514" y="4694170"/>
                  </a:lnTo>
                  <a:lnTo>
                    <a:pt x="161009" y="4700623"/>
                  </a:lnTo>
                  <a:lnTo>
                    <a:pt x="80504" y="4708311"/>
                  </a:lnTo>
                  <a:lnTo>
                    <a:pt x="0" y="4716718"/>
                  </a:lnTo>
                  <a:close/>
                </a:path>
              </a:pathLst>
            </a:custGeom>
            <a:solidFill>
              <a:srgbClr val="00C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99579" y="1346412"/>
              <a:ext cx="2791636" cy="4531012"/>
            </a:xfrm>
            <a:custGeom>
              <a:avLst/>
              <a:pathLst>
                <a:path w="2791636" h="4531012">
                  <a:moveTo>
                    <a:pt x="0" y="4531012"/>
                  </a:moveTo>
                  <a:lnTo>
                    <a:pt x="0" y="4531012"/>
                  </a:lnTo>
                  <a:lnTo>
                    <a:pt x="80504" y="4517515"/>
                  </a:lnTo>
                  <a:lnTo>
                    <a:pt x="161009" y="4501575"/>
                  </a:lnTo>
                  <a:lnTo>
                    <a:pt x="241514" y="4482553"/>
                  </a:lnTo>
                  <a:lnTo>
                    <a:pt x="322019" y="4459805"/>
                  </a:lnTo>
                  <a:lnTo>
                    <a:pt x="402523" y="4432745"/>
                  </a:lnTo>
                  <a:lnTo>
                    <a:pt x="483028" y="4400875"/>
                  </a:lnTo>
                  <a:lnTo>
                    <a:pt x="563533" y="4363787"/>
                  </a:lnTo>
                  <a:lnTo>
                    <a:pt x="644038" y="4321131"/>
                  </a:lnTo>
                  <a:lnTo>
                    <a:pt x="724542" y="4272582"/>
                  </a:lnTo>
                  <a:lnTo>
                    <a:pt x="805047" y="4217812"/>
                  </a:lnTo>
                  <a:lnTo>
                    <a:pt x="885552" y="4156479"/>
                  </a:lnTo>
                  <a:lnTo>
                    <a:pt x="966057" y="4088213"/>
                  </a:lnTo>
                  <a:lnTo>
                    <a:pt x="1046561" y="4012624"/>
                  </a:lnTo>
                  <a:lnTo>
                    <a:pt x="1127066" y="3929298"/>
                  </a:lnTo>
                  <a:lnTo>
                    <a:pt x="1207571" y="3837812"/>
                  </a:lnTo>
                  <a:lnTo>
                    <a:pt x="1288076" y="3737731"/>
                  </a:lnTo>
                  <a:lnTo>
                    <a:pt x="1368580" y="3628627"/>
                  </a:lnTo>
                  <a:lnTo>
                    <a:pt x="1449085" y="3510081"/>
                  </a:lnTo>
                  <a:lnTo>
                    <a:pt x="1529590" y="3381694"/>
                  </a:lnTo>
                  <a:lnTo>
                    <a:pt x="1610095" y="3243100"/>
                  </a:lnTo>
                  <a:lnTo>
                    <a:pt x="1690599" y="3093973"/>
                  </a:lnTo>
                  <a:lnTo>
                    <a:pt x="1771104" y="2934044"/>
                  </a:lnTo>
                  <a:lnTo>
                    <a:pt x="1851609" y="2763105"/>
                  </a:lnTo>
                  <a:lnTo>
                    <a:pt x="1932114" y="2581028"/>
                  </a:lnTo>
                  <a:lnTo>
                    <a:pt x="2012618" y="2387770"/>
                  </a:lnTo>
                  <a:lnTo>
                    <a:pt x="2093123" y="2183389"/>
                  </a:lnTo>
                  <a:lnTo>
                    <a:pt x="2173628" y="1968047"/>
                  </a:lnTo>
                  <a:lnTo>
                    <a:pt x="2254133" y="1742019"/>
                  </a:lnTo>
                  <a:lnTo>
                    <a:pt x="2334637" y="1505701"/>
                  </a:lnTo>
                  <a:lnTo>
                    <a:pt x="2415142" y="1259606"/>
                  </a:lnTo>
                  <a:lnTo>
                    <a:pt x="2495647" y="1004367"/>
                  </a:lnTo>
                  <a:lnTo>
                    <a:pt x="2576152" y="740730"/>
                  </a:lnTo>
                  <a:lnTo>
                    <a:pt x="2656657" y="469546"/>
                  </a:lnTo>
                  <a:lnTo>
                    <a:pt x="2737161" y="191754"/>
                  </a:lnTo>
                  <a:lnTo>
                    <a:pt x="279163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99579" y="6033368"/>
              <a:ext cx="984429" cy="70729"/>
            </a:xfrm>
            <a:custGeom>
              <a:avLst/>
              <a:pathLst>
                <a:path w="984429" h="70729">
                  <a:moveTo>
                    <a:pt x="984429" y="70729"/>
                  </a:moveTo>
                  <a:lnTo>
                    <a:pt x="966057" y="65391"/>
                  </a:lnTo>
                  <a:lnTo>
                    <a:pt x="885552" y="45891"/>
                  </a:lnTo>
                  <a:lnTo>
                    <a:pt x="805047" y="30073"/>
                  </a:lnTo>
                  <a:lnTo>
                    <a:pt x="724542" y="17744"/>
                  </a:lnTo>
                  <a:lnTo>
                    <a:pt x="644038" y="8735"/>
                  </a:lnTo>
                  <a:lnTo>
                    <a:pt x="563533" y="2887"/>
                  </a:lnTo>
                  <a:lnTo>
                    <a:pt x="483028" y="40"/>
                  </a:lnTo>
                  <a:lnTo>
                    <a:pt x="402523" y="0"/>
                  </a:lnTo>
                  <a:lnTo>
                    <a:pt x="322019" y="2509"/>
                  </a:lnTo>
                  <a:lnTo>
                    <a:pt x="241514" y="7214"/>
                  </a:lnTo>
                  <a:lnTo>
                    <a:pt x="161009" y="13667"/>
                  </a:lnTo>
                  <a:lnTo>
                    <a:pt x="80504" y="21355"/>
                  </a:lnTo>
                  <a:lnTo>
                    <a:pt x="0" y="29762"/>
                  </a:lnTo>
                  <a:lnTo>
                    <a:pt x="0" y="2976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2199579" y="1346412"/>
              <a:ext cx="4830285" cy="4757685"/>
            </a:xfrm>
            <a:custGeom>
              <a:avLst/>
              <a:pathLst>
                <a:path w="4830285" h="4757685">
                  <a:moveTo>
                    <a:pt x="0" y="4740943"/>
                  </a:moveTo>
                  <a:lnTo>
                    <a:pt x="80504" y="4739428"/>
                  </a:lnTo>
                  <a:lnTo>
                    <a:pt x="161009" y="4737661"/>
                  </a:lnTo>
                  <a:lnTo>
                    <a:pt x="241514" y="4735578"/>
                  </a:lnTo>
                  <a:lnTo>
                    <a:pt x="322019" y="4733110"/>
                  </a:lnTo>
                  <a:lnTo>
                    <a:pt x="402523" y="4730185"/>
                  </a:lnTo>
                  <a:lnTo>
                    <a:pt x="483028" y="4726728"/>
                  </a:lnTo>
                  <a:lnTo>
                    <a:pt x="563533" y="4722663"/>
                  </a:lnTo>
                  <a:lnTo>
                    <a:pt x="644038" y="4717911"/>
                  </a:lnTo>
                  <a:lnTo>
                    <a:pt x="724542" y="4712384"/>
                  </a:lnTo>
                  <a:lnTo>
                    <a:pt x="805047" y="4705989"/>
                  </a:lnTo>
                  <a:lnTo>
                    <a:pt x="885552" y="4698618"/>
                  </a:lnTo>
                  <a:lnTo>
                    <a:pt x="966057" y="4690154"/>
                  </a:lnTo>
                  <a:lnTo>
                    <a:pt x="1046561" y="4680463"/>
                  </a:lnTo>
                  <a:lnTo>
                    <a:pt x="1127066" y="4669395"/>
                  </a:lnTo>
                  <a:lnTo>
                    <a:pt x="1207571" y="4656783"/>
                  </a:lnTo>
                  <a:lnTo>
                    <a:pt x="1288076" y="4642441"/>
                  </a:lnTo>
                  <a:lnTo>
                    <a:pt x="1368580" y="4626161"/>
                  </a:lnTo>
                  <a:lnTo>
                    <a:pt x="1449085" y="4607715"/>
                  </a:lnTo>
                  <a:lnTo>
                    <a:pt x="1529590" y="4586850"/>
                  </a:lnTo>
                  <a:lnTo>
                    <a:pt x="1610095" y="4563290"/>
                  </a:lnTo>
                  <a:lnTo>
                    <a:pt x="1690599" y="4536730"/>
                  </a:lnTo>
                  <a:lnTo>
                    <a:pt x="1771104" y="4506841"/>
                  </a:lnTo>
                  <a:lnTo>
                    <a:pt x="1851609" y="4473264"/>
                  </a:lnTo>
                  <a:lnTo>
                    <a:pt x="1932114" y="4435613"/>
                  </a:lnTo>
                  <a:lnTo>
                    <a:pt x="2012618" y="4393473"/>
                  </a:lnTo>
                  <a:lnTo>
                    <a:pt x="2093123" y="4346403"/>
                  </a:lnTo>
                  <a:lnTo>
                    <a:pt x="2173628" y="4293933"/>
                  </a:lnTo>
                  <a:lnTo>
                    <a:pt x="2254133" y="4235572"/>
                  </a:lnTo>
                  <a:lnTo>
                    <a:pt x="2334637" y="4170805"/>
                  </a:lnTo>
                  <a:lnTo>
                    <a:pt x="2415142" y="4099100"/>
                  </a:lnTo>
                  <a:lnTo>
                    <a:pt x="2495647" y="4019913"/>
                  </a:lnTo>
                  <a:lnTo>
                    <a:pt x="2576152" y="3932691"/>
                  </a:lnTo>
                  <a:lnTo>
                    <a:pt x="2656657" y="3836884"/>
                  </a:lnTo>
                  <a:lnTo>
                    <a:pt x="2737161" y="3731945"/>
                  </a:lnTo>
                  <a:lnTo>
                    <a:pt x="2817666" y="3617347"/>
                  </a:lnTo>
                  <a:lnTo>
                    <a:pt x="2898171" y="3492584"/>
                  </a:lnTo>
                  <a:lnTo>
                    <a:pt x="2978676" y="3357186"/>
                  </a:lnTo>
                  <a:lnTo>
                    <a:pt x="3059180" y="3210728"/>
                  </a:lnTo>
                  <a:lnTo>
                    <a:pt x="3139685" y="3052837"/>
                  </a:lnTo>
                  <a:lnTo>
                    <a:pt x="3220190" y="2883201"/>
                  </a:lnTo>
                  <a:lnTo>
                    <a:pt x="3300695" y="2701581"/>
                  </a:lnTo>
                  <a:lnTo>
                    <a:pt x="3381199" y="2507811"/>
                  </a:lnTo>
                  <a:lnTo>
                    <a:pt x="3461704" y="2301810"/>
                  </a:lnTo>
                  <a:lnTo>
                    <a:pt x="3542209" y="2083583"/>
                  </a:lnTo>
                  <a:lnTo>
                    <a:pt x="3622714" y="1853218"/>
                  </a:lnTo>
                  <a:lnTo>
                    <a:pt x="3703218" y="1610893"/>
                  </a:lnTo>
                  <a:lnTo>
                    <a:pt x="3783723" y="1356868"/>
                  </a:lnTo>
                  <a:lnTo>
                    <a:pt x="3864228" y="1091484"/>
                  </a:lnTo>
                  <a:lnTo>
                    <a:pt x="3944733" y="815151"/>
                  </a:lnTo>
                  <a:lnTo>
                    <a:pt x="4025237" y="528349"/>
                  </a:lnTo>
                  <a:lnTo>
                    <a:pt x="4105742" y="231610"/>
                  </a:lnTo>
                  <a:lnTo>
                    <a:pt x="4166657" y="0"/>
                  </a:lnTo>
                  <a:lnTo>
                    <a:pt x="4830285" y="0"/>
                  </a:lnTo>
                  <a:lnTo>
                    <a:pt x="4830285" y="4757685"/>
                  </a:lnTo>
                  <a:lnTo>
                    <a:pt x="984472" y="4757685"/>
                  </a:lnTo>
                  <a:lnTo>
                    <a:pt x="966057" y="4757073"/>
                  </a:lnTo>
                  <a:lnTo>
                    <a:pt x="885552" y="4755000"/>
                  </a:lnTo>
                  <a:lnTo>
                    <a:pt x="805047" y="4753448"/>
                  </a:lnTo>
                  <a:lnTo>
                    <a:pt x="724542" y="4752345"/>
                  </a:lnTo>
                  <a:lnTo>
                    <a:pt x="644038" y="4751629"/>
                  </a:lnTo>
                  <a:lnTo>
                    <a:pt x="563533" y="4751245"/>
                  </a:lnTo>
                  <a:lnTo>
                    <a:pt x="483028" y="4751145"/>
                  </a:lnTo>
                  <a:lnTo>
                    <a:pt x="402523" y="4751286"/>
                  </a:lnTo>
                  <a:lnTo>
                    <a:pt x="322019" y="4751622"/>
                  </a:lnTo>
                  <a:lnTo>
                    <a:pt x="241514" y="4752109"/>
                  </a:lnTo>
                  <a:lnTo>
                    <a:pt x="161009" y="4752703"/>
                  </a:lnTo>
                  <a:lnTo>
                    <a:pt x="80504" y="4753359"/>
                  </a:lnTo>
                  <a:lnTo>
                    <a:pt x="0" y="4754037"/>
                  </a:lnTo>
                  <a:close/>
                </a:path>
              </a:pathLst>
            </a:custGeom>
            <a:solidFill>
              <a:srgbClr val="E9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199579" y="1346412"/>
              <a:ext cx="4166657" cy="4740943"/>
            </a:xfrm>
            <a:custGeom>
              <a:avLst/>
              <a:pathLst>
                <a:path w="4166657" h="4740943">
                  <a:moveTo>
                    <a:pt x="0" y="4740943"/>
                  </a:moveTo>
                  <a:lnTo>
                    <a:pt x="0" y="4740943"/>
                  </a:lnTo>
                  <a:lnTo>
                    <a:pt x="80504" y="4739428"/>
                  </a:lnTo>
                  <a:lnTo>
                    <a:pt x="161009" y="4737661"/>
                  </a:lnTo>
                  <a:lnTo>
                    <a:pt x="241514" y="4735578"/>
                  </a:lnTo>
                  <a:lnTo>
                    <a:pt x="322019" y="4733110"/>
                  </a:lnTo>
                  <a:lnTo>
                    <a:pt x="402523" y="4730185"/>
                  </a:lnTo>
                  <a:lnTo>
                    <a:pt x="483028" y="4726728"/>
                  </a:lnTo>
                  <a:lnTo>
                    <a:pt x="563533" y="4722663"/>
                  </a:lnTo>
                  <a:lnTo>
                    <a:pt x="644038" y="4717911"/>
                  </a:lnTo>
                  <a:lnTo>
                    <a:pt x="724542" y="4712384"/>
                  </a:lnTo>
                  <a:lnTo>
                    <a:pt x="805047" y="4705989"/>
                  </a:lnTo>
                  <a:lnTo>
                    <a:pt x="885552" y="4698618"/>
                  </a:lnTo>
                  <a:lnTo>
                    <a:pt x="966057" y="4690154"/>
                  </a:lnTo>
                  <a:lnTo>
                    <a:pt x="1046561" y="4680463"/>
                  </a:lnTo>
                  <a:lnTo>
                    <a:pt x="1127066" y="4669395"/>
                  </a:lnTo>
                  <a:lnTo>
                    <a:pt x="1207571" y="4656783"/>
                  </a:lnTo>
                  <a:lnTo>
                    <a:pt x="1288076" y="4642441"/>
                  </a:lnTo>
                  <a:lnTo>
                    <a:pt x="1368580" y="4626161"/>
                  </a:lnTo>
                  <a:lnTo>
                    <a:pt x="1449085" y="4607715"/>
                  </a:lnTo>
                  <a:lnTo>
                    <a:pt x="1529590" y="4586850"/>
                  </a:lnTo>
                  <a:lnTo>
                    <a:pt x="1610095" y="4563290"/>
                  </a:lnTo>
                  <a:lnTo>
                    <a:pt x="1690599" y="4536730"/>
                  </a:lnTo>
                  <a:lnTo>
                    <a:pt x="1771104" y="4506841"/>
                  </a:lnTo>
                  <a:lnTo>
                    <a:pt x="1851609" y="4473264"/>
                  </a:lnTo>
                  <a:lnTo>
                    <a:pt x="1932114" y="4435613"/>
                  </a:lnTo>
                  <a:lnTo>
                    <a:pt x="2012618" y="4393473"/>
                  </a:lnTo>
                  <a:lnTo>
                    <a:pt x="2093123" y="4346403"/>
                  </a:lnTo>
                  <a:lnTo>
                    <a:pt x="2173628" y="4293933"/>
                  </a:lnTo>
                  <a:lnTo>
                    <a:pt x="2254133" y="4235572"/>
                  </a:lnTo>
                  <a:lnTo>
                    <a:pt x="2334637" y="4170805"/>
                  </a:lnTo>
                  <a:lnTo>
                    <a:pt x="2415142" y="4099100"/>
                  </a:lnTo>
                  <a:lnTo>
                    <a:pt x="2495647" y="4019913"/>
                  </a:lnTo>
                  <a:lnTo>
                    <a:pt x="2576152" y="3932691"/>
                  </a:lnTo>
                  <a:lnTo>
                    <a:pt x="2656657" y="3836884"/>
                  </a:lnTo>
                  <a:lnTo>
                    <a:pt x="2737161" y="3731945"/>
                  </a:lnTo>
                  <a:lnTo>
                    <a:pt x="2817666" y="3617347"/>
                  </a:lnTo>
                  <a:lnTo>
                    <a:pt x="2898171" y="3492584"/>
                  </a:lnTo>
                  <a:lnTo>
                    <a:pt x="2978676" y="3357186"/>
                  </a:lnTo>
                  <a:lnTo>
                    <a:pt x="3059180" y="3210728"/>
                  </a:lnTo>
                  <a:lnTo>
                    <a:pt x="3139685" y="3052837"/>
                  </a:lnTo>
                  <a:lnTo>
                    <a:pt x="3220190" y="2883201"/>
                  </a:lnTo>
                  <a:lnTo>
                    <a:pt x="3300695" y="2701581"/>
                  </a:lnTo>
                  <a:lnTo>
                    <a:pt x="3381199" y="2507811"/>
                  </a:lnTo>
                  <a:lnTo>
                    <a:pt x="3461704" y="2301810"/>
                  </a:lnTo>
                  <a:lnTo>
                    <a:pt x="3542209" y="2083583"/>
                  </a:lnTo>
                  <a:lnTo>
                    <a:pt x="3622714" y="1853218"/>
                  </a:lnTo>
                  <a:lnTo>
                    <a:pt x="3703218" y="1610893"/>
                  </a:lnTo>
                  <a:lnTo>
                    <a:pt x="3783723" y="1356868"/>
                  </a:lnTo>
                  <a:lnTo>
                    <a:pt x="3864228" y="1091484"/>
                  </a:lnTo>
                  <a:lnTo>
                    <a:pt x="3944733" y="815151"/>
                  </a:lnTo>
                  <a:lnTo>
                    <a:pt x="4025237" y="528349"/>
                  </a:lnTo>
                  <a:lnTo>
                    <a:pt x="4105742" y="231610"/>
                  </a:lnTo>
                  <a:lnTo>
                    <a:pt x="416665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199579" y="6097558"/>
              <a:ext cx="984472" cy="6539"/>
            </a:xfrm>
            <a:custGeom>
              <a:avLst/>
              <a:pathLst>
                <a:path w="984472" h="6539">
                  <a:moveTo>
                    <a:pt x="984472" y="6539"/>
                  </a:moveTo>
                  <a:lnTo>
                    <a:pt x="966057" y="5927"/>
                  </a:lnTo>
                  <a:lnTo>
                    <a:pt x="885552" y="3854"/>
                  </a:lnTo>
                  <a:lnTo>
                    <a:pt x="805047" y="2302"/>
                  </a:lnTo>
                  <a:lnTo>
                    <a:pt x="724542" y="1199"/>
                  </a:lnTo>
                  <a:lnTo>
                    <a:pt x="644038" y="483"/>
                  </a:lnTo>
                  <a:lnTo>
                    <a:pt x="563533" y="99"/>
                  </a:lnTo>
                  <a:lnTo>
                    <a:pt x="483028" y="0"/>
                  </a:lnTo>
                  <a:lnTo>
                    <a:pt x="402523" y="140"/>
                  </a:lnTo>
                  <a:lnTo>
                    <a:pt x="322019" y="476"/>
                  </a:lnTo>
                  <a:lnTo>
                    <a:pt x="241514" y="963"/>
                  </a:lnTo>
                  <a:lnTo>
                    <a:pt x="161009" y="1557"/>
                  </a:lnTo>
                  <a:lnTo>
                    <a:pt x="80504" y="2213"/>
                  </a:lnTo>
                  <a:lnTo>
                    <a:pt x="0" y="2891"/>
                  </a:lnTo>
                  <a:lnTo>
                    <a:pt x="0" y="289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99579" y="1490426"/>
              <a:ext cx="4830285" cy="3819634"/>
            </a:xfrm>
            <a:custGeom>
              <a:avLst/>
              <a:pathLst>
                <a:path w="4830285" h="3819634">
                  <a:moveTo>
                    <a:pt x="0" y="0"/>
                  </a:moveTo>
                  <a:lnTo>
                    <a:pt x="0" y="0"/>
                  </a:lnTo>
                  <a:lnTo>
                    <a:pt x="80504" y="12048"/>
                  </a:lnTo>
                  <a:lnTo>
                    <a:pt x="161009" y="25073"/>
                  </a:lnTo>
                  <a:lnTo>
                    <a:pt x="241514" y="39149"/>
                  </a:lnTo>
                  <a:lnTo>
                    <a:pt x="322019" y="54354"/>
                  </a:lnTo>
                  <a:lnTo>
                    <a:pt x="402523" y="70769"/>
                  </a:lnTo>
                  <a:lnTo>
                    <a:pt x="483028" y="88482"/>
                  </a:lnTo>
                  <a:lnTo>
                    <a:pt x="563533" y="107585"/>
                  </a:lnTo>
                  <a:lnTo>
                    <a:pt x="644038" y="128174"/>
                  </a:lnTo>
                  <a:lnTo>
                    <a:pt x="724542" y="150349"/>
                  </a:lnTo>
                  <a:lnTo>
                    <a:pt x="805047" y="174215"/>
                  </a:lnTo>
                  <a:lnTo>
                    <a:pt x="885552" y="199882"/>
                  </a:lnTo>
                  <a:lnTo>
                    <a:pt x="966057" y="227461"/>
                  </a:lnTo>
                  <a:lnTo>
                    <a:pt x="1046561" y="257068"/>
                  </a:lnTo>
                  <a:lnTo>
                    <a:pt x="1127066" y="288819"/>
                  </a:lnTo>
                  <a:lnTo>
                    <a:pt x="1207571" y="322836"/>
                  </a:lnTo>
                  <a:lnTo>
                    <a:pt x="1288076" y="359236"/>
                  </a:lnTo>
                  <a:lnTo>
                    <a:pt x="1368580" y="398140"/>
                  </a:lnTo>
                  <a:lnTo>
                    <a:pt x="1449085" y="439664"/>
                  </a:lnTo>
                  <a:lnTo>
                    <a:pt x="1529590" y="483923"/>
                  </a:lnTo>
                  <a:lnTo>
                    <a:pt x="1610095" y="531026"/>
                  </a:lnTo>
                  <a:lnTo>
                    <a:pt x="1690599" y="581075"/>
                  </a:lnTo>
                  <a:lnTo>
                    <a:pt x="1771104" y="634162"/>
                  </a:lnTo>
                  <a:lnTo>
                    <a:pt x="1851609" y="690370"/>
                  </a:lnTo>
                  <a:lnTo>
                    <a:pt x="1932114" y="749767"/>
                  </a:lnTo>
                  <a:lnTo>
                    <a:pt x="2012618" y="812406"/>
                  </a:lnTo>
                  <a:lnTo>
                    <a:pt x="2093123" y="878320"/>
                  </a:lnTo>
                  <a:lnTo>
                    <a:pt x="2173628" y="947522"/>
                  </a:lnTo>
                  <a:lnTo>
                    <a:pt x="2254133" y="1020002"/>
                  </a:lnTo>
                  <a:lnTo>
                    <a:pt x="2334637" y="1095724"/>
                  </a:lnTo>
                  <a:lnTo>
                    <a:pt x="2415142" y="1174625"/>
                  </a:lnTo>
                  <a:lnTo>
                    <a:pt x="2495647" y="1256610"/>
                  </a:lnTo>
                  <a:lnTo>
                    <a:pt x="2576152" y="1341558"/>
                  </a:lnTo>
                  <a:lnTo>
                    <a:pt x="2656657" y="1429313"/>
                  </a:lnTo>
                  <a:lnTo>
                    <a:pt x="2737161" y="1519688"/>
                  </a:lnTo>
                  <a:lnTo>
                    <a:pt x="2817666" y="1612467"/>
                  </a:lnTo>
                  <a:lnTo>
                    <a:pt x="2898171" y="1707403"/>
                  </a:lnTo>
                  <a:lnTo>
                    <a:pt x="2978676" y="1804220"/>
                  </a:lnTo>
                  <a:lnTo>
                    <a:pt x="3059180" y="1902619"/>
                  </a:lnTo>
                  <a:lnTo>
                    <a:pt x="3139685" y="2002277"/>
                  </a:lnTo>
                  <a:lnTo>
                    <a:pt x="3220190" y="2102853"/>
                  </a:lnTo>
                  <a:lnTo>
                    <a:pt x="3300695" y="2203995"/>
                  </a:lnTo>
                  <a:lnTo>
                    <a:pt x="3381199" y="2305339"/>
                  </a:lnTo>
                  <a:lnTo>
                    <a:pt x="3461704" y="2406520"/>
                  </a:lnTo>
                  <a:lnTo>
                    <a:pt x="3542209" y="2507172"/>
                  </a:lnTo>
                  <a:lnTo>
                    <a:pt x="3622714" y="2606939"/>
                  </a:lnTo>
                  <a:lnTo>
                    <a:pt x="3703218" y="2705475"/>
                  </a:lnTo>
                  <a:lnTo>
                    <a:pt x="3783723" y="2802451"/>
                  </a:lnTo>
                  <a:lnTo>
                    <a:pt x="3864228" y="2897558"/>
                  </a:lnTo>
                  <a:lnTo>
                    <a:pt x="3944733" y="2990514"/>
                  </a:lnTo>
                  <a:lnTo>
                    <a:pt x="4025237" y="3081061"/>
                  </a:lnTo>
                  <a:lnTo>
                    <a:pt x="4105742" y="3168974"/>
                  </a:lnTo>
                  <a:lnTo>
                    <a:pt x="4186247" y="3254056"/>
                  </a:lnTo>
                  <a:lnTo>
                    <a:pt x="4266752" y="3336143"/>
                  </a:lnTo>
                  <a:lnTo>
                    <a:pt x="4347256" y="3415105"/>
                  </a:lnTo>
                  <a:lnTo>
                    <a:pt x="4427761" y="3490840"/>
                  </a:lnTo>
                  <a:lnTo>
                    <a:pt x="4508266" y="3563279"/>
                  </a:lnTo>
                  <a:lnTo>
                    <a:pt x="4588771" y="3632380"/>
                  </a:lnTo>
                  <a:lnTo>
                    <a:pt x="4669275" y="3698129"/>
                  </a:lnTo>
                  <a:lnTo>
                    <a:pt x="4749780" y="3760536"/>
                  </a:lnTo>
                  <a:lnTo>
                    <a:pt x="4830285" y="3819634"/>
                  </a:lnTo>
                  <a:lnTo>
                    <a:pt x="4830285" y="3819634"/>
                  </a:lnTo>
                </a:path>
              </a:pathLst>
            </a:custGeom>
            <a:ln w="13550" cap="flat">
              <a:solidFill>
                <a:srgbClr val="E9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99579" y="3082381"/>
              <a:ext cx="4830285" cy="2887896"/>
            </a:xfrm>
            <a:custGeom>
              <a:avLst/>
              <a:pathLst>
                <a:path w="4830285" h="2887896">
                  <a:moveTo>
                    <a:pt x="0" y="2887896"/>
                  </a:moveTo>
                  <a:lnTo>
                    <a:pt x="0" y="2887896"/>
                  </a:lnTo>
                  <a:lnTo>
                    <a:pt x="80504" y="2876944"/>
                  </a:lnTo>
                  <a:lnTo>
                    <a:pt x="161009" y="2865130"/>
                  </a:lnTo>
                  <a:lnTo>
                    <a:pt x="241514" y="2852393"/>
                  </a:lnTo>
                  <a:lnTo>
                    <a:pt x="322019" y="2838666"/>
                  </a:lnTo>
                  <a:lnTo>
                    <a:pt x="402523" y="2823881"/>
                  </a:lnTo>
                  <a:lnTo>
                    <a:pt x="483028" y="2807967"/>
                  </a:lnTo>
                  <a:lnTo>
                    <a:pt x="563533" y="2790846"/>
                  </a:lnTo>
                  <a:lnTo>
                    <a:pt x="644038" y="2772442"/>
                  </a:lnTo>
                  <a:lnTo>
                    <a:pt x="724542" y="2752672"/>
                  </a:lnTo>
                  <a:lnTo>
                    <a:pt x="805047" y="2731452"/>
                  </a:lnTo>
                  <a:lnTo>
                    <a:pt x="885552" y="2708694"/>
                  </a:lnTo>
                  <a:lnTo>
                    <a:pt x="966057" y="2684311"/>
                  </a:lnTo>
                  <a:lnTo>
                    <a:pt x="1046561" y="2658212"/>
                  </a:lnTo>
                  <a:lnTo>
                    <a:pt x="1127066" y="2630307"/>
                  </a:lnTo>
                  <a:lnTo>
                    <a:pt x="1207571" y="2600504"/>
                  </a:lnTo>
                  <a:lnTo>
                    <a:pt x="1288076" y="2568714"/>
                  </a:lnTo>
                  <a:lnTo>
                    <a:pt x="1368580" y="2534850"/>
                  </a:lnTo>
                  <a:lnTo>
                    <a:pt x="1449085" y="2498827"/>
                  </a:lnTo>
                  <a:lnTo>
                    <a:pt x="1529590" y="2460567"/>
                  </a:lnTo>
                  <a:lnTo>
                    <a:pt x="1610095" y="2419994"/>
                  </a:lnTo>
                  <a:lnTo>
                    <a:pt x="1690599" y="2377046"/>
                  </a:lnTo>
                  <a:lnTo>
                    <a:pt x="1771104" y="2331665"/>
                  </a:lnTo>
                  <a:lnTo>
                    <a:pt x="1851609" y="2283808"/>
                  </a:lnTo>
                  <a:lnTo>
                    <a:pt x="1932114" y="2233444"/>
                  </a:lnTo>
                  <a:lnTo>
                    <a:pt x="2012618" y="2180559"/>
                  </a:lnTo>
                  <a:lnTo>
                    <a:pt x="2093123" y="2125156"/>
                  </a:lnTo>
                  <a:lnTo>
                    <a:pt x="2173628" y="2067258"/>
                  </a:lnTo>
                  <a:lnTo>
                    <a:pt x="2254133" y="2006908"/>
                  </a:lnTo>
                  <a:lnTo>
                    <a:pt x="2334637" y="1944175"/>
                  </a:lnTo>
                  <a:lnTo>
                    <a:pt x="2415142" y="1879149"/>
                  </a:lnTo>
                  <a:lnTo>
                    <a:pt x="2495647" y="1811949"/>
                  </a:lnTo>
                  <a:lnTo>
                    <a:pt x="2576152" y="1742718"/>
                  </a:lnTo>
                  <a:lnTo>
                    <a:pt x="2656657" y="1671626"/>
                  </a:lnTo>
                  <a:lnTo>
                    <a:pt x="2737161" y="1598871"/>
                  </a:lnTo>
                  <a:lnTo>
                    <a:pt x="2817666" y="1524674"/>
                  </a:lnTo>
                  <a:lnTo>
                    <a:pt x="2898171" y="1449279"/>
                  </a:lnTo>
                  <a:lnTo>
                    <a:pt x="2978676" y="1372954"/>
                  </a:lnTo>
                  <a:lnTo>
                    <a:pt x="3059180" y="1295984"/>
                  </a:lnTo>
                  <a:lnTo>
                    <a:pt x="3139685" y="1218669"/>
                  </a:lnTo>
                  <a:lnTo>
                    <a:pt x="3220190" y="1141323"/>
                  </a:lnTo>
                  <a:lnTo>
                    <a:pt x="3300695" y="1064264"/>
                  </a:lnTo>
                  <a:lnTo>
                    <a:pt x="3381199" y="987815"/>
                  </a:lnTo>
                  <a:lnTo>
                    <a:pt x="3461704" y="912298"/>
                  </a:lnTo>
                  <a:lnTo>
                    <a:pt x="3542209" y="838028"/>
                  </a:lnTo>
                  <a:lnTo>
                    <a:pt x="3622714" y="765307"/>
                  </a:lnTo>
                  <a:lnTo>
                    <a:pt x="3703218" y="694426"/>
                  </a:lnTo>
                  <a:lnTo>
                    <a:pt x="3783723" y="625656"/>
                  </a:lnTo>
                  <a:lnTo>
                    <a:pt x="3864228" y="559245"/>
                  </a:lnTo>
                  <a:lnTo>
                    <a:pt x="3944733" y="495416"/>
                  </a:lnTo>
                  <a:lnTo>
                    <a:pt x="4025237" y="434368"/>
                  </a:lnTo>
                  <a:lnTo>
                    <a:pt x="4105742" y="376269"/>
                  </a:lnTo>
                  <a:lnTo>
                    <a:pt x="4186247" y="321259"/>
                  </a:lnTo>
                  <a:lnTo>
                    <a:pt x="4266752" y="269449"/>
                  </a:lnTo>
                  <a:lnTo>
                    <a:pt x="4347256" y="220922"/>
                  </a:lnTo>
                  <a:lnTo>
                    <a:pt x="4427761" y="175732"/>
                  </a:lnTo>
                  <a:lnTo>
                    <a:pt x="4508266" y="133906"/>
                  </a:lnTo>
                  <a:lnTo>
                    <a:pt x="4588771" y="95449"/>
                  </a:lnTo>
                  <a:lnTo>
                    <a:pt x="4669275" y="60342"/>
                  </a:lnTo>
                  <a:lnTo>
                    <a:pt x="4749780" y="28544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29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199579" y="5162164"/>
              <a:ext cx="4830285" cy="931737"/>
            </a:xfrm>
            <a:custGeom>
              <a:avLst/>
              <a:pathLst>
                <a:path w="4830285" h="931737">
                  <a:moveTo>
                    <a:pt x="0" y="931737"/>
                  </a:moveTo>
                  <a:lnTo>
                    <a:pt x="0" y="931737"/>
                  </a:lnTo>
                  <a:lnTo>
                    <a:pt x="80504" y="930641"/>
                  </a:lnTo>
                  <a:lnTo>
                    <a:pt x="161009" y="929429"/>
                  </a:lnTo>
                  <a:lnTo>
                    <a:pt x="241514" y="928091"/>
                  </a:lnTo>
                  <a:lnTo>
                    <a:pt x="322019" y="926614"/>
                  </a:lnTo>
                  <a:lnTo>
                    <a:pt x="402523" y="924983"/>
                  </a:lnTo>
                  <a:lnTo>
                    <a:pt x="483028" y="923184"/>
                  </a:lnTo>
                  <a:lnTo>
                    <a:pt x="563533" y="921202"/>
                  </a:lnTo>
                  <a:lnTo>
                    <a:pt x="644038" y="919017"/>
                  </a:lnTo>
                  <a:lnTo>
                    <a:pt x="724542" y="916612"/>
                  </a:lnTo>
                  <a:lnTo>
                    <a:pt x="805047" y="913966"/>
                  </a:lnTo>
                  <a:lnTo>
                    <a:pt x="885552" y="911057"/>
                  </a:lnTo>
                  <a:lnTo>
                    <a:pt x="966057" y="907861"/>
                  </a:lnTo>
                  <a:lnTo>
                    <a:pt x="1046561" y="904353"/>
                  </a:lnTo>
                  <a:lnTo>
                    <a:pt x="1127066" y="900507"/>
                  </a:lnTo>
                  <a:lnTo>
                    <a:pt x="1207571" y="896293"/>
                  </a:lnTo>
                  <a:lnTo>
                    <a:pt x="1288076" y="891683"/>
                  </a:lnTo>
                  <a:lnTo>
                    <a:pt x="1368580" y="886643"/>
                  </a:lnTo>
                  <a:lnTo>
                    <a:pt x="1449085" y="881141"/>
                  </a:lnTo>
                  <a:lnTo>
                    <a:pt x="1529590" y="875143"/>
                  </a:lnTo>
                  <a:lnTo>
                    <a:pt x="1610095" y="868612"/>
                  </a:lnTo>
                  <a:lnTo>
                    <a:pt x="1690599" y="861513"/>
                  </a:lnTo>
                  <a:lnTo>
                    <a:pt x="1771104" y="853806"/>
                  </a:lnTo>
                  <a:lnTo>
                    <a:pt x="1851609" y="845455"/>
                  </a:lnTo>
                  <a:lnTo>
                    <a:pt x="1932114" y="836422"/>
                  </a:lnTo>
                  <a:lnTo>
                    <a:pt x="2012618" y="826668"/>
                  </a:lnTo>
                  <a:lnTo>
                    <a:pt x="2093123" y="816157"/>
                  </a:lnTo>
                  <a:lnTo>
                    <a:pt x="2173628" y="804853"/>
                  </a:lnTo>
                  <a:lnTo>
                    <a:pt x="2254133" y="792722"/>
                  </a:lnTo>
                  <a:lnTo>
                    <a:pt x="2334637" y="779734"/>
                  </a:lnTo>
                  <a:lnTo>
                    <a:pt x="2415142" y="765859"/>
                  </a:lnTo>
                  <a:lnTo>
                    <a:pt x="2495647" y="751074"/>
                  </a:lnTo>
                  <a:lnTo>
                    <a:pt x="2576152" y="735357"/>
                  </a:lnTo>
                  <a:lnTo>
                    <a:pt x="2656657" y="718694"/>
                  </a:lnTo>
                  <a:lnTo>
                    <a:pt x="2737161" y="701073"/>
                  </a:lnTo>
                  <a:lnTo>
                    <a:pt x="2817666" y="682492"/>
                  </a:lnTo>
                  <a:lnTo>
                    <a:pt x="2898171" y="662951"/>
                  </a:lnTo>
                  <a:lnTo>
                    <a:pt x="2978676" y="642459"/>
                  </a:lnTo>
                  <a:lnTo>
                    <a:pt x="3059180" y="621030"/>
                  </a:lnTo>
                  <a:lnTo>
                    <a:pt x="3139685" y="598687"/>
                  </a:lnTo>
                  <a:lnTo>
                    <a:pt x="3220190" y="575457"/>
                  </a:lnTo>
                  <a:lnTo>
                    <a:pt x="3300695" y="551374"/>
                  </a:lnTo>
                  <a:lnTo>
                    <a:pt x="3381199" y="526478"/>
                  </a:lnTo>
                  <a:lnTo>
                    <a:pt x="3461704" y="500815"/>
                  </a:lnTo>
                  <a:lnTo>
                    <a:pt x="3542209" y="474433"/>
                  </a:lnTo>
                  <a:lnTo>
                    <a:pt x="3622714" y="447387"/>
                  </a:lnTo>
                  <a:lnTo>
                    <a:pt x="3703218" y="419732"/>
                  </a:lnTo>
                  <a:lnTo>
                    <a:pt x="3783723" y="391526"/>
                  </a:lnTo>
                  <a:lnTo>
                    <a:pt x="3864228" y="362830"/>
                  </a:lnTo>
                  <a:lnTo>
                    <a:pt x="3944733" y="333703"/>
                  </a:lnTo>
                  <a:lnTo>
                    <a:pt x="4025237" y="304204"/>
                  </a:lnTo>
                  <a:lnTo>
                    <a:pt x="4105742" y="274390"/>
                  </a:lnTo>
                  <a:lnTo>
                    <a:pt x="4186247" y="244318"/>
                  </a:lnTo>
                  <a:lnTo>
                    <a:pt x="4266752" y="214040"/>
                  </a:lnTo>
                  <a:lnTo>
                    <a:pt x="4347256" y="183606"/>
                  </a:lnTo>
                  <a:lnTo>
                    <a:pt x="4427761" y="153061"/>
                  </a:lnTo>
                  <a:lnTo>
                    <a:pt x="4508266" y="122448"/>
                  </a:lnTo>
                  <a:lnTo>
                    <a:pt x="4588771" y="91804"/>
                  </a:lnTo>
                  <a:lnTo>
                    <a:pt x="4669275" y="61162"/>
                  </a:lnTo>
                  <a:lnTo>
                    <a:pt x="4749780" y="30553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00D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163205" y="6067723"/>
              <a:ext cx="72747" cy="72747"/>
            </a:xfrm>
            <a:prstGeom prst="ellipse">
              <a:avLst/>
            </a:prstGeom>
            <a:solidFill>
              <a:srgbClr val="FF0083">
                <a:alpha val="100000"/>
              </a:srgbClr>
            </a:solidFill>
            <a:ln w="9000" cap="rnd">
              <a:solidFill>
                <a:srgbClr val="FF0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725283" y="5726433"/>
              <a:ext cx="75658" cy="75658"/>
            </a:xfrm>
            <a:prstGeom prst="ellipse">
              <a:avLst/>
            </a:prstGeom>
            <a:solidFill>
              <a:srgbClr val="FF0083">
                <a:alpha val="100000"/>
              </a:srgbClr>
            </a:solidFill>
            <a:ln w="9000" cap="rnd">
              <a:solidFill>
                <a:srgbClr val="FF0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288669" y="5685506"/>
              <a:ext cx="75952" cy="75952"/>
            </a:xfrm>
            <a:prstGeom prst="ellipse">
              <a:avLst/>
            </a:prstGeom>
            <a:solidFill>
              <a:srgbClr val="FF0083">
                <a:alpha val="100000"/>
              </a:srgbClr>
            </a:solidFill>
            <a:ln w="9000" cap="rnd">
              <a:solidFill>
                <a:srgbClr val="FF0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840745" y="5420305"/>
              <a:ext cx="98868" cy="98868"/>
            </a:xfrm>
            <a:prstGeom prst="ellipse">
              <a:avLst/>
            </a:prstGeom>
            <a:solidFill>
              <a:srgbClr val="FF0083">
                <a:alpha val="100000"/>
              </a:srgbClr>
            </a:solidFill>
            <a:ln w="9000" cap="rnd">
              <a:solidFill>
                <a:srgbClr val="FF0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405905" y="5101945"/>
              <a:ext cx="95615" cy="95615"/>
            </a:xfrm>
            <a:prstGeom prst="ellipse">
              <a:avLst/>
            </a:prstGeom>
            <a:solidFill>
              <a:srgbClr val="FF0083">
                <a:alpha val="100000"/>
              </a:srgbClr>
            </a:solidFill>
            <a:ln w="9000" cap="rnd">
              <a:solidFill>
                <a:srgbClr val="FF0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977439" y="4428836"/>
              <a:ext cx="79612" cy="79612"/>
            </a:xfrm>
            <a:prstGeom prst="ellipse">
              <a:avLst/>
            </a:prstGeom>
            <a:solidFill>
              <a:srgbClr val="FF0083">
                <a:alpha val="100000"/>
              </a:srgbClr>
            </a:solidFill>
            <a:ln w="9000" cap="rnd">
              <a:solidFill>
                <a:srgbClr val="FF0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163205" y="6067723"/>
              <a:ext cx="72747" cy="72747"/>
            </a:xfrm>
            <a:prstGeom prst="ellipse">
              <a:avLst/>
            </a:prstGeom>
            <a:solidFill>
              <a:srgbClr val="00CE00">
                <a:alpha val="100000"/>
              </a:srgbClr>
            </a:solidFill>
            <a:ln w="9000" cap="rnd">
              <a:solidFill>
                <a:srgbClr val="00C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725283" y="6066268"/>
              <a:ext cx="75658" cy="75658"/>
            </a:xfrm>
            <a:prstGeom prst="ellipse">
              <a:avLst/>
            </a:prstGeom>
            <a:solidFill>
              <a:srgbClr val="00CE00">
                <a:alpha val="100000"/>
              </a:srgbClr>
            </a:solidFill>
            <a:ln w="9000" cap="rnd">
              <a:solidFill>
                <a:srgbClr val="00C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288669" y="6018544"/>
              <a:ext cx="75952" cy="75952"/>
            </a:xfrm>
            <a:prstGeom prst="ellipse">
              <a:avLst/>
            </a:prstGeom>
            <a:solidFill>
              <a:srgbClr val="00CE00">
                <a:alpha val="100000"/>
              </a:srgbClr>
            </a:solidFill>
            <a:ln w="9000" cap="rnd">
              <a:solidFill>
                <a:srgbClr val="00C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840745" y="5960684"/>
              <a:ext cx="98868" cy="98868"/>
            </a:xfrm>
            <a:prstGeom prst="ellipse">
              <a:avLst/>
            </a:prstGeom>
            <a:solidFill>
              <a:srgbClr val="00CE00">
                <a:alpha val="100000"/>
              </a:srgbClr>
            </a:solidFill>
            <a:ln w="9000" cap="rnd">
              <a:solidFill>
                <a:srgbClr val="00C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405905" y="5901910"/>
              <a:ext cx="95615" cy="95615"/>
            </a:xfrm>
            <a:prstGeom prst="ellipse">
              <a:avLst/>
            </a:prstGeom>
            <a:solidFill>
              <a:srgbClr val="00CE00">
                <a:alpha val="100000"/>
              </a:srgbClr>
            </a:solidFill>
            <a:ln w="9000" cap="rnd">
              <a:solidFill>
                <a:srgbClr val="00C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977439" y="5841274"/>
              <a:ext cx="79612" cy="79612"/>
            </a:xfrm>
            <a:prstGeom prst="ellipse">
              <a:avLst/>
            </a:prstGeom>
            <a:solidFill>
              <a:srgbClr val="00CE00">
                <a:alpha val="100000"/>
              </a:srgbClr>
            </a:solidFill>
            <a:ln w="9000" cap="rnd">
              <a:solidFill>
                <a:srgbClr val="00C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001337" y="486919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001337" y="36797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001337" y="2491840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33531" y="1300930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64784" y="4914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64784" y="3725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164784" y="2535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164784" y="13464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28008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40715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77573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902798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02986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097055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224122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585946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713012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840138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110641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866873" y="3653742"/>
              <a:ext cx="186355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of new infections (%)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169043" y="2328052"/>
              <a:ext cx="1768049" cy="1464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238632" y="262595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247632" y="2634956"/>
              <a:ext cx="201456" cy="201455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sq">
              <a:solidFill>
                <a:srgbClr val="FF008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260577" y="273568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7323534" y="2710858"/>
              <a:ext cx="49651" cy="49651"/>
            </a:xfrm>
            <a:prstGeom prst="ellipse">
              <a:avLst/>
            </a:prstGeom>
            <a:solidFill>
              <a:srgbClr val="FF0083">
                <a:alpha val="100000"/>
              </a:srgbClr>
            </a:solidFill>
            <a:ln w="9000" cap="rnd">
              <a:solidFill>
                <a:srgbClr val="FF0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238632" y="284541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247632" y="2854412"/>
              <a:ext cx="201456" cy="20145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sq">
              <a:solidFill>
                <a:srgbClr val="D29B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260577" y="29551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29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323534" y="2930314"/>
              <a:ext cx="49651" cy="49651"/>
            </a:xfrm>
            <a:prstGeom prst="ellipse">
              <a:avLst/>
            </a:prstGeom>
            <a:solidFill>
              <a:srgbClr val="D29B00">
                <a:alpha val="100000"/>
              </a:srgbClr>
            </a:solidFill>
            <a:ln w="9000" cap="rnd">
              <a:solidFill>
                <a:srgbClr val="D29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238632" y="306486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247632" y="3073868"/>
              <a:ext cx="201456" cy="20145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sq">
              <a:solidFill>
                <a:srgbClr val="00C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260577" y="31745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323534" y="3149770"/>
              <a:ext cx="49651" cy="49651"/>
            </a:xfrm>
            <a:prstGeom prst="ellipse">
              <a:avLst/>
            </a:prstGeom>
            <a:solidFill>
              <a:srgbClr val="00CE00">
                <a:alpha val="100000"/>
              </a:srgbClr>
            </a:solidFill>
            <a:ln w="9000" cap="rnd">
              <a:solidFill>
                <a:srgbClr val="00C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238632" y="328432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247632" y="3293324"/>
              <a:ext cx="201456" cy="20145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sq">
              <a:solidFill>
                <a:srgbClr val="00DA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260577" y="339405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323534" y="3369226"/>
              <a:ext cx="49651" cy="49651"/>
            </a:xfrm>
            <a:prstGeom prst="ellipse">
              <a:avLst/>
            </a:prstGeom>
            <a:solidFill>
              <a:srgbClr val="00DAFF">
                <a:alpha val="100000"/>
              </a:srgbClr>
            </a:solidFill>
            <a:ln w="9000" cap="rnd">
              <a:solidFill>
                <a:srgbClr val="00D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238632" y="350378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247632" y="3512780"/>
              <a:ext cx="201456" cy="201456"/>
            </a:xfrm>
            <a:prstGeom prst="rect">
              <a:avLst/>
            </a:prstGeom>
            <a:solidFill>
              <a:srgbClr val="333333">
                <a:alpha val="100000"/>
              </a:srgbClr>
            </a:solidFill>
            <a:ln w="13550" cap="sq">
              <a:solidFill>
                <a:srgbClr val="E9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260577" y="361350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9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323534" y="3588682"/>
              <a:ext cx="49651" cy="49651"/>
            </a:xfrm>
            <a:prstGeom prst="ellipse">
              <a:avLst/>
            </a:prstGeom>
            <a:solidFill>
              <a:srgbClr val="E900FF">
                <a:alpha val="100000"/>
              </a:srgbClr>
            </a:solidFill>
            <a:ln w="9000" cap="rnd">
              <a:solidFill>
                <a:srgbClr val="E9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7534003" y="2690202"/>
              <a:ext cx="46773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534003" y="2884358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534003" y="3129114"/>
              <a:ext cx="46773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34003" y="3323270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34003" y="3544214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7169043" y="3932003"/>
              <a:ext cx="8726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7238632" y="4021461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38632" y="4157552"/>
              <a:ext cx="7457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sequenced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7238632" y="439450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330309" y="4486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7238632" y="461395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310383" y="4685707"/>
              <a:ext cx="75952" cy="7595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238632" y="483341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289657" y="4884437"/>
              <a:ext cx="117404" cy="1174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7534003" y="445874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7534003" y="467820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534003" y="4897658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199579" y="1067094"/>
              <a:ext cx="5641508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 &amp; South African SARS-CoV2 variants in Belgium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2021-02-13T03:24:22Z</dcterms:modified>
</cp:coreProperties>
</file>