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2717408" cy="3710803"/>
            </a:xfrm>
            <a:custGeom>
              <a:avLst/>
              <a:pathLst>
                <a:path w="2717408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2717408" y="2261270"/>
                  </a:lnTo>
                  <a:lnTo>
                    <a:pt x="2415474" y="2846043"/>
                  </a:lnTo>
                  <a:lnTo>
                    <a:pt x="2113539" y="3142729"/>
                  </a:lnTo>
                  <a:lnTo>
                    <a:pt x="1811605" y="3376830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2717408" cy="0"/>
            </a:xfrm>
            <a:custGeom>
              <a:avLst/>
              <a:pathLst>
                <a:path w="2717408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  <a:lnTo>
                    <a:pt x="2717408" y="1275588"/>
                  </a:lnTo>
                  <a:lnTo>
                    <a:pt x="2415474" y="1329122"/>
                  </a:lnTo>
                  <a:lnTo>
                    <a:pt x="2113539" y="1376232"/>
                  </a:lnTo>
                  <a:lnTo>
                    <a:pt x="1811605" y="1412424"/>
                  </a:lnTo>
                  <a:lnTo>
                    <a:pt x="1509671" y="1449532"/>
                  </a:lnTo>
                  <a:lnTo>
                    <a:pt x="1207737" y="1449532"/>
                  </a:lnTo>
                  <a:lnTo>
                    <a:pt x="905802" y="1449532"/>
                  </a:lnTo>
                  <a:lnTo>
                    <a:pt x="603868" y="1449532"/>
                  </a:lnTo>
                  <a:lnTo>
                    <a:pt x="301934" y="144953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  <a:lnTo>
                    <a:pt x="2717408" y="173943"/>
                  </a:lnTo>
                  <a:lnTo>
                    <a:pt x="2415474" y="173943"/>
                  </a:lnTo>
                  <a:lnTo>
                    <a:pt x="2113539" y="173943"/>
                  </a:lnTo>
                  <a:lnTo>
                    <a:pt x="1811605" y="173943"/>
                  </a:lnTo>
                  <a:lnTo>
                    <a:pt x="1509671" y="173943"/>
                  </a:lnTo>
                  <a:lnTo>
                    <a:pt x="1207737" y="173943"/>
                  </a:lnTo>
                  <a:lnTo>
                    <a:pt x="905802" y="173943"/>
                  </a:lnTo>
                  <a:lnTo>
                    <a:pt x="603868" y="173943"/>
                  </a:lnTo>
                  <a:lnTo>
                    <a:pt x="301934" y="17394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6711843" y="3093025"/>
              <a:ext cx="17680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781432" y="318248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81432" y="33909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90432" y="3399929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81432" y="3610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619385"/>
              <a:ext cx="201455" cy="201455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829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838841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076803" y="3431363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6803" y="3649330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76803" y="3868786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2021-02-13T03:50:20Z</dcterms:modified>
</cp:coreProperties>
</file>