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30210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5605" y="3073306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5605" y="2553525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5605" y="2033745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5605" y="1513964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5605" y="994184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824145" y="994184"/>
              <a:ext cx="4049000" cy="2079121"/>
            </a:xfrm>
            <a:custGeom>
              <a:avLst/>
              <a:pathLst>
                <a:path w="4049000" h="2079121">
                  <a:moveTo>
                    <a:pt x="0" y="0"/>
                  </a:moveTo>
                  <a:lnTo>
                    <a:pt x="449888" y="0"/>
                  </a:lnTo>
                  <a:lnTo>
                    <a:pt x="899777" y="0"/>
                  </a:lnTo>
                  <a:lnTo>
                    <a:pt x="1349666" y="0"/>
                  </a:lnTo>
                  <a:lnTo>
                    <a:pt x="1799555" y="0"/>
                  </a:lnTo>
                  <a:lnTo>
                    <a:pt x="2249444" y="0"/>
                  </a:lnTo>
                  <a:lnTo>
                    <a:pt x="2699333" y="0"/>
                  </a:lnTo>
                  <a:lnTo>
                    <a:pt x="3149222" y="0"/>
                  </a:lnTo>
                  <a:lnTo>
                    <a:pt x="3599111" y="0"/>
                  </a:lnTo>
                  <a:lnTo>
                    <a:pt x="4049000" y="0"/>
                  </a:lnTo>
                  <a:lnTo>
                    <a:pt x="4049000" y="1266964"/>
                  </a:lnTo>
                  <a:lnTo>
                    <a:pt x="3599111" y="1594606"/>
                  </a:lnTo>
                  <a:lnTo>
                    <a:pt x="3149222" y="1760836"/>
                  </a:lnTo>
                  <a:lnTo>
                    <a:pt x="2699333" y="1892000"/>
                  </a:lnTo>
                  <a:lnTo>
                    <a:pt x="2249444" y="1930613"/>
                  </a:lnTo>
                  <a:lnTo>
                    <a:pt x="1799555" y="2079121"/>
                  </a:lnTo>
                  <a:lnTo>
                    <a:pt x="1349666" y="1795605"/>
                  </a:lnTo>
                  <a:lnTo>
                    <a:pt x="899777" y="2079121"/>
                  </a:lnTo>
                  <a:lnTo>
                    <a:pt x="449888" y="2079121"/>
                  </a:lnTo>
                  <a:lnTo>
                    <a:pt x="0" y="2079121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824145" y="994184"/>
              <a:ext cx="4049000" cy="0"/>
            </a:xfrm>
            <a:custGeom>
              <a:avLst/>
              <a:pathLst>
                <a:path w="4049000" h="0">
                  <a:moveTo>
                    <a:pt x="0" y="0"/>
                  </a:moveTo>
                  <a:lnTo>
                    <a:pt x="449888" y="0"/>
                  </a:lnTo>
                  <a:lnTo>
                    <a:pt x="899777" y="0"/>
                  </a:lnTo>
                  <a:lnTo>
                    <a:pt x="1349666" y="0"/>
                  </a:lnTo>
                  <a:lnTo>
                    <a:pt x="1799555" y="0"/>
                  </a:lnTo>
                  <a:lnTo>
                    <a:pt x="2249444" y="0"/>
                  </a:lnTo>
                  <a:lnTo>
                    <a:pt x="2699333" y="0"/>
                  </a:lnTo>
                  <a:lnTo>
                    <a:pt x="3149222" y="0"/>
                  </a:lnTo>
                  <a:lnTo>
                    <a:pt x="3599111" y="0"/>
                  </a:lnTo>
                  <a:lnTo>
                    <a:pt x="404900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824145" y="2261149"/>
              <a:ext cx="4049000" cy="812157"/>
            </a:xfrm>
            <a:custGeom>
              <a:avLst/>
              <a:pathLst>
                <a:path w="4049000" h="812157">
                  <a:moveTo>
                    <a:pt x="0" y="812157"/>
                  </a:moveTo>
                  <a:lnTo>
                    <a:pt x="449888" y="812157"/>
                  </a:lnTo>
                  <a:lnTo>
                    <a:pt x="899777" y="812157"/>
                  </a:lnTo>
                  <a:lnTo>
                    <a:pt x="1349666" y="528640"/>
                  </a:lnTo>
                  <a:lnTo>
                    <a:pt x="1799555" y="812157"/>
                  </a:lnTo>
                  <a:lnTo>
                    <a:pt x="2249444" y="663648"/>
                  </a:lnTo>
                  <a:lnTo>
                    <a:pt x="2699333" y="625036"/>
                  </a:lnTo>
                  <a:lnTo>
                    <a:pt x="3149222" y="493871"/>
                  </a:lnTo>
                  <a:lnTo>
                    <a:pt x="3599111" y="327641"/>
                  </a:lnTo>
                  <a:lnTo>
                    <a:pt x="4049000" y="0"/>
                  </a:lnTo>
                  <a:lnTo>
                    <a:pt x="4049000" y="714698"/>
                  </a:lnTo>
                  <a:lnTo>
                    <a:pt x="3599111" y="744692"/>
                  </a:lnTo>
                  <a:lnTo>
                    <a:pt x="3149222" y="771087"/>
                  </a:lnTo>
                  <a:lnTo>
                    <a:pt x="2699333" y="791365"/>
                  </a:lnTo>
                  <a:lnTo>
                    <a:pt x="2249444" y="812157"/>
                  </a:lnTo>
                  <a:lnTo>
                    <a:pt x="1799555" y="812157"/>
                  </a:lnTo>
                  <a:lnTo>
                    <a:pt x="1349666" y="812157"/>
                  </a:lnTo>
                  <a:lnTo>
                    <a:pt x="899777" y="812157"/>
                  </a:lnTo>
                  <a:lnTo>
                    <a:pt x="449888" y="812157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24145" y="2261149"/>
              <a:ext cx="4049000" cy="812157"/>
            </a:xfrm>
            <a:custGeom>
              <a:avLst/>
              <a:pathLst>
                <a:path w="4049000" h="812157">
                  <a:moveTo>
                    <a:pt x="0" y="812157"/>
                  </a:moveTo>
                  <a:lnTo>
                    <a:pt x="449888" y="812157"/>
                  </a:lnTo>
                  <a:lnTo>
                    <a:pt x="899777" y="812157"/>
                  </a:lnTo>
                  <a:lnTo>
                    <a:pt x="1349666" y="528640"/>
                  </a:lnTo>
                  <a:lnTo>
                    <a:pt x="1799555" y="812157"/>
                  </a:lnTo>
                  <a:lnTo>
                    <a:pt x="2249444" y="663648"/>
                  </a:lnTo>
                  <a:lnTo>
                    <a:pt x="2699333" y="625036"/>
                  </a:lnTo>
                  <a:lnTo>
                    <a:pt x="3149222" y="493871"/>
                  </a:lnTo>
                  <a:lnTo>
                    <a:pt x="3599111" y="327641"/>
                  </a:lnTo>
                  <a:lnTo>
                    <a:pt x="404900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824145" y="2975847"/>
              <a:ext cx="4049000" cy="97458"/>
            </a:xfrm>
            <a:custGeom>
              <a:avLst/>
              <a:pathLst>
                <a:path w="4049000" h="97458">
                  <a:moveTo>
                    <a:pt x="0" y="97458"/>
                  </a:moveTo>
                  <a:lnTo>
                    <a:pt x="449888" y="97458"/>
                  </a:lnTo>
                  <a:lnTo>
                    <a:pt x="899777" y="97458"/>
                  </a:lnTo>
                  <a:lnTo>
                    <a:pt x="1349666" y="97458"/>
                  </a:lnTo>
                  <a:lnTo>
                    <a:pt x="1799555" y="97458"/>
                  </a:lnTo>
                  <a:lnTo>
                    <a:pt x="2249444" y="97458"/>
                  </a:lnTo>
                  <a:lnTo>
                    <a:pt x="2699333" y="76667"/>
                  </a:lnTo>
                  <a:lnTo>
                    <a:pt x="3149222" y="56389"/>
                  </a:lnTo>
                  <a:lnTo>
                    <a:pt x="3599111" y="29994"/>
                  </a:lnTo>
                  <a:lnTo>
                    <a:pt x="4049000" y="0"/>
                  </a:lnTo>
                  <a:lnTo>
                    <a:pt x="4049000" y="97458"/>
                  </a:lnTo>
                  <a:lnTo>
                    <a:pt x="3599111" y="97458"/>
                  </a:lnTo>
                  <a:lnTo>
                    <a:pt x="3149222" y="97458"/>
                  </a:lnTo>
                  <a:lnTo>
                    <a:pt x="2699333" y="97458"/>
                  </a:lnTo>
                  <a:lnTo>
                    <a:pt x="2249444" y="97458"/>
                  </a:lnTo>
                  <a:lnTo>
                    <a:pt x="1799555" y="97458"/>
                  </a:lnTo>
                  <a:lnTo>
                    <a:pt x="1349666" y="97458"/>
                  </a:lnTo>
                  <a:lnTo>
                    <a:pt x="899777" y="97458"/>
                  </a:lnTo>
                  <a:lnTo>
                    <a:pt x="449888" y="97458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824145" y="2975847"/>
              <a:ext cx="4049000" cy="97458"/>
            </a:xfrm>
            <a:custGeom>
              <a:avLst/>
              <a:pathLst>
                <a:path w="4049000" h="97458">
                  <a:moveTo>
                    <a:pt x="0" y="97458"/>
                  </a:moveTo>
                  <a:lnTo>
                    <a:pt x="449888" y="97458"/>
                  </a:lnTo>
                  <a:lnTo>
                    <a:pt x="899777" y="97458"/>
                  </a:lnTo>
                  <a:lnTo>
                    <a:pt x="1349666" y="97458"/>
                  </a:lnTo>
                  <a:lnTo>
                    <a:pt x="1799555" y="97458"/>
                  </a:lnTo>
                  <a:lnTo>
                    <a:pt x="2249444" y="97458"/>
                  </a:lnTo>
                  <a:lnTo>
                    <a:pt x="2699333" y="76667"/>
                  </a:lnTo>
                  <a:lnTo>
                    <a:pt x="3149222" y="56389"/>
                  </a:lnTo>
                  <a:lnTo>
                    <a:pt x="3599111" y="29994"/>
                  </a:lnTo>
                  <a:lnTo>
                    <a:pt x="404900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tx16"/>
            <p:cNvSpPr/>
            <p:nvPr/>
          </p:nvSpPr>
          <p:spPr>
            <a:xfrm>
              <a:off x="2395684" y="302782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2395684" y="250804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2395684" y="198826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2395684" y="146848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395684" y="94870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21" name="pl21"/>
            <p:cNvSpPr/>
            <p:nvPr/>
          </p:nvSpPr>
          <p:spPr>
            <a:xfrm>
              <a:off x="2660811" y="30733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660811" y="25535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660811" y="20337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660811" y="15139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660811" y="9941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695605" y="31772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687971" y="31772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680336" y="31772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8479892" y="31772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2651582" y="323989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657491" y="323840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643099" y="3239892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8429112" y="323989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2067619" y="1977339"/>
              <a:ext cx="40667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695605" y="609894"/>
              <a:ext cx="5641508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Spread of the British &amp; South African SARS-CoV2 variants in Belgium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2148681" y="3602107"/>
              <a:ext cx="6400799" cy="30210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695605" y="6263738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695605" y="5703636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695605" y="5143535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695605" y="4583433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695605" y="4023331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2695605" y="4023331"/>
              <a:ext cx="5784286" cy="2234535"/>
            </a:xfrm>
            <a:custGeom>
              <a:avLst/>
              <a:pathLst>
                <a:path w="5784286" h="2234535">
                  <a:moveTo>
                    <a:pt x="0" y="0"/>
                  </a:moveTo>
                  <a:lnTo>
                    <a:pt x="64269" y="0"/>
                  </a:lnTo>
                  <a:lnTo>
                    <a:pt x="128539" y="0"/>
                  </a:lnTo>
                  <a:lnTo>
                    <a:pt x="192809" y="0"/>
                  </a:lnTo>
                  <a:lnTo>
                    <a:pt x="257079" y="0"/>
                  </a:lnTo>
                  <a:lnTo>
                    <a:pt x="321349" y="0"/>
                  </a:lnTo>
                  <a:lnTo>
                    <a:pt x="385619" y="0"/>
                  </a:lnTo>
                  <a:lnTo>
                    <a:pt x="449888" y="0"/>
                  </a:lnTo>
                  <a:lnTo>
                    <a:pt x="514158" y="0"/>
                  </a:lnTo>
                  <a:lnTo>
                    <a:pt x="578428" y="0"/>
                  </a:lnTo>
                  <a:lnTo>
                    <a:pt x="642698" y="0"/>
                  </a:lnTo>
                  <a:lnTo>
                    <a:pt x="706968" y="0"/>
                  </a:lnTo>
                  <a:lnTo>
                    <a:pt x="771238" y="0"/>
                  </a:lnTo>
                  <a:lnTo>
                    <a:pt x="835508" y="0"/>
                  </a:lnTo>
                  <a:lnTo>
                    <a:pt x="899777" y="0"/>
                  </a:lnTo>
                  <a:lnTo>
                    <a:pt x="964047" y="0"/>
                  </a:lnTo>
                  <a:lnTo>
                    <a:pt x="1028317" y="0"/>
                  </a:lnTo>
                  <a:lnTo>
                    <a:pt x="1092587" y="0"/>
                  </a:lnTo>
                  <a:lnTo>
                    <a:pt x="1156857" y="0"/>
                  </a:lnTo>
                  <a:lnTo>
                    <a:pt x="1221127" y="0"/>
                  </a:lnTo>
                  <a:lnTo>
                    <a:pt x="1285397" y="0"/>
                  </a:lnTo>
                  <a:lnTo>
                    <a:pt x="1349666" y="0"/>
                  </a:lnTo>
                  <a:lnTo>
                    <a:pt x="1413936" y="0"/>
                  </a:lnTo>
                  <a:lnTo>
                    <a:pt x="1478206" y="0"/>
                  </a:lnTo>
                  <a:lnTo>
                    <a:pt x="1542476" y="0"/>
                  </a:lnTo>
                  <a:lnTo>
                    <a:pt x="1606746" y="0"/>
                  </a:lnTo>
                  <a:lnTo>
                    <a:pt x="1671016" y="0"/>
                  </a:lnTo>
                  <a:lnTo>
                    <a:pt x="1735286" y="0"/>
                  </a:lnTo>
                  <a:lnTo>
                    <a:pt x="1799555" y="0"/>
                  </a:lnTo>
                  <a:lnTo>
                    <a:pt x="1863825" y="0"/>
                  </a:lnTo>
                  <a:lnTo>
                    <a:pt x="1928095" y="0"/>
                  </a:lnTo>
                  <a:lnTo>
                    <a:pt x="1992365" y="0"/>
                  </a:lnTo>
                  <a:lnTo>
                    <a:pt x="2056635" y="0"/>
                  </a:lnTo>
                  <a:lnTo>
                    <a:pt x="2120905" y="0"/>
                  </a:lnTo>
                  <a:lnTo>
                    <a:pt x="2185174" y="0"/>
                  </a:lnTo>
                  <a:lnTo>
                    <a:pt x="2249444" y="0"/>
                  </a:lnTo>
                  <a:lnTo>
                    <a:pt x="2313714" y="0"/>
                  </a:lnTo>
                  <a:lnTo>
                    <a:pt x="2377984" y="0"/>
                  </a:lnTo>
                  <a:lnTo>
                    <a:pt x="2442254" y="0"/>
                  </a:lnTo>
                  <a:lnTo>
                    <a:pt x="2506524" y="0"/>
                  </a:lnTo>
                  <a:lnTo>
                    <a:pt x="2570794" y="0"/>
                  </a:lnTo>
                  <a:lnTo>
                    <a:pt x="2635063" y="0"/>
                  </a:lnTo>
                  <a:lnTo>
                    <a:pt x="2699333" y="0"/>
                  </a:lnTo>
                  <a:lnTo>
                    <a:pt x="2763603" y="0"/>
                  </a:lnTo>
                  <a:lnTo>
                    <a:pt x="2827873" y="0"/>
                  </a:lnTo>
                  <a:lnTo>
                    <a:pt x="2892143" y="0"/>
                  </a:lnTo>
                  <a:lnTo>
                    <a:pt x="2956413" y="0"/>
                  </a:lnTo>
                  <a:lnTo>
                    <a:pt x="3020683" y="0"/>
                  </a:lnTo>
                  <a:lnTo>
                    <a:pt x="3084952" y="0"/>
                  </a:lnTo>
                  <a:lnTo>
                    <a:pt x="3149222" y="0"/>
                  </a:lnTo>
                  <a:lnTo>
                    <a:pt x="3213492" y="0"/>
                  </a:lnTo>
                  <a:lnTo>
                    <a:pt x="3277762" y="0"/>
                  </a:lnTo>
                  <a:lnTo>
                    <a:pt x="3342032" y="0"/>
                  </a:lnTo>
                  <a:lnTo>
                    <a:pt x="3406302" y="0"/>
                  </a:lnTo>
                  <a:lnTo>
                    <a:pt x="3470572" y="0"/>
                  </a:lnTo>
                  <a:lnTo>
                    <a:pt x="3534841" y="0"/>
                  </a:lnTo>
                  <a:lnTo>
                    <a:pt x="3599111" y="0"/>
                  </a:lnTo>
                  <a:lnTo>
                    <a:pt x="3663381" y="0"/>
                  </a:lnTo>
                  <a:lnTo>
                    <a:pt x="3727651" y="0"/>
                  </a:lnTo>
                  <a:lnTo>
                    <a:pt x="3791921" y="0"/>
                  </a:lnTo>
                  <a:lnTo>
                    <a:pt x="3856191" y="0"/>
                  </a:lnTo>
                  <a:lnTo>
                    <a:pt x="3920460" y="0"/>
                  </a:lnTo>
                  <a:lnTo>
                    <a:pt x="3984730" y="0"/>
                  </a:lnTo>
                  <a:lnTo>
                    <a:pt x="4049000" y="0"/>
                  </a:lnTo>
                  <a:lnTo>
                    <a:pt x="4113270" y="0"/>
                  </a:lnTo>
                  <a:lnTo>
                    <a:pt x="4177540" y="0"/>
                  </a:lnTo>
                  <a:lnTo>
                    <a:pt x="4241810" y="0"/>
                  </a:lnTo>
                  <a:lnTo>
                    <a:pt x="4306080" y="0"/>
                  </a:lnTo>
                  <a:lnTo>
                    <a:pt x="4370349" y="0"/>
                  </a:lnTo>
                  <a:lnTo>
                    <a:pt x="4434619" y="0"/>
                  </a:lnTo>
                  <a:lnTo>
                    <a:pt x="4498889" y="0"/>
                  </a:lnTo>
                  <a:lnTo>
                    <a:pt x="4563159" y="0"/>
                  </a:lnTo>
                  <a:lnTo>
                    <a:pt x="4627429" y="0"/>
                  </a:lnTo>
                  <a:lnTo>
                    <a:pt x="4691699" y="0"/>
                  </a:lnTo>
                  <a:lnTo>
                    <a:pt x="4755969" y="0"/>
                  </a:lnTo>
                  <a:lnTo>
                    <a:pt x="4820238" y="0"/>
                  </a:lnTo>
                  <a:lnTo>
                    <a:pt x="4884508" y="0"/>
                  </a:lnTo>
                  <a:lnTo>
                    <a:pt x="4948778" y="0"/>
                  </a:lnTo>
                  <a:lnTo>
                    <a:pt x="5013048" y="0"/>
                  </a:lnTo>
                  <a:lnTo>
                    <a:pt x="5077318" y="0"/>
                  </a:lnTo>
                  <a:lnTo>
                    <a:pt x="5141588" y="0"/>
                  </a:lnTo>
                  <a:lnTo>
                    <a:pt x="5205858" y="0"/>
                  </a:lnTo>
                  <a:lnTo>
                    <a:pt x="5270127" y="0"/>
                  </a:lnTo>
                  <a:lnTo>
                    <a:pt x="5334397" y="0"/>
                  </a:lnTo>
                  <a:lnTo>
                    <a:pt x="5398667" y="0"/>
                  </a:lnTo>
                  <a:lnTo>
                    <a:pt x="5462937" y="0"/>
                  </a:lnTo>
                  <a:lnTo>
                    <a:pt x="5527207" y="0"/>
                  </a:lnTo>
                  <a:lnTo>
                    <a:pt x="5591477" y="0"/>
                  </a:lnTo>
                  <a:lnTo>
                    <a:pt x="5655746" y="0"/>
                  </a:lnTo>
                  <a:lnTo>
                    <a:pt x="5720016" y="0"/>
                  </a:lnTo>
                  <a:lnTo>
                    <a:pt x="5784286" y="0"/>
                  </a:lnTo>
                  <a:lnTo>
                    <a:pt x="5784286" y="373913"/>
                  </a:lnTo>
                  <a:lnTo>
                    <a:pt x="5720016" y="401743"/>
                  </a:lnTo>
                  <a:lnTo>
                    <a:pt x="5655746" y="431130"/>
                  </a:lnTo>
                  <a:lnTo>
                    <a:pt x="5591477" y="462092"/>
                  </a:lnTo>
                  <a:lnTo>
                    <a:pt x="5527207" y="494632"/>
                  </a:lnTo>
                  <a:lnTo>
                    <a:pt x="5462937" y="528743"/>
                  </a:lnTo>
                  <a:lnTo>
                    <a:pt x="5398667" y="564407"/>
                  </a:lnTo>
                  <a:lnTo>
                    <a:pt x="5334397" y="601590"/>
                  </a:lnTo>
                  <a:lnTo>
                    <a:pt x="5270127" y="640246"/>
                  </a:lnTo>
                  <a:lnTo>
                    <a:pt x="5205858" y="680311"/>
                  </a:lnTo>
                  <a:lnTo>
                    <a:pt x="5141588" y="721709"/>
                  </a:lnTo>
                  <a:lnTo>
                    <a:pt x="5077318" y="764348"/>
                  </a:lnTo>
                  <a:lnTo>
                    <a:pt x="5013048" y="808121"/>
                  </a:lnTo>
                  <a:lnTo>
                    <a:pt x="4948778" y="852908"/>
                  </a:lnTo>
                  <a:lnTo>
                    <a:pt x="4884508" y="898574"/>
                  </a:lnTo>
                  <a:lnTo>
                    <a:pt x="4820238" y="944975"/>
                  </a:lnTo>
                  <a:lnTo>
                    <a:pt x="4755969" y="991955"/>
                  </a:lnTo>
                  <a:lnTo>
                    <a:pt x="4691699" y="1039353"/>
                  </a:lnTo>
                  <a:lnTo>
                    <a:pt x="4627429" y="1086999"/>
                  </a:lnTo>
                  <a:lnTo>
                    <a:pt x="4563159" y="1134722"/>
                  </a:lnTo>
                  <a:lnTo>
                    <a:pt x="4498889" y="1182350"/>
                  </a:lnTo>
                  <a:lnTo>
                    <a:pt x="4434619" y="1229712"/>
                  </a:lnTo>
                  <a:lnTo>
                    <a:pt x="4370349" y="1276641"/>
                  </a:lnTo>
                  <a:lnTo>
                    <a:pt x="4306080" y="1322977"/>
                  </a:lnTo>
                  <a:lnTo>
                    <a:pt x="4241810" y="1368569"/>
                  </a:lnTo>
                  <a:lnTo>
                    <a:pt x="4177540" y="1413274"/>
                  </a:lnTo>
                  <a:lnTo>
                    <a:pt x="4113270" y="1456964"/>
                  </a:lnTo>
                  <a:lnTo>
                    <a:pt x="4049000" y="1499522"/>
                  </a:lnTo>
                  <a:lnTo>
                    <a:pt x="3984730" y="1540846"/>
                  </a:lnTo>
                  <a:lnTo>
                    <a:pt x="3920460" y="1580848"/>
                  </a:lnTo>
                  <a:lnTo>
                    <a:pt x="3856191" y="1619455"/>
                  </a:lnTo>
                  <a:lnTo>
                    <a:pt x="3791921" y="1656610"/>
                  </a:lnTo>
                  <a:lnTo>
                    <a:pt x="3727651" y="1692267"/>
                  </a:lnTo>
                  <a:lnTo>
                    <a:pt x="3663381" y="1726399"/>
                  </a:lnTo>
                  <a:lnTo>
                    <a:pt x="3599111" y="1758986"/>
                  </a:lnTo>
                  <a:lnTo>
                    <a:pt x="3534841" y="1790025"/>
                  </a:lnTo>
                  <a:lnTo>
                    <a:pt x="3470572" y="1819522"/>
                  </a:lnTo>
                  <a:lnTo>
                    <a:pt x="3406302" y="1847492"/>
                  </a:lnTo>
                  <a:lnTo>
                    <a:pt x="3342032" y="1873961"/>
                  </a:lnTo>
                  <a:lnTo>
                    <a:pt x="3277762" y="1898960"/>
                  </a:lnTo>
                  <a:lnTo>
                    <a:pt x="3213492" y="1922528"/>
                  </a:lnTo>
                  <a:lnTo>
                    <a:pt x="3149222" y="1944709"/>
                  </a:lnTo>
                  <a:lnTo>
                    <a:pt x="3084952" y="1965550"/>
                  </a:lnTo>
                  <a:lnTo>
                    <a:pt x="3020683" y="1985104"/>
                  </a:lnTo>
                  <a:lnTo>
                    <a:pt x="2956413" y="2003424"/>
                  </a:lnTo>
                  <a:lnTo>
                    <a:pt x="2892143" y="2020565"/>
                  </a:lnTo>
                  <a:lnTo>
                    <a:pt x="2827873" y="2036583"/>
                  </a:lnTo>
                  <a:lnTo>
                    <a:pt x="2763603" y="2051535"/>
                  </a:lnTo>
                  <a:lnTo>
                    <a:pt x="2699333" y="2065477"/>
                  </a:lnTo>
                  <a:lnTo>
                    <a:pt x="2635063" y="2078464"/>
                  </a:lnTo>
                  <a:lnTo>
                    <a:pt x="2570794" y="2090551"/>
                  </a:lnTo>
                  <a:lnTo>
                    <a:pt x="2506524" y="2101790"/>
                  </a:lnTo>
                  <a:lnTo>
                    <a:pt x="2442254" y="2112232"/>
                  </a:lnTo>
                  <a:lnTo>
                    <a:pt x="2377984" y="2121927"/>
                  </a:lnTo>
                  <a:lnTo>
                    <a:pt x="2313714" y="2130923"/>
                  </a:lnTo>
                  <a:lnTo>
                    <a:pt x="2249444" y="2139264"/>
                  </a:lnTo>
                  <a:lnTo>
                    <a:pt x="2185174" y="2146994"/>
                  </a:lnTo>
                  <a:lnTo>
                    <a:pt x="2120905" y="2154154"/>
                  </a:lnTo>
                  <a:lnTo>
                    <a:pt x="2056635" y="2160782"/>
                  </a:lnTo>
                  <a:lnTo>
                    <a:pt x="1992365" y="2166916"/>
                  </a:lnTo>
                  <a:lnTo>
                    <a:pt x="1928095" y="2172590"/>
                  </a:lnTo>
                  <a:lnTo>
                    <a:pt x="1863825" y="2177836"/>
                  </a:lnTo>
                  <a:lnTo>
                    <a:pt x="1799555" y="2182685"/>
                  </a:lnTo>
                  <a:lnTo>
                    <a:pt x="1735286" y="2187165"/>
                  </a:lnTo>
                  <a:lnTo>
                    <a:pt x="1671016" y="2191304"/>
                  </a:lnTo>
                  <a:lnTo>
                    <a:pt x="1606746" y="2195127"/>
                  </a:lnTo>
                  <a:lnTo>
                    <a:pt x="1542476" y="2198656"/>
                  </a:lnTo>
                  <a:lnTo>
                    <a:pt x="1478206" y="2201913"/>
                  </a:lnTo>
                  <a:lnTo>
                    <a:pt x="1413936" y="2204920"/>
                  </a:lnTo>
                  <a:lnTo>
                    <a:pt x="1349666" y="2207694"/>
                  </a:lnTo>
                  <a:lnTo>
                    <a:pt x="1285397" y="2210254"/>
                  </a:lnTo>
                  <a:lnTo>
                    <a:pt x="1221127" y="2212614"/>
                  </a:lnTo>
                  <a:lnTo>
                    <a:pt x="1156857" y="2214792"/>
                  </a:lnTo>
                  <a:lnTo>
                    <a:pt x="1092587" y="2216800"/>
                  </a:lnTo>
                  <a:lnTo>
                    <a:pt x="1028317" y="2218651"/>
                  </a:lnTo>
                  <a:lnTo>
                    <a:pt x="964047" y="2220358"/>
                  </a:lnTo>
                  <a:lnTo>
                    <a:pt x="899777" y="2221932"/>
                  </a:lnTo>
                  <a:lnTo>
                    <a:pt x="835508" y="2223383"/>
                  </a:lnTo>
                  <a:lnTo>
                    <a:pt x="771238" y="2224720"/>
                  </a:lnTo>
                  <a:lnTo>
                    <a:pt x="706968" y="2225953"/>
                  </a:lnTo>
                  <a:lnTo>
                    <a:pt x="642698" y="2227088"/>
                  </a:lnTo>
                  <a:lnTo>
                    <a:pt x="578428" y="2228135"/>
                  </a:lnTo>
                  <a:lnTo>
                    <a:pt x="514158" y="2229100"/>
                  </a:lnTo>
                  <a:lnTo>
                    <a:pt x="449888" y="2229989"/>
                  </a:lnTo>
                  <a:lnTo>
                    <a:pt x="385619" y="2230808"/>
                  </a:lnTo>
                  <a:lnTo>
                    <a:pt x="321349" y="2231563"/>
                  </a:lnTo>
                  <a:lnTo>
                    <a:pt x="257079" y="2232258"/>
                  </a:lnTo>
                  <a:lnTo>
                    <a:pt x="192809" y="2232899"/>
                  </a:lnTo>
                  <a:lnTo>
                    <a:pt x="128539" y="2233490"/>
                  </a:lnTo>
                  <a:lnTo>
                    <a:pt x="64269" y="2234034"/>
                  </a:lnTo>
                  <a:lnTo>
                    <a:pt x="0" y="2234535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695605" y="4023331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64269" y="0"/>
                  </a:lnTo>
                  <a:lnTo>
                    <a:pt x="128539" y="0"/>
                  </a:lnTo>
                  <a:lnTo>
                    <a:pt x="192809" y="0"/>
                  </a:lnTo>
                  <a:lnTo>
                    <a:pt x="257079" y="0"/>
                  </a:lnTo>
                  <a:lnTo>
                    <a:pt x="321349" y="0"/>
                  </a:lnTo>
                  <a:lnTo>
                    <a:pt x="385619" y="0"/>
                  </a:lnTo>
                  <a:lnTo>
                    <a:pt x="449888" y="0"/>
                  </a:lnTo>
                  <a:lnTo>
                    <a:pt x="514158" y="0"/>
                  </a:lnTo>
                  <a:lnTo>
                    <a:pt x="578428" y="0"/>
                  </a:lnTo>
                  <a:lnTo>
                    <a:pt x="642698" y="0"/>
                  </a:lnTo>
                  <a:lnTo>
                    <a:pt x="706968" y="0"/>
                  </a:lnTo>
                  <a:lnTo>
                    <a:pt x="771238" y="0"/>
                  </a:lnTo>
                  <a:lnTo>
                    <a:pt x="835508" y="0"/>
                  </a:lnTo>
                  <a:lnTo>
                    <a:pt x="899777" y="0"/>
                  </a:lnTo>
                  <a:lnTo>
                    <a:pt x="964047" y="0"/>
                  </a:lnTo>
                  <a:lnTo>
                    <a:pt x="1028317" y="0"/>
                  </a:lnTo>
                  <a:lnTo>
                    <a:pt x="1092587" y="0"/>
                  </a:lnTo>
                  <a:lnTo>
                    <a:pt x="1156857" y="0"/>
                  </a:lnTo>
                  <a:lnTo>
                    <a:pt x="1221127" y="0"/>
                  </a:lnTo>
                  <a:lnTo>
                    <a:pt x="1285397" y="0"/>
                  </a:lnTo>
                  <a:lnTo>
                    <a:pt x="1349666" y="0"/>
                  </a:lnTo>
                  <a:lnTo>
                    <a:pt x="1413936" y="0"/>
                  </a:lnTo>
                  <a:lnTo>
                    <a:pt x="1478206" y="0"/>
                  </a:lnTo>
                  <a:lnTo>
                    <a:pt x="1542476" y="0"/>
                  </a:lnTo>
                  <a:lnTo>
                    <a:pt x="1606746" y="0"/>
                  </a:lnTo>
                  <a:lnTo>
                    <a:pt x="1671016" y="0"/>
                  </a:lnTo>
                  <a:lnTo>
                    <a:pt x="1735286" y="0"/>
                  </a:lnTo>
                  <a:lnTo>
                    <a:pt x="1799555" y="0"/>
                  </a:lnTo>
                  <a:lnTo>
                    <a:pt x="1863825" y="0"/>
                  </a:lnTo>
                  <a:lnTo>
                    <a:pt x="1928095" y="0"/>
                  </a:lnTo>
                  <a:lnTo>
                    <a:pt x="1992365" y="0"/>
                  </a:lnTo>
                  <a:lnTo>
                    <a:pt x="2056635" y="0"/>
                  </a:lnTo>
                  <a:lnTo>
                    <a:pt x="2120905" y="0"/>
                  </a:lnTo>
                  <a:lnTo>
                    <a:pt x="2185174" y="0"/>
                  </a:lnTo>
                  <a:lnTo>
                    <a:pt x="2249444" y="0"/>
                  </a:lnTo>
                  <a:lnTo>
                    <a:pt x="2313714" y="0"/>
                  </a:lnTo>
                  <a:lnTo>
                    <a:pt x="2377984" y="0"/>
                  </a:lnTo>
                  <a:lnTo>
                    <a:pt x="2442254" y="0"/>
                  </a:lnTo>
                  <a:lnTo>
                    <a:pt x="2506524" y="0"/>
                  </a:lnTo>
                  <a:lnTo>
                    <a:pt x="2570794" y="0"/>
                  </a:lnTo>
                  <a:lnTo>
                    <a:pt x="2635063" y="0"/>
                  </a:lnTo>
                  <a:lnTo>
                    <a:pt x="2699333" y="0"/>
                  </a:lnTo>
                  <a:lnTo>
                    <a:pt x="2763603" y="0"/>
                  </a:lnTo>
                  <a:lnTo>
                    <a:pt x="2827873" y="0"/>
                  </a:lnTo>
                  <a:lnTo>
                    <a:pt x="2892143" y="0"/>
                  </a:lnTo>
                  <a:lnTo>
                    <a:pt x="2956413" y="0"/>
                  </a:lnTo>
                  <a:lnTo>
                    <a:pt x="3020683" y="0"/>
                  </a:lnTo>
                  <a:lnTo>
                    <a:pt x="3084952" y="0"/>
                  </a:lnTo>
                  <a:lnTo>
                    <a:pt x="3149222" y="0"/>
                  </a:lnTo>
                  <a:lnTo>
                    <a:pt x="3213492" y="0"/>
                  </a:lnTo>
                  <a:lnTo>
                    <a:pt x="3277762" y="0"/>
                  </a:lnTo>
                  <a:lnTo>
                    <a:pt x="3342032" y="0"/>
                  </a:lnTo>
                  <a:lnTo>
                    <a:pt x="3406302" y="0"/>
                  </a:lnTo>
                  <a:lnTo>
                    <a:pt x="3470572" y="0"/>
                  </a:lnTo>
                  <a:lnTo>
                    <a:pt x="3534841" y="0"/>
                  </a:lnTo>
                  <a:lnTo>
                    <a:pt x="3599111" y="0"/>
                  </a:lnTo>
                  <a:lnTo>
                    <a:pt x="3663381" y="0"/>
                  </a:lnTo>
                  <a:lnTo>
                    <a:pt x="3727651" y="0"/>
                  </a:lnTo>
                  <a:lnTo>
                    <a:pt x="3791921" y="0"/>
                  </a:lnTo>
                  <a:lnTo>
                    <a:pt x="3856191" y="0"/>
                  </a:lnTo>
                  <a:lnTo>
                    <a:pt x="3920460" y="0"/>
                  </a:lnTo>
                  <a:lnTo>
                    <a:pt x="3984730" y="0"/>
                  </a:lnTo>
                  <a:lnTo>
                    <a:pt x="4049000" y="0"/>
                  </a:lnTo>
                  <a:lnTo>
                    <a:pt x="4113270" y="0"/>
                  </a:lnTo>
                  <a:lnTo>
                    <a:pt x="4177540" y="0"/>
                  </a:lnTo>
                  <a:lnTo>
                    <a:pt x="4241810" y="0"/>
                  </a:lnTo>
                  <a:lnTo>
                    <a:pt x="4306080" y="0"/>
                  </a:lnTo>
                  <a:lnTo>
                    <a:pt x="4370349" y="0"/>
                  </a:lnTo>
                  <a:lnTo>
                    <a:pt x="4434619" y="0"/>
                  </a:lnTo>
                  <a:lnTo>
                    <a:pt x="4498889" y="0"/>
                  </a:lnTo>
                  <a:lnTo>
                    <a:pt x="4563159" y="0"/>
                  </a:lnTo>
                  <a:lnTo>
                    <a:pt x="4627429" y="0"/>
                  </a:lnTo>
                  <a:lnTo>
                    <a:pt x="4691699" y="0"/>
                  </a:lnTo>
                  <a:lnTo>
                    <a:pt x="4755969" y="0"/>
                  </a:lnTo>
                  <a:lnTo>
                    <a:pt x="4820238" y="0"/>
                  </a:lnTo>
                  <a:lnTo>
                    <a:pt x="4884508" y="0"/>
                  </a:lnTo>
                  <a:lnTo>
                    <a:pt x="4948778" y="0"/>
                  </a:lnTo>
                  <a:lnTo>
                    <a:pt x="5013048" y="0"/>
                  </a:lnTo>
                  <a:lnTo>
                    <a:pt x="5077318" y="0"/>
                  </a:lnTo>
                  <a:lnTo>
                    <a:pt x="5141588" y="0"/>
                  </a:lnTo>
                  <a:lnTo>
                    <a:pt x="5205858" y="0"/>
                  </a:lnTo>
                  <a:lnTo>
                    <a:pt x="5270127" y="0"/>
                  </a:lnTo>
                  <a:lnTo>
                    <a:pt x="5334397" y="0"/>
                  </a:lnTo>
                  <a:lnTo>
                    <a:pt x="5398667" y="0"/>
                  </a:lnTo>
                  <a:lnTo>
                    <a:pt x="5462937" y="0"/>
                  </a:lnTo>
                  <a:lnTo>
                    <a:pt x="5527207" y="0"/>
                  </a:lnTo>
                  <a:lnTo>
                    <a:pt x="5591477" y="0"/>
                  </a:lnTo>
                  <a:lnTo>
                    <a:pt x="5655746" y="0"/>
                  </a:lnTo>
                  <a:lnTo>
                    <a:pt x="5720016" y="0"/>
                  </a:ln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695605" y="4397245"/>
              <a:ext cx="5784286" cy="1866280"/>
            </a:xfrm>
            <a:custGeom>
              <a:avLst/>
              <a:pathLst>
                <a:path w="5784286" h="1866280">
                  <a:moveTo>
                    <a:pt x="0" y="1860621"/>
                  </a:moveTo>
                  <a:lnTo>
                    <a:pt x="64269" y="1860120"/>
                  </a:lnTo>
                  <a:lnTo>
                    <a:pt x="128539" y="1859576"/>
                  </a:lnTo>
                  <a:lnTo>
                    <a:pt x="192809" y="1858986"/>
                  </a:lnTo>
                  <a:lnTo>
                    <a:pt x="257079" y="1858345"/>
                  </a:lnTo>
                  <a:lnTo>
                    <a:pt x="321349" y="1857649"/>
                  </a:lnTo>
                  <a:lnTo>
                    <a:pt x="385619" y="1856894"/>
                  </a:lnTo>
                  <a:lnTo>
                    <a:pt x="449888" y="1856075"/>
                  </a:lnTo>
                  <a:lnTo>
                    <a:pt x="514158" y="1855186"/>
                  </a:lnTo>
                  <a:lnTo>
                    <a:pt x="578428" y="1854221"/>
                  </a:lnTo>
                  <a:lnTo>
                    <a:pt x="642698" y="1853175"/>
                  </a:lnTo>
                  <a:lnTo>
                    <a:pt x="706968" y="1852039"/>
                  </a:lnTo>
                  <a:lnTo>
                    <a:pt x="771238" y="1850806"/>
                  </a:lnTo>
                  <a:lnTo>
                    <a:pt x="835508" y="1849469"/>
                  </a:lnTo>
                  <a:lnTo>
                    <a:pt x="899777" y="1848018"/>
                  </a:lnTo>
                  <a:lnTo>
                    <a:pt x="964047" y="1846445"/>
                  </a:lnTo>
                  <a:lnTo>
                    <a:pt x="1028317" y="1844737"/>
                  </a:lnTo>
                  <a:lnTo>
                    <a:pt x="1092587" y="1842886"/>
                  </a:lnTo>
                  <a:lnTo>
                    <a:pt x="1156857" y="1840878"/>
                  </a:lnTo>
                  <a:lnTo>
                    <a:pt x="1221127" y="1838701"/>
                  </a:lnTo>
                  <a:lnTo>
                    <a:pt x="1285397" y="1836340"/>
                  </a:lnTo>
                  <a:lnTo>
                    <a:pt x="1349666" y="1833780"/>
                  </a:lnTo>
                  <a:lnTo>
                    <a:pt x="1413936" y="1831006"/>
                  </a:lnTo>
                  <a:lnTo>
                    <a:pt x="1478206" y="1828000"/>
                  </a:lnTo>
                  <a:lnTo>
                    <a:pt x="1542476" y="1824742"/>
                  </a:lnTo>
                  <a:lnTo>
                    <a:pt x="1606746" y="1821213"/>
                  </a:lnTo>
                  <a:lnTo>
                    <a:pt x="1671016" y="1817390"/>
                  </a:lnTo>
                  <a:lnTo>
                    <a:pt x="1735286" y="1813251"/>
                  </a:lnTo>
                  <a:lnTo>
                    <a:pt x="1799555" y="1808771"/>
                  </a:lnTo>
                  <a:lnTo>
                    <a:pt x="1863825" y="1803922"/>
                  </a:lnTo>
                  <a:lnTo>
                    <a:pt x="1928095" y="1798676"/>
                  </a:lnTo>
                  <a:lnTo>
                    <a:pt x="1992365" y="1793002"/>
                  </a:lnTo>
                  <a:lnTo>
                    <a:pt x="2056635" y="1786868"/>
                  </a:lnTo>
                  <a:lnTo>
                    <a:pt x="2120905" y="1780240"/>
                  </a:lnTo>
                  <a:lnTo>
                    <a:pt x="2185174" y="1773080"/>
                  </a:lnTo>
                  <a:lnTo>
                    <a:pt x="2249444" y="1765350"/>
                  </a:lnTo>
                  <a:lnTo>
                    <a:pt x="2313714" y="1757009"/>
                  </a:lnTo>
                  <a:lnTo>
                    <a:pt x="2377984" y="1748014"/>
                  </a:lnTo>
                  <a:lnTo>
                    <a:pt x="2442254" y="1738318"/>
                  </a:lnTo>
                  <a:lnTo>
                    <a:pt x="2506524" y="1727876"/>
                  </a:lnTo>
                  <a:lnTo>
                    <a:pt x="2570794" y="1716637"/>
                  </a:lnTo>
                  <a:lnTo>
                    <a:pt x="2635063" y="1704551"/>
                  </a:lnTo>
                  <a:lnTo>
                    <a:pt x="2699333" y="1691564"/>
                  </a:lnTo>
                  <a:lnTo>
                    <a:pt x="2763603" y="1677622"/>
                  </a:lnTo>
                  <a:lnTo>
                    <a:pt x="2827873" y="1662670"/>
                  </a:lnTo>
                  <a:lnTo>
                    <a:pt x="2892143" y="1646651"/>
                  </a:lnTo>
                  <a:lnTo>
                    <a:pt x="2956413" y="1629510"/>
                  </a:lnTo>
                  <a:lnTo>
                    <a:pt x="3020683" y="1611191"/>
                  </a:lnTo>
                  <a:lnTo>
                    <a:pt x="3084952" y="1591637"/>
                  </a:lnTo>
                  <a:lnTo>
                    <a:pt x="3149222" y="1570795"/>
                  </a:lnTo>
                  <a:lnTo>
                    <a:pt x="3213492" y="1548614"/>
                  </a:lnTo>
                  <a:lnTo>
                    <a:pt x="3277762" y="1525046"/>
                  </a:lnTo>
                  <a:lnTo>
                    <a:pt x="3342032" y="1500047"/>
                  </a:lnTo>
                  <a:lnTo>
                    <a:pt x="3406302" y="1473578"/>
                  </a:lnTo>
                  <a:lnTo>
                    <a:pt x="3470572" y="1445608"/>
                  </a:lnTo>
                  <a:lnTo>
                    <a:pt x="3534841" y="1416111"/>
                  </a:lnTo>
                  <a:lnTo>
                    <a:pt x="3599111" y="1385072"/>
                  </a:lnTo>
                  <a:lnTo>
                    <a:pt x="3663381" y="1352485"/>
                  </a:lnTo>
                  <a:lnTo>
                    <a:pt x="3727651" y="1318354"/>
                  </a:lnTo>
                  <a:lnTo>
                    <a:pt x="3791921" y="1282696"/>
                  </a:lnTo>
                  <a:lnTo>
                    <a:pt x="3856191" y="1245542"/>
                  </a:lnTo>
                  <a:lnTo>
                    <a:pt x="3920460" y="1206934"/>
                  </a:lnTo>
                  <a:lnTo>
                    <a:pt x="3984730" y="1166932"/>
                  </a:lnTo>
                  <a:lnTo>
                    <a:pt x="4049000" y="1125608"/>
                  </a:lnTo>
                  <a:lnTo>
                    <a:pt x="4113270" y="1083050"/>
                  </a:lnTo>
                  <a:lnTo>
                    <a:pt x="4177540" y="1039360"/>
                  </a:lnTo>
                  <a:lnTo>
                    <a:pt x="4241810" y="994655"/>
                  </a:lnTo>
                  <a:lnTo>
                    <a:pt x="4306080" y="949063"/>
                  </a:lnTo>
                  <a:lnTo>
                    <a:pt x="4370349" y="902727"/>
                  </a:lnTo>
                  <a:lnTo>
                    <a:pt x="4434619" y="855798"/>
                  </a:lnTo>
                  <a:lnTo>
                    <a:pt x="4498889" y="808436"/>
                  </a:lnTo>
                  <a:lnTo>
                    <a:pt x="4563159" y="760808"/>
                  </a:lnTo>
                  <a:lnTo>
                    <a:pt x="4627429" y="713085"/>
                  </a:lnTo>
                  <a:lnTo>
                    <a:pt x="4691699" y="665439"/>
                  </a:lnTo>
                  <a:lnTo>
                    <a:pt x="4755969" y="618041"/>
                  </a:lnTo>
                  <a:lnTo>
                    <a:pt x="4820238" y="571061"/>
                  </a:lnTo>
                  <a:lnTo>
                    <a:pt x="4884508" y="524660"/>
                  </a:lnTo>
                  <a:lnTo>
                    <a:pt x="4948778" y="478994"/>
                  </a:lnTo>
                  <a:lnTo>
                    <a:pt x="5013048" y="434207"/>
                  </a:lnTo>
                  <a:lnTo>
                    <a:pt x="5077318" y="390434"/>
                  </a:lnTo>
                  <a:lnTo>
                    <a:pt x="5141588" y="347795"/>
                  </a:lnTo>
                  <a:lnTo>
                    <a:pt x="5205858" y="306397"/>
                  </a:lnTo>
                  <a:lnTo>
                    <a:pt x="5270127" y="266332"/>
                  </a:lnTo>
                  <a:lnTo>
                    <a:pt x="5334397" y="227676"/>
                  </a:lnTo>
                  <a:lnTo>
                    <a:pt x="5398667" y="190493"/>
                  </a:lnTo>
                  <a:lnTo>
                    <a:pt x="5462937" y="154829"/>
                  </a:lnTo>
                  <a:lnTo>
                    <a:pt x="5527207" y="120718"/>
                  </a:lnTo>
                  <a:lnTo>
                    <a:pt x="5591477" y="88178"/>
                  </a:lnTo>
                  <a:lnTo>
                    <a:pt x="5655746" y="57217"/>
                  </a:lnTo>
                  <a:lnTo>
                    <a:pt x="5720016" y="27829"/>
                  </a:lnTo>
                  <a:lnTo>
                    <a:pt x="5784286" y="0"/>
                  </a:lnTo>
                  <a:lnTo>
                    <a:pt x="5784286" y="1422934"/>
                  </a:lnTo>
                  <a:lnTo>
                    <a:pt x="5720016" y="1437322"/>
                  </a:lnTo>
                  <a:lnTo>
                    <a:pt x="5655746" y="1451736"/>
                  </a:lnTo>
                  <a:lnTo>
                    <a:pt x="5591477" y="1466165"/>
                  </a:lnTo>
                  <a:lnTo>
                    <a:pt x="5527207" y="1480595"/>
                  </a:lnTo>
                  <a:lnTo>
                    <a:pt x="5462937" y="1495011"/>
                  </a:lnTo>
                  <a:lnTo>
                    <a:pt x="5398667" y="1509395"/>
                  </a:lnTo>
                  <a:lnTo>
                    <a:pt x="5334397" y="1523726"/>
                  </a:lnTo>
                  <a:lnTo>
                    <a:pt x="5270127" y="1537984"/>
                  </a:lnTo>
                  <a:lnTo>
                    <a:pt x="5205858" y="1552145"/>
                  </a:lnTo>
                  <a:lnTo>
                    <a:pt x="5141588" y="1566185"/>
                  </a:lnTo>
                  <a:lnTo>
                    <a:pt x="5077318" y="1580076"/>
                  </a:lnTo>
                  <a:lnTo>
                    <a:pt x="5013048" y="1593792"/>
                  </a:lnTo>
                  <a:lnTo>
                    <a:pt x="4948778" y="1607305"/>
                  </a:lnTo>
                  <a:lnTo>
                    <a:pt x="4884508" y="1620587"/>
                  </a:lnTo>
                  <a:lnTo>
                    <a:pt x="4820238" y="1633610"/>
                  </a:lnTo>
                  <a:lnTo>
                    <a:pt x="4755969" y="1646346"/>
                  </a:lnTo>
                  <a:lnTo>
                    <a:pt x="4691699" y="1658769"/>
                  </a:lnTo>
                  <a:lnTo>
                    <a:pt x="4627429" y="1670854"/>
                  </a:lnTo>
                  <a:lnTo>
                    <a:pt x="4563159" y="1682578"/>
                  </a:lnTo>
                  <a:lnTo>
                    <a:pt x="4498889" y="1693919"/>
                  </a:lnTo>
                  <a:lnTo>
                    <a:pt x="4434619" y="1704858"/>
                  </a:lnTo>
                  <a:lnTo>
                    <a:pt x="4370349" y="1715379"/>
                  </a:lnTo>
                  <a:lnTo>
                    <a:pt x="4306080" y="1725470"/>
                  </a:lnTo>
                  <a:lnTo>
                    <a:pt x="4241810" y="1735120"/>
                  </a:lnTo>
                  <a:lnTo>
                    <a:pt x="4177540" y="1744322"/>
                  </a:lnTo>
                  <a:lnTo>
                    <a:pt x="4113270" y="1753072"/>
                  </a:lnTo>
                  <a:lnTo>
                    <a:pt x="4049000" y="1761369"/>
                  </a:lnTo>
                  <a:lnTo>
                    <a:pt x="3984730" y="1769216"/>
                  </a:lnTo>
                  <a:lnTo>
                    <a:pt x="3920460" y="1776617"/>
                  </a:lnTo>
                  <a:lnTo>
                    <a:pt x="3856191" y="1783579"/>
                  </a:lnTo>
                  <a:lnTo>
                    <a:pt x="3791921" y="1790113"/>
                  </a:lnTo>
                  <a:lnTo>
                    <a:pt x="3727651" y="1796229"/>
                  </a:lnTo>
                  <a:lnTo>
                    <a:pt x="3663381" y="1801942"/>
                  </a:lnTo>
                  <a:lnTo>
                    <a:pt x="3599111" y="1807265"/>
                  </a:lnTo>
                  <a:lnTo>
                    <a:pt x="3534841" y="1812214"/>
                  </a:lnTo>
                  <a:lnTo>
                    <a:pt x="3470572" y="1816807"/>
                  </a:lnTo>
                  <a:lnTo>
                    <a:pt x="3406302" y="1821061"/>
                  </a:lnTo>
                  <a:lnTo>
                    <a:pt x="3342032" y="1824994"/>
                  </a:lnTo>
                  <a:lnTo>
                    <a:pt x="3277762" y="1828623"/>
                  </a:lnTo>
                  <a:lnTo>
                    <a:pt x="3213492" y="1831966"/>
                  </a:lnTo>
                  <a:lnTo>
                    <a:pt x="3149222" y="1835042"/>
                  </a:lnTo>
                  <a:lnTo>
                    <a:pt x="3084952" y="1837866"/>
                  </a:lnTo>
                  <a:lnTo>
                    <a:pt x="3020683" y="1840457"/>
                  </a:lnTo>
                  <a:lnTo>
                    <a:pt x="2956413" y="1842830"/>
                  </a:lnTo>
                  <a:lnTo>
                    <a:pt x="2892143" y="1845001"/>
                  </a:lnTo>
                  <a:lnTo>
                    <a:pt x="2827873" y="1846985"/>
                  </a:lnTo>
                  <a:lnTo>
                    <a:pt x="2763603" y="1848797"/>
                  </a:lnTo>
                  <a:lnTo>
                    <a:pt x="2699333" y="1850448"/>
                  </a:lnTo>
                  <a:lnTo>
                    <a:pt x="2635063" y="1851953"/>
                  </a:lnTo>
                  <a:lnTo>
                    <a:pt x="2570794" y="1853323"/>
                  </a:lnTo>
                  <a:lnTo>
                    <a:pt x="2506524" y="1854569"/>
                  </a:lnTo>
                  <a:lnTo>
                    <a:pt x="2442254" y="1855702"/>
                  </a:lnTo>
                  <a:lnTo>
                    <a:pt x="2377984" y="1856731"/>
                  </a:lnTo>
                  <a:lnTo>
                    <a:pt x="2313714" y="1857664"/>
                  </a:lnTo>
                  <a:lnTo>
                    <a:pt x="2249444" y="1858511"/>
                  </a:lnTo>
                  <a:lnTo>
                    <a:pt x="2185174" y="1859279"/>
                  </a:lnTo>
                  <a:lnTo>
                    <a:pt x="2120905" y="1859975"/>
                  </a:lnTo>
                  <a:lnTo>
                    <a:pt x="2056635" y="1860605"/>
                  </a:lnTo>
                  <a:lnTo>
                    <a:pt x="1992365" y="1861176"/>
                  </a:lnTo>
                  <a:lnTo>
                    <a:pt x="1928095" y="1861692"/>
                  </a:lnTo>
                  <a:lnTo>
                    <a:pt x="1863825" y="1862159"/>
                  </a:lnTo>
                  <a:lnTo>
                    <a:pt x="1799555" y="1862581"/>
                  </a:lnTo>
                  <a:lnTo>
                    <a:pt x="1735286" y="1862963"/>
                  </a:lnTo>
                  <a:lnTo>
                    <a:pt x="1671016" y="1863308"/>
                  </a:lnTo>
                  <a:lnTo>
                    <a:pt x="1606746" y="1863620"/>
                  </a:lnTo>
                  <a:lnTo>
                    <a:pt x="1542476" y="1863901"/>
                  </a:lnTo>
                  <a:lnTo>
                    <a:pt x="1478206" y="1864156"/>
                  </a:lnTo>
                  <a:lnTo>
                    <a:pt x="1413936" y="1864385"/>
                  </a:lnTo>
                  <a:lnTo>
                    <a:pt x="1349666" y="1864593"/>
                  </a:lnTo>
                  <a:lnTo>
                    <a:pt x="1285397" y="1864780"/>
                  </a:lnTo>
                  <a:lnTo>
                    <a:pt x="1221127" y="1864948"/>
                  </a:lnTo>
                  <a:lnTo>
                    <a:pt x="1156857" y="1865101"/>
                  </a:lnTo>
                  <a:lnTo>
                    <a:pt x="1092587" y="1865238"/>
                  </a:lnTo>
                  <a:lnTo>
                    <a:pt x="1028317" y="1865362"/>
                  </a:lnTo>
                  <a:lnTo>
                    <a:pt x="964047" y="1865473"/>
                  </a:lnTo>
                  <a:lnTo>
                    <a:pt x="899777" y="1865574"/>
                  </a:lnTo>
                  <a:lnTo>
                    <a:pt x="835508" y="1865665"/>
                  </a:lnTo>
                  <a:lnTo>
                    <a:pt x="771238" y="1865747"/>
                  </a:lnTo>
                  <a:lnTo>
                    <a:pt x="706968" y="1865821"/>
                  </a:lnTo>
                  <a:lnTo>
                    <a:pt x="642698" y="1865887"/>
                  </a:lnTo>
                  <a:lnTo>
                    <a:pt x="578428" y="1865947"/>
                  </a:lnTo>
                  <a:lnTo>
                    <a:pt x="514158" y="1866001"/>
                  </a:lnTo>
                  <a:lnTo>
                    <a:pt x="449888" y="1866050"/>
                  </a:lnTo>
                  <a:lnTo>
                    <a:pt x="385619" y="1866094"/>
                  </a:lnTo>
                  <a:lnTo>
                    <a:pt x="321349" y="1866133"/>
                  </a:lnTo>
                  <a:lnTo>
                    <a:pt x="257079" y="1866169"/>
                  </a:lnTo>
                  <a:lnTo>
                    <a:pt x="192809" y="1866201"/>
                  </a:lnTo>
                  <a:lnTo>
                    <a:pt x="128539" y="1866230"/>
                  </a:lnTo>
                  <a:lnTo>
                    <a:pt x="64269" y="1866256"/>
                  </a:lnTo>
                  <a:lnTo>
                    <a:pt x="0" y="186628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695605" y="4397245"/>
              <a:ext cx="5784286" cy="1860621"/>
            </a:xfrm>
            <a:custGeom>
              <a:avLst/>
              <a:pathLst>
                <a:path w="5784286" h="1860621">
                  <a:moveTo>
                    <a:pt x="0" y="1860621"/>
                  </a:moveTo>
                  <a:lnTo>
                    <a:pt x="64269" y="1860120"/>
                  </a:lnTo>
                  <a:lnTo>
                    <a:pt x="128539" y="1859576"/>
                  </a:lnTo>
                  <a:lnTo>
                    <a:pt x="192809" y="1858986"/>
                  </a:lnTo>
                  <a:lnTo>
                    <a:pt x="257079" y="1858345"/>
                  </a:lnTo>
                  <a:lnTo>
                    <a:pt x="321349" y="1857649"/>
                  </a:lnTo>
                  <a:lnTo>
                    <a:pt x="385619" y="1856894"/>
                  </a:lnTo>
                  <a:lnTo>
                    <a:pt x="449888" y="1856075"/>
                  </a:lnTo>
                  <a:lnTo>
                    <a:pt x="514158" y="1855186"/>
                  </a:lnTo>
                  <a:lnTo>
                    <a:pt x="578428" y="1854221"/>
                  </a:lnTo>
                  <a:lnTo>
                    <a:pt x="642698" y="1853175"/>
                  </a:lnTo>
                  <a:lnTo>
                    <a:pt x="706968" y="1852039"/>
                  </a:lnTo>
                  <a:lnTo>
                    <a:pt x="771238" y="1850806"/>
                  </a:lnTo>
                  <a:lnTo>
                    <a:pt x="835508" y="1849469"/>
                  </a:lnTo>
                  <a:lnTo>
                    <a:pt x="899777" y="1848018"/>
                  </a:lnTo>
                  <a:lnTo>
                    <a:pt x="964047" y="1846445"/>
                  </a:lnTo>
                  <a:lnTo>
                    <a:pt x="1028317" y="1844737"/>
                  </a:lnTo>
                  <a:lnTo>
                    <a:pt x="1092587" y="1842886"/>
                  </a:lnTo>
                  <a:lnTo>
                    <a:pt x="1156857" y="1840878"/>
                  </a:lnTo>
                  <a:lnTo>
                    <a:pt x="1221127" y="1838701"/>
                  </a:lnTo>
                  <a:lnTo>
                    <a:pt x="1285397" y="1836340"/>
                  </a:lnTo>
                  <a:lnTo>
                    <a:pt x="1349666" y="1833780"/>
                  </a:lnTo>
                  <a:lnTo>
                    <a:pt x="1413936" y="1831006"/>
                  </a:lnTo>
                  <a:lnTo>
                    <a:pt x="1478206" y="1828000"/>
                  </a:lnTo>
                  <a:lnTo>
                    <a:pt x="1542476" y="1824742"/>
                  </a:lnTo>
                  <a:lnTo>
                    <a:pt x="1606746" y="1821213"/>
                  </a:lnTo>
                  <a:lnTo>
                    <a:pt x="1671016" y="1817390"/>
                  </a:lnTo>
                  <a:lnTo>
                    <a:pt x="1735286" y="1813251"/>
                  </a:lnTo>
                  <a:lnTo>
                    <a:pt x="1799555" y="1808771"/>
                  </a:lnTo>
                  <a:lnTo>
                    <a:pt x="1863825" y="1803922"/>
                  </a:lnTo>
                  <a:lnTo>
                    <a:pt x="1928095" y="1798676"/>
                  </a:lnTo>
                  <a:lnTo>
                    <a:pt x="1992365" y="1793002"/>
                  </a:lnTo>
                  <a:lnTo>
                    <a:pt x="2056635" y="1786868"/>
                  </a:lnTo>
                  <a:lnTo>
                    <a:pt x="2120905" y="1780240"/>
                  </a:lnTo>
                  <a:lnTo>
                    <a:pt x="2185174" y="1773080"/>
                  </a:lnTo>
                  <a:lnTo>
                    <a:pt x="2249444" y="1765350"/>
                  </a:lnTo>
                  <a:lnTo>
                    <a:pt x="2313714" y="1757009"/>
                  </a:lnTo>
                  <a:lnTo>
                    <a:pt x="2377984" y="1748014"/>
                  </a:lnTo>
                  <a:lnTo>
                    <a:pt x="2442254" y="1738318"/>
                  </a:lnTo>
                  <a:lnTo>
                    <a:pt x="2506524" y="1727876"/>
                  </a:lnTo>
                  <a:lnTo>
                    <a:pt x="2570794" y="1716637"/>
                  </a:lnTo>
                  <a:lnTo>
                    <a:pt x="2635063" y="1704551"/>
                  </a:lnTo>
                  <a:lnTo>
                    <a:pt x="2699333" y="1691564"/>
                  </a:lnTo>
                  <a:lnTo>
                    <a:pt x="2763603" y="1677622"/>
                  </a:lnTo>
                  <a:lnTo>
                    <a:pt x="2827873" y="1662670"/>
                  </a:lnTo>
                  <a:lnTo>
                    <a:pt x="2892143" y="1646651"/>
                  </a:lnTo>
                  <a:lnTo>
                    <a:pt x="2956413" y="1629510"/>
                  </a:lnTo>
                  <a:lnTo>
                    <a:pt x="3020683" y="1611191"/>
                  </a:lnTo>
                  <a:lnTo>
                    <a:pt x="3084952" y="1591637"/>
                  </a:lnTo>
                  <a:lnTo>
                    <a:pt x="3149222" y="1570795"/>
                  </a:lnTo>
                  <a:lnTo>
                    <a:pt x="3213492" y="1548614"/>
                  </a:lnTo>
                  <a:lnTo>
                    <a:pt x="3277762" y="1525046"/>
                  </a:lnTo>
                  <a:lnTo>
                    <a:pt x="3342032" y="1500047"/>
                  </a:lnTo>
                  <a:lnTo>
                    <a:pt x="3406302" y="1473578"/>
                  </a:lnTo>
                  <a:lnTo>
                    <a:pt x="3470572" y="1445608"/>
                  </a:lnTo>
                  <a:lnTo>
                    <a:pt x="3534841" y="1416111"/>
                  </a:lnTo>
                  <a:lnTo>
                    <a:pt x="3599111" y="1385072"/>
                  </a:lnTo>
                  <a:lnTo>
                    <a:pt x="3663381" y="1352485"/>
                  </a:lnTo>
                  <a:lnTo>
                    <a:pt x="3727651" y="1318354"/>
                  </a:lnTo>
                  <a:lnTo>
                    <a:pt x="3791921" y="1282696"/>
                  </a:lnTo>
                  <a:lnTo>
                    <a:pt x="3856191" y="1245542"/>
                  </a:lnTo>
                  <a:lnTo>
                    <a:pt x="3920460" y="1206934"/>
                  </a:lnTo>
                  <a:lnTo>
                    <a:pt x="3984730" y="1166932"/>
                  </a:lnTo>
                  <a:lnTo>
                    <a:pt x="4049000" y="1125608"/>
                  </a:lnTo>
                  <a:lnTo>
                    <a:pt x="4113270" y="1083050"/>
                  </a:lnTo>
                  <a:lnTo>
                    <a:pt x="4177540" y="1039360"/>
                  </a:lnTo>
                  <a:lnTo>
                    <a:pt x="4241810" y="994655"/>
                  </a:lnTo>
                  <a:lnTo>
                    <a:pt x="4306080" y="949063"/>
                  </a:lnTo>
                  <a:lnTo>
                    <a:pt x="4370349" y="902727"/>
                  </a:lnTo>
                  <a:lnTo>
                    <a:pt x="4434619" y="855798"/>
                  </a:lnTo>
                  <a:lnTo>
                    <a:pt x="4498889" y="808436"/>
                  </a:lnTo>
                  <a:lnTo>
                    <a:pt x="4563159" y="760808"/>
                  </a:lnTo>
                  <a:lnTo>
                    <a:pt x="4627429" y="713085"/>
                  </a:lnTo>
                  <a:lnTo>
                    <a:pt x="4691699" y="665439"/>
                  </a:lnTo>
                  <a:lnTo>
                    <a:pt x="4755969" y="618041"/>
                  </a:lnTo>
                  <a:lnTo>
                    <a:pt x="4820238" y="571061"/>
                  </a:lnTo>
                  <a:lnTo>
                    <a:pt x="4884508" y="524660"/>
                  </a:lnTo>
                  <a:lnTo>
                    <a:pt x="4948778" y="478994"/>
                  </a:lnTo>
                  <a:lnTo>
                    <a:pt x="5013048" y="434207"/>
                  </a:lnTo>
                  <a:lnTo>
                    <a:pt x="5077318" y="390434"/>
                  </a:lnTo>
                  <a:lnTo>
                    <a:pt x="5141588" y="347795"/>
                  </a:lnTo>
                  <a:lnTo>
                    <a:pt x="5205858" y="306397"/>
                  </a:lnTo>
                  <a:lnTo>
                    <a:pt x="5270127" y="266332"/>
                  </a:lnTo>
                  <a:lnTo>
                    <a:pt x="5334397" y="227676"/>
                  </a:lnTo>
                  <a:lnTo>
                    <a:pt x="5398667" y="190493"/>
                  </a:lnTo>
                  <a:lnTo>
                    <a:pt x="5462937" y="154829"/>
                  </a:lnTo>
                  <a:lnTo>
                    <a:pt x="5527207" y="120718"/>
                  </a:lnTo>
                  <a:lnTo>
                    <a:pt x="5591477" y="88178"/>
                  </a:lnTo>
                  <a:lnTo>
                    <a:pt x="5655746" y="57217"/>
                  </a:lnTo>
                  <a:lnTo>
                    <a:pt x="5720016" y="27829"/>
                  </a:ln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695605" y="5820179"/>
              <a:ext cx="5784286" cy="443558"/>
            </a:xfrm>
            <a:custGeom>
              <a:avLst/>
              <a:pathLst>
                <a:path w="5784286" h="443558">
                  <a:moveTo>
                    <a:pt x="0" y="443345"/>
                  </a:moveTo>
                  <a:lnTo>
                    <a:pt x="64269" y="443322"/>
                  </a:lnTo>
                  <a:lnTo>
                    <a:pt x="128539" y="443296"/>
                  </a:lnTo>
                  <a:lnTo>
                    <a:pt x="192809" y="443267"/>
                  </a:lnTo>
                  <a:lnTo>
                    <a:pt x="257079" y="443234"/>
                  </a:lnTo>
                  <a:lnTo>
                    <a:pt x="321349" y="443199"/>
                  </a:lnTo>
                  <a:lnTo>
                    <a:pt x="385619" y="443159"/>
                  </a:lnTo>
                  <a:lnTo>
                    <a:pt x="449888" y="443115"/>
                  </a:lnTo>
                  <a:lnTo>
                    <a:pt x="514158" y="443067"/>
                  </a:lnTo>
                  <a:lnTo>
                    <a:pt x="578428" y="443013"/>
                  </a:lnTo>
                  <a:lnTo>
                    <a:pt x="642698" y="442953"/>
                  </a:lnTo>
                  <a:lnTo>
                    <a:pt x="706968" y="442886"/>
                  </a:lnTo>
                  <a:lnTo>
                    <a:pt x="771238" y="442812"/>
                  </a:lnTo>
                  <a:lnTo>
                    <a:pt x="835508" y="442730"/>
                  </a:lnTo>
                  <a:lnTo>
                    <a:pt x="899777" y="442640"/>
                  </a:lnTo>
                  <a:lnTo>
                    <a:pt x="964047" y="442539"/>
                  </a:lnTo>
                  <a:lnTo>
                    <a:pt x="1028317" y="442427"/>
                  </a:lnTo>
                  <a:lnTo>
                    <a:pt x="1092587" y="442303"/>
                  </a:lnTo>
                  <a:lnTo>
                    <a:pt x="1156857" y="442166"/>
                  </a:lnTo>
                  <a:lnTo>
                    <a:pt x="1221127" y="442014"/>
                  </a:lnTo>
                  <a:lnTo>
                    <a:pt x="1285397" y="441845"/>
                  </a:lnTo>
                  <a:lnTo>
                    <a:pt x="1349666" y="441658"/>
                  </a:lnTo>
                  <a:lnTo>
                    <a:pt x="1413936" y="441451"/>
                  </a:lnTo>
                  <a:lnTo>
                    <a:pt x="1478206" y="441221"/>
                  </a:lnTo>
                  <a:lnTo>
                    <a:pt x="1542476" y="440967"/>
                  </a:lnTo>
                  <a:lnTo>
                    <a:pt x="1606746" y="440685"/>
                  </a:lnTo>
                  <a:lnTo>
                    <a:pt x="1671016" y="440374"/>
                  </a:lnTo>
                  <a:lnTo>
                    <a:pt x="1735286" y="440029"/>
                  </a:lnTo>
                  <a:lnTo>
                    <a:pt x="1799555" y="439647"/>
                  </a:lnTo>
                  <a:lnTo>
                    <a:pt x="1863825" y="439224"/>
                  </a:lnTo>
                  <a:lnTo>
                    <a:pt x="1928095" y="438757"/>
                  </a:lnTo>
                  <a:lnTo>
                    <a:pt x="1992365" y="438241"/>
                  </a:lnTo>
                  <a:lnTo>
                    <a:pt x="2056635" y="437671"/>
                  </a:lnTo>
                  <a:lnTo>
                    <a:pt x="2120905" y="437040"/>
                  </a:lnTo>
                  <a:lnTo>
                    <a:pt x="2185174" y="436345"/>
                  </a:lnTo>
                  <a:lnTo>
                    <a:pt x="2249444" y="435577"/>
                  </a:lnTo>
                  <a:lnTo>
                    <a:pt x="2313714" y="434730"/>
                  </a:lnTo>
                  <a:lnTo>
                    <a:pt x="2377984" y="433796"/>
                  </a:lnTo>
                  <a:lnTo>
                    <a:pt x="2442254" y="432767"/>
                  </a:lnTo>
                  <a:lnTo>
                    <a:pt x="2506524" y="431635"/>
                  </a:lnTo>
                  <a:lnTo>
                    <a:pt x="2570794" y="430389"/>
                  </a:lnTo>
                  <a:lnTo>
                    <a:pt x="2635063" y="429019"/>
                  </a:lnTo>
                  <a:lnTo>
                    <a:pt x="2699333" y="427514"/>
                  </a:lnTo>
                  <a:lnTo>
                    <a:pt x="2763603" y="425862"/>
                  </a:lnTo>
                  <a:lnTo>
                    <a:pt x="2827873" y="424051"/>
                  </a:lnTo>
                  <a:lnTo>
                    <a:pt x="2892143" y="422067"/>
                  </a:lnTo>
                  <a:lnTo>
                    <a:pt x="2956413" y="419896"/>
                  </a:lnTo>
                  <a:lnTo>
                    <a:pt x="3020683" y="417522"/>
                  </a:lnTo>
                  <a:lnTo>
                    <a:pt x="3084952" y="414932"/>
                  </a:lnTo>
                  <a:lnTo>
                    <a:pt x="3149222" y="412107"/>
                  </a:lnTo>
                  <a:lnTo>
                    <a:pt x="3213492" y="409032"/>
                  </a:lnTo>
                  <a:lnTo>
                    <a:pt x="3277762" y="405688"/>
                  </a:lnTo>
                  <a:lnTo>
                    <a:pt x="3342032" y="402059"/>
                  </a:lnTo>
                  <a:lnTo>
                    <a:pt x="3406302" y="398127"/>
                  </a:lnTo>
                  <a:lnTo>
                    <a:pt x="3470572" y="393873"/>
                  </a:lnTo>
                  <a:lnTo>
                    <a:pt x="3534841" y="389280"/>
                  </a:lnTo>
                  <a:lnTo>
                    <a:pt x="3599111" y="384330"/>
                  </a:lnTo>
                  <a:lnTo>
                    <a:pt x="3663381" y="379007"/>
                  </a:lnTo>
                  <a:lnTo>
                    <a:pt x="3727651" y="373295"/>
                  </a:lnTo>
                  <a:lnTo>
                    <a:pt x="3791921" y="367179"/>
                  </a:lnTo>
                  <a:lnTo>
                    <a:pt x="3856191" y="360645"/>
                  </a:lnTo>
                  <a:lnTo>
                    <a:pt x="3920460" y="353682"/>
                  </a:lnTo>
                  <a:lnTo>
                    <a:pt x="3984730" y="346281"/>
                  </a:lnTo>
                  <a:lnTo>
                    <a:pt x="4049000" y="338435"/>
                  </a:lnTo>
                  <a:lnTo>
                    <a:pt x="4113270" y="330137"/>
                  </a:lnTo>
                  <a:lnTo>
                    <a:pt x="4177540" y="321387"/>
                  </a:lnTo>
                  <a:lnTo>
                    <a:pt x="4241810" y="312185"/>
                  </a:lnTo>
                  <a:lnTo>
                    <a:pt x="4306080" y="302535"/>
                  </a:lnTo>
                  <a:lnTo>
                    <a:pt x="4370349" y="292445"/>
                  </a:lnTo>
                  <a:lnTo>
                    <a:pt x="4434619" y="281923"/>
                  </a:lnTo>
                  <a:lnTo>
                    <a:pt x="4498889" y="270984"/>
                  </a:lnTo>
                  <a:lnTo>
                    <a:pt x="4563159" y="259643"/>
                  </a:lnTo>
                  <a:lnTo>
                    <a:pt x="4627429" y="247920"/>
                  </a:lnTo>
                  <a:lnTo>
                    <a:pt x="4691699" y="235835"/>
                  </a:lnTo>
                  <a:lnTo>
                    <a:pt x="4755969" y="223412"/>
                  </a:lnTo>
                  <a:lnTo>
                    <a:pt x="4820238" y="210675"/>
                  </a:lnTo>
                  <a:lnTo>
                    <a:pt x="4884508" y="197652"/>
                  </a:lnTo>
                  <a:lnTo>
                    <a:pt x="4948778" y="184370"/>
                  </a:lnTo>
                  <a:lnTo>
                    <a:pt x="5013048" y="170857"/>
                  </a:lnTo>
                  <a:lnTo>
                    <a:pt x="5077318" y="157141"/>
                  </a:lnTo>
                  <a:lnTo>
                    <a:pt x="5141588" y="143250"/>
                  </a:lnTo>
                  <a:lnTo>
                    <a:pt x="5205858" y="129211"/>
                  </a:lnTo>
                  <a:lnTo>
                    <a:pt x="5270127" y="115050"/>
                  </a:lnTo>
                  <a:lnTo>
                    <a:pt x="5334397" y="100792"/>
                  </a:lnTo>
                  <a:lnTo>
                    <a:pt x="5398667" y="86460"/>
                  </a:lnTo>
                  <a:lnTo>
                    <a:pt x="5462937" y="72077"/>
                  </a:lnTo>
                  <a:lnTo>
                    <a:pt x="5527207" y="57661"/>
                  </a:lnTo>
                  <a:lnTo>
                    <a:pt x="5591477" y="43230"/>
                  </a:lnTo>
                  <a:lnTo>
                    <a:pt x="5655746" y="28801"/>
                  </a:lnTo>
                  <a:lnTo>
                    <a:pt x="5720016" y="14387"/>
                  </a:lnTo>
                  <a:lnTo>
                    <a:pt x="5784286" y="0"/>
                  </a:lnTo>
                  <a:lnTo>
                    <a:pt x="5784286" y="443558"/>
                  </a:lnTo>
                  <a:lnTo>
                    <a:pt x="5720016" y="443558"/>
                  </a:lnTo>
                  <a:lnTo>
                    <a:pt x="5655746" y="443558"/>
                  </a:lnTo>
                  <a:lnTo>
                    <a:pt x="5591477" y="443558"/>
                  </a:lnTo>
                  <a:lnTo>
                    <a:pt x="5527207" y="443558"/>
                  </a:lnTo>
                  <a:lnTo>
                    <a:pt x="5462937" y="443558"/>
                  </a:lnTo>
                  <a:lnTo>
                    <a:pt x="5398667" y="443558"/>
                  </a:lnTo>
                  <a:lnTo>
                    <a:pt x="5334397" y="443558"/>
                  </a:lnTo>
                  <a:lnTo>
                    <a:pt x="5270127" y="443558"/>
                  </a:lnTo>
                  <a:lnTo>
                    <a:pt x="5205858" y="443558"/>
                  </a:lnTo>
                  <a:lnTo>
                    <a:pt x="5141588" y="443558"/>
                  </a:lnTo>
                  <a:lnTo>
                    <a:pt x="5077318" y="443558"/>
                  </a:lnTo>
                  <a:lnTo>
                    <a:pt x="5013048" y="443558"/>
                  </a:lnTo>
                  <a:lnTo>
                    <a:pt x="4948778" y="443558"/>
                  </a:lnTo>
                  <a:lnTo>
                    <a:pt x="4884508" y="443558"/>
                  </a:lnTo>
                  <a:lnTo>
                    <a:pt x="4820238" y="443558"/>
                  </a:lnTo>
                  <a:lnTo>
                    <a:pt x="4755969" y="443558"/>
                  </a:lnTo>
                  <a:lnTo>
                    <a:pt x="4691699" y="443558"/>
                  </a:lnTo>
                  <a:lnTo>
                    <a:pt x="4627429" y="443558"/>
                  </a:lnTo>
                  <a:lnTo>
                    <a:pt x="4563159" y="443558"/>
                  </a:lnTo>
                  <a:lnTo>
                    <a:pt x="4498889" y="443558"/>
                  </a:lnTo>
                  <a:lnTo>
                    <a:pt x="4434619" y="443558"/>
                  </a:lnTo>
                  <a:lnTo>
                    <a:pt x="4370349" y="443558"/>
                  </a:lnTo>
                  <a:lnTo>
                    <a:pt x="4306080" y="443558"/>
                  </a:lnTo>
                  <a:lnTo>
                    <a:pt x="4241810" y="443558"/>
                  </a:lnTo>
                  <a:lnTo>
                    <a:pt x="4177540" y="443558"/>
                  </a:lnTo>
                  <a:lnTo>
                    <a:pt x="4113270" y="443558"/>
                  </a:lnTo>
                  <a:lnTo>
                    <a:pt x="4049000" y="443558"/>
                  </a:lnTo>
                  <a:lnTo>
                    <a:pt x="3984730" y="443558"/>
                  </a:lnTo>
                  <a:lnTo>
                    <a:pt x="3920460" y="443558"/>
                  </a:lnTo>
                  <a:lnTo>
                    <a:pt x="3856191" y="443558"/>
                  </a:lnTo>
                  <a:lnTo>
                    <a:pt x="3791921" y="443558"/>
                  </a:lnTo>
                  <a:lnTo>
                    <a:pt x="3727651" y="443558"/>
                  </a:lnTo>
                  <a:lnTo>
                    <a:pt x="3663381" y="443558"/>
                  </a:lnTo>
                  <a:lnTo>
                    <a:pt x="3599111" y="443558"/>
                  </a:lnTo>
                  <a:lnTo>
                    <a:pt x="3534841" y="443558"/>
                  </a:lnTo>
                  <a:lnTo>
                    <a:pt x="3470572" y="443558"/>
                  </a:lnTo>
                  <a:lnTo>
                    <a:pt x="3406302" y="443558"/>
                  </a:lnTo>
                  <a:lnTo>
                    <a:pt x="3342032" y="443558"/>
                  </a:lnTo>
                  <a:lnTo>
                    <a:pt x="3277762" y="443558"/>
                  </a:lnTo>
                  <a:lnTo>
                    <a:pt x="3213492" y="443558"/>
                  </a:lnTo>
                  <a:lnTo>
                    <a:pt x="3149222" y="443558"/>
                  </a:lnTo>
                  <a:lnTo>
                    <a:pt x="3084952" y="443558"/>
                  </a:lnTo>
                  <a:lnTo>
                    <a:pt x="3020683" y="443558"/>
                  </a:lnTo>
                  <a:lnTo>
                    <a:pt x="2956413" y="443558"/>
                  </a:lnTo>
                  <a:lnTo>
                    <a:pt x="2892143" y="443558"/>
                  </a:lnTo>
                  <a:lnTo>
                    <a:pt x="2827873" y="443558"/>
                  </a:lnTo>
                  <a:lnTo>
                    <a:pt x="2763603" y="443558"/>
                  </a:lnTo>
                  <a:lnTo>
                    <a:pt x="2699333" y="443558"/>
                  </a:lnTo>
                  <a:lnTo>
                    <a:pt x="2635063" y="443558"/>
                  </a:lnTo>
                  <a:lnTo>
                    <a:pt x="2570794" y="443558"/>
                  </a:lnTo>
                  <a:lnTo>
                    <a:pt x="2506524" y="443558"/>
                  </a:lnTo>
                  <a:lnTo>
                    <a:pt x="2442254" y="443558"/>
                  </a:lnTo>
                  <a:lnTo>
                    <a:pt x="2377984" y="443558"/>
                  </a:lnTo>
                  <a:lnTo>
                    <a:pt x="2313714" y="443558"/>
                  </a:lnTo>
                  <a:lnTo>
                    <a:pt x="2249444" y="443558"/>
                  </a:lnTo>
                  <a:lnTo>
                    <a:pt x="2185174" y="443558"/>
                  </a:lnTo>
                  <a:lnTo>
                    <a:pt x="2120905" y="443558"/>
                  </a:lnTo>
                  <a:lnTo>
                    <a:pt x="2056635" y="443558"/>
                  </a:lnTo>
                  <a:lnTo>
                    <a:pt x="1992365" y="443558"/>
                  </a:lnTo>
                  <a:lnTo>
                    <a:pt x="1928095" y="443558"/>
                  </a:lnTo>
                  <a:lnTo>
                    <a:pt x="1863825" y="443558"/>
                  </a:lnTo>
                  <a:lnTo>
                    <a:pt x="1799555" y="443558"/>
                  </a:lnTo>
                  <a:lnTo>
                    <a:pt x="1735286" y="443558"/>
                  </a:lnTo>
                  <a:lnTo>
                    <a:pt x="1671016" y="443558"/>
                  </a:lnTo>
                  <a:lnTo>
                    <a:pt x="1606746" y="443558"/>
                  </a:lnTo>
                  <a:lnTo>
                    <a:pt x="1542476" y="443558"/>
                  </a:lnTo>
                  <a:lnTo>
                    <a:pt x="1478206" y="443558"/>
                  </a:lnTo>
                  <a:lnTo>
                    <a:pt x="1413936" y="443558"/>
                  </a:lnTo>
                  <a:lnTo>
                    <a:pt x="1349666" y="443558"/>
                  </a:lnTo>
                  <a:lnTo>
                    <a:pt x="1285397" y="443558"/>
                  </a:lnTo>
                  <a:lnTo>
                    <a:pt x="1221127" y="443558"/>
                  </a:lnTo>
                  <a:lnTo>
                    <a:pt x="1156857" y="443558"/>
                  </a:lnTo>
                  <a:lnTo>
                    <a:pt x="1092587" y="443558"/>
                  </a:lnTo>
                  <a:lnTo>
                    <a:pt x="1028317" y="443558"/>
                  </a:lnTo>
                  <a:lnTo>
                    <a:pt x="964047" y="443558"/>
                  </a:lnTo>
                  <a:lnTo>
                    <a:pt x="899777" y="443558"/>
                  </a:lnTo>
                  <a:lnTo>
                    <a:pt x="835508" y="443558"/>
                  </a:lnTo>
                  <a:lnTo>
                    <a:pt x="771238" y="443558"/>
                  </a:lnTo>
                  <a:lnTo>
                    <a:pt x="706968" y="443558"/>
                  </a:lnTo>
                  <a:lnTo>
                    <a:pt x="642698" y="443558"/>
                  </a:lnTo>
                  <a:lnTo>
                    <a:pt x="578428" y="443558"/>
                  </a:lnTo>
                  <a:lnTo>
                    <a:pt x="514158" y="443558"/>
                  </a:lnTo>
                  <a:lnTo>
                    <a:pt x="449888" y="443558"/>
                  </a:lnTo>
                  <a:lnTo>
                    <a:pt x="385619" y="443558"/>
                  </a:lnTo>
                  <a:lnTo>
                    <a:pt x="321349" y="443558"/>
                  </a:lnTo>
                  <a:lnTo>
                    <a:pt x="257079" y="443558"/>
                  </a:lnTo>
                  <a:lnTo>
                    <a:pt x="192809" y="443558"/>
                  </a:lnTo>
                  <a:lnTo>
                    <a:pt x="128539" y="443558"/>
                  </a:lnTo>
                  <a:lnTo>
                    <a:pt x="64269" y="443558"/>
                  </a:lnTo>
                  <a:lnTo>
                    <a:pt x="0" y="443558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695605" y="5820179"/>
              <a:ext cx="5784286" cy="443345"/>
            </a:xfrm>
            <a:custGeom>
              <a:avLst/>
              <a:pathLst>
                <a:path w="5784286" h="443345">
                  <a:moveTo>
                    <a:pt x="0" y="443345"/>
                  </a:moveTo>
                  <a:lnTo>
                    <a:pt x="64269" y="443322"/>
                  </a:lnTo>
                  <a:lnTo>
                    <a:pt x="128539" y="443296"/>
                  </a:lnTo>
                  <a:lnTo>
                    <a:pt x="192809" y="443267"/>
                  </a:lnTo>
                  <a:lnTo>
                    <a:pt x="257079" y="443234"/>
                  </a:lnTo>
                  <a:lnTo>
                    <a:pt x="321349" y="443199"/>
                  </a:lnTo>
                  <a:lnTo>
                    <a:pt x="385619" y="443159"/>
                  </a:lnTo>
                  <a:lnTo>
                    <a:pt x="449888" y="443115"/>
                  </a:lnTo>
                  <a:lnTo>
                    <a:pt x="514158" y="443067"/>
                  </a:lnTo>
                  <a:lnTo>
                    <a:pt x="578428" y="443013"/>
                  </a:lnTo>
                  <a:lnTo>
                    <a:pt x="642698" y="442953"/>
                  </a:lnTo>
                  <a:lnTo>
                    <a:pt x="706968" y="442886"/>
                  </a:lnTo>
                  <a:lnTo>
                    <a:pt x="771238" y="442812"/>
                  </a:lnTo>
                  <a:lnTo>
                    <a:pt x="835508" y="442730"/>
                  </a:lnTo>
                  <a:lnTo>
                    <a:pt x="899777" y="442640"/>
                  </a:lnTo>
                  <a:lnTo>
                    <a:pt x="964047" y="442539"/>
                  </a:lnTo>
                  <a:lnTo>
                    <a:pt x="1028317" y="442427"/>
                  </a:lnTo>
                  <a:lnTo>
                    <a:pt x="1092587" y="442303"/>
                  </a:lnTo>
                  <a:lnTo>
                    <a:pt x="1156857" y="442166"/>
                  </a:lnTo>
                  <a:lnTo>
                    <a:pt x="1221127" y="442014"/>
                  </a:lnTo>
                  <a:lnTo>
                    <a:pt x="1285397" y="441845"/>
                  </a:lnTo>
                  <a:lnTo>
                    <a:pt x="1349666" y="441658"/>
                  </a:lnTo>
                  <a:lnTo>
                    <a:pt x="1413936" y="441451"/>
                  </a:lnTo>
                  <a:lnTo>
                    <a:pt x="1478206" y="441221"/>
                  </a:lnTo>
                  <a:lnTo>
                    <a:pt x="1542476" y="440967"/>
                  </a:lnTo>
                  <a:lnTo>
                    <a:pt x="1606746" y="440685"/>
                  </a:lnTo>
                  <a:lnTo>
                    <a:pt x="1671016" y="440374"/>
                  </a:lnTo>
                  <a:lnTo>
                    <a:pt x="1735286" y="440029"/>
                  </a:lnTo>
                  <a:lnTo>
                    <a:pt x="1799555" y="439647"/>
                  </a:lnTo>
                  <a:lnTo>
                    <a:pt x="1863825" y="439224"/>
                  </a:lnTo>
                  <a:lnTo>
                    <a:pt x="1928095" y="438757"/>
                  </a:lnTo>
                  <a:lnTo>
                    <a:pt x="1992365" y="438241"/>
                  </a:lnTo>
                  <a:lnTo>
                    <a:pt x="2056635" y="437671"/>
                  </a:lnTo>
                  <a:lnTo>
                    <a:pt x="2120905" y="437040"/>
                  </a:lnTo>
                  <a:lnTo>
                    <a:pt x="2185174" y="436345"/>
                  </a:lnTo>
                  <a:lnTo>
                    <a:pt x="2249444" y="435577"/>
                  </a:lnTo>
                  <a:lnTo>
                    <a:pt x="2313714" y="434730"/>
                  </a:lnTo>
                  <a:lnTo>
                    <a:pt x="2377984" y="433796"/>
                  </a:lnTo>
                  <a:lnTo>
                    <a:pt x="2442254" y="432767"/>
                  </a:lnTo>
                  <a:lnTo>
                    <a:pt x="2506524" y="431635"/>
                  </a:lnTo>
                  <a:lnTo>
                    <a:pt x="2570794" y="430389"/>
                  </a:lnTo>
                  <a:lnTo>
                    <a:pt x="2635063" y="429019"/>
                  </a:lnTo>
                  <a:lnTo>
                    <a:pt x="2699333" y="427514"/>
                  </a:lnTo>
                  <a:lnTo>
                    <a:pt x="2763603" y="425862"/>
                  </a:lnTo>
                  <a:lnTo>
                    <a:pt x="2827873" y="424051"/>
                  </a:lnTo>
                  <a:lnTo>
                    <a:pt x="2892143" y="422067"/>
                  </a:lnTo>
                  <a:lnTo>
                    <a:pt x="2956413" y="419896"/>
                  </a:lnTo>
                  <a:lnTo>
                    <a:pt x="3020683" y="417522"/>
                  </a:lnTo>
                  <a:lnTo>
                    <a:pt x="3084952" y="414932"/>
                  </a:lnTo>
                  <a:lnTo>
                    <a:pt x="3149222" y="412107"/>
                  </a:lnTo>
                  <a:lnTo>
                    <a:pt x="3213492" y="409032"/>
                  </a:lnTo>
                  <a:lnTo>
                    <a:pt x="3277762" y="405688"/>
                  </a:lnTo>
                  <a:lnTo>
                    <a:pt x="3342032" y="402059"/>
                  </a:lnTo>
                  <a:lnTo>
                    <a:pt x="3406302" y="398127"/>
                  </a:lnTo>
                  <a:lnTo>
                    <a:pt x="3470572" y="393873"/>
                  </a:lnTo>
                  <a:lnTo>
                    <a:pt x="3534841" y="389280"/>
                  </a:lnTo>
                  <a:lnTo>
                    <a:pt x="3599111" y="384330"/>
                  </a:lnTo>
                  <a:lnTo>
                    <a:pt x="3663381" y="379007"/>
                  </a:lnTo>
                  <a:lnTo>
                    <a:pt x="3727651" y="373295"/>
                  </a:lnTo>
                  <a:lnTo>
                    <a:pt x="3791921" y="367179"/>
                  </a:lnTo>
                  <a:lnTo>
                    <a:pt x="3856191" y="360645"/>
                  </a:lnTo>
                  <a:lnTo>
                    <a:pt x="3920460" y="353682"/>
                  </a:lnTo>
                  <a:lnTo>
                    <a:pt x="3984730" y="346281"/>
                  </a:lnTo>
                  <a:lnTo>
                    <a:pt x="4049000" y="338435"/>
                  </a:lnTo>
                  <a:lnTo>
                    <a:pt x="4113270" y="330137"/>
                  </a:lnTo>
                  <a:lnTo>
                    <a:pt x="4177540" y="321387"/>
                  </a:lnTo>
                  <a:lnTo>
                    <a:pt x="4241810" y="312185"/>
                  </a:lnTo>
                  <a:lnTo>
                    <a:pt x="4306080" y="302535"/>
                  </a:lnTo>
                  <a:lnTo>
                    <a:pt x="4370349" y="292445"/>
                  </a:lnTo>
                  <a:lnTo>
                    <a:pt x="4434619" y="281923"/>
                  </a:lnTo>
                  <a:lnTo>
                    <a:pt x="4498889" y="270984"/>
                  </a:lnTo>
                  <a:lnTo>
                    <a:pt x="4563159" y="259643"/>
                  </a:lnTo>
                  <a:lnTo>
                    <a:pt x="4627429" y="247920"/>
                  </a:lnTo>
                  <a:lnTo>
                    <a:pt x="4691699" y="235835"/>
                  </a:lnTo>
                  <a:lnTo>
                    <a:pt x="4755969" y="223412"/>
                  </a:lnTo>
                  <a:lnTo>
                    <a:pt x="4820238" y="210675"/>
                  </a:lnTo>
                  <a:lnTo>
                    <a:pt x="4884508" y="197652"/>
                  </a:lnTo>
                  <a:lnTo>
                    <a:pt x="4948778" y="184370"/>
                  </a:lnTo>
                  <a:lnTo>
                    <a:pt x="5013048" y="170857"/>
                  </a:lnTo>
                  <a:lnTo>
                    <a:pt x="5077318" y="157141"/>
                  </a:lnTo>
                  <a:lnTo>
                    <a:pt x="5141588" y="143250"/>
                  </a:lnTo>
                  <a:lnTo>
                    <a:pt x="5205858" y="129211"/>
                  </a:lnTo>
                  <a:lnTo>
                    <a:pt x="5270127" y="115050"/>
                  </a:lnTo>
                  <a:lnTo>
                    <a:pt x="5334397" y="100792"/>
                  </a:lnTo>
                  <a:lnTo>
                    <a:pt x="5398667" y="86460"/>
                  </a:lnTo>
                  <a:lnTo>
                    <a:pt x="5462937" y="72077"/>
                  </a:lnTo>
                  <a:lnTo>
                    <a:pt x="5527207" y="57661"/>
                  </a:lnTo>
                  <a:lnTo>
                    <a:pt x="5591477" y="43230"/>
                  </a:lnTo>
                  <a:lnTo>
                    <a:pt x="5655746" y="28801"/>
                  </a:lnTo>
                  <a:lnTo>
                    <a:pt x="5720016" y="14387"/>
                  </a:ln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937416" y="4023331"/>
              <a:ext cx="1542476" cy="2240406"/>
            </a:xfrm>
            <a:prstGeom prst="rect">
              <a:avLst/>
            </a:prstGeom>
            <a:solidFill>
              <a:srgbClr val="FFFF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2395684" y="6218256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395684" y="565815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395684" y="509805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395684" y="4537951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395684" y="397784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660811" y="6263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660811" y="57036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660811" y="51435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660811" y="45834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660811" y="40233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695605" y="63757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687971" y="63757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680336" y="63757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479892" y="63757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2651582" y="6438389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657491" y="6436900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643099" y="6438389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429112" y="6438389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2067619" y="5087129"/>
              <a:ext cx="40667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695605" y="3633120"/>
              <a:ext cx="2602200" cy="16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Multinomial fit plus extrapolation</a:t>
              </a:r>
            </a:p>
          </p:txBody>
        </p:sp>
        <p:sp>
          <p:nvSpPr>
            <p:cNvPr id="69" name="rc69"/>
            <p:cNvSpPr/>
            <p:nvPr/>
          </p:nvSpPr>
          <p:spPr>
            <a:xfrm>
              <a:off x="3122362" y="6623190"/>
              <a:ext cx="445343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3191951" y="6746176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variant</a:t>
              </a:r>
            </a:p>
          </p:txBody>
        </p:sp>
        <p:sp>
          <p:nvSpPr>
            <p:cNvPr id="71" name="rc71"/>
            <p:cNvSpPr/>
            <p:nvPr/>
          </p:nvSpPr>
          <p:spPr>
            <a:xfrm>
              <a:off x="3706016" y="669277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3715016" y="6701779"/>
              <a:ext cx="201456" cy="201456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4563078" y="6692779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4572078" y="6701779"/>
              <a:ext cx="201455" cy="20145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5877340" y="669277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5886340" y="6701779"/>
              <a:ext cx="201455" cy="2014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4001388" y="6733213"/>
              <a:ext cx="4743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wild type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858449" y="6731725"/>
              <a:ext cx="92154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 (British)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172711" y="6731725"/>
              <a:ext cx="131474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501Y.V2 (South African)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2021-02-13T03:51:57Z</dcterms:modified>
</cp:coreProperties>
</file>